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BA0A"/>
    <a:srgbClr val="BA706A"/>
    <a:srgbClr val="FAF8B8"/>
    <a:srgbClr val="AE5851"/>
    <a:srgbClr val="F6B923"/>
    <a:srgbClr val="EE8124"/>
    <a:srgbClr val="EF6A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72" y="7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7DD9-AC0F-4B58-9D57-659B5AE29028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8DB86-4068-4AEC-9FDC-2EFBF478C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071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7DD9-AC0F-4B58-9D57-659B5AE29028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8DB86-4068-4AEC-9FDC-2EFBF478C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179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7DD9-AC0F-4B58-9D57-659B5AE29028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8DB86-4068-4AEC-9FDC-2EFBF478C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299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7DD9-AC0F-4B58-9D57-659B5AE29028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8DB86-4068-4AEC-9FDC-2EFBF478C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823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7DD9-AC0F-4B58-9D57-659B5AE29028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8DB86-4068-4AEC-9FDC-2EFBF478C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774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7DD9-AC0F-4B58-9D57-659B5AE29028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8DB86-4068-4AEC-9FDC-2EFBF478C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018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7DD9-AC0F-4B58-9D57-659B5AE29028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8DB86-4068-4AEC-9FDC-2EFBF478C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341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7DD9-AC0F-4B58-9D57-659B5AE29028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8DB86-4068-4AEC-9FDC-2EFBF478C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850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7DD9-AC0F-4B58-9D57-659B5AE29028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8DB86-4068-4AEC-9FDC-2EFBF478C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599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7DD9-AC0F-4B58-9D57-659B5AE29028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8DB86-4068-4AEC-9FDC-2EFBF478C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151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7DD9-AC0F-4B58-9D57-659B5AE29028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8DB86-4068-4AEC-9FDC-2EFBF478C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341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C7DD9-AC0F-4B58-9D57-659B5AE29028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8DB86-4068-4AEC-9FDC-2EFBF478C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33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openxmlformats.org/officeDocument/2006/relationships/tags" Target="../tags/tag128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26" Type="http://schemas.openxmlformats.org/officeDocument/2006/relationships/tags" Target="../tags/tag126.xml"/><Relationship Id="rId134" Type="http://schemas.openxmlformats.org/officeDocument/2006/relationships/tags" Target="../tags/tag134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16" Type="http://schemas.openxmlformats.org/officeDocument/2006/relationships/tags" Target="../tags/tag116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137" Type="http://schemas.openxmlformats.org/officeDocument/2006/relationships/image" Target="../media/image1.jpeg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30" Type="http://schemas.openxmlformats.org/officeDocument/2006/relationships/tags" Target="../tags/tag130.xml"/><Relationship Id="rId135" Type="http://schemas.openxmlformats.org/officeDocument/2006/relationships/tags" Target="../tags/tag135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136" Type="http://schemas.openxmlformats.org/officeDocument/2006/relationships/slideLayout" Target="../slideLayouts/slideLayout7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13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256"/>
          <a:stretch/>
        </p:blipFill>
        <p:spPr>
          <a:xfrm flipH="1">
            <a:off x="14308" y="9525"/>
            <a:ext cx="12709221" cy="4333141"/>
          </a:xfrm>
          <a:prstGeom prst="rect">
            <a:avLst/>
          </a:prstGeom>
        </p:spPr>
      </p:pic>
      <p:cxnSp>
        <p:nvCxnSpPr>
          <p:cNvPr id="7173" name="OTLSHAPE_M_23a0b8e0ce57488f93d1da7b334b70f9_Connector3"/>
          <p:cNvCxnSpPr/>
          <p:nvPr>
            <p:custDataLst>
              <p:tags r:id="rId2"/>
            </p:custDataLst>
          </p:nvPr>
        </p:nvCxnSpPr>
        <p:spPr>
          <a:xfrm>
            <a:off x="10233182" y="3947626"/>
            <a:ext cx="0" cy="88900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72" name="OTLSHAPE_M_23a0b8e0ce57488f93d1da7b334b70f9_Connector1"/>
          <p:cNvCxnSpPr/>
          <p:nvPr>
            <p:custDataLst>
              <p:tags r:id="rId3"/>
            </p:custDataLst>
          </p:nvPr>
        </p:nvCxnSpPr>
        <p:spPr>
          <a:xfrm>
            <a:off x="10233182" y="3484880"/>
            <a:ext cx="0" cy="96520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71" name="OTLSHAPE_M_9d30fe38b8924e78ac829c3113047c1b_Connector3"/>
          <p:cNvCxnSpPr/>
          <p:nvPr>
            <p:custDataLst>
              <p:tags r:id="rId4"/>
            </p:custDataLst>
          </p:nvPr>
        </p:nvCxnSpPr>
        <p:spPr>
          <a:xfrm>
            <a:off x="9657334" y="4428151"/>
            <a:ext cx="0" cy="88900"/>
          </a:xfrm>
          <a:prstGeom prst="line">
            <a:avLst/>
          </a:prstGeom>
          <a:ln w="9525" cap="flat" cmpd="sng" algn="ctr">
            <a:solidFill>
              <a:srgbClr val="FAF8B8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70" name="OTLSHAPE_M_9d30fe38b8924e78ac829c3113047c1b_Connector2"/>
          <p:cNvCxnSpPr/>
          <p:nvPr>
            <p:custDataLst>
              <p:tags r:id="rId5"/>
            </p:custDataLst>
          </p:nvPr>
        </p:nvCxnSpPr>
        <p:spPr>
          <a:xfrm>
            <a:off x="9657334" y="3947626"/>
            <a:ext cx="0" cy="294725"/>
          </a:xfrm>
          <a:prstGeom prst="line">
            <a:avLst/>
          </a:prstGeom>
          <a:ln w="9525" cap="flat" cmpd="sng" algn="ctr">
            <a:solidFill>
              <a:srgbClr val="FAF8B8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69" name="OTLSHAPE_M_9d30fe38b8924e78ac829c3113047c1b_Connector1"/>
          <p:cNvCxnSpPr/>
          <p:nvPr>
            <p:custDataLst>
              <p:tags r:id="rId6"/>
            </p:custDataLst>
          </p:nvPr>
        </p:nvCxnSpPr>
        <p:spPr>
          <a:xfrm>
            <a:off x="9657334" y="3484880"/>
            <a:ext cx="0" cy="276945"/>
          </a:xfrm>
          <a:prstGeom prst="line">
            <a:avLst/>
          </a:prstGeom>
          <a:ln w="9525" cap="flat" cmpd="sng" algn="ctr">
            <a:solidFill>
              <a:srgbClr val="FAF8B8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68" name="OTLSHAPE_M_ac022a28e54d4653803b18e7901be50c_Connector1"/>
          <p:cNvCxnSpPr/>
          <p:nvPr>
            <p:custDataLst>
              <p:tags r:id="rId7"/>
            </p:custDataLst>
          </p:nvPr>
        </p:nvCxnSpPr>
        <p:spPr>
          <a:xfrm>
            <a:off x="7542529" y="3484880"/>
            <a:ext cx="0" cy="537746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67" name="OTLSHAPE_M_5b74e21e4be14689b0ebcac820b5f4fa_Connector2"/>
          <p:cNvCxnSpPr/>
          <p:nvPr>
            <p:custDataLst>
              <p:tags r:id="rId8"/>
            </p:custDataLst>
          </p:nvPr>
        </p:nvCxnSpPr>
        <p:spPr>
          <a:xfrm>
            <a:off x="7036515" y="5768566"/>
            <a:ext cx="0" cy="88900"/>
          </a:xfrm>
          <a:prstGeom prst="line">
            <a:avLst/>
          </a:prstGeom>
          <a:ln w="9525" cap="flat" cmpd="sng" algn="ctr">
            <a:solidFill>
              <a:srgbClr val="FAF8B8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66" name="OTLSHAPE_M_5b74e21e4be14689b0ebcac820b5f4fa_Connector1"/>
          <p:cNvCxnSpPr/>
          <p:nvPr>
            <p:custDataLst>
              <p:tags r:id="rId9"/>
            </p:custDataLst>
          </p:nvPr>
        </p:nvCxnSpPr>
        <p:spPr>
          <a:xfrm>
            <a:off x="7036515" y="3484880"/>
            <a:ext cx="0" cy="2097885"/>
          </a:xfrm>
          <a:prstGeom prst="line">
            <a:avLst/>
          </a:prstGeom>
          <a:ln w="9525" cap="flat" cmpd="sng" algn="ctr">
            <a:solidFill>
              <a:srgbClr val="FAF8B8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65" name="OTLSHAPE_M_a4866d771268490a90d60220b4a2c381_Connector4"/>
          <p:cNvCxnSpPr/>
          <p:nvPr>
            <p:custDataLst>
              <p:tags r:id="rId10"/>
            </p:custDataLst>
          </p:nvPr>
        </p:nvCxnSpPr>
        <p:spPr>
          <a:xfrm>
            <a:off x="6348633" y="4870532"/>
            <a:ext cx="0" cy="506408"/>
          </a:xfrm>
          <a:prstGeom prst="line">
            <a:avLst/>
          </a:prstGeom>
          <a:ln w="9525" cap="flat" cmpd="sng" algn="ctr">
            <a:solidFill>
              <a:srgbClr val="FAF8C2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64" name="OTLSHAPE_M_a4866d771268490a90d60220b4a2c381_Connector3"/>
          <p:cNvCxnSpPr/>
          <p:nvPr>
            <p:custDataLst>
              <p:tags r:id="rId11"/>
            </p:custDataLst>
          </p:nvPr>
        </p:nvCxnSpPr>
        <p:spPr>
          <a:xfrm>
            <a:off x="6348633" y="3947626"/>
            <a:ext cx="0" cy="737105"/>
          </a:xfrm>
          <a:prstGeom prst="line">
            <a:avLst/>
          </a:prstGeom>
          <a:ln w="9525" cap="flat" cmpd="sng" algn="ctr">
            <a:solidFill>
              <a:srgbClr val="FAF8C2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63" name="OTLSHAPE_M_a4866d771268490a90d60220b4a2c381_Connector1"/>
          <p:cNvCxnSpPr/>
          <p:nvPr>
            <p:custDataLst>
              <p:tags r:id="rId12"/>
            </p:custDataLst>
          </p:nvPr>
        </p:nvCxnSpPr>
        <p:spPr>
          <a:xfrm>
            <a:off x="6348633" y="3484880"/>
            <a:ext cx="0" cy="96520"/>
          </a:xfrm>
          <a:prstGeom prst="line">
            <a:avLst/>
          </a:prstGeom>
          <a:ln w="9525" cap="flat" cmpd="sng" algn="ctr">
            <a:solidFill>
              <a:srgbClr val="FAF8C2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62" name="OTLSHAPE_M_26048171d476438d937a131c01a3e303_Connector1"/>
          <p:cNvCxnSpPr/>
          <p:nvPr>
            <p:custDataLst>
              <p:tags r:id="rId13"/>
            </p:custDataLst>
          </p:nvPr>
        </p:nvCxnSpPr>
        <p:spPr>
          <a:xfrm>
            <a:off x="5952411" y="3484880"/>
            <a:ext cx="0" cy="994026"/>
          </a:xfrm>
          <a:prstGeom prst="line">
            <a:avLst/>
          </a:prstGeom>
          <a:ln w="9525" cap="flat" cmpd="sng" algn="ctr">
            <a:solidFill>
              <a:srgbClr val="FAF8B8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61" name="OTLSHAPE_M_e31dbf6e4b064bf1a50bda4285c369c7_Connector3"/>
          <p:cNvCxnSpPr/>
          <p:nvPr>
            <p:custDataLst>
              <p:tags r:id="rId14"/>
            </p:custDataLst>
          </p:nvPr>
        </p:nvCxnSpPr>
        <p:spPr>
          <a:xfrm>
            <a:off x="5400090" y="5768566"/>
            <a:ext cx="0" cy="88900"/>
          </a:xfrm>
          <a:prstGeom prst="line">
            <a:avLst/>
          </a:prstGeom>
          <a:ln w="9525" cap="flat" cmpd="sng" algn="ctr">
            <a:solidFill>
              <a:srgbClr val="FAF8B8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60" name="OTLSHAPE_M_e31dbf6e4b064bf1a50bda4285c369c7_Connector2"/>
          <p:cNvCxnSpPr/>
          <p:nvPr>
            <p:custDataLst>
              <p:tags r:id="rId15"/>
            </p:custDataLst>
          </p:nvPr>
        </p:nvCxnSpPr>
        <p:spPr>
          <a:xfrm>
            <a:off x="5400090" y="4870532"/>
            <a:ext cx="0" cy="712233"/>
          </a:xfrm>
          <a:prstGeom prst="line">
            <a:avLst/>
          </a:prstGeom>
          <a:ln w="9525" cap="flat" cmpd="sng" algn="ctr">
            <a:solidFill>
              <a:srgbClr val="FAF8B8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59" name="OTLSHAPE_M_e31dbf6e4b064bf1a50bda4285c369c7_Connector1"/>
          <p:cNvCxnSpPr/>
          <p:nvPr>
            <p:custDataLst>
              <p:tags r:id="rId16"/>
            </p:custDataLst>
          </p:nvPr>
        </p:nvCxnSpPr>
        <p:spPr>
          <a:xfrm>
            <a:off x="5400090" y="3484880"/>
            <a:ext cx="0" cy="1199851"/>
          </a:xfrm>
          <a:prstGeom prst="line">
            <a:avLst/>
          </a:prstGeom>
          <a:ln w="9525" cap="flat" cmpd="sng" algn="ctr">
            <a:solidFill>
              <a:srgbClr val="FAF8B8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58" name="OTLSHAPE_M_b14b3fcda8ad4d15acc82d0539a94930_Connector1"/>
          <p:cNvCxnSpPr/>
          <p:nvPr>
            <p:custDataLst>
              <p:tags r:id="rId17"/>
            </p:custDataLst>
          </p:nvPr>
        </p:nvCxnSpPr>
        <p:spPr>
          <a:xfrm>
            <a:off x="4553869" y="3484880"/>
            <a:ext cx="0" cy="532033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57" name="OTLSHAPE_M_fe894b99ce39427c9c3e2d8b191de796_Connector2"/>
          <p:cNvCxnSpPr/>
          <p:nvPr>
            <p:custDataLst>
              <p:tags r:id="rId18"/>
            </p:custDataLst>
          </p:nvPr>
        </p:nvCxnSpPr>
        <p:spPr>
          <a:xfrm>
            <a:off x="4267065" y="4408539"/>
            <a:ext cx="0" cy="1238840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56" name="OTLSHAPE_M_fe894b99ce39427c9c3e2d8b191de796_Connector1"/>
          <p:cNvCxnSpPr/>
          <p:nvPr>
            <p:custDataLst>
              <p:tags r:id="rId19"/>
            </p:custDataLst>
          </p:nvPr>
        </p:nvCxnSpPr>
        <p:spPr>
          <a:xfrm>
            <a:off x="4267065" y="3502660"/>
            <a:ext cx="0" cy="720078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55" name="OTLSHAPE_M_395fd94d6cd646978cb8ac8924ca738e_Connector1"/>
          <p:cNvCxnSpPr/>
          <p:nvPr>
            <p:custDataLst>
              <p:tags r:id="rId20"/>
            </p:custDataLst>
          </p:nvPr>
        </p:nvCxnSpPr>
        <p:spPr>
          <a:xfrm>
            <a:off x="3360720" y="3502660"/>
            <a:ext cx="0" cy="994779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54" name="OTLSHAPE_M_0cd4f479e43045448b5a000150ab8c04_Connector1"/>
          <p:cNvCxnSpPr/>
          <p:nvPr>
            <p:custDataLst>
              <p:tags r:id="rId21"/>
            </p:custDataLst>
          </p:nvPr>
        </p:nvCxnSpPr>
        <p:spPr>
          <a:xfrm>
            <a:off x="10320941" y="2628434"/>
            <a:ext cx="0" cy="587206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53" name="OTLSHAPE_M_5ce9ddad426e489e9858908be7f93791_Connector2"/>
          <p:cNvCxnSpPr/>
          <p:nvPr>
            <p:custDataLst>
              <p:tags r:id="rId22"/>
            </p:custDataLst>
          </p:nvPr>
        </p:nvCxnSpPr>
        <p:spPr>
          <a:xfrm>
            <a:off x="9909034" y="2422610"/>
            <a:ext cx="0" cy="793030"/>
          </a:xfrm>
          <a:prstGeom prst="line">
            <a:avLst/>
          </a:prstGeom>
          <a:ln w="9525" cap="flat" cmpd="sng" algn="ctr">
            <a:solidFill>
              <a:srgbClr val="FAF8B8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52" name="OTLSHAPE_M_5ce9ddad426e489e9858908be7f93791_Connector1"/>
          <p:cNvCxnSpPr/>
          <p:nvPr>
            <p:custDataLst>
              <p:tags r:id="rId23"/>
            </p:custDataLst>
          </p:nvPr>
        </p:nvCxnSpPr>
        <p:spPr>
          <a:xfrm>
            <a:off x="9909034" y="2147909"/>
            <a:ext cx="0" cy="88900"/>
          </a:xfrm>
          <a:prstGeom prst="line">
            <a:avLst/>
          </a:prstGeom>
          <a:ln w="9525" cap="flat" cmpd="sng" algn="ctr">
            <a:solidFill>
              <a:srgbClr val="FAF8B8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51" name="OTLSHAPE_M_31b15c25c95349e0827777a8f9599ac8_Connector1"/>
          <p:cNvCxnSpPr/>
          <p:nvPr>
            <p:custDataLst>
              <p:tags r:id="rId24"/>
            </p:custDataLst>
          </p:nvPr>
        </p:nvCxnSpPr>
        <p:spPr>
          <a:xfrm>
            <a:off x="8397339" y="2663994"/>
            <a:ext cx="0" cy="551646"/>
          </a:xfrm>
          <a:prstGeom prst="line">
            <a:avLst/>
          </a:prstGeom>
          <a:ln w="9525" cap="flat" cmpd="sng" algn="ctr">
            <a:solidFill>
              <a:srgbClr val="FAF8B8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50" name="OTLSHAPE_M_a19268a14d064ae9b618299833c33682_Connector1"/>
          <p:cNvCxnSpPr/>
          <p:nvPr>
            <p:custDataLst>
              <p:tags r:id="rId25"/>
            </p:custDataLst>
          </p:nvPr>
        </p:nvCxnSpPr>
        <p:spPr>
          <a:xfrm>
            <a:off x="7317343" y="743500"/>
            <a:ext cx="0" cy="2472140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49" name="OTLSHAPE_M_4597c2cf11914af09dcdaa3fa9ccd09f_Connector1"/>
          <p:cNvCxnSpPr/>
          <p:nvPr>
            <p:custDataLst>
              <p:tags r:id="rId26"/>
            </p:custDataLst>
          </p:nvPr>
        </p:nvCxnSpPr>
        <p:spPr>
          <a:xfrm>
            <a:off x="6884897" y="2183469"/>
            <a:ext cx="0" cy="1032171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48" name="OTLSHAPE_M_15a7933c605e49f897d7a926ea1691ca_Connector1"/>
          <p:cNvCxnSpPr/>
          <p:nvPr>
            <p:custDataLst>
              <p:tags r:id="rId27"/>
            </p:custDataLst>
          </p:nvPr>
        </p:nvCxnSpPr>
        <p:spPr>
          <a:xfrm>
            <a:off x="6238468" y="2663995"/>
            <a:ext cx="0" cy="551645"/>
          </a:xfrm>
          <a:prstGeom prst="line">
            <a:avLst/>
          </a:prstGeom>
          <a:ln w="9525" cap="flat" cmpd="sng" algn="ctr">
            <a:solidFill>
              <a:srgbClr val="FAF8B8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47" name="OTLSHAPE_M_9ec8dd4ce37a4009bbe1645df24d72c4_Connector2"/>
          <p:cNvCxnSpPr/>
          <p:nvPr>
            <p:custDataLst>
              <p:tags r:id="rId28"/>
            </p:custDataLst>
          </p:nvPr>
        </p:nvCxnSpPr>
        <p:spPr>
          <a:xfrm>
            <a:off x="5959506" y="2458170"/>
            <a:ext cx="0" cy="757470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46" name="OTLSHAPE_M_9ec8dd4ce37a4009bbe1645df24d72c4_Connector1"/>
          <p:cNvCxnSpPr/>
          <p:nvPr>
            <p:custDataLst>
              <p:tags r:id="rId29"/>
            </p:custDataLst>
          </p:nvPr>
        </p:nvCxnSpPr>
        <p:spPr>
          <a:xfrm>
            <a:off x="5959506" y="1702943"/>
            <a:ext cx="0" cy="569426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45" name="OTLSHAPE_M_7ada120b8611451bb07d6a3ce6e82c53_Connector3"/>
          <p:cNvCxnSpPr/>
          <p:nvPr>
            <p:custDataLst>
              <p:tags r:id="rId30"/>
            </p:custDataLst>
          </p:nvPr>
        </p:nvCxnSpPr>
        <p:spPr>
          <a:xfrm>
            <a:off x="5806395" y="2458170"/>
            <a:ext cx="0" cy="757470"/>
          </a:xfrm>
          <a:prstGeom prst="line">
            <a:avLst/>
          </a:prstGeom>
          <a:ln w="9525" cap="flat" cmpd="sng" algn="ctr">
            <a:solidFill>
              <a:srgbClr val="FAF8B8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44" name="OTLSHAPE_M_7ada120b8611451bb07d6a3ce6e82c53_Connector2"/>
          <p:cNvCxnSpPr/>
          <p:nvPr>
            <p:custDataLst>
              <p:tags r:id="rId31"/>
            </p:custDataLst>
          </p:nvPr>
        </p:nvCxnSpPr>
        <p:spPr>
          <a:xfrm>
            <a:off x="5806395" y="1497118"/>
            <a:ext cx="0" cy="775251"/>
          </a:xfrm>
          <a:prstGeom prst="line">
            <a:avLst/>
          </a:prstGeom>
          <a:ln w="9525" cap="flat" cmpd="sng" algn="ctr">
            <a:solidFill>
              <a:srgbClr val="FAF8B8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43" name="OTLSHAPE_M_7ada120b8611451bb07d6a3ce6e82c53_Connector1"/>
          <p:cNvCxnSpPr/>
          <p:nvPr>
            <p:custDataLst>
              <p:tags r:id="rId32"/>
            </p:custDataLst>
          </p:nvPr>
        </p:nvCxnSpPr>
        <p:spPr>
          <a:xfrm>
            <a:off x="5806395" y="1222418"/>
            <a:ext cx="0" cy="88899"/>
          </a:xfrm>
          <a:prstGeom prst="line">
            <a:avLst/>
          </a:prstGeom>
          <a:ln w="9525" cap="flat" cmpd="sng" algn="ctr">
            <a:solidFill>
              <a:srgbClr val="FAF8B8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42" name="OTLSHAPE_M_798e8abb8f5b458689c17b2e190ecb4a_Connector1"/>
          <p:cNvCxnSpPr/>
          <p:nvPr>
            <p:custDataLst>
              <p:tags r:id="rId33"/>
            </p:custDataLst>
          </p:nvPr>
        </p:nvCxnSpPr>
        <p:spPr>
          <a:xfrm>
            <a:off x="4880258" y="741892"/>
            <a:ext cx="0" cy="2473748"/>
          </a:xfrm>
          <a:prstGeom prst="line">
            <a:avLst/>
          </a:prstGeom>
          <a:ln w="9525" cap="flat" cmpd="sng" algn="ctr">
            <a:solidFill>
              <a:srgbClr val="FAF8B8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41" name="OTLSHAPE_M_67d9a48a8bde42f2a5aec7a2d54a8975_Connector1"/>
          <p:cNvCxnSpPr/>
          <p:nvPr>
            <p:custDataLst>
              <p:tags r:id="rId34"/>
            </p:custDataLst>
          </p:nvPr>
        </p:nvCxnSpPr>
        <p:spPr>
          <a:xfrm>
            <a:off x="4049348" y="2594142"/>
            <a:ext cx="0" cy="621498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24" name="OTLSHAPE_TB_00000000000000000000000000000000_LeftEndCaps" hidden="1"/>
          <p:cNvSpPr txBox="1"/>
          <p:nvPr>
            <p:custDataLst>
              <p:tags r:id="rId35"/>
            </p:custDataLst>
          </p:nvPr>
        </p:nvSpPr>
        <p:spPr>
          <a:xfrm>
            <a:off x="254000" y="3210729"/>
            <a:ext cx="46990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GB" b="1" smtClean="0">
                <a:solidFill>
                  <a:schemeClr val="accent2"/>
                </a:solidFill>
                <a:latin typeface="Calibri" panose="020F0502020204030204" pitchFamily="34" charset="0"/>
              </a:rPr>
              <a:t>1944</a:t>
            </a:r>
            <a:endParaRPr lang="en-GB" b="1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7125" name="OTLSHAPE_TB_00000000000000000000000000000000_RightEndCaps" hidden="1"/>
          <p:cNvSpPr txBox="1"/>
          <p:nvPr>
            <p:custDataLst>
              <p:tags r:id="rId36"/>
            </p:custDataLst>
          </p:nvPr>
        </p:nvSpPr>
        <p:spPr>
          <a:xfrm>
            <a:off x="11474534" y="3210729"/>
            <a:ext cx="46990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GB" b="1" smtClean="0">
                <a:solidFill>
                  <a:schemeClr val="accent2"/>
                </a:solidFill>
                <a:latin typeface="Calibri" panose="020F0502020204030204" pitchFamily="34" charset="0"/>
              </a:rPr>
              <a:t>2020</a:t>
            </a:r>
            <a:endParaRPr lang="en-GB" b="1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7126" name="OTLSHAPE_TB_00000000000000000000000000000000_ScaleContainer"/>
          <p:cNvSpPr/>
          <p:nvPr>
            <p:custDataLst>
              <p:tags r:id="rId37"/>
            </p:custDataLst>
          </p:nvPr>
        </p:nvSpPr>
        <p:spPr>
          <a:xfrm>
            <a:off x="844465" y="3223260"/>
            <a:ext cx="10515600" cy="254000"/>
          </a:xfrm>
          <a:prstGeom prst="round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27" name="OTLSHAPE_TB_00000000000000000000000000000000_ElapsedTime" hidden="1"/>
          <p:cNvSpPr/>
          <p:nvPr>
            <p:custDataLst>
              <p:tags r:id="rId38"/>
            </p:custDataLst>
          </p:nvPr>
        </p:nvSpPr>
        <p:spPr>
          <a:xfrm>
            <a:off x="0" y="0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28" name="OTLSHAPE_TB_00000000000000000000000000000000_TodayMarkerShape" hidden="1"/>
          <p:cNvSpPr/>
          <p:nvPr>
            <p:custDataLst>
              <p:tags r:id="rId39"/>
            </p:custDataLst>
          </p:nvPr>
        </p:nvSpPr>
        <p:spPr>
          <a:xfrm>
            <a:off x="10816233" y="3477260"/>
            <a:ext cx="72571" cy="8466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29" name="OTLSHAPE_TB_00000000000000000000000000000000_TodayMarkerText" hidden="1"/>
          <p:cNvSpPr txBox="1"/>
          <p:nvPr>
            <p:custDataLst>
              <p:tags r:id="rId40"/>
            </p:custDataLst>
          </p:nvPr>
        </p:nvSpPr>
        <p:spPr>
          <a:xfrm>
            <a:off x="10852518" y="3561927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GB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en-GB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7130" name="OTLSHAPE_TB_00000000000000000000000000000000_TimescaleInterval1"/>
          <p:cNvSpPr txBox="1"/>
          <p:nvPr>
            <p:custDataLst>
              <p:tags r:id="rId41"/>
            </p:custDataLst>
          </p:nvPr>
        </p:nvSpPr>
        <p:spPr>
          <a:xfrm>
            <a:off x="907965" y="3261360"/>
            <a:ext cx="352661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0" smtClean="0">
                <a:solidFill>
                  <a:schemeClr val="lt1"/>
                </a:solidFill>
                <a:latin typeface="Stencil" panose="040409050D0802020404" pitchFamily="82" charset="0"/>
              </a:rPr>
              <a:t>1944</a:t>
            </a:r>
            <a:endParaRPr lang="en-GB" sz="1200" spc="-20">
              <a:solidFill>
                <a:schemeClr val="lt1"/>
              </a:solidFill>
              <a:latin typeface="Stencil" panose="040409050D0802020404" pitchFamily="82" charset="0"/>
            </a:endParaRPr>
          </a:p>
        </p:txBody>
      </p:sp>
      <p:sp>
        <p:nvSpPr>
          <p:cNvPr id="7131" name="OTLSHAPE_TB_00000000000000000000000000000000_TimescaleInterval2"/>
          <p:cNvSpPr txBox="1"/>
          <p:nvPr>
            <p:custDataLst>
              <p:tags r:id="rId42"/>
            </p:custDataLst>
          </p:nvPr>
        </p:nvSpPr>
        <p:spPr>
          <a:xfrm>
            <a:off x="1862858" y="3261360"/>
            <a:ext cx="352661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0" smtClean="0">
                <a:solidFill>
                  <a:schemeClr val="lt1"/>
                </a:solidFill>
                <a:latin typeface="Stencil" panose="040409050D0802020404" pitchFamily="82" charset="0"/>
              </a:rPr>
              <a:t>1951</a:t>
            </a:r>
            <a:endParaRPr lang="en-GB" sz="1200" spc="-20">
              <a:solidFill>
                <a:schemeClr val="lt1"/>
              </a:solidFill>
              <a:latin typeface="Stencil" panose="040409050D0802020404" pitchFamily="82" charset="0"/>
            </a:endParaRPr>
          </a:p>
        </p:txBody>
      </p:sp>
      <p:sp>
        <p:nvSpPr>
          <p:cNvPr id="7132" name="OTLSHAPE_TB_00000000000000000000000000000000_TimescaleInterval3"/>
          <p:cNvSpPr txBox="1"/>
          <p:nvPr>
            <p:custDataLst>
              <p:tags r:id="rId43"/>
            </p:custDataLst>
          </p:nvPr>
        </p:nvSpPr>
        <p:spPr>
          <a:xfrm>
            <a:off x="2817750" y="3261360"/>
            <a:ext cx="352661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0" smtClean="0">
                <a:solidFill>
                  <a:schemeClr val="lt1"/>
                </a:solidFill>
                <a:latin typeface="Stencil" panose="040409050D0802020404" pitchFamily="82" charset="0"/>
              </a:rPr>
              <a:t>1958</a:t>
            </a:r>
            <a:endParaRPr lang="en-GB" sz="1200" spc="-20">
              <a:solidFill>
                <a:schemeClr val="lt1"/>
              </a:solidFill>
              <a:latin typeface="Stencil" panose="040409050D0802020404" pitchFamily="82" charset="0"/>
            </a:endParaRPr>
          </a:p>
        </p:txBody>
      </p:sp>
      <p:sp>
        <p:nvSpPr>
          <p:cNvPr id="7133" name="OTLSHAPE_TB_00000000000000000000000000000000_TimescaleInterval4"/>
          <p:cNvSpPr txBox="1"/>
          <p:nvPr>
            <p:custDataLst>
              <p:tags r:id="rId44"/>
            </p:custDataLst>
          </p:nvPr>
        </p:nvSpPr>
        <p:spPr>
          <a:xfrm>
            <a:off x="3772643" y="3261360"/>
            <a:ext cx="352661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0" smtClean="0">
                <a:solidFill>
                  <a:schemeClr val="lt1"/>
                </a:solidFill>
                <a:latin typeface="Stencil" panose="040409050D0802020404" pitchFamily="82" charset="0"/>
              </a:rPr>
              <a:t>1965</a:t>
            </a:r>
            <a:endParaRPr lang="en-GB" sz="1200" spc="-20">
              <a:solidFill>
                <a:schemeClr val="lt1"/>
              </a:solidFill>
              <a:latin typeface="Stencil" panose="040409050D0802020404" pitchFamily="82" charset="0"/>
            </a:endParaRPr>
          </a:p>
        </p:txBody>
      </p:sp>
      <p:sp>
        <p:nvSpPr>
          <p:cNvPr id="7134" name="OTLSHAPE_TB_00000000000000000000000000000000_TimescaleInterval5"/>
          <p:cNvSpPr txBox="1"/>
          <p:nvPr>
            <p:custDataLst>
              <p:tags r:id="rId45"/>
            </p:custDataLst>
          </p:nvPr>
        </p:nvSpPr>
        <p:spPr>
          <a:xfrm>
            <a:off x="4727161" y="3261360"/>
            <a:ext cx="352661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0" smtClean="0">
                <a:solidFill>
                  <a:schemeClr val="lt1"/>
                </a:solidFill>
                <a:latin typeface="Stencil" panose="040409050D0802020404" pitchFamily="82" charset="0"/>
              </a:rPr>
              <a:t>1972</a:t>
            </a:r>
            <a:endParaRPr lang="en-GB" sz="1200" spc="-20">
              <a:solidFill>
                <a:schemeClr val="lt1"/>
              </a:solidFill>
              <a:latin typeface="Stencil" panose="040409050D0802020404" pitchFamily="82" charset="0"/>
            </a:endParaRPr>
          </a:p>
        </p:txBody>
      </p:sp>
      <p:sp>
        <p:nvSpPr>
          <p:cNvPr id="7135" name="OTLSHAPE_TB_00000000000000000000000000000000_TimescaleInterval6"/>
          <p:cNvSpPr txBox="1"/>
          <p:nvPr>
            <p:custDataLst>
              <p:tags r:id="rId46"/>
            </p:custDataLst>
          </p:nvPr>
        </p:nvSpPr>
        <p:spPr>
          <a:xfrm>
            <a:off x="5682054" y="3261360"/>
            <a:ext cx="352661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0" smtClean="0">
                <a:solidFill>
                  <a:schemeClr val="lt1"/>
                </a:solidFill>
                <a:latin typeface="Stencil" panose="040409050D0802020404" pitchFamily="82" charset="0"/>
              </a:rPr>
              <a:t>1979</a:t>
            </a:r>
            <a:endParaRPr lang="en-GB" sz="1200" spc="-20">
              <a:solidFill>
                <a:schemeClr val="lt1"/>
              </a:solidFill>
              <a:latin typeface="Stencil" panose="040409050D0802020404" pitchFamily="82" charset="0"/>
            </a:endParaRPr>
          </a:p>
        </p:txBody>
      </p:sp>
      <p:sp>
        <p:nvSpPr>
          <p:cNvPr id="7136" name="OTLSHAPE_TB_00000000000000000000000000000000_TimescaleInterval7"/>
          <p:cNvSpPr txBox="1"/>
          <p:nvPr>
            <p:custDataLst>
              <p:tags r:id="rId47"/>
            </p:custDataLst>
          </p:nvPr>
        </p:nvSpPr>
        <p:spPr>
          <a:xfrm>
            <a:off x="6636946" y="3261360"/>
            <a:ext cx="352661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0" smtClean="0">
                <a:solidFill>
                  <a:schemeClr val="lt1"/>
                </a:solidFill>
                <a:latin typeface="Stencil" panose="040409050D0802020404" pitchFamily="82" charset="0"/>
              </a:rPr>
              <a:t>1986</a:t>
            </a:r>
            <a:endParaRPr lang="en-GB" sz="1200" spc="-20">
              <a:solidFill>
                <a:schemeClr val="lt1"/>
              </a:solidFill>
              <a:latin typeface="Stencil" panose="040409050D0802020404" pitchFamily="82" charset="0"/>
            </a:endParaRPr>
          </a:p>
        </p:txBody>
      </p:sp>
      <p:sp>
        <p:nvSpPr>
          <p:cNvPr id="7137" name="OTLSHAPE_TB_00000000000000000000000000000000_TimescaleInterval8"/>
          <p:cNvSpPr txBox="1"/>
          <p:nvPr>
            <p:custDataLst>
              <p:tags r:id="rId48"/>
            </p:custDataLst>
          </p:nvPr>
        </p:nvSpPr>
        <p:spPr>
          <a:xfrm>
            <a:off x="7591839" y="3261360"/>
            <a:ext cx="352661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0" smtClean="0">
                <a:solidFill>
                  <a:schemeClr val="lt1"/>
                </a:solidFill>
                <a:latin typeface="Stencil" panose="040409050D0802020404" pitchFamily="82" charset="0"/>
              </a:rPr>
              <a:t>1993</a:t>
            </a:r>
            <a:endParaRPr lang="en-GB" sz="1200" spc="-20">
              <a:solidFill>
                <a:schemeClr val="lt1"/>
              </a:solidFill>
              <a:latin typeface="Stencil" panose="040409050D0802020404" pitchFamily="82" charset="0"/>
            </a:endParaRPr>
          </a:p>
        </p:txBody>
      </p:sp>
      <p:sp>
        <p:nvSpPr>
          <p:cNvPr id="7138" name="OTLSHAPE_TB_00000000000000000000000000000000_TimescaleInterval9"/>
          <p:cNvSpPr txBox="1"/>
          <p:nvPr>
            <p:custDataLst>
              <p:tags r:id="rId49"/>
            </p:custDataLst>
          </p:nvPr>
        </p:nvSpPr>
        <p:spPr>
          <a:xfrm>
            <a:off x="8546357" y="3261360"/>
            <a:ext cx="352661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0" smtClean="0">
                <a:solidFill>
                  <a:schemeClr val="lt1"/>
                </a:solidFill>
                <a:latin typeface="Stencil" panose="040409050D0802020404" pitchFamily="82" charset="0"/>
              </a:rPr>
              <a:t>2000</a:t>
            </a:r>
            <a:endParaRPr lang="en-GB" sz="1200" spc="-20">
              <a:solidFill>
                <a:schemeClr val="lt1"/>
              </a:solidFill>
              <a:latin typeface="Stencil" panose="040409050D0802020404" pitchFamily="82" charset="0"/>
            </a:endParaRPr>
          </a:p>
        </p:txBody>
      </p:sp>
      <p:sp>
        <p:nvSpPr>
          <p:cNvPr id="7139" name="OTLSHAPE_TB_00000000000000000000000000000000_TimescaleInterval10"/>
          <p:cNvSpPr txBox="1"/>
          <p:nvPr>
            <p:custDataLst>
              <p:tags r:id="rId50"/>
            </p:custDataLst>
          </p:nvPr>
        </p:nvSpPr>
        <p:spPr>
          <a:xfrm>
            <a:off x="9501250" y="3261360"/>
            <a:ext cx="352661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0" smtClean="0">
                <a:solidFill>
                  <a:schemeClr val="lt1"/>
                </a:solidFill>
                <a:latin typeface="Stencil" panose="040409050D0802020404" pitchFamily="82" charset="0"/>
              </a:rPr>
              <a:t>2007</a:t>
            </a:r>
            <a:endParaRPr lang="en-GB" sz="1200" spc="-20">
              <a:solidFill>
                <a:schemeClr val="lt1"/>
              </a:solidFill>
              <a:latin typeface="Stencil" panose="040409050D0802020404" pitchFamily="82" charset="0"/>
            </a:endParaRPr>
          </a:p>
        </p:txBody>
      </p:sp>
      <p:sp>
        <p:nvSpPr>
          <p:cNvPr id="7140" name="OTLSHAPE_TB_00000000000000000000000000000000_TimescaleInterval11"/>
          <p:cNvSpPr txBox="1"/>
          <p:nvPr>
            <p:custDataLst>
              <p:tags r:id="rId51"/>
            </p:custDataLst>
          </p:nvPr>
        </p:nvSpPr>
        <p:spPr>
          <a:xfrm>
            <a:off x="10456142" y="3261360"/>
            <a:ext cx="352661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0" smtClean="0">
                <a:solidFill>
                  <a:schemeClr val="lt1"/>
                </a:solidFill>
                <a:latin typeface="Stencil" panose="040409050D0802020404" pitchFamily="82" charset="0"/>
              </a:rPr>
              <a:t>2014</a:t>
            </a:r>
            <a:endParaRPr lang="en-GB" sz="1200" spc="-20">
              <a:solidFill>
                <a:schemeClr val="lt1"/>
              </a:solidFill>
              <a:latin typeface="Stencil" panose="040409050D0802020404" pitchFamily="82" charset="0"/>
            </a:endParaRPr>
          </a:p>
        </p:txBody>
      </p:sp>
      <p:sp>
        <p:nvSpPr>
          <p:cNvPr id="7174" name="OTLSHAPE_M_a123ae337d74482d9f8036a7d74e879c_Title"/>
          <p:cNvSpPr txBox="1"/>
          <p:nvPr>
            <p:custDataLst>
              <p:tags r:id="rId52"/>
            </p:custDataLst>
          </p:nvPr>
        </p:nvSpPr>
        <p:spPr>
          <a:xfrm>
            <a:off x="146871" y="2531533"/>
            <a:ext cx="1485900" cy="33855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smtClean="0">
                <a:solidFill>
                  <a:schemeClr val="lt1"/>
                </a:solidFill>
                <a:latin typeface="Segoe UI" panose="020B0502040204020203" pitchFamily="34" charset="0"/>
              </a:rPr>
              <a:t>George Lucas is born in Modesto, CA</a:t>
            </a:r>
            <a:endParaRPr lang="en-GB" sz="1100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7175" name="OTLSHAPE_M_a123ae337d74482d9f8036a7d74e879c_Date"/>
          <p:cNvSpPr txBox="1"/>
          <p:nvPr>
            <p:custDataLst>
              <p:tags r:id="rId53"/>
            </p:custDataLst>
          </p:nvPr>
        </p:nvSpPr>
        <p:spPr>
          <a:xfrm>
            <a:off x="538539" y="2928535"/>
            <a:ext cx="711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6" smtClean="0">
                <a:solidFill>
                  <a:schemeClr val="lt1"/>
                </a:solidFill>
                <a:latin typeface="Calibri" panose="020F0502020204030204" pitchFamily="34" charset="0"/>
              </a:rPr>
              <a:t>May 14, 1944</a:t>
            </a:r>
            <a:endParaRPr lang="en-GB" sz="1000" spc="-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7176" name="OTLSHAPE_M_a123ae337d74482d9f8036a7d74e879c_Shape"/>
          <p:cNvSpPr/>
          <p:nvPr>
            <p:custDataLst>
              <p:tags r:id="rId54"/>
            </p:custDataLst>
          </p:nvPr>
        </p:nvSpPr>
        <p:spPr>
          <a:xfrm>
            <a:off x="818680" y="3108960"/>
            <a:ext cx="152400" cy="177800"/>
          </a:xfrm>
          <a:prstGeom prst="star8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77" name="OTLSHAPE_M_67d9a48a8bde42f2a5aec7a2d54a8975_Title"/>
          <p:cNvSpPr txBox="1"/>
          <p:nvPr>
            <p:custDataLst>
              <p:tags r:id="rId55"/>
            </p:custDataLst>
          </p:nvPr>
        </p:nvSpPr>
        <p:spPr>
          <a:xfrm>
            <a:off x="3396251" y="2202516"/>
            <a:ext cx="129540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spc="-6" smtClean="0">
                <a:solidFill>
                  <a:schemeClr val="lt1"/>
                </a:solidFill>
                <a:latin typeface="Segoe UI" panose="020B0502040204020203" pitchFamily="34" charset="0"/>
              </a:rPr>
              <a:t>Graduates  from USC</a:t>
            </a:r>
            <a:endParaRPr lang="en-GB" sz="1100" spc="-6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7178" name="OTLSHAPE_M_67d9a48a8bde42f2a5aec7a2d54a8975_Date"/>
          <p:cNvSpPr txBox="1"/>
          <p:nvPr>
            <p:custDataLst>
              <p:tags r:id="rId56"/>
            </p:custDataLst>
          </p:nvPr>
        </p:nvSpPr>
        <p:spPr>
          <a:xfrm>
            <a:off x="3914220" y="2413717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10" smtClean="0">
                <a:solidFill>
                  <a:srgbClr val="BFBFBF"/>
                </a:solidFill>
                <a:latin typeface="Calibri" panose="020F0502020204030204" pitchFamily="34" charset="0"/>
              </a:rPr>
              <a:t>1967</a:t>
            </a:r>
            <a:endParaRPr lang="en-GB" sz="1000" spc="-10">
              <a:solidFill>
                <a:srgbClr val="BFBFBF"/>
              </a:solidFill>
              <a:latin typeface="Calibri" panose="020F0502020204030204" pitchFamily="34" charset="0"/>
            </a:endParaRPr>
          </a:p>
        </p:txBody>
      </p:sp>
      <p:sp>
        <p:nvSpPr>
          <p:cNvPr id="7179" name="OTLSHAPE_M_67d9a48a8bde42f2a5aec7a2d54a8975_Shape"/>
          <p:cNvSpPr/>
          <p:nvPr>
            <p:custDataLst>
              <p:tags r:id="rId57"/>
            </p:custDataLst>
          </p:nvPr>
        </p:nvSpPr>
        <p:spPr>
          <a:xfrm>
            <a:off x="3988388" y="3144520"/>
            <a:ext cx="127000" cy="142240"/>
          </a:xfrm>
          <a:prstGeom prst="chevron">
            <a:avLst>
              <a:gd name="adj" fmla="val 30000"/>
            </a:avLst>
          </a:prstGeom>
          <a:solidFill>
            <a:srgbClr val="BFBFBF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180" name="OTLSHAPE_M_683f85cc2ae54972b2993b8d84e7025b_Title"/>
          <p:cNvSpPr txBox="1"/>
          <p:nvPr>
            <p:custDataLst>
              <p:tags r:id="rId58"/>
            </p:custDataLst>
          </p:nvPr>
        </p:nvSpPr>
        <p:spPr>
          <a:xfrm>
            <a:off x="4250008" y="2752894"/>
            <a:ext cx="59690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spc="-8" smtClean="0">
                <a:solidFill>
                  <a:srgbClr val="EBD499"/>
                </a:solidFill>
                <a:latin typeface="Segoe UI" panose="020B0502040204020203" pitchFamily="34" charset="0"/>
              </a:rPr>
              <a:t>THX 1138</a:t>
            </a:r>
            <a:endParaRPr lang="en-GB" sz="1100" spc="-8">
              <a:solidFill>
                <a:srgbClr val="EBD499"/>
              </a:solidFill>
              <a:latin typeface="Segoe UI" panose="020B0502040204020203" pitchFamily="34" charset="0"/>
            </a:endParaRPr>
          </a:p>
        </p:txBody>
      </p:sp>
      <p:sp>
        <p:nvSpPr>
          <p:cNvPr id="7181" name="OTLSHAPE_M_683f85cc2ae54972b2993b8d84e7025b_Date"/>
          <p:cNvSpPr txBox="1"/>
          <p:nvPr>
            <p:custDataLst>
              <p:tags r:id="rId59"/>
            </p:custDataLst>
          </p:nvPr>
        </p:nvSpPr>
        <p:spPr>
          <a:xfrm>
            <a:off x="4418368" y="296409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10" smtClean="0">
                <a:solidFill>
                  <a:srgbClr val="FAF8B8"/>
                </a:solidFill>
                <a:latin typeface="Calibri" panose="020F0502020204030204" pitchFamily="34" charset="0"/>
              </a:rPr>
              <a:t>1971</a:t>
            </a:r>
            <a:endParaRPr lang="en-GB" sz="1000" spc="-10">
              <a:solidFill>
                <a:srgbClr val="FAF8B8"/>
              </a:solidFill>
              <a:latin typeface="Calibri" panose="020F0502020204030204" pitchFamily="34" charset="0"/>
            </a:endParaRPr>
          </a:p>
        </p:txBody>
      </p:sp>
      <p:sp>
        <p:nvSpPr>
          <p:cNvPr id="7182" name="OTLSHAPE_M_683f85cc2ae54972b2993b8d84e7025b_Shape"/>
          <p:cNvSpPr/>
          <p:nvPr>
            <p:custDataLst>
              <p:tags r:id="rId60"/>
            </p:custDataLst>
          </p:nvPr>
        </p:nvSpPr>
        <p:spPr>
          <a:xfrm flipV="1">
            <a:off x="4492535" y="3144520"/>
            <a:ext cx="127000" cy="142240"/>
          </a:xfrm>
          <a:prstGeom prst="triangle">
            <a:avLst/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83" name="OTLSHAPE_M_798e8abb8f5b458689c17b2e190ecb4a_Title"/>
          <p:cNvSpPr txBox="1"/>
          <p:nvPr>
            <p:custDataLst>
              <p:tags r:id="rId61"/>
            </p:custDataLst>
          </p:nvPr>
        </p:nvSpPr>
        <p:spPr>
          <a:xfrm>
            <a:off x="4355536" y="350266"/>
            <a:ext cx="104140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spc="-8" smtClean="0">
                <a:solidFill>
                  <a:srgbClr val="F4D6A2"/>
                </a:solidFill>
                <a:latin typeface="Segoe UI" panose="020B0502040204020203" pitchFamily="34" charset="0"/>
              </a:rPr>
              <a:t>American Graffiti</a:t>
            </a:r>
            <a:endParaRPr lang="en-GB" sz="1100" spc="-8">
              <a:solidFill>
                <a:srgbClr val="F4D6A2"/>
              </a:solidFill>
              <a:latin typeface="Segoe UI" panose="020B0502040204020203" pitchFamily="34" charset="0"/>
            </a:endParaRPr>
          </a:p>
        </p:txBody>
      </p:sp>
      <p:sp>
        <p:nvSpPr>
          <p:cNvPr id="7184" name="OTLSHAPE_M_798e8abb8f5b458689c17b2e190ecb4a_Date"/>
          <p:cNvSpPr txBox="1"/>
          <p:nvPr>
            <p:custDataLst>
              <p:tags r:id="rId62"/>
            </p:custDataLst>
          </p:nvPr>
        </p:nvSpPr>
        <p:spPr>
          <a:xfrm>
            <a:off x="4745130" y="561467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10" smtClean="0">
                <a:solidFill>
                  <a:srgbClr val="FAF8B8"/>
                </a:solidFill>
                <a:latin typeface="Calibri" panose="020F0502020204030204" pitchFamily="34" charset="0"/>
              </a:rPr>
              <a:t>1973</a:t>
            </a:r>
            <a:endParaRPr lang="en-GB" sz="1000" spc="-10">
              <a:solidFill>
                <a:srgbClr val="FAF8B8"/>
              </a:solidFill>
              <a:latin typeface="Calibri" panose="020F0502020204030204" pitchFamily="34" charset="0"/>
            </a:endParaRPr>
          </a:p>
        </p:txBody>
      </p:sp>
      <p:sp>
        <p:nvSpPr>
          <p:cNvPr id="7185" name="OTLSHAPE_M_798e8abb8f5b458689c17b2e190ecb4a_Shape"/>
          <p:cNvSpPr/>
          <p:nvPr>
            <p:custDataLst>
              <p:tags r:id="rId63"/>
            </p:custDataLst>
          </p:nvPr>
        </p:nvSpPr>
        <p:spPr>
          <a:xfrm flipV="1">
            <a:off x="4819298" y="3144520"/>
            <a:ext cx="127000" cy="142240"/>
          </a:xfrm>
          <a:prstGeom prst="triangle">
            <a:avLst/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86" name="OTLSHAPE_M_7ada120b8611451bb07d6a3ce6e82c53_Title"/>
          <p:cNvSpPr txBox="1"/>
          <p:nvPr>
            <p:custDataLst>
              <p:tags r:id="rId64"/>
            </p:custDataLst>
          </p:nvPr>
        </p:nvSpPr>
        <p:spPr>
          <a:xfrm>
            <a:off x="5172263" y="830792"/>
            <a:ext cx="125730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spc="-10" smtClean="0">
                <a:solidFill>
                  <a:srgbClr val="F1D7A1"/>
                </a:solidFill>
                <a:latin typeface="Segoe UI" panose="020B0502040204020203" pitchFamily="34" charset="0"/>
              </a:rPr>
              <a:t>Star Wars: Episode V</a:t>
            </a:r>
            <a:endParaRPr lang="en-GB" sz="1100" spc="-10">
              <a:solidFill>
                <a:srgbClr val="F1D7A1"/>
              </a:solidFill>
              <a:latin typeface="Segoe UI" panose="020B0502040204020203" pitchFamily="34" charset="0"/>
            </a:endParaRPr>
          </a:p>
        </p:txBody>
      </p:sp>
      <p:sp>
        <p:nvSpPr>
          <p:cNvPr id="7187" name="OTLSHAPE_M_7ada120b8611451bb07d6a3ce6e82c53_Date"/>
          <p:cNvSpPr txBox="1"/>
          <p:nvPr>
            <p:custDataLst>
              <p:tags r:id="rId65"/>
            </p:custDataLst>
          </p:nvPr>
        </p:nvSpPr>
        <p:spPr>
          <a:xfrm>
            <a:off x="5671267" y="1041993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10" smtClean="0">
                <a:solidFill>
                  <a:srgbClr val="FAF8B8"/>
                </a:solidFill>
                <a:latin typeface="Calibri" panose="020F0502020204030204" pitchFamily="34" charset="0"/>
              </a:rPr>
              <a:t>1980</a:t>
            </a:r>
            <a:endParaRPr lang="en-GB" sz="1000" spc="-10">
              <a:solidFill>
                <a:srgbClr val="FAF8B8"/>
              </a:solidFill>
              <a:latin typeface="Calibri" panose="020F0502020204030204" pitchFamily="34" charset="0"/>
            </a:endParaRPr>
          </a:p>
        </p:txBody>
      </p:sp>
      <p:sp>
        <p:nvSpPr>
          <p:cNvPr id="7188" name="OTLSHAPE_M_7ada120b8611451bb07d6a3ce6e82c53_Shape"/>
          <p:cNvSpPr/>
          <p:nvPr>
            <p:custDataLst>
              <p:tags r:id="rId66"/>
            </p:custDataLst>
          </p:nvPr>
        </p:nvSpPr>
        <p:spPr>
          <a:xfrm flipV="1">
            <a:off x="5745435" y="3144520"/>
            <a:ext cx="127000" cy="142240"/>
          </a:xfrm>
          <a:prstGeom prst="triangle">
            <a:avLst/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89" name="OTLSHAPE_M_9ec8dd4ce37a4009bbe1645df24d72c4_Title"/>
          <p:cNvSpPr txBox="1"/>
          <p:nvPr>
            <p:custDataLst>
              <p:tags r:id="rId67"/>
            </p:custDataLst>
          </p:nvPr>
        </p:nvSpPr>
        <p:spPr>
          <a:xfrm>
            <a:off x="5455570" y="1311317"/>
            <a:ext cx="100330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spc="-10" smtClean="0">
                <a:solidFill>
                  <a:schemeClr val="lt1"/>
                </a:solidFill>
                <a:latin typeface="Segoe UI" panose="020B0502040204020203" pitchFamily="34" charset="0"/>
              </a:rPr>
              <a:t>Adopts Amanda</a:t>
            </a:r>
            <a:endParaRPr lang="en-GB" sz="1100" spc="-10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7190" name="OTLSHAPE_M_9ec8dd4ce37a4009bbe1645df24d72c4_Date"/>
          <p:cNvSpPr txBox="1"/>
          <p:nvPr>
            <p:custDataLst>
              <p:tags r:id="rId68"/>
            </p:custDataLst>
          </p:nvPr>
        </p:nvSpPr>
        <p:spPr>
          <a:xfrm>
            <a:off x="5824379" y="1522518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10" smtClean="0">
                <a:solidFill>
                  <a:schemeClr val="lt1"/>
                </a:solidFill>
                <a:latin typeface="Calibri" panose="020F0502020204030204" pitchFamily="34" charset="0"/>
              </a:rPr>
              <a:t>1981</a:t>
            </a:r>
            <a:endParaRPr lang="en-GB" sz="1000" spc="-1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7191" name="OTLSHAPE_M_9ec8dd4ce37a4009bbe1645df24d72c4_Shape"/>
          <p:cNvSpPr/>
          <p:nvPr>
            <p:custDataLst>
              <p:tags r:id="rId69"/>
            </p:custDataLst>
          </p:nvPr>
        </p:nvSpPr>
        <p:spPr>
          <a:xfrm>
            <a:off x="5898547" y="3144520"/>
            <a:ext cx="127000" cy="142240"/>
          </a:xfrm>
          <a:prstGeom prst="star8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92" name="OTLSHAPE_M_15a7933c605e49f897d7a926ea1691ca_Title"/>
          <p:cNvSpPr txBox="1"/>
          <p:nvPr>
            <p:custDataLst>
              <p:tags r:id="rId70"/>
            </p:custDataLst>
          </p:nvPr>
        </p:nvSpPr>
        <p:spPr>
          <a:xfrm>
            <a:off x="5585752" y="2272369"/>
            <a:ext cx="129540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spc="-10" smtClean="0">
                <a:solidFill>
                  <a:srgbClr val="EDD599"/>
                </a:solidFill>
                <a:latin typeface="Segoe UI" panose="020B0502040204020203" pitchFamily="34" charset="0"/>
              </a:rPr>
              <a:t>Star Wars: Episode VI</a:t>
            </a:r>
            <a:endParaRPr lang="en-GB" sz="1100" spc="-10">
              <a:solidFill>
                <a:srgbClr val="EDD599"/>
              </a:solidFill>
              <a:latin typeface="Segoe UI" panose="020B0502040204020203" pitchFamily="34" charset="0"/>
            </a:endParaRPr>
          </a:p>
        </p:txBody>
      </p:sp>
      <p:sp>
        <p:nvSpPr>
          <p:cNvPr id="7193" name="OTLSHAPE_M_15a7933c605e49f897d7a926ea1691ca_Date"/>
          <p:cNvSpPr txBox="1"/>
          <p:nvPr>
            <p:custDataLst>
              <p:tags r:id="rId71"/>
            </p:custDataLst>
          </p:nvPr>
        </p:nvSpPr>
        <p:spPr>
          <a:xfrm>
            <a:off x="6103340" y="248357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10" smtClean="0">
                <a:solidFill>
                  <a:srgbClr val="FAF8B8"/>
                </a:solidFill>
                <a:latin typeface="Calibri" panose="020F0502020204030204" pitchFamily="34" charset="0"/>
              </a:rPr>
              <a:t>1983</a:t>
            </a:r>
            <a:endParaRPr lang="en-GB" sz="1000" spc="-10">
              <a:solidFill>
                <a:srgbClr val="FAF8B8"/>
              </a:solidFill>
              <a:latin typeface="Calibri" panose="020F0502020204030204" pitchFamily="34" charset="0"/>
            </a:endParaRPr>
          </a:p>
        </p:txBody>
      </p:sp>
      <p:sp>
        <p:nvSpPr>
          <p:cNvPr id="7194" name="OTLSHAPE_M_15a7933c605e49f897d7a926ea1691ca_Shape"/>
          <p:cNvSpPr/>
          <p:nvPr>
            <p:custDataLst>
              <p:tags r:id="rId72"/>
            </p:custDataLst>
          </p:nvPr>
        </p:nvSpPr>
        <p:spPr>
          <a:xfrm flipV="1">
            <a:off x="6177508" y="3144520"/>
            <a:ext cx="127000" cy="142240"/>
          </a:xfrm>
          <a:prstGeom prst="triangle">
            <a:avLst/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95" name="OTLSHAPE_M_4597c2cf11914af09dcdaa3fa9ccd09f_Title"/>
          <p:cNvSpPr txBox="1"/>
          <p:nvPr>
            <p:custDataLst>
              <p:tags r:id="rId73"/>
            </p:custDataLst>
          </p:nvPr>
        </p:nvSpPr>
        <p:spPr>
          <a:xfrm>
            <a:off x="6484762" y="1791843"/>
            <a:ext cx="80010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spc="-10" smtClean="0">
                <a:solidFill>
                  <a:schemeClr val="lt1"/>
                </a:solidFill>
                <a:latin typeface="Segoe UI" panose="020B0502040204020203" pitchFamily="34" charset="0"/>
              </a:rPr>
              <a:t>Adopts Katie</a:t>
            </a:r>
            <a:endParaRPr lang="en-GB" sz="1100" spc="-10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7196" name="OTLSHAPE_M_4597c2cf11914af09dcdaa3fa9ccd09f_Date"/>
          <p:cNvSpPr txBox="1"/>
          <p:nvPr>
            <p:custDataLst>
              <p:tags r:id="rId74"/>
            </p:custDataLst>
          </p:nvPr>
        </p:nvSpPr>
        <p:spPr>
          <a:xfrm>
            <a:off x="6749769" y="2003044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10" smtClean="0">
                <a:solidFill>
                  <a:schemeClr val="lt1"/>
                </a:solidFill>
                <a:latin typeface="Calibri" panose="020F0502020204030204" pitchFamily="34" charset="0"/>
              </a:rPr>
              <a:t>1988</a:t>
            </a:r>
            <a:endParaRPr lang="en-GB" sz="1000" spc="-1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7197" name="OTLSHAPE_M_4597c2cf11914af09dcdaa3fa9ccd09f_Shape"/>
          <p:cNvSpPr/>
          <p:nvPr>
            <p:custDataLst>
              <p:tags r:id="rId75"/>
            </p:custDataLst>
          </p:nvPr>
        </p:nvSpPr>
        <p:spPr>
          <a:xfrm>
            <a:off x="6821397" y="3144520"/>
            <a:ext cx="127000" cy="142240"/>
          </a:xfrm>
          <a:prstGeom prst="star8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98" name="OTLSHAPE_M_a19268a14d064ae9b618299833c33682_Title"/>
          <p:cNvSpPr txBox="1"/>
          <p:nvPr>
            <p:custDataLst>
              <p:tags r:id="rId76"/>
            </p:custDataLst>
          </p:nvPr>
        </p:nvSpPr>
        <p:spPr>
          <a:xfrm>
            <a:off x="6482805" y="351874"/>
            <a:ext cx="166370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spc="-6" smtClean="0">
                <a:solidFill>
                  <a:schemeClr val="lt1"/>
                </a:solidFill>
                <a:latin typeface="Segoe UI" panose="020B0502040204020203" pitchFamily="34" charset="0"/>
              </a:rPr>
              <a:t>GL Educational Foundation</a:t>
            </a:r>
            <a:endParaRPr lang="en-GB" sz="1100" spc="-6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7199" name="OTLSHAPE_M_a19268a14d064ae9b618299833c33682_Date"/>
          <p:cNvSpPr txBox="1"/>
          <p:nvPr>
            <p:custDataLst>
              <p:tags r:id="rId77"/>
            </p:custDataLst>
          </p:nvPr>
        </p:nvSpPr>
        <p:spPr>
          <a:xfrm>
            <a:off x="7182215" y="56307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10" smtClean="0">
                <a:solidFill>
                  <a:srgbClr val="BFBFBF"/>
                </a:solidFill>
                <a:latin typeface="Calibri" panose="020F0502020204030204" pitchFamily="34" charset="0"/>
              </a:rPr>
              <a:t>1991</a:t>
            </a:r>
            <a:endParaRPr lang="en-GB" sz="1000" spc="-10">
              <a:solidFill>
                <a:srgbClr val="BFBFBF"/>
              </a:solidFill>
              <a:latin typeface="Calibri" panose="020F0502020204030204" pitchFamily="34" charset="0"/>
            </a:endParaRPr>
          </a:p>
        </p:txBody>
      </p:sp>
      <p:sp>
        <p:nvSpPr>
          <p:cNvPr id="7200" name="OTLSHAPE_M_a19268a14d064ae9b618299833c33682_Shape"/>
          <p:cNvSpPr/>
          <p:nvPr>
            <p:custDataLst>
              <p:tags r:id="rId78"/>
            </p:custDataLst>
          </p:nvPr>
        </p:nvSpPr>
        <p:spPr>
          <a:xfrm>
            <a:off x="7256383" y="3144520"/>
            <a:ext cx="127000" cy="142240"/>
          </a:xfrm>
          <a:prstGeom prst="chevron">
            <a:avLst>
              <a:gd name="adj" fmla="val 30000"/>
            </a:avLst>
          </a:prstGeom>
          <a:solidFill>
            <a:srgbClr val="BFBFBF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201" name="OTLSHAPE_M_31b15c25c95349e0827777a8f9599ac8_Title"/>
          <p:cNvSpPr txBox="1"/>
          <p:nvPr>
            <p:custDataLst>
              <p:tags r:id="rId79"/>
            </p:custDataLst>
          </p:nvPr>
        </p:nvSpPr>
        <p:spPr>
          <a:xfrm>
            <a:off x="7788014" y="2272369"/>
            <a:ext cx="120650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spc="-10" smtClean="0">
                <a:solidFill>
                  <a:srgbClr val="EDD598"/>
                </a:solidFill>
                <a:latin typeface="Segoe UI" panose="020B0502040204020203" pitchFamily="34" charset="0"/>
              </a:rPr>
              <a:t>Star Wars: Episode I</a:t>
            </a:r>
            <a:endParaRPr lang="en-GB" sz="1100" spc="-10">
              <a:solidFill>
                <a:srgbClr val="EDD598"/>
              </a:solidFill>
              <a:latin typeface="Segoe UI" panose="020B0502040204020203" pitchFamily="34" charset="0"/>
            </a:endParaRPr>
          </a:p>
        </p:txBody>
      </p:sp>
      <p:sp>
        <p:nvSpPr>
          <p:cNvPr id="7202" name="OTLSHAPE_M_31b15c25c95349e0827777a8f9599ac8_Date"/>
          <p:cNvSpPr txBox="1"/>
          <p:nvPr>
            <p:custDataLst>
              <p:tags r:id="rId80"/>
            </p:custDataLst>
          </p:nvPr>
        </p:nvSpPr>
        <p:spPr>
          <a:xfrm>
            <a:off x="8262211" y="248357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10" smtClean="0">
                <a:solidFill>
                  <a:srgbClr val="FAF8B8"/>
                </a:solidFill>
                <a:latin typeface="Calibri" panose="020F0502020204030204" pitchFamily="34" charset="0"/>
              </a:rPr>
              <a:t>1999</a:t>
            </a:r>
            <a:endParaRPr lang="en-GB" sz="1000" spc="-10">
              <a:solidFill>
                <a:srgbClr val="FAF8B8"/>
              </a:solidFill>
              <a:latin typeface="Calibri" panose="020F0502020204030204" pitchFamily="34" charset="0"/>
            </a:endParaRPr>
          </a:p>
        </p:txBody>
      </p:sp>
      <p:sp>
        <p:nvSpPr>
          <p:cNvPr id="7203" name="OTLSHAPE_M_31b15c25c95349e0827777a8f9599ac8_Shape"/>
          <p:cNvSpPr/>
          <p:nvPr>
            <p:custDataLst>
              <p:tags r:id="rId81"/>
            </p:custDataLst>
          </p:nvPr>
        </p:nvSpPr>
        <p:spPr>
          <a:xfrm flipV="1">
            <a:off x="8336379" y="3144520"/>
            <a:ext cx="127000" cy="142240"/>
          </a:xfrm>
          <a:prstGeom prst="triangle">
            <a:avLst/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04" name="OTLSHAPE_M_fb10de0d24e04e9484eab339f0c948a4_Title"/>
          <p:cNvSpPr txBox="1"/>
          <p:nvPr>
            <p:custDataLst>
              <p:tags r:id="rId82"/>
            </p:custDataLst>
          </p:nvPr>
        </p:nvSpPr>
        <p:spPr>
          <a:xfrm>
            <a:off x="8569058" y="2752894"/>
            <a:ext cx="128270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spc="-8" smtClean="0">
                <a:solidFill>
                  <a:srgbClr val="F1DAA0"/>
                </a:solidFill>
                <a:latin typeface="Segoe UI" panose="020B0502040204020203" pitchFamily="34" charset="0"/>
              </a:rPr>
              <a:t>Star Wars: Episode III</a:t>
            </a:r>
            <a:endParaRPr lang="en-GB" sz="1100" spc="-8">
              <a:solidFill>
                <a:srgbClr val="F1DAA0"/>
              </a:solidFill>
              <a:latin typeface="Segoe UI" panose="020B0502040204020203" pitchFamily="34" charset="0"/>
            </a:endParaRPr>
          </a:p>
        </p:txBody>
      </p:sp>
      <p:sp>
        <p:nvSpPr>
          <p:cNvPr id="7205" name="OTLSHAPE_M_fb10de0d24e04e9484eab339f0c948a4_Date"/>
          <p:cNvSpPr txBox="1"/>
          <p:nvPr>
            <p:custDataLst>
              <p:tags r:id="rId83"/>
            </p:custDataLst>
          </p:nvPr>
        </p:nvSpPr>
        <p:spPr>
          <a:xfrm>
            <a:off x="9080423" y="296409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10" smtClean="0">
                <a:solidFill>
                  <a:srgbClr val="FAF8B8"/>
                </a:solidFill>
                <a:latin typeface="Calibri" panose="020F0502020204030204" pitchFamily="34" charset="0"/>
              </a:rPr>
              <a:t>2005</a:t>
            </a:r>
            <a:endParaRPr lang="en-GB" sz="1000" spc="-10">
              <a:solidFill>
                <a:srgbClr val="FAF8B8"/>
              </a:solidFill>
              <a:latin typeface="Calibri" panose="020F0502020204030204" pitchFamily="34" charset="0"/>
            </a:endParaRPr>
          </a:p>
        </p:txBody>
      </p:sp>
      <p:sp>
        <p:nvSpPr>
          <p:cNvPr id="7206" name="OTLSHAPE_M_fb10de0d24e04e9484eab339f0c948a4_Shape"/>
          <p:cNvSpPr/>
          <p:nvPr>
            <p:custDataLst>
              <p:tags r:id="rId84"/>
            </p:custDataLst>
          </p:nvPr>
        </p:nvSpPr>
        <p:spPr>
          <a:xfrm flipV="1">
            <a:off x="9154592" y="3144520"/>
            <a:ext cx="127000" cy="142240"/>
          </a:xfrm>
          <a:prstGeom prst="triangle">
            <a:avLst/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07" name="OTLSHAPE_M_5ce9ddad426e489e9858908be7f93791_Title"/>
          <p:cNvSpPr txBox="1"/>
          <p:nvPr>
            <p:custDataLst>
              <p:tags r:id="rId85"/>
            </p:custDataLst>
          </p:nvPr>
        </p:nvSpPr>
        <p:spPr>
          <a:xfrm>
            <a:off x="9174000" y="1756283"/>
            <a:ext cx="146050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spc="-4" smtClean="0">
                <a:solidFill>
                  <a:srgbClr val="F0D99D"/>
                </a:solidFill>
                <a:latin typeface="Segoe UI" panose="020B0502040204020203" pitchFamily="34" charset="0"/>
              </a:rPr>
              <a:t>Signs the Giving Pledge</a:t>
            </a:r>
            <a:endParaRPr lang="en-GB" sz="1100" spc="-4">
              <a:solidFill>
                <a:srgbClr val="F0D99D"/>
              </a:solidFill>
              <a:latin typeface="Segoe UI" panose="020B0502040204020203" pitchFamily="34" charset="0"/>
            </a:endParaRPr>
          </a:p>
        </p:txBody>
      </p:sp>
      <p:sp>
        <p:nvSpPr>
          <p:cNvPr id="7208" name="OTLSHAPE_M_5ce9ddad426e489e9858908be7f93791_Date"/>
          <p:cNvSpPr txBox="1"/>
          <p:nvPr>
            <p:custDataLst>
              <p:tags r:id="rId86"/>
            </p:custDataLst>
          </p:nvPr>
        </p:nvSpPr>
        <p:spPr>
          <a:xfrm>
            <a:off x="9773906" y="1967484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10" smtClean="0">
                <a:solidFill>
                  <a:srgbClr val="FAF8B8"/>
                </a:solidFill>
                <a:latin typeface="Calibri" panose="020F0502020204030204" pitchFamily="34" charset="0"/>
              </a:rPr>
              <a:t>2010</a:t>
            </a:r>
            <a:endParaRPr lang="en-GB" sz="1000" spc="-10">
              <a:solidFill>
                <a:srgbClr val="FAF8B8"/>
              </a:solidFill>
              <a:latin typeface="Calibri" panose="020F0502020204030204" pitchFamily="34" charset="0"/>
            </a:endParaRPr>
          </a:p>
        </p:txBody>
      </p:sp>
      <p:sp>
        <p:nvSpPr>
          <p:cNvPr id="7209" name="OTLSHAPE_M_5ce9ddad426e489e9858908be7f93791_Shape"/>
          <p:cNvSpPr/>
          <p:nvPr>
            <p:custDataLst>
              <p:tags r:id="rId87"/>
            </p:custDataLst>
          </p:nvPr>
        </p:nvSpPr>
        <p:spPr>
          <a:xfrm flipV="1">
            <a:off x="9848074" y="3144520"/>
            <a:ext cx="127000" cy="142240"/>
          </a:xfrm>
          <a:prstGeom prst="triangle">
            <a:avLst/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10" name="OTLSHAPE_M_0cd4f479e43045448b5a000150ab8c04_Title"/>
          <p:cNvSpPr txBox="1"/>
          <p:nvPr>
            <p:custDataLst>
              <p:tags r:id="rId88"/>
            </p:custDataLst>
          </p:nvPr>
        </p:nvSpPr>
        <p:spPr>
          <a:xfrm>
            <a:off x="9555787" y="2236809"/>
            <a:ext cx="152400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spc="-6" smtClean="0">
                <a:solidFill>
                  <a:schemeClr val="lt1"/>
                </a:solidFill>
                <a:latin typeface="Segoe UI" panose="020B0502040204020203" pitchFamily="34" charset="0"/>
              </a:rPr>
              <a:t>Marries Mellody Hobson</a:t>
            </a:r>
            <a:endParaRPr lang="en-GB" sz="1100" spc="-6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7211" name="OTLSHAPE_M_0cd4f479e43045448b5a000150ab8c04_Date"/>
          <p:cNvSpPr txBox="1"/>
          <p:nvPr>
            <p:custDataLst>
              <p:tags r:id="rId89"/>
            </p:custDataLst>
          </p:nvPr>
        </p:nvSpPr>
        <p:spPr>
          <a:xfrm>
            <a:off x="10185813" y="244801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10" smtClean="0">
                <a:solidFill>
                  <a:schemeClr val="lt1"/>
                </a:solidFill>
                <a:latin typeface="Calibri" panose="020F0502020204030204" pitchFamily="34" charset="0"/>
              </a:rPr>
              <a:t>2013</a:t>
            </a:r>
            <a:endParaRPr lang="en-GB" sz="1000" spc="-1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7212" name="OTLSHAPE_M_0cd4f479e43045448b5a000150ab8c04_Shape"/>
          <p:cNvSpPr/>
          <p:nvPr>
            <p:custDataLst>
              <p:tags r:id="rId90"/>
            </p:custDataLst>
          </p:nvPr>
        </p:nvSpPr>
        <p:spPr>
          <a:xfrm>
            <a:off x="10259981" y="3144520"/>
            <a:ext cx="127000" cy="142240"/>
          </a:xfrm>
          <a:prstGeom prst="star8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13" name="OTLSHAPE_M_9b32c2afb8ec4f00a6f41479d81c42d7_Title"/>
          <p:cNvSpPr txBox="1"/>
          <p:nvPr>
            <p:custDataLst>
              <p:tags r:id="rId91"/>
            </p:custDataLst>
          </p:nvPr>
        </p:nvSpPr>
        <p:spPr>
          <a:xfrm>
            <a:off x="10430866" y="2717334"/>
            <a:ext cx="83820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spc="-8" smtClean="0">
                <a:solidFill>
                  <a:schemeClr val="lt1"/>
                </a:solidFill>
                <a:latin typeface="Segoe UI" panose="020B0502040204020203" pitchFamily="34" charset="0"/>
              </a:rPr>
              <a:t>73rd Birthday</a:t>
            </a:r>
            <a:endParaRPr lang="en-GB" sz="1100" spc="-8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7214" name="OTLSHAPE_M_9b32c2afb8ec4f00a6f41479d81c42d7_Date"/>
          <p:cNvSpPr txBox="1"/>
          <p:nvPr>
            <p:custDataLst>
              <p:tags r:id="rId92"/>
            </p:custDataLst>
          </p:nvPr>
        </p:nvSpPr>
        <p:spPr>
          <a:xfrm>
            <a:off x="10495635" y="2928535"/>
            <a:ext cx="711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6" smtClean="0">
                <a:solidFill>
                  <a:schemeClr val="lt1"/>
                </a:solidFill>
                <a:latin typeface="Calibri" panose="020F0502020204030204" pitchFamily="34" charset="0"/>
              </a:rPr>
              <a:t>May 14, 2017</a:t>
            </a:r>
            <a:endParaRPr lang="en-GB" sz="1000" spc="-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7215" name="OTLSHAPE_M_9b32c2afb8ec4f00a6f41479d81c42d7_Shape"/>
          <p:cNvSpPr/>
          <p:nvPr>
            <p:custDataLst>
              <p:tags r:id="rId93"/>
            </p:custDataLst>
          </p:nvPr>
        </p:nvSpPr>
        <p:spPr>
          <a:xfrm>
            <a:off x="10775776" y="3108960"/>
            <a:ext cx="152400" cy="177800"/>
          </a:xfrm>
          <a:prstGeom prst="star8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16" name="OTLSHAPE_M_395fd94d6cd646978cb8ac8924ca738e_Title"/>
          <p:cNvSpPr txBox="1"/>
          <p:nvPr>
            <p:custDataLst>
              <p:tags r:id="rId94"/>
            </p:custDataLst>
          </p:nvPr>
        </p:nvSpPr>
        <p:spPr>
          <a:xfrm>
            <a:off x="2646684" y="4703264"/>
            <a:ext cx="142240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spc="-6" smtClean="0">
                <a:solidFill>
                  <a:schemeClr val="lt1"/>
                </a:solidFill>
                <a:latin typeface="Segoe UI" panose="020B0502040204020203" pitchFamily="34" charset="0"/>
              </a:rPr>
              <a:t>Suffers near-fatal crash</a:t>
            </a:r>
            <a:endParaRPr lang="en-GB" sz="1100" spc="-6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7217" name="OTLSHAPE_M_395fd94d6cd646978cb8ac8924ca738e_Date"/>
          <p:cNvSpPr txBox="1"/>
          <p:nvPr>
            <p:custDataLst>
              <p:tags r:id="rId95"/>
            </p:custDataLst>
          </p:nvPr>
        </p:nvSpPr>
        <p:spPr>
          <a:xfrm>
            <a:off x="3225592" y="4522839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10" smtClean="0">
                <a:solidFill>
                  <a:schemeClr val="lt1"/>
                </a:solidFill>
                <a:latin typeface="Calibri" panose="020F0502020204030204" pitchFamily="34" charset="0"/>
              </a:rPr>
              <a:t>1962</a:t>
            </a:r>
            <a:endParaRPr lang="en-GB" sz="1000" spc="-1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7218" name="OTLSHAPE_M_395fd94d6cd646978cb8ac8924ca738e_Shape"/>
          <p:cNvSpPr/>
          <p:nvPr>
            <p:custDataLst>
              <p:tags r:id="rId96"/>
            </p:custDataLst>
          </p:nvPr>
        </p:nvSpPr>
        <p:spPr>
          <a:xfrm>
            <a:off x="3284520" y="3413760"/>
            <a:ext cx="152400" cy="177800"/>
          </a:xfrm>
          <a:prstGeom prst="star8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19" name="OTLSHAPE_M_fe894b99ce39427c9c3e2d8b191de796_Title"/>
          <p:cNvSpPr txBox="1"/>
          <p:nvPr>
            <p:custDataLst>
              <p:tags r:id="rId97"/>
            </p:custDataLst>
          </p:nvPr>
        </p:nvSpPr>
        <p:spPr>
          <a:xfrm>
            <a:off x="3463536" y="5853204"/>
            <a:ext cx="160020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spc="-6" smtClean="0">
                <a:solidFill>
                  <a:schemeClr val="lt1"/>
                </a:solidFill>
                <a:latin typeface="Segoe UI" panose="020B0502040204020203" pitchFamily="34" charset="0"/>
              </a:rPr>
              <a:t>Marries Marcia Lou Griffin</a:t>
            </a:r>
            <a:endParaRPr lang="en-GB" sz="1100" spc="-6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7220" name="OTLSHAPE_M_fe894b99ce39427c9c3e2d8b191de796_Date"/>
          <p:cNvSpPr txBox="1"/>
          <p:nvPr>
            <p:custDataLst>
              <p:tags r:id="rId98"/>
            </p:custDataLst>
          </p:nvPr>
        </p:nvSpPr>
        <p:spPr>
          <a:xfrm>
            <a:off x="4131937" y="5672779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10" smtClean="0">
                <a:solidFill>
                  <a:schemeClr val="lt1"/>
                </a:solidFill>
                <a:latin typeface="Calibri" panose="020F0502020204030204" pitchFamily="34" charset="0"/>
              </a:rPr>
              <a:t>1969</a:t>
            </a:r>
            <a:endParaRPr lang="en-GB" sz="1000" spc="-1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7221" name="OTLSHAPE_M_fe894b99ce39427c9c3e2d8b191de796_Shape"/>
          <p:cNvSpPr/>
          <p:nvPr>
            <p:custDataLst>
              <p:tags r:id="rId99"/>
            </p:custDataLst>
          </p:nvPr>
        </p:nvSpPr>
        <p:spPr>
          <a:xfrm>
            <a:off x="4190865" y="3413760"/>
            <a:ext cx="152400" cy="177800"/>
          </a:xfrm>
          <a:prstGeom prst="star8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22" name="OTLSHAPE_M_b14b3fcda8ad4d15acc82d0539a94930_Title"/>
          <p:cNvSpPr txBox="1"/>
          <p:nvPr>
            <p:custDataLst>
              <p:tags r:id="rId100"/>
            </p:custDataLst>
          </p:nvPr>
        </p:nvSpPr>
        <p:spPr>
          <a:xfrm>
            <a:off x="4017823" y="4222738"/>
            <a:ext cx="106680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spc="-8" smtClean="0">
                <a:solidFill>
                  <a:schemeClr val="lt1"/>
                </a:solidFill>
                <a:latin typeface="Segoe UI" panose="020B0502040204020203" pitchFamily="34" charset="0"/>
              </a:rPr>
              <a:t>Founds Lucasfilm</a:t>
            </a:r>
            <a:endParaRPr lang="en-GB" sz="1100" spc="-8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7223" name="OTLSHAPE_M_b14b3fcda8ad4d15acc82d0539a94930_Date"/>
          <p:cNvSpPr txBox="1"/>
          <p:nvPr>
            <p:custDataLst>
              <p:tags r:id="rId101"/>
            </p:custDataLst>
          </p:nvPr>
        </p:nvSpPr>
        <p:spPr>
          <a:xfrm>
            <a:off x="4418741" y="4042313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10" smtClean="0">
                <a:solidFill>
                  <a:srgbClr val="BFBFBF"/>
                </a:solidFill>
                <a:latin typeface="Calibri" panose="020F0502020204030204" pitchFamily="34" charset="0"/>
              </a:rPr>
              <a:t>1971</a:t>
            </a:r>
            <a:endParaRPr lang="en-GB" sz="1000" spc="-10">
              <a:solidFill>
                <a:srgbClr val="BFBFBF"/>
              </a:solidFill>
              <a:latin typeface="Calibri" panose="020F0502020204030204" pitchFamily="34" charset="0"/>
            </a:endParaRPr>
          </a:p>
        </p:txBody>
      </p:sp>
      <p:sp>
        <p:nvSpPr>
          <p:cNvPr id="7224" name="OTLSHAPE_M_b14b3fcda8ad4d15acc82d0539a94930_Shape"/>
          <p:cNvSpPr/>
          <p:nvPr>
            <p:custDataLst>
              <p:tags r:id="rId102"/>
            </p:custDataLst>
          </p:nvPr>
        </p:nvSpPr>
        <p:spPr>
          <a:xfrm>
            <a:off x="4492909" y="3413760"/>
            <a:ext cx="127000" cy="142240"/>
          </a:xfrm>
          <a:prstGeom prst="chevron">
            <a:avLst>
              <a:gd name="adj" fmla="val 30000"/>
            </a:avLst>
          </a:prstGeom>
          <a:solidFill>
            <a:srgbClr val="BFBFBF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225" name="OTLSHAPE_M_e31dbf6e4b064bf1a50bda4285c369c7_Title"/>
          <p:cNvSpPr txBox="1"/>
          <p:nvPr>
            <p:custDataLst>
              <p:tags r:id="rId103"/>
            </p:custDataLst>
          </p:nvPr>
        </p:nvSpPr>
        <p:spPr>
          <a:xfrm>
            <a:off x="5104286" y="6063291"/>
            <a:ext cx="58420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spc="-20" smtClean="0">
                <a:solidFill>
                  <a:srgbClr val="E5D099"/>
                </a:solidFill>
                <a:latin typeface="Segoe UI" panose="020B0502040204020203" pitchFamily="34" charset="0"/>
              </a:rPr>
              <a:t>Star Wars</a:t>
            </a:r>
            <a:endParaRPr lang="en-GB" sz="1100" spc="-20">
              <a:solidFill>
                <a:srgbClr val="E5D099"/>
              </a:solidFill>
              <a:latin typeface="Segoe UI" panose="020B0502040204020203" pitchFamily="34" charset="0"/>
            </a:endParaRPr>
          </a:p>
        </p:txBody>
      </p:sp>
      <p:sp>
        <p:nvSpPr>
          <p:cNvPr id="7226" name="OTLSHAPE_M_e31dbf6e4b064bf1a50bda4285c369c7_Date"/>
          <p:cNvSpPr txBox="1"/>
          <p:nvPr>
            <p:custDataLst>
              <p:tags r:id="rId104"/>
            </p:custDataLst>
          </p:nvPr>
        </p:nvSpPr>
        <p:spPr>
          <a:xfrm>
            <a:off x="5264962" y="5882866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10" smtClean="0">
                <a:solidFill>
                  <a:srgbClr val="FAF8B8"/>
                </a:solidFill>
                <a:latin typeface="Calibri" panose="020F0502020204030204" pitchFamily="34" charset="0"/>
              </a:rPr>
              <a:t>1977</a:t>
            </a:r>
            <a:endParaRPr lang="en-GB" sz="1000" spc="-10">
              <a:solidFill>
                <a:srgbClr val="FAF8B8"/>
              </a:solidFill>
              <a:latin typeface="Calibri" panose="020F0502020204030204" pitchFamily="34" charset="0"/>
            </a:endParaRPr>
          </a:p>
        </p:txBody>
      </p:sp>
      <p:sp>
        <p:nvSpPr>
          <p:cNvPr id="7227" name="OTLSHAPE_M_e31dbf6e4b064bf1a50bda4285c369c7_Shape"/>
          <p:cNvSpPr/>
          <p:nvPr>
            <p:custDataLst>
              <p:tags r:id="rId105"/>
            </p:custDataLst>
          </p:nvPr>
        </p:nvSpPr>
        <p:spPr>
          <a:xfrm>
            <a:off x="5339130" y="3413760"/>
            <a:ext cx="127000" cy="142240"/>
          </a:xfrm>
          <a:prstGeom prst="triangle">
            <a:avLst/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28" name="OTLSHAPE_M_26048171d476438d937a131c01a3e303_Title"/>
          <p:cNvSpPr txBox="1"/>
          <p:nvPr>
            <p:custDataLst>
              <p:tags r:id="rId106"/>
            </p:custDataLst>
          </p:nvPr>
        </p:nvSpPr>
        <p:spPr>
          <a:xfrm>
            <a:off x="5250016" y="4684731"/>
            <a:ext cx="139700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spc="-6" smtClean="0">
                <a:solidFill>
                  <a:srgbClr val="E8D299"/>
                </a:solidFill>
                <a:latin typeface="Segoe UI" panose="020B0502040204020203" pitchFamily="34" charset="0"/>
              </a:rPr>
              <a:t>Raiders of the Lost Ark</a:t>
            </a:r>
            <a:endParaRPr lang="en-GB" sz="1100" spc="-6">
              <a:solidFill>
                <a:srgbClr val="E8D299"/>
              </a:solidFill>
              <a:latin typeface="Segoe UI" panose="020B0502040204020203" pitchFamily="34" charset="0"/>
            </a:endParaRPr>
          </a:p>
        </p:txBody>
      </p:sp>
      <p:sp>
        <p:nvSpPr>
          <p:cNvPr id="7229" name="OTLSHAPE_M_26048171d476438d937a131c01a3e303_Date"/>
          <p:cNvSpPr txBox="1"/>
          <p:nvPr>
            <p:custDataLst>
              <p:tags r:id="rId107"/>
            </p:custDataLst>
          </p:nvPr>
        </p:nvSpPr>
        <p:spPr>
          <a:xfrm>
            <a:off x="5817283" y="4504306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10" smtClean="0">
                <a:solidFill>
                  <a:srgbClr val="FAF8B8"/>
                </a:solidFill>
                <a:latin typeface="Calibri" panose="020F0502020204030204" pitchFamily="34" charset="0"/>
              </a:rPr>
              <a:t>1981</a:t>
            </a:r>
            <a:endParaRPr lang="en-GB" sz="1000" spc="-10">
              <a:solidFill>
                <a:srgbClr val="FAF8B8"/>
              </a:solidFill>
              <a:latin typeface="Calibri" panose="020F0502020204030204" pitchFamily="34" charset="0"/>
            </a:endParaRPr>
          </a:p>
        </p:txBody>
      </p:sp>
      <p:sp>
        <p:nvSpPr>
          <p:cNvPr id="7230" name="OTLSHAPE_M_26048171d476438d937a131c01a3e303_Shape"/>
          <p:cNvSpPr/>
          <p:nvPr>
            <p:custDataLst>
              <p:tags r:id="rId108"/>
            </p:custDataLst>
          </p:nvPr>
        </p:nvSpPr>
        <p:spPr>
          <a:xfrm>
            <a:off x="5891451" y="3413760"/>
            <a:ext cx="127000" cy="142240"/>
          </a:xfrm>
          <a:prstGeom prst="triangle">
            <a:avLst/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31" name="OTLSHAPE_M_4a75e396a41d4abd98e28ffbca282519_Title"/>
          <p:cNvSpPr txBox="1"/>
          <p:nvPr>
            <p:custDataLst>
              <p:tags r:id="rId109"/>
            </p:custDataLst>
          </p:nvPr>
        </p:nvSpPr>
        <p:spPr>
          <a:xfrm>
            <a:off x="5997635" y="3761825"/>
            <a:ext cx="46990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spc="-16" smtClean="0">
                <a:solidFill>
                  <a:schemeClr val="lt1"/>
                </a:solidFill>
                <a:latin typeface="Segoe UI" panose="020B0502040204020203" pitchFamily="34" charset="0"/>
              </a:rPr>
              <a:t>Divorce</a:t>
            </a:r>
            <a:endParaRPr lang="en-GB" sz="1100" spc="-16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7232" name="OTLSHAPE_M_4a75e396a41d4abd98e28ffbca282519_Date"/>
          <p:cNvSpPr txBox="1"/>
          <p:nvPr>
            <p:custDataLst>
              <p:tags r:id="rId110"/>
            </p:custDataLst>
          </p:nvPr>
        </p:nvSpPr>
        <p:spPr>
          <a:xfrm>
            <a:off x="6102220" y="358140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10" smtClean="0">
                <a:solidFill>
                  <a:schemeClr val="lt1"/>
                </a:solidFill>
                <a:latin typeface="Calibri" panose="020F0502020204030204" pitchFamily="34" charset="0"/>
              </a:rPr>
              <a:t>1983</a:t>
            </a:r>
            <a:endParaRPr lang="en-GB" sz="1000" spc="-1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7233" name="OTLSHAPE_M_4a75e396a41d4abd98e28ffbca282519_Shape"/>
          <p:cNvSpPr/>
          <p:nvPr>
            <p:custDataLst>
              <p:tags r:id="rId111"/>
            </p:custDataLst>
          </p:nvPr>
        </p:nvSpPr>
        <p:spPr>
          <a:xfrm>
            <a:off x="6173848" y="3413760"/>
            <a:ext cx="127000" cy="142240"/>
          </a:xfrm>
          <a:prstGeom prst="star8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34" name="OTLSHAPE_M_a4866d771268490a90d60220b4a2c381_Title"/>
          <p:cNvSpPr txBox="1"/>
          <p:nvPr>
            <p:custDataLst>
              <p:tags r:id="rId112"/>
            </p:custDataLst>
          </p:nvPr>
        </p:nvSpPr>
        <p:spPr>
          <a:xfrm>
            <a:off x="5138387" y="5582765"/>
            <a:ext cx="241300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spc="-8" smtClean="0">
                <a:solidFill>
                  <a:srgbClr val="EAD08D"/>
                </a:solidFill>
                <a:latin typeface="Segoe UI" panose="020B0502040204020203" pitchFamily="34" charset="0"/>
              </a:rPr>
              <a:t>Indiana Jones and the Temple of Doom</a:t>
            </a:r>
            <a:endParaRPr lang="en-GB" sz="1100" spc="-8">
              <a:solidFill>
                <a:srgbClr val="EAD08D"/>
              </a:solidFill>
              <a:latin typeface="Segoe UI" panose="020B0502040204020203" pitchFamily="34" charset="0"/>
            </a:endParaRPr>
          </a:p>
        </p:txBody>
      </p:sp>
      <p:sp>
        <p:nvSpPr>
          <p:cNvPr id="7235" name="OTLSHAPE_M_a4866d771268490a90d60220b4a2c381_Date"/>
          <p:cNvSpPr txBox="1"/>
          <p:nvPr>
            <p:custDataLst>
              <p:tags r:id="rId113"/>
            </p:custDataLst>
          </p:nvPr>
        </p:nvSpPr>
        <p:spPr>
          <a:xfrm>
            <a:off x="6213506" y="540234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10" smtClean="0">
                <a:solidFill>
                  <a:srgbClr val="FAF8B8"/>
                </a:solidFill>
                <a:latin typeface="Calibri" panose="020F0502020204030204" pitchFamily="34" charset="0"/>
              </a:rPr>
              <a:t>1984</a:t>
            </a:r>
            <a:endParaRPr lang="en-GB" sz="1000" spc="-10">
              <a:solidFill>
                <a:srgbClr val="FAF8B8"/>
              </a:solidFill>
              <a:latin typeface="Calibri" panose="020F0502020204030204" pitchFamily="34" charset="0"/>
            </a:endParaRPr>
          </a:p>
        </p:txBody>
      </p:sp>
      <p:sp>
        <p:nvSpPr>
          <p:cNvPr id="7236" name="OTLSHAPE_M_a4866d771268490a90d60220b4a2c381_Shape"/>
          <p:cNvSpPr/>
          <p:nvPr>
            <p:custDataLst>
              <p:tags r:id="rId114"/>
            </p:custDataLst>
          </p:nvPr>
        </p:nvSpPr>
        <p:spPr>
          <a:xfrm>
            <a:off x="6287674" y="3413760"/>
            <a:ext cx="127000" cy="142240"/>
          </a:xfrm>
          <a:prstGeom prst="triangle">
            <a:avLst/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37" name="OTLSHAPE_M_5b74e21e4be14689b0ebcac820b5f4fa_Title"/>
          <p:cNvSpPr txBox="1"/>
          <p:nvPr>
            <p:custDataLst>
              <p:tags r:id="rId115"/>
            </p:custDataLst>
          </p:nvPr>
        </p:nvSpPr>
        <p:spPr>
          <a:xfrm>
            <a:off x="5948590" y="6063291"/>
            <a:ext cx="217170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spc="-4" smtClean="0">
                <a:solidFill>
                  <a:srgbClr val="EAD29C"/>
                </a:solidFill>
                <a:latin typeface="Segoe UI" panose="020B0502040204020203" pitchFamily="34" charset="0"/>
              </a:rPr>
              <a:t>Indiana Jones and the Last Crusade</a:t>
            </a:r>
            <a:endParaRPr lang="en-GB" sz="1100" spc="-4">
              <a:solidFill>
                <a:srgbClr val="EAD29C"/>
              </a:solidFill>
              <a:latin typeface="Segoe UI" panose="020B0502040204020203" pitchFamily="34" charset="0"/>
            </a:endParaRPr>
          </a:p>
        </p:txBody>
      </p:sp>
      <p:sp>
        <p:nvSpPr>
          <p:cNvPr id="7238" name="OTLSHAPE_M_5b74e21e4be14689b0ebcac820b5f4fa_Date"/>
          <p:cNvSpPr txBox="1"/>
          <p:nvPr>
            <p:custDataLst>
              <p:tags r:id="rId116"/>
            </p:custDataLst>
          </p:nvPr>
        </p:nvSpPr>
        <p:spPr>
          <a:xfrm>
            <a:off x="6901386" y="5882866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10" smtClean="0">
                <a:solidFill>
                  <a:srgbClr val="FAF8B8"/>
                </a:solidFill>
                <a:latin typeface="Calibri" panose="020F0502020204030204" pitchFamily="34" charset="0"/>
              </a:rPr>
              <a:t>1989</a:t>
            </a:r>
            <a:endParaRPr lang="en-GB" sz="1000" spc="-10">
              <a:solidFill>
                <a:srgbClr val="FAF8B8"/>
              </a:solidFill>
              <a:latin typeface="Calibri" panose="020F0502020204030204" pitchFamily="34" charset="0"/>
            </a:endParaRPr>
          </a:p>
        </p:txBody>
      </p:sp>
      <p:sp>
        <p:nvSpPr>
          <p:cNvPr id="7239" name="OTLSHAPE_M_5b74e21e4be14689b0ebcac820b5f4fa_Shape"/>
          <p:cNvSpPr/>
          <p:nvPr>
            <p:custDataLst>
              <p:tags r:id="rId117"/>
            </p:custDataLst>
          </p:nvPr>
        </p:nvSpPr>
        <p:spPr>
          <a:xfrm>
            <a:off x="6975555" y="3413760"/>
            <a:ext cx="127000" cy="142240"/>
          </a:xfrm>
          <a:prstGeom prst="triangle">
            <a:avLst/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40" name="OTLSHAPE_M_ac022a28e54d4653803b18e7901be50c_Title"/>
          <p:cNvSpPr txBox="1"/>
          <p:nvPr>
            <p:custDataLst>
              <p:tags r:id="rId118"/>
            </p:custDataLst>
          </p:nvPr>
        </p:nvSpPr>
        <p:spPr>
          <a:xfrm>
            <a:off x="7186760" y="4228451"/>
            <a:ext cx="71120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spc="-10" smtClean="0">
                <a:solidFill>
                  <a:schemeClr val="lt1"/>
                </a:solidFill>
                <a:latin typeface="Segoe UI" panose="020B0502040204020203" pitchFamily="34" charset="0"/>
              </a:rPr>
              <a:t>Adopts Jett</a:t>
            </a:r>
            <a:endParaRPr lang="en-GB" sz="1100" spc="-10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7241" name="OTLSHAPE_M_ac022a28e54d4653803b18e7901be50c_Date"/>
          <p:cNvSpPr txBox="1"/>
          <p:nvPr>
            <p:custDataLst>
              <p:tags r:id="rId119"/>
            </p:custDataLst>
          </p:nvPr>
        </p:nvSpPr>
        <p:spPr>
          <a:xfrm>
            <a:off x="7407401" y="4048026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10" smtClean="0">
                <a:solidFill>
                  <a:schemeClr val="lt1"/>
                </a:solidFill>
                <a:latin typeface="Calibri" panose="020F0502020204030204" pitchFamily="34" charset="0"/>
              </a:rPr>
              <a:t>1993</a:t>
            </a:r>
            <a:endParaRPr lang="en-GB" sz="1000" spc="-1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7242" name="OTLSHAPE_M_ac022a28e54d4653803b18e7901be50c_Shape"/>
          <p:cNvSpPr/>
          <p:nvPr>
            <p:custDataLst>
              <p:tags r:id="rId120"/>
            </p:custDataLst>
          </p:nvPr>
        </p:nvSpPr>
        <p:spPr>
          <a:xfrm>
            <a:off x="7481569" y="3413760"/>
            <a:ext cx="127000" cy="142240"/>
          </a:xfrm>
          <a:prstGeom prst="star8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43" name="OTLSHAPE_M_655e6622baf8450db85102e9eb983af3_Title"/>
          <p:cNvSpPr txBox="1"/>
          <p:nvPr>
            <p:custDataLst>
              <p:tags r:id="rId121"/>
            </p:custDataLst>
          </p:nvPr>
        </p:nvSpPr>
        <p:spPr>
          <a:xfrm>
            <a:off x="8177229" y="3761825"/>
            <a:ext cx="124460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spc="-10" smtClean="0">
                <a:solidFill>
                  <a:srgbClr val="EBD291"/>
                </a:solidFill>
                <a:latin typeface="Segoe UI" panose="020B0502040204020203" pitchFamily="34" charset="0"/>
              </a:rPr>
              <a:t>Star Wars: Episode II</a:t>
            </a:r>
            <a:endParaRPr lang="en-GB" sz="1100" spc="-10">
              <a:solidFill>
                <a:srgbClr val="EBD291"/>
              </a:solidFill>
              <a:latin typeface="Segoe UI" panose="020B0502040204020203" pitchFamily="34" charset="0"/>
            </a:endParaRPr>
          </a:p>
        </p:txBody>
      </p:sp>
      <p:sp>
        <p:nvSpPr>
          <p:cNvPr id="7244" name="OTLSHAPE_M_655e6622baf8450db85102e9eb983af3_Date"/>
          <p:cNvSpPr txBox="1"/>
          <p:nvPr>
            <p:custDataLst>
              <p:tags r:id="rId122"/>
            </p:custDataLst>
          </p:nvPr>
        </p:nvSpPr>
        <p:spPr>
          <a:xfrm>
            <a:off x="8670010" y="358140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10" smtClean="0">
                <a:solidFill>
                  <a:srgbClr val="FAF8B8"/>
                </a:solidFill>
                <a:latin typeface="Calibri" panose="020F0502020204030204" pitchFamily="34" charset="0"/>
              </a:rPr>
              <a:t>2002</a:t>
            </a:r>
            <a:endParaRPr lang="en-GB" sz="1000" spc="-10">
              <a:solidFill>
                <a:srgbClr val="FAF8B8"/>
              </a:solidFill>
              <a:latin typeface="Calibri" panose="020F0502020204030204" pitchFamily="34" charset="0"/>
            </a:endParaRPr>
          </a:p>
        </p:txBody>
      </p:sp>
      <p:sp>
        <p:nvSpPr>
          <p:cNvPr id="7245" name="OTLSHAPE_M_655e6622baf8450db85102e9eb983af3_Shape"/>
          <p:cNvSpPr/>
          <p:nvPr>
            <p:custDataLst>
              <p:tags r:id="rId123"/>
            </p:custDataLst>
          </p:nvPr>
        </p:nvSpPr>
        <p:spPr>
          <a:xfrm>
            <a:off x="8744178" y="3413760"/>
            <a:ext cx="127000" cy="142240"/>
          </a:xfrm>
          <a:prstGeom prst="triangle">
            <a:avLst/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46" name="OTLSHAPE_M_9d30fe38b8924e78ac829c3113047c1b_Title"/>
          <p:cNvSpPr txBox="1"/>
          <p:nvPr>
            <p:custDataLst>
              <p:tags r:id="rId124"/>
            </p:custDataLst>
          </p:nvPr>
        </p:nvSpPr>
        <p:spPr>
          <a:xfrm>
            <a:off x="8847179" y="4722876"/>
            <a:ext cx="161290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spc="-10" smtClean="0">
                <a:solidFill>
                  <a:srgbClr val="EED79B"/>
                </a:solidFill>
                <a:latin typeface="Segoe UI" panose="020B0502040204020203" pitchFamily="34" charset="0"/>
              </a:rPr>
              <a:t>Star Wars: The Clone Wars</a:t>
            </a:r>
            <a:endParaRPr lang="en-GB" sz="1100" spc="-10">
              <a:solidFill>
                <a:srgbClr val="EED79B"/>
              </a:solidFill>
              <a:latin typeface="Segoe UI" panose="020B0502040204020203" pitchFamily="34" charset="0"/>
            </a:endParaRPr>
          </a:p>
        </p:txBody>
      </p:sp>
      <p:sp>
        <p:nvSpPr>
          <p:cNvPr id="7247" name="OTLSHAPE_M_9d30fe38b8924e78ac829c3113047c1b_Date"/>
          <p:cNvSpPr txBox="1"/>
          <p:nvPr>
            <p:custDataLst>
              <p:tags r:id="rId125"/>
            </p:custDataLst>
          </p:nvPr>
        </p:nvSpPr>
        <p:spPr>
          <a:xfrm>
            <a:off x="9522206" y="4542451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10" smtClean="0">
                <a:solidFill>
                  <a:srgbClr val="FAF8B8"/>
                </a:solidFill>
                <a:latin typeface="Calibri" panose="020F0502020204030204" pitchFamily="34" charset="0"/>
              </a:rPr>
              <a:t>2008</a:t>
            </a:r>
            <a:endParaRPr lang="en-GB" sz="1000" spc="-10">
              <a:solidFill>
                <a:srgbClr val="FAF8B8"/>
              </a:solidFill>
              <a:latin typeface="Calibri" panose="020F0502020204030204" pitchFamily="34" charset="0"/>
            </a:endParaRPr>
          </a:p>
        </p:txBody>
      </p:sp>
      <p:sp>
        <p:nvSpPr>
          <p:cNvPr id="7248" name="OTLSHAPE_M_9d30fe38b8924e78ac829c3113047c1b_Shape"/>
          <p:cNvSpPr/>
          <p:nvPr>
            <p:custDataLst>
              <p:tags r:id="rId126"/>
            </p:custDataLst>
          </p:nvPr>
        </p:nvSpPr>
        <p:spPr>
          <a:xfrm>
            <a:off x="9596374" y="3413760"/>
            <a:ext cx="127000" cy="142240"/>
          </a:xfrm>
          <a:prstGeom prst="triangle">
            <a:avLst/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49" name="OTLSHAPE_M_23a0b8e0ce57488f93d1da7b334b70f9_Title"/>
          <p:cNvSpPr txBox="1"/>
          <p:nvPr>
            <p:custDataLst>
              <p:tags r:id="rId127"/>
            </p:custDataLst>
          </p:nvPr>
        </p:nvSpPr>
        <p:spPr>
          <a:xfrm>
            <a:off x="9476643" y="4242350"/>
            <a:ext cx="151130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spc="-4" smtClean="0">
                <a:solidFill>
                  <a:schemeClr val="lt1"/>
                </a:solidFill>
                <a:latin typeface="Segoe UI" panose="020B0502040204020203" pitchFamily="34" charset="0"/>
              </a:rPr>
              <a:t>Sells Lucasfilm to Disney</a:t>
            </a:r>
            <a:endParaRPr lang="en-GB" sz="1100" spc="-4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7250" name="OTLSHAPE_M_23a0b8e0ce57488f93d1da7b334b70f9_Date"/>
          <p:cNvSpPr txBox="1"/>
          <p:nvPr>
            <p:custDataLst>
              <p:tags r:id="rId128"/>
            </p:custDataLst>
          </p:nvPr>
        </p:nvSpPr>
        <p:spPr>
          <a:xfrm>
            <a:off x="10098054" y="4061926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10" smtClean="0">
                <a:solidFill>
                  <a:srgbClr val="BFBFBF"/>
                </a:solidFill>
                <a:latin typeface="Calibri" panose="020F0502020204030204" pitchFamily="34" charset="0"/>
              </a:rPr>
              <a:t>2012</a:t>
            </a:r>
            <a:endParaRPr lang="en-GB" sz="1000" spc="-10">
              <a:solidFill>
                <a:srgbClr val="BFBFBF"/>
              </a:solidFill>
              <a:latin typeface="Calibri" panose="020F0502020204030204" pitchFamily="34" charset="0"/>
            </a:endParaRPr>
          </a:p>
        </p:txBody>
      </p:sp>
      <p:sp>
        <p:nvSpPr>
          <p:cNvPr id="7251" name="OTLSHAPE_M_23a0b8e0ce57488f93d1da7b334b70f9_Shape"/>
          <p:cNvSpPr/>
          <p:nvPr>
            <p:custDataLst>
              <p:tags r:id="rId129"/>
            </p:custDataLst>
          </p:nvPr>
        </p:nvSpPr>
        <p:spPr>
          <a:xfrm>
            <a:off x="10172222" y="3413760"/>
            <a:ext cx="127000" cy="142240"/>
          </a:xfrm>
          <a:prstGeom prst="chevron">
            <a:avLst>
              <a:gd name="adj" fmla="val 30000"/>
            </a:avLst>
          </a:prstGeom>
          <a:solidFill>
            <a:srgbClr val="BFBFBF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252" name="OTLSHAPE_M_be083b48d45044c6a769888f3d89aa71_Title"/>
          <p:cNvSpPr txBox="1"/>
          <p:nvPr>
            <p:custDataLst>
              <p:tags r:id="rId130"/>
            </p:custDataLst>
          </p:nvPr>
        </p:nvSpPr>
        <p:spPr>
          <a:xfrm>
            <a:off x="9484409" y="3761825"/>
            <a:ext cx="170180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spc="-6" smtClean="0">
                <a:solidFill>
                  <a:schemeClr val="lt1"/>
                </a:solidFill>
                <a:latin typeface="Segoe UI" panose="020B0502040204020203" pitchFamily="34" charset="0"/>
              </a:rPr>
              <a:t>3rd daughter born (Everest)</a:t>
            </a:r>
            <a:endParaRPr lang="en-GB" sz="1100" spc="-6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7253" name="OTLSHAPE_M_be083b48d45044c6a769888f3d89aa71_Date"/>
          <p:cNvSpPr txBox="1"/>
          <p:nvPr>
            <p:custDataLst>
              <p:tags r:id="rId131"/>
            </p:custDataLst>
          </p:nvPr>
        </p:nvSpPr>
        <p:spPr>
          <a:xfrm>
            <a:off x="10204859" y="358140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10" smtClean="0">
                <a:solidFill>
                  <a:schemeClr val="lt1"/>
                </a:solidFill>
                <a:latin typeface="Calibri" panose="020F0502020204030204" pitchFamily="34" charset="0"/>
              </a:rPr>
              <a:t>2013</a:t>
            </a:r>
            <a:endParaRPr lang="en-GB" sz="1000" spc="-1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7254" name="OTLSHAPE_M_be083b48d45044c6a769888f3d89aa71_Shape"/>
          <p:cNvSpPr/>
          <p:nvPr>
            <p:custDataLst>
              <p:tags r:id="rId132"/>
            </p:custDataLst>
          </p:nvPr>
        </p:nvSpPr>
        <p:spPr>
          <a:xfrm>
            <a:off x="10279027" y="3413760"/>
            <a:ext cx="127000" cy="142240"/>
          </a:xfrm>
          <a:prstGeom prst="star8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7" name="OTLSHAPE_M_9ec8dd4ce37a4009bbe1645df24d72c4_Shape"/>
          <p:cNvSpPr/>
          <p:nvPr>
            <p:custDataLst>
              <p:tags r:id="rId133"/>
            </p:custDataLst>
          </p:nvPr>
        </p:nvSpPr>
        <p:spPr>
          <a:xfrm>
            <a:off x="198409" y="5939349"/>
            <a:ext cx="127000" cy="142240"/>
          </a:xfrm>
          <a:prstGeom prst="star8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8" name="OTLSHAPE_M_67d9a48a8bde42f2a5aec7a2d54a8975_Shape"/>
          <p:cNvSpPr/>
          <p:nvPr>
            <p:custDataLst>
              <p:tags r:id="rId134"/>
            </p:custDataLst>
          </p:nvPr>
        </p:nvSpPr>
        <p:spPr>
          <a:xfrm>
            <a:off x="196804" y="6199268"/>
            <a:ext cx="127000" cy="142240"/>
          </a:xfrm>
          <a:prstGeom prst="chevron">
            <a:avLst>
              <a:gd name="adj" fmla="val 30000"/>
            </a:avLst>
          </a:prstGeom>
          <a:solidFill>
            <a:srgbClr val="BFBFBF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9" name="OTLSHAPE_M_7ada120b8611451bb07d6a3ce6e82c53_Shape"/>
          <p:cNvSpPr/>
          <p:nvPr>
            <p:custDataLst>
              <p:tags r:id="rId135"/>
            </p:custDataLst>
          </p:nvPr>
        </p:nvSpPr>
        <p:spPr>
          <a:xfrm flipV="1">
            <a:off x="182313" y="6465206"/>
            <a:ext cx="127000" cy="142240"/>
          </a:xfrm>
          <a:prstGeom prst="triangle">
            <a:avLst/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0" name="TextBox 409"/>
          <p:cNvSpPr txBox="1"/>
          <p:nvPr/>
        </p:nvSpPr>
        <p:spPr>
          <a:xfrm>
            <a:off x="323804" y="5872164"/>
            <a:ext cx="38343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Life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11" name="TextBox 410"/>
          <p:cNvSpPr txBox="1"/>
          <p:nvPr/>
        </p:nvSpPr>
        <p:spPr>
          <a:xfrm>
            <a:off x="302963" y="6141052"/>
            <a:ext cx="5549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Career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12" name="TextBox 411"/>
          <p:cNvSpPr txBox="1"/>
          <p:nvPr/>
        </p:nvSpPr>
        <p:spPr>
          <a:xfrm>
            <a:off x="302963" y="6409940"/>
            <a:ext cx="13362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Movies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6900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iJHYW50dCIsIklzVGVtcGxhdGUiOmZhbHNlLCJWZXJzaW9uIjp7IiRpZCI6IjIiLCJWZXJzaW9uIjoiMy4xLjAiLCJPcmlnaW5hbEFzc2VtYmx5VmVyc2lvbiI6IjMuMTQuMDAuMDAiLCJFZGl0aW9uIjoiUGx1cyIsIklzUGx1c0VkaXRpb24iOnRydWV9LCJFZmZlY3QiOjAsIlN0eWxlIjp7IiRpZCI6IjMiLCJUaW1lYmFuZFN0eWxlIjp7IiRpZCI6IjQiLCJTY2FsZU1hcmtpbmciOjEsIlNoYXBlIjoxMCwiU2hhcGVTdHlsZSI6eyIkaWQiOiI1IiwiTWFyZ2luIjp7IiRpZCI6IjYiLCJUb3AiOjAsIkxlZnQiOjEwLCJSaWdodCI6MTAsIkJvdHRvbSI6MH0sIlBhZGRpbmciOnsiJGlkIjoiNyIsIlRvcCI6MywiTGVmdCI6MCwiUmlnaHQiOjAsIkJvdHRvbSI6M30sIkJhY2tncm91bmQiOnsiJGlkIjoiOCIsIkNvbG9yIjp7IiRpZCI6IjkiLCJBIjoyNTUsIlIiOjExNSwiRyI6MTE1LCJCIjoxMTV9fSwiSXNWaXNpYmxlIjp0cnVlLCJXaWR0aCI6ODU4LjAsIkhlaWdodCI6MjAuMCwiQm9yZGVyU3R5bGUiOnsiJGlkIjoiMTAiLCJMaW5lQ29sb3IiOnsiJGlkIjoiMTEiLCIkdHlwZSI6Ik5MUkUuQ29tbW9uLkRvbS5Tb2xpZENvbG9yQnJ1c2gsIE5MUkUuQ29tbW9uIiwiQ29sb3IiOnsiJGlkIjoiMTIiLCJBIjoyNTUsIlIiOjI1NSwiRyI6MCwiQiI6MH19LCJMaW5lV2VpZ2h0IjowLjAsIkxpbmVUeXBlIjowLCJQYXJlbnRTdHlsZSI6bnVsbH0sIlBhcmVudFN0eWxlIjpudWxsfSwiUmlnaHRFbmRDYXBzU3R5bGUiOnsiJGlkIjoiMTMiLCJGb250U2V0dGluZ3MiOnsiJGlkIjoiMTQiLCJGb250U2l6ZSI6MTgsIkZvbnROYW1lIjoiQ2FsaWJyaSIsIklzQm9sZCI6dHJ1ZSwiSXNJdGFsaWMiOmZhbHNlLCJJc1VuZGVybGluZWQiOmZhbHNlLCJQYXJlbnRTdHlsZSI6bnVsbH0sIkF1dG9TaXplIjowLCJGb3JlZ3JvdW5kIjp7IiRpZCI6IjE1IiwiQ29sb3IiOnsiJGlkIjoiMTYiLCJBIjoyNTUsIlIiOjIzNywiRyI6MTI1LCJCIjo0OX19LCJNYXhXaWR0aCI6IkluZmluaXR5IiwiTWF4SGVpZ2h0IjoiSW5maW5pdHkiLCJTbWFydEZvcmVncm91bmRJc0FjdGl2ZSI6ZmFsc2UsIkhvcml6b250YWxBbGlnbm1lbnQiOjAsIlZlcnRpY2FsQWxpZ25tZW50IjowLCJTbWFydEZvcmVncm91bmQiOm51bGwsIk1hcmdpbiI6eyIkaWQiOiIxNyIsIlRvcCI6MCwiTGVmdCI6MCwiUmlnaHQiOjIwLCJCb3R0b20iOjB9LCJQYWRkaW5nIjp7IiRpZCI6IjE4IiwiVG9wIjowLCJMZWZ0IjowLCJSaWdodCI6MCwiQm90dG9tIjowfSwiQmFja2dyb3VuZCI6eyIkaWQiOiIxOSIsIkNvbG9yIjp7IiRpZCI6IjIwIiwiQSI6MCwiUiI6MCwiRyI6MCwiQiI6MH19LCJJc1Zpc2libGUiOmZhbHNlLCJXaWR0aCI6MC4wLCJIZWlnaHQiOjAuMCwiQm9yZGVyU3R5bGUiOm51bGwsIlBhcmVudFN0eWxlIjpudWxsfSwiTGVmdEVuZENhcHNTdHlsZSI6eyIkaWQiOiIyMSIsIkZvbnRTZXR0aW5ncyI6eyIkaWQiOiIyMiIsIkZvbnRTaXplIjoxOCwiRm9udE5hbWUiOiJDYWxpYnJpIiwiSXNCb2xkIjp0cnVlLCJJc0l0YWxpYyI6ZmFsc2UsIklzVW5kZXJsaW5lZCI6ZmFsc2UsIlBhcmVudFN0eWxlIjpudWxsfSwiQXV0b1NpemUiOjAsIkZvcmVncm91bmQiOnsiJGlkIjoiMjMiLCJDb2xvciI6eyIkaWQiOiIyNCIsIkEiOjI1NSwiUiI6MjM3LCJHIjoxMjUsIkIiOjQ5fX0sIk1heFdpZHRoIjoiSW5maW5pdHkiLCJNYXhIZWlnaHQiOiJJbmZpbml0eSIsIlNtYXJ0Rm9yZWdyb3VuZElzQWN0aXZlIjpmYWxzZSwiSG9yaXpvbnRhbEFsaWdubWVudCI6MCwiVmVydGljYWxBbGlnbm1lbnQiOjAsIlNtYXJ0Rm9yZWdyb3VuZCI6bnVsbCwiTWFyZ2luIjp7IiRpZCI6IjI1IiwiVG9wIjowLCJMZWZ0IjoyMCwiUmlnaHQiOjAsIkJvdHRvbSI6MH0sIlBhZGRpbmciOnsiJGlkIjoiMjYiLCJUb3AiOjAsIkxlZnQiOjAsIlJpZ2h0IjowLCJCb3R0b20iOjB9LCJCYWNrZ3JvdW5kIjp7IiRpZCI6IjI3IiwiQ29sb3IiOnsiJHJlZiI6IjIwIn19LCJJc1Zpc2libGUiOmZhbHNlLCJXaWR0aCI6MC4wLCJIZWlnaHQiOjAuMCwiQm9yZGVyU3R5bGUiOm51bGwsIlBhcmVudFN0eWxlIjpudWxsfSwiVG9kYXlUZXh0U3R5bGUiOnsiJGlkIjoiMjgiLCJGb250U2V0dGluZ3MiOnsiJGlkIjoiMjkiLCJGb250U2l6ZSI6MTIsIkZvbnROYW1lIjoiQ2FsaWJyaSIsIklzQm9sZCI6ZmFsc2UsIklzSXRhbGljIjpmYWxzZSwiSXNVbmRlcmxpbmVkIjpmYWxzZSwiUGFyZW50U3R5bGUiOm51bGx9LCJBdXRvU2l6ZSI6MCwiRm9yZWdyb3VuZCI6eyIkaWQiOiIzMCIsIkNvbG9yIjp7IiRpZCI6IjMxIiwiQSI6MjU1LCJSIjowLCJHIjowLCJCIjowfX0sIk1heFdpZHRoIjoyMDAuMCwiTWF4SGVpZ2h0IjoiSW5maW5pdHkiLCJTbWFydEZvcmVncm91bmRJc0FjdGl2ZSI6ZmFsc2UsIkhvcml6b250YWxBbGlnbm1lbnQiOjAsIlZlcnRpY2FsQWxpZ25tZW50IjowLCJTbWFydEZvcmVncm91bmQiOm51bGwsIk1hcmdpbiI6eyIkaWQiOiIzMiIsIlRvcCI6MCwiTGVmdCI6MCwiUmlnaHQiOjAsIkJvdHRvbSI6MH0sIlBhZGRpbmciOnsiJGlkIjoiMzMiLCJUb3AiOjAsIkxlZnQiOjAsIlJpZ2h0IjowLCJCb3R0b20iOjB9LCJCYWNrZ3JvdW5kIjp7IiRpZCI6IjM0IiwiQ29sb3IiOnsiJHJlZiI6IjIwIn19LCJJc1Zpc2libGUiOnRydWUsIldpZHRoIjowLjAsIkhlaWdodCI6MC4wLCJCb3JkZXJTdHlsZSI6bnVsbCwiUGFyZW50U3R5bGUiOm51bGx9LCJUb2RheU1hcmtlclN0eWxlIjp7IiRpZCI6IjM1IiwiTWFyZ2luIjp7IiRpZCI6IjM2IiwiVG9wIjowLCJMZWZ0IjowLCJSaWdodCI6MCwiQm90dG9tIjowfSwiUGFkZGluZyI6eyIkaWQiOiIzNyIsIlRvcCI6MCwiTGVmdCI6MCwiUmlnaHQiOjAsIkJvdHRvbSI6MH0sIkJhY2tncm91bmQiOnsiJGlkIjoiMzgiLCJDb2xvciI6eyIkaWQiOiIzOSIsIkEiOjI1NSwiUiI6MjU1LCJHIjowLCJCIjowfX0sIklzVmlzaWJsZSI6dHJ1ZSwiV2lkdGgiOjAuMCwiSGVpZ2h0IjowLjAsIkJvcmRlclN0eWxlIjpudWxsLCJQYXJlbnRTdHlsZSI6bnVsbH0sIlNjYWxlU3R5bGUiOnsiJGlkIjoiNDAiLCJTaG93U2VnbWVudFNlcGFyYXRvcnMiOmZhbHNlLCJTZWdtZW50U2VwYXJhdG9yT3BhY2l0eSI6MzAsIkZvbnRTZXR0aW5ncyI6eyIkaWQiOiI0MSIsIkZvbnRTaXplIjoxMiwiRm9udE5hbWUiOiJTdGVuY2lsIiwiSXNCb2xkIjpmYWxzZSwiSXNJdGFsaWMiOmZhbHNlLCJJc1VuZGVybGluZWQiOmZhbHNlLCJQYXJlbnRTdHlsZSI6bnVsbH0sIkF1dG9TaXplIjowLCJGb3JlZ3JvdW5kIjp7IiRpZCI6IjQyIiwiQ29sb3IiOnsiJGlkIjoiNDMiLCJBIjoyNTUsIlIiOjI1NSwiRyI6MjU1LCJCIjoyNTV9fSwiTWF4V2lkdGgiOjIwMC4wLCJNYXhIZWlnaHQiOiJJbmZpbml0eSIsIlNtYXJ0Rm9yZWdyb3VuZElzQWN0aXZlIjpmYWxzZSwiSG9yaXpvbnRhbEFsaWdubWVudCI6MCwiVmVydGljYWxBbGlnbm1lbnQiOjEsIlNtYXJ0Rm9yZWdyb3VuZCI6bnVsbCwiTWFyZ2luIjp7IiRpZCI6IjQ0IiwiVG9wIjowLCJMZWZ0Ijo1LCJSaWdodCI6MCwiQm90dG9tIjowfSwiUGFkZGluZyI6eyIkaWQiOiI0NSIsIlRvcCI6MCwiTGVmdCI6MCwiUmlnaHQiOjAsIkJvdHRvbSI6MH0sIkJhY2tncm91bmQiOnsiJGlkIjoiNDYiLCJDb2xvciI6eyIkcmVmIjoiMjAifX0sIklzVmlzaWJsZSI6dHJ1ZSwiV2lkdGgiOjAuMCwiSGVpZ2h0IjowLjAsIkJvcmRlclN0eWxlIjpudWxsLCJQYXJlbnRTdHlsZSI6bnVsbH0sIkVsYXBzZWRUaW1lQmFja2dyb3VuZCI6eyIkaWQiOiI0NyIsIkNvbG9yIjp7IiRpZCI6IjQ4IiwiQSI6MTkxLCJSIjoyNTUsIkciOjAsIkIiOjB9fSwiQXBwZW5kWWVhck9uWWVhckNoYW5nZSI6ZmFsc2UsIkVsYXBzZWRUaW1lRm9ybWF0IjowLCJUb2RheU1hcmtlclBvc2l0aW9uIjowLCJRdWlja1Bvc2l0aW9uIjozLCJBYnNvbHV0ZVBvc2l0aW9uIjoyNTMuOCwiTWFyZ2luIjp7IiRpZCI6IjQ5IiwiVG9wIjowLCJMZWZ0IjoxMCwiUmlnaHQiOjEwLCJCb3R0b20iOjB9LCJQYWRkaW5nIjp7IiRpZCI6IjUwIiwiVG9wIjowLCJMZWZ0IjowLCJSaWdodCI6MCwiQm90dG9tIjowfSwiQmFja2dyb3VuZCI6eyIkaWQiOiI1MSIsIkNvbG9yIjp7IiRpZCI6IjUyIiwiQSI6MjU1LCJSIjo0NywiRyI6NTQsIkIiOjE1M319LCJJc1Zpc2libGUiOnRydWUsIldpZHRoIjowLjAsIkhlaWdodCI6MC4wLCJCb3JkZXJTdHlsZSI6bnVsbCwiUGFyZW50U3R5bGUiOm51bGx9LCJEZWZhdWx0TWlsZXN0b25lU3R5bGUiOnsiJGlkIjoiNTMiLCJTaGFwZSI6MCwiQ29ubmVjdG9yTWFyZ2luIjp7IiRpZCI6IjU0IiwiVG9wIjowLCJMZWZ0IjoyLCJSaWdodCI6MiwiQm90dG9tIjowfSwiQ29ubmVjdG9yU3R5bGUiOnsiJGlkIjoiNTUiLCJMaW5lQ29sb3IiOnsiJGlkIjoiNTYiLCIkdHlwZSI6Ik5MUkUuQ29tbW9uLkRvbS5Tb2xpZENvbG9yQnJ1c2gsIE5MUkUuQ29tbW9uIiwiQ29sb3IiOnsiJGlkIjoiNTciLCJBIjoyNTUsIlIiOjc5LCJHIjoxMjksIkIiOjE4OX19LCJMaW5lV2VpZ2h0IjoxLjAsIkxpbmVUeXBlIjowLCJQYXJlbnRTdHlsZSI6bnVsbH0sIklzQmVsb3dUaW1lYmFuZCI6ZmFsc2UsIkhpZGVEYXRlIjpmYWxzZSwiU2hhcGVTaXplIjowLCJTcGFjaW5nIjoyLjAsIlBhZGRpbmciOnsiJGlkIjoiNTgiLCJUb3AiOjcsIkxlZnQiOjMsIlJpZ2h0IjowLCJCb3R0b20iOjJ9LCJTaGFwZVN0eWxlIjp7IiRpZCI6IjU5IiwiTWFyZ2luIjp7IiRpZCI6IjYwIiwiVG9wIjowLCJMZWZ0IjowLCJSaWdodCI6MCwiQm90dG9tIjowfSwiUGFkZGluZyI6eyIkaWQiOiI2MSIsIlRvcCI6MCwiTGVmdCI6MCwiUmlnaHQiOjAsIkJvdHRvbSI6MH0sIkJhY2tncm91bmQiOm51bGwsIklzVmlzaWJsZSI6dHJ1ZSwiV2lkdGgiOjEyLjAsIkhlaWdodCI6MTQuMCwiQm9yZGVyU3R5bGUiOnsiJGlkIjoiNjIiLCJMaW5lQ29sb3IiOnsiJGlkIjoiNjMiLCIkdHlwZSI6Ik5MUkUuQ29tbW9uLkRvbS5Tb2xpZENvbG9yQnJ1c2gsIE5MUkUuQ29tbW9uIiwiQ29sb3IiOnsiJGlkIjoiNjQiLCJBIjoyNTUsIlIiOjI1NSwiRyI6MCwiQiI6MH19LCJMaW5lV2VpZ2h0IjowLjAsIkxpbmVUeXBlIjowLCJQYXJlbnRTdHlsZSI6bnVsbH0sIlBhcmVudFN0eWxlIjpudWxsfSwiVGl0bGVTdHlsZSI6eyIkaWQiOiI2NSIsIkZvbnRTZXR0aW5ncyI6eyIkaWQiOiI2NiIsIkZvbnRTaXplIjoxMSwiRm9udE5hbWUiOiJTZWdvZSBVSSIsIklzQm9sZCI6ZmFsc2UsIklzSXRhbGljIjpmYWxzZSwiSXNVbmRlcmxpbmVkIjpmYWxzZSwiUGFyZW50U3R5bGUiOm51bGx9LCJBdXRvU2l6ZSI6MCwiRm9yZWdyb3VuZCI6eyIkaWQiOiI2NyIsIkNvbG9yIjp7IiRpZCI6IjY4IiwiQSI6MjU1LCJSIjoyNTUsIkciOjI1NSwiQiI6MjU1fX0sIk1heFdpZHRoIjoyMDAuMCwiTWF4SGVpZ2h0IjoiSW5maW5pdHkiLCJTbWFydEZvcmVncm91bmRJc0FjdGl2ZSI6ZmFsc2UsIkhvcml6b250YWxBbGlnbm1lbnQiOjEsIlZlcnRpY2FsQWxpZ25tZW50IjowLCJTbWFydEZvcmVncm91bmQiOm51bGwsIk1hcmdpbiI6eyIkaWQiOiI2OSIsIlRvcCI6MCwiTGVmdCI6MCwiUmlnaHQiOjAsIkJvdHRvbSI6MH0sIlBhZGRpbmciOnsiJGlkIjoiNzAiLCJUb3AiOjAsIkxlZnQiOjAsIlJpZ2h0IjowLCJCb3R0b20iOjB9LCJCYWNrZ3JvdW5kIjp7IiRpZCI6IjcxIiwiQ29sb3IiOnsiJHJlZiI6IjIwIn19LCJJc1Zpc2libGUiOnRydWUsIldpZHRoIjowLjAsIkhlaWdodCI6MC4wLCJCb3JkZXJTdHlsZSI6bnVsbCwiUGFyZW50U3R5bGUiOm51bGx9LCJEYXRlU3R5bGUiOnsiJGlkIjoiNzIiLCJGb250U2V0dGluZ3MiOnsiJGlkIjoiNzMiLCJGb250U2l6ZSI6MTAsIkZvbnROYW1lIjoiQ2FsaWJyaSIsIklzQm9sZCI6ZmFsc2UsIklzSXRhbGljIjpmYWxzZSwiSXNVbmRlcmxpbmVkIjpmYWxzZSwiUGFyZW50U3R5bGUiOm51bGx9LCJBdXRvU2l6ZSI6MCwiRm9yZWdyb3VuZCI6eyIkaWQiOiI3NCIsIkNvbG9yIjp7IiRpZCI6Ijc1IiwiQSI6MjU1LCJSIjoyNTUsIkciOjIzOCwiQiI6MH19LCJNYXhXaWR0aCI6MjAwLjAsIk1heEhlaWdodCI6IkluZmluaXR5IiwiU21hcnRGb3JlZ3JvdW5kSXNBY3RpdmUiOmZhbHNlLCJIb3Jpem9udGFsQWxpZ25tZW50IjowLCJWZXJ0aWNhbEFsaWdubWVudCI6MCwiU21hcnRGb3JlZ3JvdW5kIjpudWxsLCJNYXJnaW4iOnsiJGlkIjoiNzYiLCJUb3AiOjAsIkxlZnQiOjAsIlJpZ2h0IjowLCJCb3R0b20iOjB9LCJQYWRkaW5nIjp7IiRpZCI6Ijc3IiwiVG9wIjowLCJMZWZ0IjowLCJSaWdodCI6MCwiQm90dG9tIjowfSwiQmFja2dyb3VuZCI6eyIkaWQiOiI3OCIsIkNvbG9yIjp7IiRyZWYiOiIyMCJ9fSwiSXNWaXNpYmxlIjp0cnVlLCJXaWR0aCI6MC4wLCJIZWlnaHQiOjAuMCwiQm9yZGVyU3R5bGUiOm51bGwsIlBhcmVudFN0eWxlIjpudWxsfSwiRGF0ZUZvcm1hdCI6eyIkaWQiOiI3OSIsIkZvcm1hdFN0cmluZyI6In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RGVmYXVsdFRhc2tTdHlsZSI6eyIkaWQiOiI4MCIsIlNoYXBlIjoxLCJTaGFwZVRoaWNrbmVzcyI6MCwiRHVyYXRpb25Gb3JtYXQiOjAsIkluY2x1ZGVOb25Xb3JraW5nRGF5c0luRHVyYXRpb24iOmZhbHNlLCJQZXJjZW50YWdlQ29tcGxldGVTdHlsZSI6eyIkaWQiOiI4MSIsIkZvbnRTZXR0aW5ncyI6eyIkaWQiOiI4MiIsIkZvbnRTaXplIjoxMCwiRm9udE5hbWUiOiJDYWxpYnJpIiwiSXNCb2xkIjpmYWxzZSwiSXNJdGFsaWMiOmZhbHNlLCJJc1VuZGVybGluZWQiOmZhbHNlLCJQYXJlbnRTdHlsZSI6bnVsbH0sIkF1dG9TaXplIjowLCJGb3JlZ3JvdW5kIjp7IiRpZCI6IjgzIiwiQ29sb3IiOnsiJGlkIjoiODQiLCJBIjoyNTUsIlIiOjIzNywiRyI6MTI1LCJCIjo0OX19LCJNYXhXaWR0aCI6MjAwLjAsIk1heEhlaWdodCI6IkluZmluaXR5IiwiU21hcnRGb3JlZ3JvdW5kSXNBY3RpdmUiOmZhbHNlLCJIb3Jpem9udGFsQWxpZ25tZW50IjowLCJWZXJ0aWNhbEFsaWdubWVudCI6MCwiU21hcnRGb3JlZ3JvdW5kIjpudWxsLCJNYXJnaW4iOnsiJGlkIjoiODUiLCJUb3AiOjAsIkxlZnQiOjAsIlJpZ2h0IjowLCJCb3R0b20iOjB9LCJQYWRkaW5nIjp7IiRpZCI6Ijg2IiwiVG9wIjowLCJMZWZ0IjowLCJSaWdodCI6MCwiQm90dG9tIjowfSwiQmFja2dyb3VuZCI6eyIkaWQiOiI4NyIsIkNvbG9yIjp7IiRyZWYiOiIyMCJ9fSwiSXNWaXNpYmxlIjp0cnVlLCJXaWR0aCI6MC4wLCJIZWlnaHQiOjAuMCwiQm9yZGVyU3R5bGUiOm51bGwsIlBhcmVudFN0eWxlIjpudWxsfSwiRHVyYXRpb25TdHlsZSI6eyIkaWQiOiI4OCIsIkZvbnRTZXR0aW5ncyI6eyIkaWQiOiI4OSIsIkZvbnRTaXplIjoxMCwiRm9udE5hbWUiOiJDYWxpYnJpIiwiSXNCb2xkIjpmYWxzZSwiSXNJdGFsaWMiOmZhbHNlLCJJc1VuZGVybGluZWQiOmZhbHNlLCJQYXJlbnRTdHlsZSI6bnVsbH0sIkF1dG9TaXplIjowLCJGb3JlZ3JvdW5kIjp7IiRpZCI6IjkwIiwiQ29sb3IiOnsiJGlkIjoiOTEiLCJBIjoyNTUsIlIiOjIzNywiRyI6MTI1LCJCIjo0OX19LCJNYXhXaWR0aCI6MjAwLjAsIk1heEhlaWdodCI6IkluZmluaXR5IiwiU21hcnRGb3JlZ3JvdW5kSXNBY3RpdmUiOmZhbHNlLCJIb3Jpem9udGFsQWxpZ25tZW50IjowLCJWZXJ0aWNhbEFsaWdubWVudCI6MCwiU21hcnRGb3JlZ3JvdW5kIjpudWxsLCJNYXJnaW4iOnsiJGlkIjoiOTIiLCJUb3AiOjAsIkxlZnQiOjAsIlJpZ2h0IjowLCJCb3R0b20iOjB9LCJQYWRkaW5nIjp7IiRpZCI6IjkzIiwiVG9wIjowLCJMZWZ0IjowLCJSaWdodCI6MCwiQm90dG9tIjowfSwiQmFja2dyb3VuZCI6eyIkaWQiOiI5NCIsIkNvbG9yIjp7IiRyZWYiOiIyMCJ9fSwiSXNWaXNpYmxlIjp0cnVlLCJXaWR0aCI6MC4wLCJIZWlnaHQiOjAuMCwiQm9yZGVyU3R5bGUiOm51bGwsIlBhcmVudFN0eWxlIjpudWxsfSwiSG9yaXpvbnRhbENvbm5lY3RvclN0eWxlIjp7IiRpZCI6Ijk1IiwiTGluZUNvbG9yIjp7IiRpZCI6Ijk2IiwiJHR5cGUiOiJOTFJFLkNvbW1vbi5Eb20uU29saWRDb2xvckJydXNoLCBOTFJFLkNvbW1vbiIsIkNvbG9yIjp7IiRpZCI6Ijk3IiwiQSI6MjU1LCJSIjoyMDQsIkciOjIwNCwiQiI6MjA0fX0sIkxpbmVXZWlnaHQiOjEuMCwiTGluZVR5cGUiOjAsIlBhcmVudFN0eWxlIjpudWxsfSwiVmVydGljYWxDb25uZWN0b3JTdHlsZSI6eyIkaWQiOiI5OCIsIkxpbmVDb2xvciI6eyIkaWQiOiI5OSIsIiR0eXBlIjoiTkxSRS5Db21tb24uRG9tLlNvbGlkQ29sb3JCcnVzaCwgTkxSRS5Db21tb24iLCJDb2xvciI6eyIkaWQiOiIxMDAiLCJBIjoyNTUsIlIiOjIwNCwiRyI6MjA0LCJCIjoyMDR9fSwiTGluZVdlaWdodCI6MC4wLCJMaW5lVHlwZSI6MCwiUGFyZW50U3R5bGUiOm51bGx9LCJNYXJnaW4iOm51bGwsIlN0YXJ0RGF0ZVBvc2l0aW9uIjozLCJFbmREYXRlUG9zaXRpb24iOjMsIkRhdGVJc1Zpc2libGUiOnRydWUsIlRpdGxlUG9zaXRpb24iOjQsIkR1cmF0aW9uUG9zaXRpb24iOjYsIlBlcmNlbnRhZ2VDb21wbGV0ZWRQb3NpdGlvbiI6NiwiU3BhY2luZyI6MywiSXNCZWxvd1RpbWViYW5kIjpmYWxzZSwiUGVyY2VudGFnZUNvbXBsZXRlU2hhcGVPcGFjaXR5IjozNSwiU2hhcGVTdHlsZSI6eyIkaWQiOiIxMDEiLCJNYXJnaW4iOnsiJGlkIjoiMTAyIiwiVG9wIjowLCJMZWZ0Ijo0LCJSaWdodCI6NCwiQm90dG9tIjowfSwiUGFkZGluZyI6eyIkaWQiOiIxMDMiLCJUb3AiOjAsIkxlZnQiOjAsIlJpZ2h0IjowLCJCb3R0b20iOjB9LCJCYWNrZ3JvdW5kIjpudWxsLCJJc1Zpc2libGUiOnRydWUsIldpZHRoIjowLjAsIkhlaWdodCI6MTAuMCwiQm9yZGVyU3R5bGUiOnsiJGlkIjoiMTA0IiwiTGluZUNvbG9yIjp7IiRpZCI6IjEwNSIsIiR0eXBlIjoiTkxSRS5Db21tb24uRG9tLlNvbGlkQ29sb3JCcnVzaCwgTkxSRS5Db21tb24iLCJDb2xvciI6eyIkaWQiOiIxMDYiLCJBIjoyNTUsIlIiOjI1NSwiRyI6MCwiQiI6MH19LCJMaW5lV2VpZ2h0IjowLjAsIkxpbmVUeXBlIjowLCJQYXJlbnRTdHlsZSI6bnVsbH0sIlBhcmVudFN0eWxlIjpudWxsfSwiVGl0bGVTdHlsZSI6eyIkaWQiOiIxMDciLCJGb250U2V0dGluZ3MiOnsiJGlkIjoiMTA4IiwiRm9udFNpemUiOjExLCJGb250TmFtZSI6IkNhbGlicmkiLCJJc0JvbGQiOnRydWUsIklzSXRhbGljIjpmYWxzZSwiSXNVbmRlcmxpbmVkIjpmYWxzZSwiUGFyZW50U3R5bGUiOm51bGx9LCJBdXRvU2l6ZSI6MCwiRm9yZWdyb3VuZCI6eyIkaWQiOiIxMDkiLCJDb2xvciI6eyIkaWQiOiIxMTAiLCJBIjoyNTUsIlIiOjAsIkciOjAsIkIiOjB9fSwiTWF4V2lkdGgiOjk2MC4wLCJNYXhIZWlnaHQiOiJJbmZpbml0eSIsIlNtYXJ0Rm9yZWdyb3VuZElzQWN0aXZlIjpmYWxzZSwiSG9yaXpvbnRhbEFsaWdubWVudCI6MCwiVmVydGljYWxBbGlnbm1lbnQiOjAsIlNtYXJ0Rm9yZWdyb3VuZCI6bnVsbCwiTWFyZ2luIjp7IiRpZCI6IjExMSIsIlRvcCI6MCwiTGVmdCI6MCwiUmlnaHQiOjAsIkJvdHRvbSI6MH0sIlBhZGRpbmciOnsiJGlkIjoiMTEyIiwiVG9wIjowLCJMZWZ0IjowLCJSaWdodCI6MCwiQm90dG9tIjowfSwiQmFja2dyb3VuZCI6eyIkaWQiOiIxMTMiLCJDb2xvciI6eyIkcmVmIjoiMjAifX0sIklzVmlzaWJsZSI6dHJ1ZSwiV2lkdGgiOjAuMCwiSGVpZ2h0IjowLjAsIkJvcmRlclN0eWxlIjpudWxsLCJQYXJlbnRTdHlsZSI6bnVsbH0sIkRhdGVTdHlsZSI6eyIkaWQiOiIxMTQiLCJGb250U2V0dGluZ3MiOnsiJGlkIjoiMTE1IiwiRm9udFNpemUiOjEwLCJGb250TmFtZSI6IkNhbGlicmkiLCJJc0JvbGQiOmZhbHNlLCJJc0l0YWxpYyI6ZmFsc2UsIklzVW5kZXJsaW5lZCI6ZmFsc2UsIlBhcmVudFN0eWxlIjpudWxsfSwiQXV0b1NpemUiOjAsIkZvcmVncm91bmQiOnsiJGlkIjoiMTE2IiwiQ29sb3IiOnsiJGlkIjoiMTE3IiwiQSI6MjU1LCJSIjo2OCwiRyI6ODQsIkIiOjEwNn19LCJNYXhXaWR0aCI6MjAwLjAsIk1heEhlaWdodCI6IkluZmluaXR5IiwiU21hcnRGb3JlZ3JvdW5kSXNBY3RpdmUiOmZhbHNlLCJIb3Jpem9udGFsQWxpZ25tZW50IjowLCJWZXJ0aWNhbEFsaWdubWVudCI6MCwiU21hcnRGb3JlZ3JvdW5kIjpudWxsLCJNYXJnaW4iOnsiJGlkIjoiMTE4IiwiVG9wIjowLCJMZWZ0IjowLCJSaWdodCI6MCwiQm90dG9tIjowfSwiUGFkZGluZyI6eyIkaWQiOiIxMTkiLCJUb3AiOjAsIkxlZnQiOjAsIlJpZ2h0IjowLCJCb3R0b20iOjB9LCJCYWNrZ3JvdW5kIjp7IiRpZCI6IjEyMCIsIkNvbG9yIjp7IiRyZWYiOiIyMCJ9fSwiSXNWaXNpYmxlIjp0cnVlLCJXaWR0aCI6MC4wLCJIZWlnaHQiOjAuMCwiQm9yZGVyU3R5bGUiOm51bGwsIlBhcmVudFN0eWxlIjpudWxsfSwiRGF0ZUZvcm1hdCI6eyIkaWQiOiIxMjE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wsIl9leHBsaWNpdGx5U2V0Ijp7IiRpZCI6IjEyMi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Jc1Zpc2libGUiOmZhbHNlfX0sIlNob3dFbGFwc2VkVGltZUdyYWRpZW50U3R5bGUiOmZhbHNlfSwiU2NhbGUiOnsiJGlkIjoiMTIzIiwiU3RhcnREYXRlIjoiMTk0NC0wNS0xNFQyMzo1OTowMCIsIkVuZERhdGUiOiIyMDE3LTA1LTE0VDIzOjU5OjAwIiwiRm9ybWF0IjoiTU1NIiwiVHlwZSI6NCwiQXV0b0RhdGVSYW5nZSI6ZmFsc2UsIldvcmtpbmdEYXlzIjozMSwiVG9kYXlNYXJrZXJUZXh0IjoiVG9kYXkiLCJBdXRvU2NhbGVUeXBlIjp0cnVlfSwiTWlsZXN0b25lcyI6W3siJGlkIjoiMTI0IiwiRGF0ZSI6IjE5NDQtMDUtMTRUMjM6NTk6MDBaIiwiU3R5bGUiOnsiJGlkIjoiMTI1IiwiU2hhcGUiOjE0LCJDb25uZWN0b3JNYXJnaW4iOnsiJHJlZiI6IjU0In0sIkNvbm5lY3RvclN0eWxlIjp7IiRpZCI6IjEyNiIsIkxpbmVDb2xvciI6eyIkaWQiOiIxMjciLCIkdHlwZSI6Ik5MUkUuQ29tbW9uLkRvbS5Tb2xpZENvbG9yQnJ1c2gsIE5MUkUuQ29tbW9uIiwiQ29sb3IiOnsiJGlkIjoiMTI4IiwiQSI6MTI3LCJSIjoyNTUsIkciOjIzOCwiQiI6MH19LCJMaW5lV2VpZ2h0IjoxLjAsIkxpbmVUeXBlIjowLCJQYXJlbnRTdHlsZSI6eyIkcmVmIjoiNTUifX0sIklzQmVsb3dUaW1lYmFuZCI6ZmFsc2UsIkhpZGVEYXRlIjpmYWxzZSwiU2hhcGVTaXplIjowLCJTcGFjaW5nIjoyLjAsIlBhZGRpbmciOnsiJHJlZiI6IjU4In0sIlNoYXBlU3R5bGUiOnsiJGlkIjoiMTI5IiwiTWFyZ2luIjp7IiRyZWYiOiI2MCJ9LCJQYWRkaW5nIjp7IiRyZWYiOiI2MSJ9LCJCYWNrZ3JvdW5kIjp7IiRpZCI6IjEzMCIsIkNvbG9yIjp7IiRpZCI6IjEzMSIsIkEiOjI1NSwiUiI6MjU1LCJHIjoyNTUsIkIiOjI1NX19LCJJc1Zpc2libGUiOnRydWUsIldpZHRoIjoxMi4wLCJIZWlnaHQiOjE0LjAsIkJvcmRlclN0eWxlIjp7IiRpZCI6IjEzMiIsIkxpbmVDb2xvciI6eyIkcmVmIjoiNjMifSwiTGluZVdlaWdodCI6MC4wLCJMaW5lVHlwZSI6MCwiUGFyZW50U3R5bGUiOnsiJHJlZiI6IjYyIn19LCJQYXJlbnRTdHlsZSI6eyIkcmVmIjoiNTkifX0sIlRpdGxlU3R5bGUiOnsiJGlkIjoiMTMzIiwiRm9udFNldHRpbmdzIjp7IiRpZCI6IjEzNCIsIkZvbnRTaXplIjoxMSwiRm9udE5hbWUiOiJTZWdvZSBVSSIsIklzQm9sZCI6ZmFsc2UsIklzSXRhbGljIjpmYWxzZSwiSXNVbmRlcmxpbmVkIjpmYWxzZSwiUGFyZW50U3R5bGUiOnsiJHJlZiI6IjY2In19LCJBdXRvU2l6ZSI6MCwiRm9yZWdyb3VuZCI6eyIkcmVmIjoiNjci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xMzUiLCJMaW5lQ29sb3IiOm51bGwsIkxpbmVXZWlnaHQiOjAuMCwiTGluZVR5cGUiOjAsIlBhcmVudFN0eWxlIjpudWxsfSwiUGFyZW50U3R5bGUiOnsiJHJlZiI6IjY1In19LCJEYXRlU3R5bGUiOnsiJGlkIjoiMTM2IiwiRm9udFNldHRpbmdzIjp7IiRpZCI6IjEzNyIsIkZvbnRTaXplIjoxMCwiRm9udE5hbWUiOiJDYWxpYnJpIiwiSXNCb2xkIjpmYWxzZSwiSXNJdGFsaWMiOmZhbHNlLCJJc1VuZGVybGluZWQiOmZhbHNlLCJQYXJlbnRTdHlsZSI6eyIkcmVmIjoiNzMifX0sIkF1dG9TaXplIjowLCJGb3JlZ3JvdW5kIjp7IiRpZCI6IjEzOCIsIkNvbG9yIjp7IiRpZCI6IjEzOSIsIkEiOjI1NSwiUiI6MjU1LCJHIjoyNTUsIkIiOjI1NX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0MCIsIkxpbmVDb2xvciI6bnVsbCwiTGluZVdlaWdodCI6MC4wLCJMaW5lVHlwZSI6MCwiUGFyZW50U3R5bGUiOm51bGx9LCJQYXJlbnRTdHlsZSI6eyIkcmVmIjoiNzIifX0sIkRhdGVGb3JtYXQiOnsiJGlkIjoiMTQxIiwiRm9ybWF0U3RyaW5nIjoiTU1NTSBkZCwgeXl5eS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nsiJHJlZiI6IjUzIn19LCJQb3NpdGlvbiI6eyJSYXRpbyI6MC4wLCJJc0N1c3RvbSI6ZmFsc2V9LCJEYXRlRm9ybWF0Ijp7IiRyZWYiOiIxNDEifSwiSWQiOiJhMTIzYWUzMy03ZDc0LTQ4MmQtOWY4MC0zNmE3ZDc0ZTg3OWMiLCJJbXBvcnRJZCI6IjEiLCJUaXRsZSI6Ikdlb3JnZSBMdWNhcyBpcyBib3JuIGluIE1vZGVzdG8sIENBIiwiTm90ZSI6bnVsbCwiSHlwZXJsaW5rIjpudWxsLCJJc0NoYW5nZWQiOmZhbHNlLCJJc05ldyI6ZmFsc2V9LHsiJGlkIjoiMTQyIiwiRGF0ZSI6IjE5NjItMDYtMTJUMjM6NTk6MDBaIiwiU3R5bGUiOnsiJGlkIjoiMTQzIiwiU2hhcGUiOjE0LCJDb25uZWN0b3JNYXJnaW4iOnsiJHJlZiI6IjU0In0sIkNvbm5lY3RvclN0eWxlIjp7IiRpZCI6IjE0NCIsIkxpbmVDb2xvciI6eyIkaWQiOiIxNDUiLCIkdHlwZSI6Ik5MUkUuQ29tbW9uLkRvbS5Tb2xpZENvbG9yQnJ1c2gsIE5MUkUuQ29tbW9uIiwiQ29sb3IiOnsiJGlkIjoiMTQ2IiwiQSI6MjU1LCJSIjoyNTUsIkciOjI1NSwiQiI6MjU1fX0sIkxpbmVXZWlnaHQiOjEuMCwiTGluZVR5cGUiOjAsIlBhcmVudFN0eWxlIjp7IiRyZWYiOiI1NSJ9fSwiSXNCZWxvd1RpbWViYW5kIjp0cnVlLCJIaWRlRGF0ZSI6ZmFsc2UsIlNoYXBlU2l6ZSI6MCwiU3BhY2luZyI6Mi4wLCJQYWRkaW5nIjp7IiRyZWYiOiI1OCJ9LCJTaGFwZVN0eWxlIjp7IiRpZCI6IjE0NyIsIk1hcmdpbiI6eyIkcmVmIjoiNjAifSwiUGFkZGluZyI6eyIkcmVmIjoiNjEifSwiQmFja2dyb3VuZCI6eyIkaWQiOiIxNDgiLCJDb2xvciI6eyIkaWQiOiIxNDkiLCJBIjoyNTUsIlIiOjI1NSwiRyI6MjU1LCJCIjoyNTV9fSwiSXNWaXNpYmxlIjp0cnVlLCJXaWR0aCI6MTIuMCwiSGVpZ2h0IjoxNC4wLCJCb3JkZXJTdHlsZSI6eyIkaWQiOiIxNTAiLCJMaW5lQ29sb3IiOnsiJHJlZiI6IjYzIn0sIkxpbmVXZWlnaHQiOjAuMCwiTGluZVR5cGUiOjAsIlBhcmVudFN0eWxlIjp7IiRyZWYiOiI2MiJ9fSwiUGFyZW50U3R5bGUiOnsiJHJlZiI6IjU5In19LCJUaXRsZVN0eWxlIjp7IiRpZCI6IjE1MSIsIkZvbnRTZXR0aW5ncyI6eyIkaWQiOiIxNTIiLCJGb250U2l6ZSI6MTEsIkZvbnROYW1lIjoiU2Vnb2UgVUkiLCJJc0JvbGQiOmZhbHNlLCJJc0l0YWxpYyI6ZmFsc2UsIklzVW5kZXJsaW5lZCI6ZmFsc2UsIlBhcmVudFN0eWxlIjp7IiRyZWYiOiI2NiJ9fSwiQXV0b1NpemUiOjAsIkZvcmVncm91bmQiOnsiJHJlZiI6IjY3In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TUzIiwiTGluZUNvbG9yIjpudWxsLCJMaW5lV2VpZ2h0IjowLjAsIkxpbmVUeXBlIjowLCJQYXJlbnRTdHlsZSI6bnVsbH0sIlBhcmVudFN0eWxlIjp7IiRyZWYiOiI2NSJ9fSwiRGF0ZVN0eWxlIjp7IiRpZCI6IjE1NCIsIkZvbnRTZXR0aW5ncyI6eyIkaWQiOiIxNTUiLCJGb250U2l6ZSI6MTAsIkZvbnROYW1lIjoiQ2FsaWJyaSIsIklzQm9sZCI6ZmFsc2UsIklzSXRhbGljIjpmYWxzZSwiSXNVbmRlcmxpbmVkIjpmYWxzZSwiUGFyZW50U3R5bGUiOnsiJHJlZiI6IjczIn19LCJBdXRvU2l6ZSI6MCwiRm9yZWdyb3VuZCI6eyIkaWQiOiIxNTYiLCJDb2xvciI6eyIkaWQiOiIxNTciLCJBIjoyNTUsIlIiOjI1NSwiRyI6MjU1LCJCIjoyNTV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NTgiLCJMaW5lQ29sb3IiOm51bGwsIkxpbmVXZWlnaHQiOjAuMCwiTGluZVR5cGUiOjAsIlBhcmVudFN0eWxlIjpudWxsfSwiUGFyZW50U3R5bGUiOnsiJHJlZiI6IjcyIn19LCJEYXRlRm9ybWF0Ijp7IiRpZCI6IjE1OSIsIkZvcm1hdFN0cmluZyI6In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7IiRyZWYiOiI1MyJ9fSwiUG9zaXRpb24iOnsiUmF0aW8iOjAuMCwiSXNDdXN0b20iOmZhbHNlfSwiRGF0ZUZvcm1hdCI6eyIkcmVmIjoiMTU5In0sIklkIjoiMzk1ZmQ5NGQtNmNkNi00Njk3LThjYjgtYWM4OTI0Y2E3MzhlIiwiSW1wb3J0SWQiOiIxIiwiVGl0bGUiOiJTdWZmZXJzIG5lYXItZmF0YWwgY3Jhc2giLCJOb3RlIjpudWxsLCJIeXBlcmxpbmsiOm51bGwsIklzQ2hhbmdlZCI6ZmFsc2UsIklzTmV3IjpmYWxzZX0seyIkaWQiOiIxNjAiLCJEYXRlIjoiMTk2Ny0wNi0zMFQyMzo1OTowMFoiLCJTdHlsZSI6eyIkaWQiOiIxNjEiLCJTaGFwZSI6NywiQ29ubmVjdG9yTWFyZ2luIjp7IiRyZWYiOiI1NCJ9LCJDb25uZWN0b3JTdHlsZSI6eyIkaWQiOiIxNjIiLCJMaW5lQ29sb3IiOnsiJGlkIjoiMTYzIiwiJHR5cGUiOiJOTFJFLkNvbW1vbi5Eb20uU29saWRDb2xvckJydXNoLCBOTFJFLkNvbW1vbiIsIkNvbG9yIjp7IiRpZCI6IjE2NCIsIkEiOjI1NSwiUiI6MTY1LCJHIjoxNjUsIkIiOjE2NX19LCJMaW5lV2VpZ2h0IjoxLjAsIkxpbmVUeXBlIjowLCJQYXJlbnRTdHlsZSI6eyIkcmVmIjoiNTUifX0sIklzQmVsb3dUaW1lYmFuZCI6ZmFsc2UsIkhpZGVEYXRlIjpmYWxzZSwiU2hhcGVTaXplIjozLCJTcGFjaW5nIjoyLjAsIlBhZGRpbmciOnsiJHJlZiI6IjU4In0sIlNoYXBlU3R5bGUiOnsiJGlkIjoiMTY1IiwiTWFyZ2luIjp7IiRyZWYiOiI2MCJ9LCJQYWRkaW5nIjp7IiRyZWYiOiI2MSJ9LCJCYWNrZ3JvdW5kIjp7IiRpZCI6IjE2NiIsIkNvbG9yIjp7IiRpZCI6IjE2NyIsIkEiOjI1NSwiUiI6MTkxLCJHIjoxOTEsIkIiOjE5MX19LCJJc1Zpc2libGUiOnRydWUsIldpZHRoIjo5LjYwMDAwMDM4MTQ2OTcyNjYsIkhlaWdodCI6MTEuMTk5OTk5ODA5MjY1MTM3LCJCb3JkZXJTdHlsZSI6eyIkaWQiOiIxNjgiLCJMaW5lQ29sb3IiOnsiJHJlZiI6IjYzIn0sIkxpbmVXZWlnaHQiOjAuMCwiTGluZVR5cGUiOjAsIlBhcmVudFN0eWxlIjp7IiRyZWYiOiI2MiJ9fSwiUGFyZW50U3R5bGUiOnsiJHJlZiI6IjU5In19LCJUaXRsZVN0eWxlIjp7IiRpZCI6IjE2OSIsIkZvbnRTZXR0aW5ncyI6eyIkaWQiOiIxNzAiLCJGb250U2l6ZSI6MTEsIkZvbnROYW1lIjoiU2Vnb2UgVUkiLCJJc0JvbGQiOmZhbHNlLCJJc0l0YWxpYyI6ZmFsc2UsIklzVW5kZXJsaW5lZCI6ZmFsc2UsIlBhcmVudFN0eWxlIjp7IiRyZWYiOiI2NiJ9fSwiQXV0b1NpemUiOjAsIkZvcmVncm91bmQiOnsiJHJlZiI6IjY3In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TcxIiwiTGluZUNvbG9yIjpudWxsLCJMaW5lV2VpZ2h0IjowLjAsIkxpbmVUeXBlIjowLCJQYXJlbnRTdHlsZSI6bnVsbH0sIlBhcmVudFN0eWxlIjp7IiRyZWYiOiI2NSJ9fSwiRGF0ZVN0eWxlIjp7IiRpZCI6IjE3MiIsIkZvbnRTZXR0aW5ncyI6eyIkaWQiOiIxNzMiLCJGb250U2l6ZSI6MTAsIkZvbnROYW1lIjoiQ2FsaWJyaSIsIklzQm9sZCI6ZmFsc2UsIklzSXRhbGljIjpmYWxzZSwiSXNVbmRlcmxpbmVkIjpmYWxzZSwiUGFyZW50U3R5bGUiOnsiJHJlZiI6IjczIn19LCJBdXRvU2l6ZSI6MCwiRm9yZWdyb3VuZCI6eyIkaWQiOiIxNzQiLCJDb2xvciI6eyIkaWQiOiIxNzUiLCJBIjoyNTUsIlIiOjE5MSwiRyI6MTkxLCJCIjoxOTF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NzYiLCJMaW5lQ29sb3IiOm51bGwsIkxpbmVXZWlnaHQiOjAuMCwiTGluZVR5cGUiOjAsIlBhcmVudFN0eWxlIjpudWxsfSwiUGFyZW50U3R5bGUiOnsiJHJlZiI6IjcyIn19LCJEYXRlRm9ybWF0Ijp7IiRpZCI6IjE3NyIsIkZvcm1hdFN0cmluZyI6In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7IiRyZWYiOiI1MyJ9fSwiUG9zaXRpb24iOnsiUmF0aW8iOjAuMTU4MDk5MTY3NDM1MjU3NTEsIklzQ3VzdG9tIjp0cnVlfSwiRGF0ZUZvcm1hdCI6eyIkcmVmIjoiMTc3In0sIklkIjoiNjdkOWE0OGEtOGJkZS00MmYyLWE1YWUtYzdhMmQ1NGE4OTc1IiwiSW1wb3J0SWQiOiIxIiwiVGl0bGUiOiJHcmFkdWF0ZXMgIGZyb20gVVNDIiwiTm90ZSI6bnVsbCwiSHlwZXJsaW5rIjpudWxsLCJJc0NoYW5nZWQiOmZhbHNlLCJJc05ldyI6ZmFsc2V9LHsiJGlkIjoiMTc4IiwiRGF0ZSI6IjE5NjktMDItMDJUMjM6NTk6MDBaIiwiU3R5bGUiOnsiJGlkIjoiMTc5IiwiU2hhcGUiOjE0LCJDb25uZWN0b3JNYXJnaW4iOnsiJHJlZiI6IjU0In0sIkNvbm5lY3RvclN0eWxlIjp7IiRpZCI6IjE4MCIsIkxpbmVDb2xvciI6eyIkaWQiOiIxODEiLCIkdHlwZSI6Ik5MUkUuQ29tbW9uLkRvbS5Tb2xpZENvbG9yQnJ1c2gsIE5MUkUuQ29tbW9uIiwiQ29sb3IiOnsiJGlkIjoiMTgyIiwiQSI6MjU1LCJSIjoyNTUsIkciOjI1NSwiQiI6MjU1fX0sIkxpbmVXZWlnaHQiOjEuMCwiTGluZVR5cGUiOjAsIlBhcmVudFN0eWxlIjp7IiRyZWYiOiI1NSJ9fSwiSXNCZWxvd1RpbWViYW5kIjp0cnVlLCJIaWRlRGF0ZSI6ZmFsc2UsIlNoYXBlU2l6ZSI6MCwiU3BhY2luZyI6Mi4wLCJQYWRkaW5nIjp7IiRyZWYiOiI1OCJ9LCJTaGFwZVN0eWxlIjp7IiRpZCI6IjE4MyIsIk1hcmdpbiI6eyIkcmVmIjoiNjAifSwiUGFkZGluZyI6eyIkcmVmIjoiNjEifSwiQmFja2dyb3VuZCI6eyIkaWQiOiIxODQiLCJDb2xvciI6eyIkaWQiOiIxODUiLCJBIjoyNTUsIlIiOjI1NSwiRyI6MjU1LCJCIjoyNTV9fSwiSXNWaXNpYmxlIjp0cnVlLCJXaWR0aCI6MTIuMCwiSGVpZ2h0IjoxNC4wLCJCb3JkZXJTdHlsZSI6eyIkaWQiOiIxODYiLCJMaW5lQ29sb3IiOnsiJHJlZiI6IjYzIn0sIkxpbmVXZWlnaHQiOjAuMCwiTGluZVR5cGUiOjAsIlBhcmVudFN0eWxlIjp7IiRyZWYiOiI2MiJ9fSwiUGFyZW50U3R5bGUiOnsiJHJlZiI6IjU5In19LCJUaXRsZVN0eWxlIjp7IiRpZCI6IjE4NyIsIkZvbnRTZXR0aW5ncyI6eyIkaWQiOiIxODgiLCJGb250U2l6ZSI6MTEsIkZvbnROYW1lIjoiU2Vnb2UgVUkiLCJJc0JvbGQiOmZhbHNlLCJJc0l0YWxpYyI6ZmFsc2UsIklzVW5kZXJsaW5lZCI6ZmFsc2UsIlBhcmVudFN0eWxlIjp7IiRyZWYiOiI2NiJ9fSwiQXV0b1NpemUiOjAsIkZvcmVncm91bmQiOnsiJHJlZiI6IjY3In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Tg5IiwiTGluZUNvbG9yIjpudWxsLCJMaW5lV2VpZ2h0IjowLjAsIkxpbmVUeXBlIjowLCJQYXJlbnRTdHlsZSI6bnVsbH0sIlBhcmVudFN0eWxlIjp7IiRyZWYiOiI2NSJ9fSwiRGF0ZVN0eWxlIjp7IiRpZCI6IjE5MCIsIkZvbnRTZXR0aW5ncyI6eyIkaWQiOiIxOTEiLCJGb250U2l6ZSI6MTAsIkZvbnROYW1lIjoiQ2FsaWJyaSIsIklzQm9sZCI6ZmFsc2UsIklzSXRhbGljIjpmYWxzZSwiSXNVbmRlcmxpbmVkIjpmYWxzZSwiUGFyZW50U3R5bGUiOnsiJHJlZiI6IjczIn19LCJBdXRvU2l6ZSI6MCwiRm9yZWdyb3VuZCI6eyIkaWQiOiIxOTIiLCJDb2xvciI6eyIkaWQiOiIxOTMiLCJBIjoyNTUsIlIiOjI1NSwiRyI6MjU1LCJCIjoyNTV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OTQiLCJMaW5lQ29sb3IiOm51bGwsIkxpbmVXZWlnaHQiOjAuMCwiTGluZVR5cGUiOjAsIlBhcmVudFN0eWxlIjpudWxsfSwiUGFyZW50U3R5bGUiOnsiJHJlZiI6IjcyIn19LCJEYXRlRm9ybWF0Ijp7IiRpZCI6IjE5NSIsIkZvcm1hdFN0cmluZyI6In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7IiRyZWYiOiI1MyJ9fSwiUG9zaXRpb24iOnsiUmF0aW8iOjAuMzgyODAwMzY3MTQzNDE5MDMsIklzQ3VzdG9tIjp0cnVlfSwiRGF0ZUZvcm1hdCI6eyIkcmVmIjoiMTk1In0sIklkIjoiZmU4OTRiOTktY2UzOS00MjdjLTljM2UtMmQ4YjE5MWRlNzk2IiwiSW1wb3J0SWQiOiIxIiwiVGl0bGUiOiJNYXJyaWVzIE1hcmNpYSBMb3UgR3JpZmZpbiIsIk5vdGUiOm51bGwsIkh5cGVybGluayI6bnVsbCwiSXNDaGFuZ2VkIjpmYWxzZSwiSXNOZXciOmZhbHNlfSx7IiRpZCI6IjE5NiIsIkRhdGUiOiIxOTcxLTAzLTExVDIzOjU5OjAwWiIsIlN0eWxlIjp7IiRpZCI6IjE5NyIsIlNoYXBlIjowLCJDb25uZWN0b3JNYXJnaW4iOnsiJHJlZiI6IjU0In0sIkNvbm5lY3RvclN0eWxlIjp7IiRpZCI6IjE5OCIsIkxpbmVDb2xvciI6eyIkaWQiOiIxOTkiLCIkdHlwZSI6Ik5MUkUuQ29tbW9uLkRvbS5Tb2xpZENvbG9yQnJ1c2gsIE5MUkUuQ29tbW9uIiwiQ29sb3IiOnsiJGlkIjoiMjAwIiwiQSI6MTI3LCJSIjoyNTAsIkciOjI0OCwiQiI6MTg0fX0sIkxpbmVXZWlnaHQiOjEuMCwiTGluZVR5cGUiOjAsIlBhcmVudFN0eWxlIjp7IiRyZWYiOiI1NSJ9fSwiSXNCZWxvd1RpbWViYW5kIjpmYWxzZSwiSGlkZURhdGUiOmZhbHNlLCJTaGFwZVNpemUiOjMsIlNwYWNpbmciOjIuMCwiUGFkZGluZyI6eyIkcmVmIjoiNTgifSwiU2hhcGVTdHlsZSI6eyIkaWQiOiIyMDEiLCJNYXJnaW4iOnsiJHJlZiI6IjYwIn0sIlBhZGRpbmciOnsiJHJlZiI6IjYxIn0sIkJhY2tncm91bmQiOnsiJGlkIjoiMjAyIiwiQ29sb3IiOnsiJGlkIjoiMjAzIiwiQSI6MjU1LCJSIjoyNTQsIkciOjE4NiwiQiI6MTB9fSwiSXNWaXNpYmxlIjp0cnVlLCJXaWR0aCI6OS42MDAwMDAzODE0Njk3MjY2LCJIZWlnaHQiOjExLjE5OTk5OTgwOTI2NTEzNywiQm9yZGVyU3R5bGUiOnsiJGlkIjoiMjA0IiwiTGluZUNvbG9yIjp7IiRyZWYiOiI2MyJ9LCJMaW5lV2VpZ2h0IjowLjAsIkxpbmVUeXBlIjowLCJQYXJlbnRTdHlsZSI6eyIkcmVmIjoiNjIifX0sIlBhcmVudFN0eWxlIjp7IiRyZWYiOiI1OSJ9fSwiVGl0bGVTdHlsZSI6eyIkaWQiOiIyMDUiLCJGb250U2V0dGluZ3MiOnsiJGlkIjoiMjA2IiwiRm9udFNpemUiOjExLCJGb250TmFtZSI6IlNlZ29lIFVJIiwiSXNCb2xkIjpmYWxzZSwiSXNJdGFsaWMiOmZhbHNlLCJJc1VuZGVybGluZWQiOmZhbHNlLCJQYXJlbnRTdHlsZSI6eyIkcmVmIjoiNjYifX0sIkF1dG9TaXplIjowLCJGb3JlZ3JvdW5kIjp7IiRpZCI6IjIwNyIsIkNvbG9yIjp7IiRpZCI6IjIwOCIsIkEiOjI1NSwiUiI6MjM1LCJHIjoyMTIsIkIiOjE1M31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IwOSIsIkxpbmVDb2xvciI6bnVsbCwiTGluZVdlaWdodCI6MC4wLCJMaW5lVHlwZSI6MCwiUGFyZW50U3R5bGUiOm51bGx9LCJQYXJlbnRTdHlsZSI6eyIkcmVmIjoiNjUifX0sIkRhdGVTdHlsZSI6eyIkaWQiOiIyMTAiLCJGb250U2V0dGluZ3MiOnsiJGlkIjoiMjExIiwiRm9udFNpemUiOjEwLCJGb250TmFtZSI6IkNhbGlicmkiLCJJc0JvbGQiOmZhbHNlLCJJc0l0YWxpYyI6ZmFsc2UsIklzVW5kZXJsaW5lZCI6ZmFsc2UsIlBhcmVudFN0eWxlIjp7IiRyZWYiOiI3MyJ9fSwiQXV0b1NpemUiOjAsIkZvcmVncm91bmQiOnsiJGlkIjoiMjEyIiwiQ29sb3IiOnsiJGlkIjoiMjEzIiwiQSI6MjU1LCJSIjoyNTAsIkciOjI0OCwiQiI6MTg0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E0IiwiTGluZUNvbG9yIjpudWxsLCJMaW5lV2VpZ2h0IjowLjAsIkxpbmVUeXBlIjowLCJQYXJlbnRTdHlsZSI6bnVsbH0sIlBhcmVudFN0eWxlIjp7IiRyZWYiOiI3MiJ9fSwiRGF0ZUZvcm1hdCI6eyIkaWQiOiIyMTUiLCJGb3JtYXRTdHJpbmciOiJ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eyIkcmVmIjoiNTMifX0sIlBvc2l0aW9uIjp7IlJhdGlvIjowLjAsIklzQ3VzdG9tIjpmYWxzZX0sIkRhdGVGb3JtYXQiOnsiJHJlZiI6IjIxNSJ9LCJJZCI6IjY4M2Y4NWNjLTJhZTUtNDk3Mi1iMjk5LTNiOGQ4NGU3MDI1YiIsIkltcG9ydElkIjoiMSIsIlRpdGxlIjoiVEhYIDExMzgiLCJOb3RlIjpudWxsLCJIeXBlcmxpbmsiOm51bGwsIklzQ2hhbmdlZCI6ZmFsc2UsIklzTmV3IjpmYWxzZX0seyIkaWQiOiIyMTYiLCJEYXRlIjoiMTk3MS0wMy0xMlQyMzo1OTowMFoiLCJTdHlsZSI6eyIkaWQiOiIyMTciLCJTaGFwZSI6NywiQ29ubmVjdG9yTWFyZ2luIjp7IiRyZWYiOiI1NCJ9LCJDb25uZWN0b3JTdHlsZSI6eyIkaWQiOiIyMTgiLCJMaW5lQ29sb3IiOnsiJGlkIjoiMjE5IiwiJHR5cGUiOiJOTFJFLkNvbW1vbi5Eb20uU29saWRDb2xvckJydXNoLCBOTFJFLkNvbW1vbiIsIkNvbG9yIjp7IiRpZCI6IjIyMCIsIkEiOjI1NSwiUiI6MTY1LCJHIjoxNjUsIkIiOjE2NX19LCJMaW5lV2VpZ2h0IjoxLjAsIkxpbmVUeXBlIjowLCJQYXJlbnRTdHlsZSI6eyIkcmVmIjoiNTUifX0sIklzQmVsb3dUaW1lYmFuZCI6dHJ1ZSwiSGlkZURhdGUiOmZhbHNlLCJTaGFwZVNpemUiOjMsIlNwYWNpbmciOjIuMCwiUGFkZGluZyI6eyIkcmVmIjoiNTgifSwiU2hhcGVTdHlsZSI6eyIkaWQiOiIyMjEiLCJNYXJnaW4iOnsiJHJlZiI6IjYwIn0sIlBhZGRpbmciOnsiJHJlZiI6IjYxIn0sIkJhY2tncm91bmQiOnsiJGlkIjoiMjIyIiwiQ29sb3IiOnsiJGlkIjoiMjIzIiwiQSI6MjU1LCJSIjoxOTEsIkciOjE5MSwiQiI6MTkxfX0sIklzVmlzaWJsZSI6dHJ1ZSwiV2lkdGgiOjkuNjAwMDAwMzgxNDY5NzI2NiwiSGVpZ2h0IjoxMS4xOTk5OTk4MDkyNjUxMzcsIkJvcmRlclN0eWxlIjp7IiRpZCI6IjIyNCIsIkxpbmVDb2xvciI6eyIkcmVmIjoiNjMifSwiTGluZVdlaWdodCI6MC4wLCJMaW5lVHlwZSI6MCwiUGFyZW50U3R5bGUiOnsiJHJlZiI6IjYyIn19LCJQYXJlbnRTdHlsZSI6eyIkcmVmIjoiNTkifX0sIlRpdGxlU3R5bGUiOnsiJGlkIjoiMjI1IiwiRm9udFNldHRpbmdzIjp7IiRpZCI6IjIyNiIsIkZvbnRTaXplIjoxMSwiRm9udE5hbWUiOiJTZWdvZSBVSSIsIklzQm9sZCI6ZmFsc2UsIklzSXRhbGljIjpmYWxzZSwiSXNVbmRlcmxpbmVkIjpmYWxzZSwiUGFyZW50U3R5bGUiOnsiJHJlZiI6IjY2In19LCJBdXRvU2l6ZSI6MCwiRm9yZWdyb3VuZCI6eyIkcmVmIjoiNjci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yMjciLCJMaW5lQ29sb3IiOm51bGwsIkxpbmVXZWlnaHQiOjAuMCwiTGluZVR5cGUiOjAsIlBhcmVudFN0eWxlIjpudWxsfSwiUGFyZW50U3R5bGUiOnsiJHJlZiI6IjY1In19LCJEYXRlU3R5bGUiOnsiJGlkIjoiMjI4IiwiRm9udFNldHRpbmdzIjp7IiRpZCI6IjIyOSIsIkZvbnRTaXplIjoxMCwiRm9udE5hbWUiOiJDYWxpYnJpIiwiSXNCb2xkIjpmYWxzZSwiSXNJdGFsaWMiOmZhbHNlLCJJc1VuZGVybGluZWQiOmZhbHNlLCJQYXJlbnRTdHlsZSI6eyIkcmVmIjoiNzMifX0sIkF1dG9TaXplIjowLCJGb3JlZ3JvdW5kIjp7IiRpZCI6IjIzMCIsIkNvbG9yIjp7IiRpZCI6IjIzMSIsIkEiOjI1NSwiUiI6MTkxLCJHIjoxOTEsIkIiOjE5MX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zMiIsIkxpbmVDb2xvciI6bnVsbCwiTGluZVdlaWdodCI6MC4wLCJMaW5lVHlwZSI6MCwiUGFyZW50U3R5bGUiOm51bGx9LCJQYXJlbnRTdHlsZSI6eyIkcmVmIjoiNzIifX0sIkRhdGVGb3JtYXQiOnsiJGlkIjoiMjMzIiwiRm9ybWF0U3RyaW5nIjoieXl5eS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nsiJHJlZiI6IjUzIn19LCJQb3NpdGlvbiI6eyJSYXRpbyI6MC4xNDUwNTM3OTY0MTQ5NzU3NiwiSXNDdXN0b20iOnRydWV9LCJEYXRlRm9ybWF0Ijp7IiRyZWYiOiIyMzMifSwiSWQiOiJiMTRiM2ZjZC1hOGFkLTRkMTUtYWNjOC0yZDA1MzlhOTQ5MzAiLCJJbXBvcnRJZCI6IjEiLCJUaXRsZSI6IkZvdW5kcyBMdWNhc2ZpbG0iLCJOb3RlIjpudWxsLCJIeXBlcmxpbmsiOm51bGwsIklzQ2hhbmdlZCI6ZmFsc2UsIklzTmV3IjpmYWxzZX0seyIkaWQiOiIyMzQiLCJEYXRlIjoiMTk3My0wOC0wMlQyMzo1OTowMFoiLCJTdHlsZSI6eyIkaWQiOiIyMzUiLCJTaGFwZSI6MCwiQ29ubmVjdG9yTWFyZ2luIjp7IiRyZWYiOiI1NCJ9LCJDb25uZWN0b3JTdHlsZSI6eyIkaWQiOiIyMzYiLCJMaW5lQ29sb3IiOnsiJGlkIjoiMjM3IiwiJHR5cGUiOiJOTFJFLkNvbW1vbi5Eb20uU29saWRDb2xvckJydXNoLCBOTFJFLkNvbW1vbiIsIkNvbG9yIjp7IiRpZCI6IjIzOCIsIkEiOjEyNywiUiI6MjUwLCJHIjoyNDgsIkIiOjE4NH19LCJMaW5lV2VpZ2h0IjoxLjAsIkxpbmVUeXBlIjowLCJQYXJlbnRTdHlsZSI6eyIkcmVmIjoiNTUifX0sIklzQmVsb3dUaW1lYmFuZCI6ZmFsc2UsIkhpZGVEYXRlIjpmYWxzZSwiU2hhcGVTaXplIjozLCJTcGFjaW5nIjoyLjAsIlBhZGRpbmciOnsiJHJlZiI6IjU4In0sIlNoYXBlU3R5bGUiOnsiJGlkIjoiMjM5IiwiTWFyZ2luIjp7IiRyZWYiOiI2MCJ9LCJQYWRkaW5nIjp7IiRyZWYiOiI2MSJ9LCJCYWNrZ3JvdW5kIjp7IiRpZCI6IjI0MCIsIkNvbG9yIjp7IiRpZCI6IjI0MSIsIkEiOjI1NSwiUiI6MjU0LCJHIjoxODYsIkIiOjEwfX0sIklzVmlzaWJsZSI6dHJ1ZSwiV2lkdGgiOjkuNjAwMDAwMzgxNDY5NzI2NiwiSGVpZ2h0IjoxMS4xOTk5OTk4MDkyNjUxMzcsIkJvcmRlclN0eWxlIjp7IiRpZCI6IjI0MiIsIkxpbmVDb2xvciI6eyIkcmVmIjoiNjMifSwiTGluZVdlaWdodCI6MC4wLCJMaW5lVHlwZSI6MCwiUGFyZW50U3R5bGUiOnsiJHJlZiI6IjYyIn19LCJQYXJlbnRTdHlsZSI6eyIkcmVmIjoiNTkifX0sIlRpdGxlU3R5bGUiOnsiJGlkIjoiMjQzIiwiRm9udFNldHRpbmdzIjp7IiRpZCI6IjI0NCIsIkZvbnRTaXplIjoxMSwiRm9udE5hbWUiOiJTZWdvZSBVSSIsIklzQm9sZCI6ZmFsc2UsIklzSXRhbGljIjpmYWxzZSwiSXNVbmRlcmxpbmVkIjpmYWxzZSwiUGFyZW50U3R5bGUiOnsiJHJlZiI6IjY2In19LCJBdXRvU2l6ZSI6MCwiRm9yZWdyb3VuZCI6eyIkaWQiOiIyNDUiLCJDb2xvciI6eyIkaWQiOiIyNDYiLCJBIjoyNTUsIlIiOjI0NCwiRyI6MjE0LCJCIjoxNjJ9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yNDciLCJMaW5lQ29sb3IiOm51bGwsIkxpbmVXZWlnaHQiOjAuMCwiTGluZVR5cGUiOjAsIlBhcmVudFN0eWxlIjpudWxsfSwiUGFyZW50U3R5bGUiOnsiJHJlZiI6IjY1In19LCJEYXRlU3R5bGUiOnsiJGlkIjoiMjQ4IiwiRm9udFNldHRpbmdzIjp7IiRpZCI6IjI0OSIsIkZvbnRTaXplIjoxMCwiRm9udE5hbWUiOiJDYWxpYnJpIiwiSXNCb2xkIjpmYWxzZSwiSXNJdGFsaWMiOmZhbHNlLCJJc1VuZGVybGluZWQiOmZhbHNlLCJQYXJlbnRTdHlsZSI6eyIkcmVmIjoiNzMifX0sIkF1dG9TaXplIjowLCJGb3JlZ3JvdW5kIjp7IiRpZCI6IjI1MCIsIkNvbG9yIjp7IiRpZCI6IjI1MSIsIkEiOjI1NSwiUiI6MjUwLCJHIjoyNDgsIkIiOjE4NH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1MiIsIkxpbmVDb2xvciI6bnVsbCwiTGluZVdlaWdodCI6MC4wLCJMaW5lVHlwZSI6MCwiUGFyZW50U3R5bGUiOm51bGx9LCJQYXJlbnRTdHlsZSI6eyIkcmVmIjoiNzIifX0sIkRhdGVGb3JtYXQiOnsiJGlkIjoiMjUzIiwiRm9ybWF0U3RyaW5nIjoieXl5eS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nsiJHJlZiI6IjUzIn19LCJQb3NpdGlvbiI6eyJSYXRpbyI6MC40MjgxODUxOTA5Nzc4NzM2MSwiSXNDdXN0b20iOnRydWV9LCJEYXRlRm9ybWF0Ijp7IiRyZWYiOiIyNTMifSwiSWQiOiI3OThlOGFiYi04ZjViLTQ1ODYtODljMS03YjJlMTkwZWNiNGEiLCJJbXBvcnRJZCI6IjEiLCJUaXRsZSI6IkFtZXJpY2FuIEdyYWZmaXRpIiwiTm90ZSI6bnVsbCwiSHlwZXJsaW5rIjpudWxsLCJJc0NoYW5nZWQiOmZhbHNlLCJJc05ldyI6ZmFsc2V9LHsiJGlkIjoiMjU0IiwiRGF0ZSI6IjE5NzctMDUtMjVUMjM6NTk6MDBaIiwiU3R5bGUiOnsiJGlkIjoiMjU1IiwiU2hhcGUiOjAsIkNvbm5lY3Rvck1hcmdpbiI6eyIkcmVmIjoiNTQifSwiQ29ubmVjdG9yU3R5bGUiOnsiJGlkIjoiMjU2IiwiTGluZUNvbG9yIjp7IiRpZCI6IjI1NyIsIiR0eXBlIjoiTkxSRS5Db21tb24uRG9tLlNvbGlkQ29sb3JCcnVzaCwgTkxSRS5Db21tb24iLCJDb2xvciI6eyIkaWQiOiIyNTgiLCJBIjoxMjcsIlIiOjI1MCwiRyI6MjQ4LCJCIjoxODR9fSwiTGluZVdlaWdodCI6MS4wLCJMaW5lVHlwZSI6MCwiUGFyZW50U3R5bGUiOnsiJHJlZiI6IjU1In19LCJJc0JlbG93VGltZWJhbmQiOnRydWUsIkhpZGVEYXRlIjpmYWxzZSwiU2hhcGVTaXplIjozLCJTcGFjaW5nIjoyLjAsIlBhZGRpbmciOnsiJHJlZiI6IjU4In0sIlNoYXBlU3R5bGUiOnsiJGlkIjoiMjU5IiwiTWFyZ2luIjp7IiRyZWYiOiI2MCJ9LCJQYWRkaW5nIjp7IiRyZWYiOiI2MSJ9LCJCYWNrZ3JvdW5kIjp7IiRpZCI6IjI2MCIsIkNvbG9yIjp7IiRpZCI6IjI2MSIsIkEiOjI1NSwiUiI6MjU0LCJHIjoxODYsIkIiOjEwfX0sIklzVmlzaWJsZSI6dHJ1ZSwiV2lkdGgiOjkuNjAwMDAwMzgxNDY5NzI2NiwiSGVpZ2h0IjoxMS4xOTk5OTk4MDkyNjUxMzcsIkJvcmRlclN0eWxlIjp7IiRpZCI6IjI2MiIsIkxpbmVDb2xvciI6eyIkcmVmIjoiNjMifSwiTGluZVdlaWdodCI6MC4wLCJMaW5lVHlwZSI6MCwiUGFyZW50U3R5bGUiOnsiJHJlZiI6IjYyIn19LCJQYXJlbnRTdHlsZSI6eyIkcmVmIjoiNTkifX0sIlRpdGxlU3R5bGUiOnsiJGlkIjoiMjYzIiwiRm9udFNldHRpbmdzIjp7IiRpZCI6IjI2NCIsIkZvbnRTaXplIjoxMSwiRm9udE5hbWUiOiJTZWdvZSBVSSIsIklzQm9sZCI6ZmFsc2UsIklzSXRhbGljIjpmYWxzZSwiSXNVbmRlcmxpbmVkIjpmYWxzZSwiUGFyZW50U3R5bGUiOnsiJHJlZiI6IjY2In19LCJBdXRvU2l6ZSI6MCwiRm9yZWdyb3VuZCI6eyIkaWQiOiIyNjUiLCJDb2xvciI6eyIkaWQiOiIyNjYiLCJBIjoyNTUsIlIiOjIyOSwiRyI6MjA4LCJCIjoxNTN9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yNjciLCJMaW5lQ29sb3IiOm51bGwsIkxpbmVXZWlnaHQiOjAuMCwiTGluZVR5cGUiOjAsIlBhcmVudFN0eWxlIjpudWxsfSwiUGFyZW50U3R5bGUiOnsiJHJlZiI6IjY1In19LCJEYXRlU3R5bGUiOnsiJGlkIjoiMjY4IiwiRm9udFNldHRpbmdzIjp7IiRpZCI6IjI2OSIsIkZvbnRTaXplIjoxMCwiRm9udE5hbWUiOiJDYWxpYnJpIiwiSXNCb2xkIjpmYWxzZSwiSXNJdGFsaWMiOmZhbHNlLCJJc1VuZGVybGluZWQiOmZhbHNlLCJQYXJlbnRTdHlsZSI6eyIkcmVmIjoiNzMifX0sIkF1dG9TaXplIjowLCJGb3JlZ3JvdW5kIjp7IiRpZCI6IjI3MCIsIkNvbG9yIjp7IiRpZCI6IjI3MSIsIkEiOjI1NSwiUiI6MjUwLCJHIjoyNDgsIkIiOjE4NH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3MiIsIkxpbmVDb2xvciI6bnVsbCwiTGluZVdlaWdodCI6MC4wLCJMaW5lVHlwZSI6MCwiUGFyZW50U3R5bGUiOm51bGx9LCJQYXJlbnRTdHlsZSI6eyIkcmVmIjoiNzIifX0sIkRhdGVGb3JtYXQiOnsiJGlkIjoiMjczIiwiRm9ybWF0U3RyaW5nIjoieXl5eS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nsiJHJlZiI6IjUzIn19LCJQb3NpdGlvbiI6eyJSYXRpbyI6MC4wLCJJc0N1c3RvbSI6ZmFsc2V9LCJEYXRlRm9ybWF0Ijp7IiRyZWYiOiIyNzMifSwiSWQiOiJlMzFkYmY2ZS00YjA2LTRiZjEtYTUwYi1kYTQyODVjMzY5YzciLCJJbXBvcnRJZCI6IjEiLCJUaXRsZSI6IlN0YXIgV2FycyIsIk5vdGUiOm51bGwsIkh5cGVybGluayI6bnVsbCwiSXNDaGFuZ2VkIjpmYWxzZSwiSXNOZXciOmZhbHNlfSx7IiRpZCI6IjI3NCIsIkRhdGUiOiIxOTgwLTA1LTE3VDIzOjU5OjAwWiIsIlN0eWxlIjp7IiRpZCI6IjI3NSIsIlNoYXBlIjowLCJDb25uZWN0b3JNYXJnaW4iOnsiJHJlZiI6IjU0In0sIkNvbm5lY3RvclN0eWxlIjp7IiRpZCI6IjI3NiIsIkxpbmVDb2xvciI6eyIkaWQiOiIyNzciLCIkdHlwZSI6Ik5MUkUuQ29tbW9uLkRvbS5Tb2xpZENvbG9yQnJ1c2gsIE5MUkUuQ29tbW9uIiwiQ29sb3IiOnsiJGlkIjoiMjc4IiwiQSI6MTI3LCJSIjoyNTAsIkciOjI0OCwiQiI6MTg0fX0sIkxpbmVXZWlnaHQiOjEuMCwiTGluZVR5cGUiOjAsIlBhcmVudFN0eWxlIjp7IiRyZWYiOiI1NSJ9fSwiSXNCZWxvd1RpbWViYW5kIjpmYWxzZSwiSGlkZURhdGUiOmZhbHNlLCJTaGFwZVNpemUiOjMsIlNwYWNpbmciOjIuMCwiUGFkZGluZyI6eyIkcmVmIjoiNTgifSwiU2hhcGVTdHlsZSI6eyIkaWQiOiIyNzkiLCJNYXJnaW4iOnsiJHJlZiI6IjYwIn0sIlBhZGRpbmciOnsiJHJlZiI6IjYxIn0sIkJhY2tncm91bmQiOnsiJGlkIjoiMjgwIiwiQ29sb3IiOnsiJGlkIjoiMjgxIiwiQSI6MjU1LCJSIjoyNTQsIkciOjE4NiwiQiI6MTB9fSwiSXNWaXNpYmxlIjp0cnVlLCJXaWR0aCI6OS42MDAwMDAzODE0Njk3MjY2LCJIZWlnaHQiOjExLjE5OTk5OTgwOTI2NTEzNywiQm9yZGVyU3R5bGUiOnsiJGlkIjoiMjgyIiwiTGluZUNvbG9yIjp7IiRyZWYiOiI2MyJ9LCJMaW5lV2VpZ2h0IjowLjAsIkxpbmVUeXBlIjowLCJQYXJlbnRTdHlsZSI6eyIkcmVmIjoiNjIifX0sIlBhcmVudFN0eWxlIjp7IiRyZWYiOiI1OSJ9fSwiVGl0bGVTdHlsZSI6eyIkaWQiOiIyODMiLCJGb250U2V0dGluZ3MiOnsiJGlkIjoiMjg0IiwiRm9udFNpemUiOjExLCJGb250TmFtZSI6IlNlZ29lIFVJIiwiSXNCb2xkIjpmYWxzZSwiSXNJdGFsaWMiOmZhbHNlLCJJc1VuZGVybGluZWQiOmZhbHNlLCJQYXJlbnRTdHlsZSI6eyIkcmVmIjoiNjYifX0sIkF1dG9TaXplIjowLCJGb3JlZ3JvdW5kIjp7IiRpZCI6IjI4NSIsIkNvbG9yIjp7IiRpZCI6IjI4NiIsIkEiOjI1NSwiUiI6MjQxLCJHIjoyMTUsIkIiOjE2MX1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I4NyIsIkxpbmVDb2xvciI6bnVsbCwiTGluZVdlaWdodCI6MC4wLCJMaW5lVHlwZSI6MCwiUGFyZW50U3R5bGUiOm51bGx9LCJQYXJlbnRTdHlsZSI6eyIkcmVmIjoiNjUifX0sIkRhdGVTdHlsZSI6eyIkaWQiOiIyODgiLCJGb250U2V0dGluZ3MiOnsiJGlkIjoiMjg5IiwiRm9udFNpemUiOjEwLCJGb250TmFtZSI6IkNhbGlicmkiLCJJc0JvbGQiOmZhbHNlLCJJc0l0YWxpYyI6ZmFsc2UsIklzVW5kZXJsaW5lZCI6ZmFsc2UsIlBhcmVudFN0eWxlIjp7IiRyZWYiOiI3MyJ9fSwiQXV0b1NpemUiOjAsIkZvcmVncm91bmQiOnsiJGlkIjoiMjkwIiwiQ29sb3IiOnsiJGlkIjoiMjkxIiwiQSI6MjU1LCJSIjoyNTAsIkciOjI0OCwiQiI6MTg0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kyIiwiTGluZUNvbG9yIjpudWxsLCJMaW5lV2VpZ2h0IjowLjAsIkxpbmVUeXBlIjowLCJQYXJlbnRTdHlsZSI6bnVsbH0sIlBhcmVudFN0eWxlIjp7IiRyZWYiOiI3MiJ9fSwiRGF0ZUZvcm1hdCI6eyIkaWQiOiIyOTMiLCJGb3JtYXRTdHJpbmciOiJ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eyIkcmVmIjoiNTMifX0sIlBvc2l0aW9uIjp7IlJhdGlvIjowLjM1ODExNzIzNzc5NzQ4OTg4LCJJc0N1c3RvbSI6dHJ1ZX0sIkRhdGVGb3JtYXQiOnsiJHJlZiI6IjI5MyJ9LCJJZCI6IjdhZGExMjBiLTg2MTEtNDUxYi1iMDdkLTZhM2NlNmU4MmM1MyIsIkltcG9ydElkIjoiMSIsIlRpdGxlIjoiU3RhciBXYXJzOiBFcGlzb2RlIFYiLCJOb3RlIjpudWxsLCJIeXBlcmxpbmsiOm51bGwsIklzQ2hhbmdlZCI6ZmFsc2UsIklzTmV3IjpmYWxzZX0seyIkaWQiOiIyOTQiLCJEYXRlIjoiMTk4MS0wNi0xMlQyMzo1OTowMFoiLCJTdHlsZSI6eyIkaWQiOiIyOTUiLCJTaGFwZSI6MCwiQ29ubmVjdG9yTWFyZ2luIjp7IiRyZWYiOiI1NCJ9LCJDb25uZWN0b3JTdHlsZSI6eyIkaWQiOiIyOTYiLCJMaW5lQ29sb3IiOnsiJGlkIjoiMjk3IiwiJHR5cGUiOiJOTFJFLkNvbW1vbi5Eb20uU29saWRDb2xvckJydXNoLCBOTFJFLkNvbW1vbiIsIkNvbG9yIjp7IiRpZCI6IjI5OCIsIkEiOjEyNywiUiI6MjUwLCJHIjoyNDgsIkIiOjE4NH19LCJMaW5lV2VpZ2h0IjoxLjAsIkxpbmVUeXBlIjowLCJQYXJlbnRTdHlsZSI6eyIkcmVmIjoiNTUifX0sIklzQmVsb3dUaW1lYmFuZCI6dHJ1ZSwiSGlkZURhdGUiOmZhbHNlLCJTaGFwZVNpemUiOjMsIlNwYWNpbmciOjIuMCwiUGFkZGluZyI6eyIkcmVmIjoiNTgifSwiU2hhcGVTdHlsZSI6eyIkaWQiOiIyOTkiLCJNYXJnaW4iOnsiJHJlZiI6IjYwIn0sIlBhZGRpbmciOnsiJHJlZiI6IjYxIn0sIkJhY2tncm91bmQiOnsiJGlkIjoiMzAwIiwiQ29sb3IiOnsiJGlkIjoiMzAxIiwiQSI6MjU1LCJSIjoyNTQsIkciOjE4NiwiQiI6MTB9fSwiSXNWaXNpYmxlIjp0cnVlLCJXaWR0aCI6OS42MDAwMDAzODE0Njk3MjY2LCJIZWlnaHQiOjExLjE5OTk5OTgwOTI2NTEzNywiQm9yZGVyU3R5bGUiOnsiJGlkIjoiMzAyIiwiTGluZUNvbG9yIjp7IiRyZWYiOiI2MyJ9LCJMaW5lV2VpZ2h0IjowLjAsIkxpbmVUeXBlIjowLCJQYXJlbnRTdHlsZSI6eyIkcmVmIjoiNjIifX0sIlBhcmVudFN0eWxlIjp7IiRyZWYiOiI1OSJ9fSwiVGl0bGVTdHlsZSI6eyIkaWQiOiIzMDMiLCJGb250U2V0dGluZ3MiOnsiJGlkIjoiMzA0IiwiRm9udFNpemUiOjExLCJGb250TmFtZSI6IlNlZ29lIFVJIiwiSXNCb2xkIjpmYWxzZSwiSXNJdGFsaWMiOmZhbHNlLCJJc1VuZGVybGluZWQiOmZhbHNlLCJQYXJlbnRTdHlsZSI6eyIkcmVmIjoiNjYifX0sIkF1dG9TaXplIjowLCJGb3JlZ3JvdW5kIjp7IiRpZCI6IjMwNSIsIkNvbG9yIjp7IiRpZCI6IjMwNiIsIkEiOjI1NSwiUiI6MjMyLCJHIjoyMTAsIkIiOjE1M31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MwNyIsIkxpbmVDb2xvciI6bnVsbCwiTGluZVdlaWdodCI6MC4wLCJMaW5lVHlwZSI6MCwiUGFyZW50U3R5bGUiOm51bGx9LCJQYXJlbnRTdHlsZSI6eyIkcmVmIjoiNjUifX0sIkRhdGVTdHlsZSI6eyIkaWQiOiIzMDgiLCJGb250U2V0dGluZ3MiOnsiJGlkIjoiMzA5IiwiRm9udFNpemUiOjEwLCJGb250TmFtZSI6IkNhbGlicmkiLCJJc0JvbGQiOmZhbHNlLCJJc0l0YWxpYyI6ZmFsc2UsIklzVW5kZXJsaW5lZCI6ZmFsc2UsIlBhcmVudFN0eWxlIjp7IiRyZWYiOiI3MyJ9fSwiQXV0b1NpemUiOjAsIkZvcmVncm91bmQiOnsiJGlkIjoiMzEwIiwiQ29sb3IiOnsiJGlkIjoiMzExIiwiQSI6MjU1LCJSIjoyNTAsIkciOjI0OCwiQiI6MTg0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zEyIiwiTGluZUNvbG9yIjpudWxsLCJMaW5lV2VpZ2h0IjowLjAsIkxpbmVUeXBlIjowLCJQYXJlbnRTdHlsZSI6bnVsbH0sIlBhcmVudFN0eWxlIjp7IiRyZWYiOiI3MiJ9fSwiRGF0ZUZvcm1hdCI6eyIkaWQiOiIzMTMiLCJGb3JtYXRTdHJpbmciOiJ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eyIkcmVmIjoiNTMifX0sIlBvc2l0aW9uIjp7IlJhdGlvIjowLjIxMjQxOTM3MjEzNDczODQ5LCJJc0N1c3RvbSI6dHJ1ZX0sIkRhdGVGb3JtYXQiOnsiJHJlZiI6IjMxMyJ9LCJJZCI6IjI2MDQ4MTcxLWQ0NzYtNDM4ZC05MzdhLTEzMWMwMWEzZTMwMyIsIkltcG9ydElkIjoiMSIsIlRpdGxlIjoiUmFpZGVycyBvZiB0aGUgTG9zdCBBcmsiLCJOb3RlIjpudWxsLCJIeXBlcmxpbmsiOm51bGwsIklzQ2hhbmdlZCI6ZmFsc2UsIklzTmV3IjpmYWxzZX0seyIkaWQiOiIzMTQiLCJEYXRlIjoiMTk4MS0wNy0wMVQyMzo1OTowMFoiLCJTdHlsZSI6eyIkaWQiOiIzMTUiLCJTaGFwZSI6MTQsIkNvbm5lY3Rvck1hcmdpbiI6eyIkcmVmIjoiNTQifSwiQ29ubmVjdG9yU3R5bGUiOnsiJGlkIjoiMzE2IiwiTGluZUNvbG9yIjp7IiRpZCI6IjMxNyIsIiR0eXBlIjoiTkxSRS5Db21tb24uRG9tLlNvbGlkQ29sb3JCcnVzaCwgTkxSRS5Db21tb24iLCJDb2xvciI6eyIkaWQiOiIzMTgiLCJBIjoyNTUsIlIiOjI1NSwiRyI6MjU1LCJCIjoyNTV9fSwiTGluZVdlaWdodCI6MS4wLCJMaW5lVHlwZSI6MCwiUGFyZW50U3R5bGUiOnsiJHJlZiI6IjU1In19LCJJc0JlbG93VGltZWJhbmQiOmZhbHNlLCJIaWRlRGF0ZSI6ZmFsc2UsIlNoYXBlU2l6ZSI6MywiU3BhY2luZyI6Mi4wLCJQYWRkaW5nIjp7IiRyZWYiOiI1OCJ9LCJTaGFwZVN0eWxlIjp7IiRpZCI6IjMxOSIsIk1hcmdpbiI6eyIkcmVmIjoiNjAifSwiUGFkZGluZyI6eyIkcmVmIjoiNjEifSwiQmFja2dyb3VuZCI6eyIkaWQiOiIzMjAiLCJDb2xvciI6eyIkaWQiOiIzMjEiLCJBIjoyNTUsIlIiOjI1NSwiRyI6MjU1LCJCIjoyNTV9fSwiSXNWaXNpYmxlIjp0cnVlLCJXaWR0aCI6OS42MDAwMDAzODE0Njk3MjY2LCJIZWlnaHQiOjExLjE5OTk5OTgwOTI2NTEzNywiQm9yZGVyU3R5bGUiOnsiJGlkIjoiMzIyIiwiTGluZUNvbG9yIjp7IiRyZWYiOiI2MyJ9LCJMaW5lV2VpZ2h0IjowLjAsIkxpbmVUeXBlIjowLCJQYXJlbnRTdHlsZSI6eyIkcmVmIjoiNjIifX0sIlBhcmVudFN0eWxlIjp7IiRyZWYiOiI1OSJ9fSwiVGl0bGVTdHlsZSI6eyIkaWQiOiIzMjMiLCJGb250U2V0dGluZ3MiOnsiJGlkIjoiMzI0IiwiRm9udFNpemUiOjExLCJGb250TmFtZSI6IlNlZ29lIFVJIiwiSXNCb2xkIjpmYWxzZSwiSXNJdGFsaWMiOmZhbHNlLCJJc1VuZGVybGluZWQiOmZhbHNlLCJQYXJlbnRTdHlsZSI6eyIkcmVmIjoiNjYifX0sIkF1dG9TaXplIjowLCJGb3JlZ3JvdW5kIjp7IiRyZWYiOiI2NyJ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MyNSIsIkxpbmVDb2xvciI6bnVsbCwiTGluZVdlaWdodCI6MC4wLCJMaW5lVHlwZSI6MCwiUGFyZW50U3R5bGUiOm51bGx9LCJQYXJlbnRTdHlsZSI6eyIkcmVmIjoiNjUifX0sIkRhdGVTdHlsZSI6eyIkaWQiOiIzMjYiLCJGb250U2V0dGluZ3MiOnsiJGlkIjoiMzI3IiwiRm9udFNpemUiOjEwLCJGb250TmFtZSI6IkNhbGlicmkiLCJJc0JvbGQiOmZhbHNlLCJJc0l0YWxpYyI6ZmFsc2UsIklzVW5kZXJsaW5lZCI6ZmFsc2UsIlBhcmVudFN0eWxlIjp7IiRyZWYiOiI3MyJ9fSwiQXV0b1NpemUiOjAsIkZvcmVncm91bmQiOnsiJGlkIjoiMzI4IiwiQ29sb3IiOnsiJGlkIjoiMzI5IiwiQSI6MjU1LCJSIjoyNTUsIkciOjI1NSwiQiI6MjU1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zMwIiwiTGluZUNvbG9yIjpudWxsLCJMaW5lV2VpZ2h0IjowLjAsIkxpbmVUeXBlIjowLCJQYXJlbnRTdHlsZSI6bnVsbH0sIlBhcmVudFN0eWxlIjp7IiRyZWYiOiI3MiJ9fSwiRGF0ZUZvcm1hdCI6eyIkaWQiOiIzMzEiLCJGb3JtYXRTdHJpbmciOiJ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eyIkcmVmIjoiNTMifX0sIlBvc2l0aW9uIjp7IlJhdGlvIjowLjI4ODA0OTQyOTQzNDMxNzExLCJJc0N1c3RvbSI6dHJ1ZX0sIkRhdGVGb3JtYXQiOnsiJHJlZiI6IjMzMSJ9LCJJZCI6IjllYzhkZDRjLWUzN2EtNDAwOS1iYmUxLTY0NWRmMjRkNzJjNCIsIkltcG9ydElkIjoiMSIsIlRpdGxlIjoiQWRvcHRzIEFtYW5kYSIsIk5vdGUiOm51bGwsIkh5cGVybGluayI6bnVsbCwiSXNDaGFuZ2VkIjpmYWxzZSwiSXNOZXciOmZhbHNlfSx7IiRpZCI6IjMzMiIsIkRhdGUiOiIxOTgzLTA3LTE1VDIzOjU5OjAwWiIsIlN0eWxlIjp7IiRpZCI6IjMzMyIsIlNoYXBlIjoxNCwiQ29ubmVjdG9yTWFyZ2luIjp7IiRyZWYiOiI1NCJ9LCJDb25uZWN0b3JTdHlsZSI6eyIkaWQiOiIzMzQiLCJMaW5lQ29sb3IiOnsiJGlkIjoiMzM1IiwiJHR5cGUiOiJOTFJFLkNvbW1vbi5Eb20uU29saWRDb2xvckJydXNoLCBOTFJFLkNvbW1vbiIsIkNvbG9yIjp7IiRpZCI6IjMzNiIsIkEiOjEyNywiUiI6MjU1LCJHIjoyMzgsIkIiOjB9fSwiTGluZVdlaWdodCI6MS4wLCJMaW5lVHlwZSI6MCwiUGFyZW50U3R5bGUiOnsiJHJlZiI6IjU1In19LCJJc0JlbG93VGltZWJhbmQiOnRydWUsIkhpZGVEYXRlIjpmYWxzZSwiU2hhcGVTaXplIjozLCJTcGFjaW5nIjoyLjAsIlBhZGRpbmciOnsiJHJlZiI6IjU4In0sIlNoYXBlU3R5bGUiOnsiJGlkIjoiMzM3IiwiTWFyZ2luIjp7IiRyZWYiOiI2MCJ9LCJQYWRkaW5nIjp7IiRyZWYiOiI2MSJ9LCJCYWNrZ3JvdW5kIjp7IiRpZCI6IjMzOCIsIkNvbG9yIjp7IiRpZCI6IjMzOSIsIkEiOjI1NSwiUiI6MjU1LCJHIjoyNTUsIkIiOjI1NX19LCJJc1Zpc2libGUiOnRydWUsIldpZHRoIjoxMC4wLCJIZWlnaHQiOjExLjE5OTk5OTgwOTI2NTEzNywiQm9yZGVyU3R5bGUiOnsiJGlkIjoiMzQwIiwiTGluZUNvbG9yIjp7IiRyZWYiOiI2MyJ9LCJMaW5lV2VpZ2h0IjowLjAsIkxpbmVUeXBlIjowLCJQYXJlbnRTdHlsZSI6eyIkcmVmIjoiNjIifX0sIlBhcmVudFN0eWxlIjp7IiRyZWYiOiI1OSJ9fSwiVGl0bGVTdHlsZSI6eyIkaWQiOiIzNDEiLCJGb250U2V0dGluZ3MiOnsiJGlkIjoiMzQyIiwiRm9udFNpemUiOjExLCJGb250TmFtZSI6IlNlZ29lIFVJIiwiSXNCb2xkIjpmYWxzZSwiSXNJdGFsaWMiOmZhbHNlLCJJc1VuZGVybGluZWQiOmZhbHNlLCJQYXJlbnRTdHlsZSI6eyIkcmVmIjoiNjYifX0sIkF1dG9TaXplIjowLCJGb3JlZ3JvdW5kIjp7IiRyZWYiOiI2NyJ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M0MyIsIkxpbmVDb2xvciI6bnVsbCwiTGluZVdlaWdodCI6MC4wLCJMaW5lVHlwZSI6MCwiUGFyZW50U3R5bGUiOm51bGx9LCJQYXJlbnRTdHlsZSI6eyIkcmVmIjoiNjUifX0sIkRhdGVTdHlsZSI6eyIkaWQiOiIzNDQiLCJGb250U2V0dGluZ3MiOnsiJGlkIjoiMzQ1IiwiRm9udFNpemUiOjEwLCJGb250TmFtZSI6IkNhbGlicmkiLCJJc0JvbGQiOmZhbHNlLCJJc0l0YWxpYyI6ZmFsc2UsIklzVW5kZXJsaW5lZCI6ZmFsc2UsIlBhcmVudFN0eWxlIjp7IiRyZWYiOiI3MyJ9fSwiQXV0b1NpemUiOjAsIkZvcmVncm91bmQiOnsiJGlkIjoiMzQ2IiwiQ29sb3IiOnsiJGlkIjoiMzQ3IiwiQSI6MjU1LCJSIjoyNTUsIkciOjI1NSwiQiI6MjU1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zQ4IiwiTGluZUNvbG9yIjpudWxsLCJMaW5lV2VpZ2h0IjowLjAsIkxpbmVUeXBlIjowLCJQYXJlbnRTdHlsZSI6bnVsbH0sIlBhcmVudFN0eWxlIjp7IiRyZWYiOiI3MiJ9fSwiRGF0ZUZvcm1hdCI6eyIkaWQiOiIzNDkiLCJGb3JtYXRTdHJpbmciOiJ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eyIkcmVmIjoiNTMifX0sIlBvc2l0aW9uIjp7IlJhdGlvIjowLjAsIklzQ3VzdG9tIjpmYWxzZX0sIkRhdGVGb3JtYXQiOnsiJHJlZiI6IjM0OSJ9LCJJZCI6IjRhNzVlMzk2LWE0MWQtNGFiZC05OGUyLThmZmJjYTI4MjUxOSIsIkltcG9ydElkIjoiMSIsIlRpdGxlIjoiRGl2b3JjZSIsIk5vdGUiOm51bGwsIkh5cGVybGluayI6bnVsbCwiSXNDaGFuZ2VkIjpmYWxzZSwiSXNOZXciOmZhbHNlfSx7IiRpZCI6IjM1MCIsIkRhdGUiOiIxOTgzLTA3LTE4VDIzOjU5OjAwWiIsIlN0eWxlIjp7IiRpZCI6IjM1MSIsIlNoYXBlIjowLCJDb25uZWN0b3JNYXJnaW4iOnsiJHJlZiI6IjU0In0sIkNvbm5lY3RvclN0eWxlIjp7IiRpZCI6IjM1MiIsIkxpbmVDb2xvciI6eyIkaWQiOiIzNTMiLCIkdHlwZSI6Ik5MUkUuQ29tbW9uLkRvbS5Tb2xpZENvbG9yQnJ1c2gsIE5MUkUuQ29tbW9uIiwiQ29sb3IiOnsiJGlkIjoiMzU0IiwiQSI6MTI3LCJSIjoyNTAsIkciOjI0OCwiQiI6MTg0fX0sIkxpbmVXZWlnaHQiOjEuMCwiTGluZVR5cGUiOjAsIlBhcmVudFN0eWxlIjp7IiRyZWYiOiI1NSJ9fSwiSXNCZWxvd1RpbWViYW5kIjpmYWxzZSwiSGlkZURhdGUiOmZhbHNlLCJTaGFwZVNpemUiOjMsIlNwYWNpbmciOjIuMCwiUGFkZGluZyI6eyIkcmVmIjoiNTgifSwiU2hhcGVTdHlsZSI6eyIkaWQiOiIzNTUiLCJNYXJnaW4iOnsiJHJlZiI6IjYwIn0sIlBhZGRpbmciOnsiJHJlZiI6IjYxIn0sIkJhY2tncm91bmQiOnsiJGlkIjoiMzU2IiwiQ29sb3IiOnsiJGlkIjoiMzU3IiwiQSI6MjU1LCJSIjoyNTQsIkciOjE4NiwiQiI6MTB9fSwiSXNWaXNpYmxlIjp0cnVlLCJXaWR0aCI6OS42MDAwMDAzODE0Njk3MjY2LCJIZWlnaHQiOjExLjE5OTk5OTgwOTI2NTEzNywiQm9yZGVyU3R5bGUiOnsiJGlkIjoiMzU4IiwiTGluZUNvbG9yIjp7IiRyZWYiOiI2MyJ9LCJMaW5lV2VpZ2h0IjowLjAsIkxpbmVUeXBlIjowLCJQYXJlbnRTdHlsZSI6eyIkcmVmIjoiNjIifX0sIlBhcmVudFN0eWxlIjp7IiRyZWYiOiI1OSJ9fSwiVGl0bGVTdHlsZSI6eyIkaWQiOiIzNTkiLCJGb250U2V0dGluZ3MiOnsiJGlkIjoiMzYwIiwiRm9udFNpemUiOjExLCJGb250TmFtZSI6IlNlZ29lIFVJIiwiSXNCb2xkIjpmYWxzZSwiSXNJdGFsaWMiOmZhbHNlLCJJc1VuZGVybGluZWQiOmZhbHNlLCJQYXJlbnRTdHlsZSI6eyIkcmVmIjoiNjYifX0sIkF1dG9TaXplIjowLCJGb3JlZ3JvdW5kIjp7IiRpZCI6IjM2MSIsIkNvbG9yIjp7IiRpZCI6IjM2MiIsIkEiOjI1NSwiUiI6MjM3LCJHIjoyMTMsIkIiOjE1M31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M2MyIsIkxpbmVDb2xvciI6bnVsbCwiTGluZVdlaWdodCI6MC4wLCJMaW5lVHlwZSI6MCwiUGFyZW50U3R5bGUiOm51bGx9LCJQYXJlbnRTdHlsZSI6eyIkcmVmIjoiNjUifX0sIkRhdGVTdHlsZSI6eyIkaWQiOiIzNjQiLCJGb250U2V0dGluZ3MiOnsiJGlkIjoiMzY1IiwiRm9udFNpemUiOjEwLCJGb250TmFtZSI6IkNhbGlicmkiLCJJc0JvbGQiOmZhbHNlLCJJc0l0YWxpYyI6ZmFsc2UsIklzVW5kZXJsaW5lZCI6ZmFsc2UsIlBhcmVudFN0eWxlIjp7IiRyZWYiOiI3MyJ9fSwiQXV0b1NpemUiOjAsIkZvcmVncm91bmQiOnsiJGlkIjoiMzY2IiwiQ29sb3IiOnsiJGlkIjoiMzY3IiwiQSI6MjU1LCJSIjoyNTAsIkciOjI0OCwiQiI6MTg0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zY4IiwiTGluZUNvbG9yIjpudWxsLCJMaW5lV2VpZ2h0IjowLjAsIkxpbmVUeXBlIjowLCJQYXJlbnRTdHlsZSI6bnVsbH0sIlBhcmVudFN0eWxlIjp7IiRyZWYiOiI3MiJ9fSwiRGF0ZUZvcm1hdCI6eyIkaWQiOiIzNjkiLCJGb3JtYXRTdHJpbmciOiJ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eyIkcmVmIjoiNTMifX0sIlBvc2l0aW9uIjp7IlJhdGlvIjowLjE0NzkxMzUzMDEzNzgwMzgxLCJJc0N1c3RvbSI6dHJ1ZX0sIkRhdGVGb3JtYXQiOnsiJHJlZiI6IjM2OSJ9LCJJZCI6IjE1YTc5MzNjLTYwNWUtNDlmOC05N2Q3LWE5MjZlYTE2OTFjYSIsIkltcG9ydElkIjoiMSIsIlRpdGxlIjoiU3RhciBXYXJzOiBFcGlzb2RlIFZJIiwiTm90ZSI6bnVsbCwiSHlwZXJsaW5rIjpudWxsLCJJc0NoYW5nZWQiOmZhbHNlLCJJc05ldyI6ZmFsc2V9LHsiJGlkIjoiMzcwIiwiRGF0ZSI6IjE5ODQtMDUtMDhUMjM6NTk6MDBaIiwiU3R5bGUiOnsiJGlkIjoiMzcxIiwiU2hhcGUiOjAsIkNvbm5lY3Rvck1hcmdpbiI6eyIkcmVmIjoiNTQifSwiQ29ubmVjdG9yU3R5bGUiOnsiJGlkIjoiMzcyIiwiTGluZUNvbG9yIjp7IiRpZCI6IjM3MyIsIiR0eXBlIjoiTkxSRS5Db21tb24uRG9tLlNvbGlkQ29sb3JCcnVzaCwgTkxSRS5Db21tb24iLCJDb2xvciI6eyIkaWQiOiIzNzQiLCJBIjoxMjcsIlIiOjI1MCwiRyI6MjQ4LCJCIjoxOTR9fSwiTGluZVdlaWdodCI6MS4wLCJMaW5lVHlwZSI6MCwiUGFyZW50U3R5bGUiOnsiJHJlZiI6IjU1In19LCJJc0JlbG93VGltZWJhbmQiOnRydWUsIkhpZGVEYXRlIjpmYWxzZSwiU2hhcGVTaXplIjozLCJTcGFjaW5nIjoyLjAsIlBhZGRpbmciOnsiJHJlZiI6IjU4In0sIlNoYXBlU3R5bGUiOnsiJGlkIjoiMzc1IiwiTWFyZ2luIjp7IiRyZWYiOiI2MCJ9LCJQYWRkaW5nIjp7IiRyZWYiOiI2MSJ9LCJCYWNrZ3JvdW5kIjp7IiRpZCI6IjM3NiIsIkNvbG9yIjp7IiRpZCI6IjM3NyIsIkEiOjI1NSwiUiI6MjU0LCJHIjoxODYsIkIiOjEwfX0sIklzVmlzaWJsZSI6dHJ1ZSwiV2lkdGgiOjkuNjAwMDAwMzgxNDY5NzI2NiwiSGVpZ2h0IjoxMS4xOTk5OTk4MDkyNjUxMzcsIkJvcmRlclN0eWxlIjp7IiRpZCI6IjM3OCIsIkxpbmVDb2xvciI6eyIkcmVmIjoiNjMifSwiTGluZVdlaWdodCI6MC4wLCJMaW5lVHlwZSI6MCwiUGFyZW50U3R5bGUiOnsiJHJlZiI6IjYyIn19LCJQYXJlbnRTdHlsZSI6eyIkcmVmIjoiNTkifX0sIlRpdGxlU3R5bGUiOnsiJGlkIjoiMzc5IiwiRm9udFNldHRpbmdzIjp7IiRpZCI6IjM4MCIsIkZvbnRTaXplIjoxMSwiRm9udE5hbWUiOiJTZWdvZSBVSSIsIklzQm9sZCI6ZmFsc2UsIklzSXRhbGljIjpmYWxzZSwiSXNVbmRlcmxpbmVkIjpmYWxzZSwiUGFyZW50U3R5bGUiOnsiJHJlZiI6IjY2In19LCJBdXRvU2l6ZSI6MCwiRm9yZWdyb3VuZCI6eyIkaWQiOiIzODEiLCJDb2xvciI6eyIkaWQiOiIzODIiLCJBIjoyNTUsIlIiOjIzNCwiRyI6MjA4LCJCIjoxNDF9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zODMiLCJMaW5lQ29sb3IiOm51bGwsIkxpbmVXZWlnaHQiOjAuMCwiTGluZVR5cGUiOjAsIlBhcmVudFN0eWxlIjpudWxsfSwiUGFyZW50U3R5bGUiOnsiJHJlZiI6IjY1In19LCJEYXRlU3R5bGUiOnsiJGlkIjoiMzg0IiwiRm9udFNldHRpbmdzIjp7IiRpZCI6IjM4NSIsIkZvbnRTaXplIjoxMCwiRm9udE5hbWUiOiJDYWxpYnJpIiwiSXNCb2xkIjpmYWxzZSwiSXNJdGFsaWMiOmZhbHNlLCJJc1VuZGVybGluZWQiOmZhbHNlLCJQYXJlbnRTdHlsZSI6eyIkcmVmIjoiNzMifX0sIkF1dG9TaXplIjowLCJGb3JlZ3JvdW5kIjp7IiRpZCI6IjM4NiIsIkNvbG9yIjp7IiRpZCI6IjM4NyIsIkEiOjI1NSwiUiI6MjUwLCJHIjoyNDgsIkIiOjE4NH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M4OCIsIkxpbmVDb2xvciI6bnVsbCwiTGluZVdlaWdodCI6MC4wLCJMaW5lVHlwZSI6MCwiUGFyZW50U3R5bGUiOm51bGx9LCJQYXJlbnRTdHlsZSI6eyIkcmVmIjoiNzIifX0sIkRhdGVGb3JtYXQiOnsiJGlkIjoiMzg5IiwiRm9ybWF0U3RyaW5nIjoieXl5eS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nsiJHJlZiI6IjUzIn19LCJQb3NpdGlvbiI6eyJSYXRpbyI6MC4zNDMzNjYzMDUwMzMzNjU5LCJJc0N1c3RvbSI6dHJ1ZX0sIkRhdGVGb3JtYXQiOnsiJHJlZiI6IjM4OSJ9LCJJZCI6ImE0ODY2ZDc3LTEyNjgtNDkwYS05MGQ2LTAyMjBiNGEyYzM4MSIsIkltcG9ydElkIjoiMSIsIlRpdGxlIjoiSW5kaWFuYSBKb25lcyBhbmQgdGhlIFRlbXBsZSBvZiBEb29tIiwiTm90ZSI6bnVsbCwiSHlwZXJsaW5rIjpudWxsLCJJc0NoYW5nZWQiOmZhbHNlLCJJc05ldyI6ZmFsc2V9LHsiJGlkIjoiMzkwIiwiRGF0ZSI6IjE5ODgtMDQtMTNUMjM6NTk6MDBaIiwiU3R5bGUiOnsiJGlkIjoiMzkxIiwiU2hhcGUiOjE0LCJDb25uZWN0b3JNYXJnaW4iOnsiJHJlZiI6IjU0In0sIkNvbm5lY3RvclN0eWxlIjp7IiRpZCI6IjM5MiIsIkxpbmVDb2xvciI6eyIkaWQiOiIzOTMiLCIkdHlwZSI6Ik5MUkUuQ29tbW9uLkRvbS5Tb2xpZENvbG9yQnJ1c2gsIE5MUkUuQ29tbW9uIiwiQ29sb3IiOnsiJGlkIjoiMzk0IiwiQSI6MjU1LCJSIjoyNTUsIkciOjI1NSwiQiI6MjU1fX0sIkxpbmVXZWlnaHQiOjEuMCwiTGluZVR5cGUiOjAsIlBhcmVudFN0eWxlIjp7IiRyZWYiOiI1NSJ9fSwiSXNCZWxvd1RpbWViYW5kIjpmYWxzZSwiSGlkZURhdGUiOmZhbHNlLCJTaGFwZVNpemUiOjMsIlNwYWNpbmciOjIuMCwiUGFkZGluZyI6eyIkcmVmIjoiNTgifSwiU2hhcGVTdHlsZSI6eyIkaWQiOiIzOTUiLCJNYXJnaW4iOnsiJHJlZiI6IjYwIn0sIlBhZGRpbmciOnsiJHJlZiI6IjYxIn0sIkJhY2tncm91bmQiOnsiJGlkIjoiMzk2IiwiQ29sb3IiOnsiJGlkIjoiMzk3IiwiQSI6MjU1LCJSIjoyNTUsIkciOjI1NSwiQiI6MjU1fX0sIklzVmlzaWJsZSI6dHJ1ZSwiV2lkdGgiOjEwLjAsIkhlaWdodCI6MTEuMTk5OTk5ODA5MjY1MTM3LCJCb3JkZXJTdHlsZSI6eyIkaWQiOiIzOTgiLCJMaW5lQ29sb3IiOnsiJHJlZiI6IjYzIn0sIkxpbmVXZWlnaHQiOjAuMCwiTGluZVR5cGUiOjAsIlBhcmVudFN0eWxlIjp7IiRyZWYiOiI2MiJ9fSwiUGFyZW50U3R5bGUiOnsiJHJlZiI6IjU5In19LCJUaXRsZVN0eWxlIjp7IiRpZCI6IjM5OSIsIkZvbnRTZXR0aW5ncyI6eyIkaWQiOiI0MDAiLCJGb250U2l6ZSI6MTEsIkZvbnROYW1lIjoiU2Vnb2UgVUkiLCJJc0JvbGQiOmZhbHNlLCJJc0l0YWxpYyI6ZmFsc2UsIklzVW5kZXJsaW5lZCI6ZmFsc2UsIlBhcmVudFN0eWxlIjp7IiRyZWYiOiI2NiJ9fSwiQXV0b1NpemUiOjAsIkZvcmVncm91bmQiOnsiJHJlZiI6IjY3In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NDAxIiwiTGluZUNvbG9yIjpudWxsLCJMaW5lV2VpZ2h0IjowLjAsIkxpbmVUeXBlIjowLCJQYXJlbnRTdHlsZSI6bnVsbH0sIlBhcmVudFN0eWxlIjp7IiRyZWYiOiI2NSJ9fSwiRGF0ZVN0eWxlIjp7IiRpZCI6IjQwMiIsIkZvbnRTZXR0aW5ncyI6eyIkaWQiOiI0MDMiLCJGb250U2l6ZSI6MTAsIkZvbnROYW1lIjoiQ2FsaWJyaSIsIklzQm9sZCI6ZmFsc2UsIklzSXRhbGljIjpmYWxzZSwiSXNVbmRlcmxpbmVkIjpmYWxzZSwiUGFyZW50U3R5bGUiOnsiJHJlZiI6IjczIn19LCJBdXRvU2l6ZSI6MCwiRm9yZWdyb3VuZCI6eyIkaWQiOiI0MDQiLCJDb2xvciI6eyIkaWQiOiI0MDUiLCJBIjoyNTUsIlIiOjI1NSwiRyI6MjU1LCJCIjoyNTV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0MDYiLCJMaW5lQ29sb3IiOm51bGwsIkxpbmVXZWlnaHQiOjAuMCwiTGluZVR5cGUiOjAsIlBhcmVudFN0eWxlIjpudWxsfSwiUGFyZW50U3R5bGUiOnsiJHJlZiI6IjcyIn19LCJEYXRlRm9ybWF0Ijp7IiRpZCI6IjQwNyIsIkZvcm1hdFN0cmluZyI6In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7IiRyZWYiOiI1MyJ9fSwiUG9zaXRpb24iOnsiUmF0aW8iOjAuMCwiSXNDdXN0b20iOmZhbHNlfSwiRGF0ZUZvcm1hdCI6eyIkcmVmIjoiNDA3In0sIklkIjoiNDU5N2MyY2YtMTE5MS00YWYwLTlkY2QtYWEzZmE5Y2NkMDlmIiwiSW1wb3J0SWQiOiIxIiwiVGl0bGUiOiJBZG9wdHMgS2F0aWUiLCJOb3RlIjpudWxsLCJIeXBlcmxpbmsiOm51bGwsIklzQ2hhbmdlZCI6ZmFsc2UsIklzTmV3IjpmYWxzZX0seyIkaWQiOiI0MDgiLCJEYXRlIjoiMTk4OS0wNS0yNFQyMzo1OTowMFoiLCJTdHlsZSI6eyIkaWQiOiI0MDkiLCJTaGFwZSI6MCwiQ29ubmVjdG9yTWFyZ2luIjp7IiRyZWYiOiI1NCJ9LCJDb25uZWN0b3JTdHlsZSI6eyIkaWQiOiI0MTAiLCJMaW5lQ29sb3IiOnsiJGlkIjoiNDExIiwiJHR5cGUiOiJOTFJFLkNvbW1vbi5Eb20uU29saWRDb2xvckJydXNoLCBOTFJFLkNvbW1vbiIsIkNvbG9yIjp7IiRpZCI6IjQxMiIsIkEiOjEyNywiUiI6MjUwLCJHIjoyNDgsIkIiOjE4NH19LCJMaW5lV2VpZ2h0IjoxLjAsIkxpbmVUeXBlIjowLCJQYXJlbnRTdHlsZSI6eyIkcmVmIjoiNTUifX0sIklzQmVsb3dUaW1lYmFuZCI6dHJ1ZSwiSGlkZURhdGUiOmZhbHNlLCJTaGFwZVNpemUiOjMsIlNwYWNpbmciOjIuMCwiUGFkZGluZyI6eyIkcmVmIjoiNTgifSwiU2hhcGVTdHlsZSI6eyIkaWQiOiI0MTMiLCJNYXJnaW4iOnsiJHJlZiI6IjYwIn0sIlBhZGRpbmciOnsiJHJlZiI6IjYxIn0sIkJhY2tncm91bmQiOnsiJGlkIjoiNDE0IiwiQ29sb3IiOnsiJGlkIjoiNDE1IiwiQSI6MjU1LCJSIjoyNTQsIkciOjE4NiwiQiI6MTB9fSwiSXNWaXNpYmxlIjp0cnVlLCJXaWR0aCI6OS42MDAwMDAzODE0Njk3MjY2LCJIZWlnaHQiOjExLjE5OTk5OTgwOTI2NTEzNywiQm9yZGVyU3R5bGUiOnsiJGlkIjoiNDE2IiwiTGluZUNvbG9yIjp7IiRyZWYiOiI2MyJ9LCJMaW5lV2VpZ2h0IjowLjAsIkxpbmVUeXBlIjowLCJQYXJlbnRTdHlsZSI6eyIkcmVmIjoiNjIifX0sIlBhcmVudFN0eWxlIjp7IiRyZWYiOiI1OSJ9fSwiVGl0bGVTdHlsZSI6eyIkaWQiOiI0MTciLCJGb250U2V0dGluZ3MiOnsiJGlkIjoiNDE4IiwiRm9udFNpemUiOjExLCJGb250TmFtZSI6IlNlZ29lIFVJIiwiSXNCb2xkIjpmYWxzZSwiSXNJdGFsaWMiOmZhbHNlLCJJc1VuZGVybGluZWQiOmZhbHNlLCJQYXJlbnRTdHlsZSI6eyIkcmVmIjoiNjYifX0sIkF1dG9TaXplIjowLCJGb3JlZ3JvdW5kIjp7IiRpZCI6IjQxOSIsIkNvbG9yIjp7IiRpZCI6IjQyMCIsIkEiOjI1NSwiUiI6MjM0LCJHIjoyMTAsIkIiOjE1Nn1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QyMSIsIkxpbmVDb2xvciI6bnVsbCwiTGluZVdlaWdodCI6MC4wLCJMaW5lVHlwZSI6MCwiUGFyZW50U3R5bGUiOm51bGx9LCJQYXJlbnRTdHlsZSI6eyIkcmVmIjoiNjUifX0sIkRhdGVTdHlsZSI6eyIkaWQiOiI0MjIiLCJGb250U2V0dGluZ3MiOnsiJGlkIjoiNDIzIiwiRm9udFNpemUiOjEwLCJGb250TmFtZSI6IkNhbGlicmkiLCJJc0JvbGQiOmZhbHNlLCJJc0l0YWxpYyI6ZmFsc2UsIklzVW5kZXJsaW5lZCI6ZmFsc2UsIlBhcmVudFN0eWxlIjp7IiRyZWYiOiI3MyJ9fSwiQXV0b1NpemUiOjAsIkZvcmVncm91bmQiOnsiJGlkIjoiNDI0IiwiQ29sb3IiOnsiJGlkIjoiNDI1IiwiQSI6MjU1LCJSIjoyNTAsIkciOjI0OCwiQiI6MTg0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NDI2IiwiTGluZUNvbG9yIjpudWxsLCJMaW5lV2VpZ2h0IjowLjAsIkxpbmVUeXBlIjowLCJQYXJlbnRTdHlsZSI6bnVsbH0sIlBhcmVudFN0eWxlIjp7IiRyZWYiOiI3MiJ9fSwiRGF0ZUZvcm1hdCI6eyIkaWQiOiI0MjciLCJGb3JtYXRTdHJpbmciOiJ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eyIkcmVmIjoiNTMifX0sIlBvc2l0aW9uIjp7IlJhdGlvIjowLjAsIklzQ3VzdG9tIjpmYWxzZX0sIkRhdGVGb3JtYXQiOnsiJHJlZiI6IjQyNyJ9LCJJZCI6IjViNzRlMjFlLTRiZTEtNDY4OS1iMGViLWNhYzgyMGI1ZjRmYSIsIkltcG9ydElkIjoiMSIsIlRpdGxlIjoiSW5kaWFuYSBKb25lcyBhbmQgdGhlIExhc3QgQ3J1c2FkZSIsIk5vdGUiOm51bGwsIkh5cGVybGluayI6bnVsbCwiSXNDaGFuZ2VkIjpmYWxzZSwiSXNOZXciOmZhbHNlfSx7IiRpZCI6IjQyOCIsIkRhdGUiOiIxOTkxLTA2LTE1VDIzOjU5OjAwWiIsIlN0eWxlIjp7IiRpZCI6IjQyOSIsIlNoYXBlIjo3LCJDb25uZWN0b3JNYXJnaW4iOnsiJHJlZiI6IjU0In0sIkNvbm5lY3RvclN0eWxlIjp7IiRpZCI6IjQzMCIsIkxpbmVDb2xvciI6eyIkaWQiOiI0MzEiLCIkdHlwZSI6Ik5MUkUuQ29tbW9uLkRvbS5Tb2xpZENvbG9yQnJ1c2gsIE5MUkUuQ29tbW9uIiwiQ29sb3IiOnsiJGlkIjoiNDMyIiwiQSI6MjU1LCJSIjoxNjUsIkciOjE2NSwiQiI6MTY1fX0sIkxpbmVXZWlnaHQiOjEuMCwiTGluZVR5cGUiOjAsIlBhcmVudFN0eWxlIjp7IiRyZWYiOiI1NSJ9fSwiSXNCZWxvd1RpbWViYW5kIjpmYWxzZSwiSGlkZURhdGUiOmZhbHNlLCJTaGFwZVNpemUiOjMsIlNwYWNpbmciOjIuMCwiUGFkZGluZyI6eyIkcmVmIjoiNTgifSwiU2hhcGVTdHlsZSI6eyIkaWQiOiI0MzMiLCJNYXJnaW4iOnsiJHJlZiI6IjYwIn0sIlBhZGRpbmciOnsiJHJlZiI6IjYxIn0sIkJhY2tncm91bmQiOnsiJGlkIjoiNDM0IiwiQ29sb3IiOnsiJGlkIjoiNDM1IiwiQSI6MjU1LCJSIjoxOTEsIkciOjE5MSwiQiI6MTkxfX0sIklzVmlzaWJsZSI6dHJ1ZSwiV2lkdGgiOjkuNjAwMDAwMzgxNDY5NzI2NiwiSGVpZ2h0IjoxMS4xOTk5OTk4MDkyNjUxMzcsIkJvcmRlclN0eWxlIjp7IiRpZCI6IjQzNiIsIkxpbmVDb2xvciI6eyIkcmVmIjoiNjMifSwiTGluZVdlaWdodCI6MC4wLCJMaW5lVHlwZSI6MCwiUGFyZW50U3R5bGUiOnsiJHJlZiI6IjYyIn19LCJQYXJlbnRTdHlsZSI6eyIkcmVmIjoiNTkifX0sIlRpdGxlU3R5bGUiOnsiJGlkIjoiNDM3IiwiRm9udFNldHRpbmdzIjp7IiRpZCI6IjQzOCIsIkZvbnRTaXplIjoxMSwiRm9udE5hbWUiOiJTZWdvZSBVSSIsIklzQm9sZCI6ZmFsc2UsIklzSXRhbGljIjpmYWxzZSwiSXNVbmRlcmxpbmVkIjpmYWxzZSwiUGFyZW50U3R5bGUiOnsiJHJlZiI6IjY2In19LCJBdXRvU2l6ZSI6MCwiRm9yZWdyb3VuZCI6eyIkcmVmIjoiNjci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0MzkiLCJMaW5lQ29sb3IiOm51bGwsIkxpbmVXZWlnaHQiOjAuMCwiTGluZVR5cGUiOjAsIlBhcmVudFN0eWxlIjpudWxsfSwiUGFyZW50U3R5bGUiOnsiJHJlZiI6IjY1In19LCJEYXRlU3R5bGUiOnsiJGlkIjoiNDQwIiwiRm9udFNldHRpbmdzIjp7IiRpZCI6IjQ0MSIsIkZvbnRTaXplIjoxMCwiRm9udE5hbWUiOiJDYWxpYnJpIiwiSXNCb2xkIjpmYWxzZSwiSXNJdGFsaWMiOmZhbHNlLCJJc1VuZGVybGluZWQiOmZhbHNlLCJQYXJlbnRTdHlsZSI6eyIkcmVmIjoiNzMifX0sIkF1dG9TaXplIjowLCJGb3JlZ3JvdW5kIjp7IiRpZCI6IjQ0MiIsIkNvbG9yIjp7IiRpZCI6IjQ0MyIsIkEiOjI1NSwiUiI6MTkxLCJHIjoxOTEsIkIiOjE5MX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Q0NCIsIkxpbmVDb2xvciI6bnVsbCwiTGluZVdlaWdodCI6MC4wLCJMaW5lVHlwZSI6MCwiUGFyZW50U3R5bGUiOm51bGx9LCJQYXJlbnRTdHlsZSI6eyIkcmVmIjoiNzIifX0sIkRhdGVGb3JtYXQiOnsiJGlkIjoiNDQ1IiwiRm9ybWF0U3RyaW5nIjoieXl5eS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nsiJHJlZiI6IjUzIn19LCJQb3NpdGlvbiI6eyJSYXRpbyI6MC40Mjc5NTA3MTc3ODQ3NDAzMSwiSXNDdXN0b20iOnRydWV9LCJEYXRlRm9ybWF0Ijp7IiRyZWYiOiI0NDUifSwiSWQiOiJhMTkyNjhhMS00ZDA2LTRhZTktYjYxOC0yOTk4MzNjMzM2ODIiLCJJbXBvcnRJZCI6IjEiLCJUaXRsZSI6IkdMIEVkdWNhdGlvbmFsIEZvdW5kYXRpb24iLCJOb3RlIjpudWxsLCJIeXBlcmxpbmsiOm51bGwsIklzQ2hhbmdlZCI6ZmFsc2UsIklzTmV3IjpmYWxzZX0seyIkaWQiOiI0NDYiLCJEYXRlIjoiMTk5My0wMi0wN1QyMzo1OTowMFoiLCJTdHlsZSI6eyIkaWQiOiI0NDciLCJTaGFwZSI6MTQsIkNvbm5lY3Rvck1hcmdpbiI6eyIkcmVmIjoiNTQifSwiQ29ubmVjdG9yU3R5bGUiOnsiJGlkIjoiNDQ4IiwiTGluZUNvbG9yIjp7IiRpZCI6IjQ0OSIsIiR0eXBlIjoiTkxSRS5Db21tb24uRG9tLlNvbGlkQ29sb3JCcnVzaCwgTkxSRS5Db21tb24iLCJDb2xvciI6eyIkaWQiOiI0NTAiLCJBIjoyNTUsIlIiOjI1NSwiRyI6MjU1LCJCIjoyNTV9fSwiTGluZVdlaWdodCI6MS4wLCJMaW5lVHlwZSI6MCwiUGFyZW50U3R5bGUiOnsiJHJlZiI6IjU1In19LCJJc0JlbG93VGltZWJhbmQiOnRydWUsIkhpZGVEYXRlIjpmYWxzZSwiU2hhcGVTaXplIjozLCJTcGFjaW5nIjoyLjAsIlBhZGRpbmciOnsiJHJlZiI6IjU4In0sIlNoYXBlU3R5bGUiOnsiJGlkIjoiNDUxIiwiTWFyZ2luIjp7IiRyZWYiOiI2MCJ9LCJQYWRkaW5nIjp7IiRyZWYiOiI2MSJ9LCJCYWNrZ3JvdW5kIjp7IiRpZCI6IjQ1MiIsIkNvbG9yIjp7IiRpZCI6IjQ1MyIsIkEiOjI1NSwiUiI6MjU1LCJHIjoyNTUsIkIiOjI1NX19LCJJc1Zpc2libGUiOnRydWUsIldpZHRoIjo5LjYwMDAwMDM4MTQ2OTcyNjYsIkhlaWdodCI6MTEuMTk5OTk5ODA5MjY1MTM3LCJCb3JkZXJTdHlsZSI6eyIkaWQiOiI0NTQiLCJMaW5lQ29sb3IiOnsiJHJlZiI6IjYzIn0sIkxpbmVXZWlnaHQiOjAuMCwiTGluZVR5cGUiOjAsIlBhcmVudFN0eWxlIjp7IiRyZWYiOiI2MiJ9fSwiUGFyZW50U3R5bGUiOnsiJHJlZiI6IjU5In19LCJUaXRsZVN0eWxlIjp7IiRpZCI6IjQ1NSIsIkZvbnRTZXR0aW5ncyI6eyIkaWQiOiI0NTYiLCJGb250U2l6ZSI6MTEsIkZvbnROYW1lIjoiU2Vnb2UgVUkiLCJJc0JvbGQiOmZhbHNlLCJJc0l0YWxpYyI6ZmFsc2UsIklzVW5kZXJsaW5lZCI6ZmFsc2UsIlBhcmVudFN0eWxlIjp7IiRyZWYiOiI2NiJ9fSwiQXV0b1NpemUiOjAsIkZvcmVncm91bmQiOnsiJHJlZiI6IjY3In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NDU3IiwiTGluZUNvbG9yIjpudWxsLCJMaW5lV2VpZ2h0IjowLjAsIkxpbmVUeXBlIjowLCJQYXJlbnRTdHlsZSI6bnVsbH0sIlBhcmVudFN0eWxlIjp7IiRyZWYiOiI2NSJ9fSwiRGF0ZVN0eWxlIjp7IiRpZCI6IjQ1OCIsIkZvbnRTZXR0aW5ncyI6eyIkaWQiOiI0NTkiLCJGb250U2l6ZSI6MTAsIkZvbnROYW1lIjoiQ2FsaWJyaSIsIklzQm9sZCI6ZmFsc2UsIklzSXRhbGljIjpmYWxzZSwiSXNVbmRlcmxpbmVkIjpmYWxzZSwiUGFyZW50U3R5bGUiOnsiJHJlZiI6IjczIn19LCJBdXRvU2l6ZSI6MCwiRm9yZWdyb3VuZCI6eyIkaWQiOiI0NjAiLCJDb2xvciI6eyIkaWQiOiI0NjEiLCJBIjoyNTUsIlIiOjI1NSwiRyI6MjU1LCJCIjoyNTV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0NjIiLCJMaW5lQ29sb3IiOm51bGwsIkxpbmVXZWlnaHQiOjAuMCwiTGluZVR5cGUiOjAsIlBhcmVudFN0eWxlIjpudWxsfSwiUGFyZW50U3R5bGUiOnsiJHJlZiI6IjcyIn19LCJEYXRlRm9ybWF0Ijp7IiRpZCI6IjQ2MyIsIkZvcm1hdFN0cmluZyI6In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7IiRyZWYiOiI1MyJ9fSwiUG9zaXRpb24iOnsiUmF0aW8iOjAuMTQ1ODg2ODQxNTI2NzM3OTIsIklzQ3VzdG9tIjp0cnVlfSwiRGF0ZUZvcm1hdCI6eyIkcmVmIjoiNDYzIn0sIklkIjoiYWMwMjJhMjgtZTU0ZC00NjUzLTgwM2ItMThlNzkwMWJlNTBjIiwiSW1wb3J0SWQiOiIxIiwiVGl0bGUiOiJBZG9wdHMgSmV0dCIsIk5vdGUiOm51bGwsIkh5cGVybGluayI6bnVsbCwiSXNDaGFuZ2VkIjpmYWxzZSwiSXNOZXciOmZhbHNlfSx7IiRpZCI6IjQ2NCIsIkRhdGUiOiIxOTk5LTA1LTE2VDIzOjU5OjAwWiIsIlN0eWxlIjp7IiRpZCI6IjQ2NSIsIlNoYXBlIjowLCJDb25uZWN0b3JNYXJnaW4iOnsiJHJlZiI6IjU0In0sIkNvbm5lY3RvclN0eWxlIjp7IiRpZCI6IjQ2NiIsIkxpbmVDb2xvciI6eyIkaWQiOiI0NjciLCIkdHlwZSI6Ik5MUkUuQ29tbW9uLkRvbS5Tb2xpZENvbG9yQnJ1c2gsIE5MUkUuQ29tbW9uIiwiQ29sb3IiOnsiJGlkIjoiNDY4IiwiQSI6MTI3LCJSIjoyNTAsIkciOjI0OCwiQiI6MTg0fX0sIkxpbmVXZWlnaHQiOjEuMCwiTGluZVR5cGUiOjAsIlBhcmVudFN0eWxlIjp7IiRyZWYiOiI1NSJ9fSwiSXNCZWxvd1RpbWViYW5kIjpmYWxzZSwiSGlkZURhdGUiOmZhbHNlLCJTaGFwZVNpemUiOjMsIlNwYWNpbmciOjIuMCwiUGFkZGluZyI6eyIkcmVmIjoiNTgifSwiU2hhcGVTdHlsZSI6eyIkaWQiOiI0NjkiLCJNYXJnaW4iOnsiJHJlZiI6IjYwIn0sIlBhZGRpbmciOnsiJHJlZiI6IjYxIn0sIkJhY2tncm91bmQiOnsiJGlkIjoiNDcwIiwiQ29sb3IiOnsiJGlkIjoiNDcxIiwiQSI6MjU1LCJSIjoyNTQsIkciOjE4NiwiQiI6MTB9fSwiSXNWaXNpYmxlIjp0cnVlLCJXaWR0aCI6OS42MDAwMDAzODE0Njk3MjY2LCJIZWlnaHQiOjExLjE5OTk5OTgwOTI2NTEzNywiQm9yZGVyU3R5bGUiOnsiJGlkIjoiNDcyIiwiTGluZUNvbG9yIjp7IiRyZWYiOiI2MyJ9LCJMaW5lV2VpZ2h0IjowLjAsIkxpbmVUeXBlIjowLCJQYXJlbnRTdHlsZSI6eyIkcmVmIjoiNjIifX0sIlBhcmVudFN0eWxlIjp7IiRyZWYiOiI1OSJ9fSwiVGl0bGVTdHlsZSI6eyIkaWQiOiI0NzMiLCJGb250U2V0dGluZ3MiOnsiJGlkIjoiNDc0IiwiRm9udFNpemUiOjExLCJGb250TmFtZSI6IlNlZ29lIFVJIiwiSXNCb2xkIjpmYWxzZSwiSXNJdGFsaWMiOmZhbHNlLCJJc1VuZGVybGluZWQiOmZhbHNlLCJQYXJlbnRTdHlsZSI6eyIkcmVmIjoiNjYifX0sIkF1dG9TaXplIjowLCJGb3JlZ3JvdW5kIjp7IiRpZCI6IjQ3NSIsIkNvbG9yIjp7IiRpZCI6IjQ3NiIsIkEiOjI1NSwiUiI6MjM3LCJHIjoyMTMsIkIiOjE1Mn1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Q3NyIsIkxpbmVDb2xvciI6bnVsbCwiTGluZVdlaWdodCI6MC4wLCJMaW5lVHlwZSI6MCwiUGFyZW50U3R5bGUiOm51bGx9LCJQYXJlbnRTdHlsZSI6eyIkcmVmIjoiNjUifX0sIkRhdGVTdHlsZSI6eyIkaWQiOiI0NzgiLCJGb250U2V0dGluZ3MiOnsiJGlkIjoiNDc5IiwiRm9udFNpemUiOjEwLCJGb250TmFtZSI6IkNhbGlicmkiLCJJc0JvbGQiOmZhbHNlLCJJc0l0YWxpYyI6ZmFsc2UsIklzVW5kZXJsaW5lZCI6ZmFsc2UsIlBhcmVudFN0eWxlIjp7IiRyZWYiOiI3MyJ9fSwiQXV0b1NpemUiOjAsIkZvcmVncm91bmQiOnsiJGlkIjoiNDgwIiwiQ29sb3IiOnsiJGlkIjoiNDgxIiwiQSI6MjU1LCJSIjoyNTAsIkciOjI0OCwiQiI6MTg0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NDgyIiwiTGluZUNvbG9yIjpudWxsLCJMaW5lV2VpZ2h0IjowLjAsIkxpbmVUeXBlIjowLCJQYXJlbnRTdHlsZSI6bnVsbH0sIlBhcmVudFN0eWxlIjp7IiRyZWYiOiI3MiJ9fSwiRGF0ZUZvcm1hdCI6eyIkaWQiOiI0ODMiLCJGb3JtYXRTdHJpbmciOiJ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eyIkcmVmIjoiNTMifX0sIlBvc2l0aW9uIjp7IlJhdGlvIjowLjAsIklzQ3VzdG9tIjpmYWxzZX0sIkRhdGVGb3JtYXQiOnsiJHJlZiI6IjQ4MyJ9LCJJZCI6IjMxYjE1YzI1LWM5NTMtNDllMC04Mjc3LTc3YThmOTU5OWFjOCIsIkltcG9ydElkIjoiMSIsIlRpdGxlIjoiU3RhciBXYXJzOiBFcGlzb2RlIEkiLCJOb3RlIjpudWxsLCJIeXBlcmxpbmsiOm51bGwsIklzQ2hhbmdlZCI6ZmFsc2UsIklzTmV3IjpmYWxzZX0seyIkaWQiOiI0ODQiLCJEYXRlIjoiMjAwMi0wNS0xMlQyMzo1OTowMFoiLCJTdHlsZSI6eyIkaWQiOiI0ODUiLCJTaGFwZSI6MCwiQ29ubmVjdG9yTWFyZ2luIjp7IiRyZWYiOiI1NCJ9LCJDb25uZWN0b3JTdHlsZSI6eyIkaWQiOiI0ODYiLCJMaW5lQ29sb3IiOnsiJGlkIjoiNDg3IiwiJHR5cGUiOiJOTFJFLkNvbW1vbi5Eb20uU29saWRDb2xvckJydXNoLCBOTFJFLkNvbW1vbiIsIkNvbG9yIjp7IiRpZCI6IjQ4OCIsIkEiOjEyNywiUiI6MjUwLCJHIjoyNDgsIkIiOjE4NH19LCJMaW5lV2VpZ2h0IjoxLjAsIkxpbmVUeXBlIjowLCJQYXJlbnRTdHlsZSI6eyIkcmVmIjoiNTUifX0sIklzQmVsb3dUaW1lYmFuZCI6dHJ1ZSwiSGlkZURhdGUiOmZhbHNlLCJTaGFwZVNpemUiOjMsIlNwYWNpbmciOjIuMCwiUGFkZGluZyI6eyIkcmVmIjoiNTgifSwiU2hhcGVTdHlsZSI6eyIkaWQiOiI0ODkiLCJNYXJnaW4iOnsiJHJlZiI6IjYwIn0sIlBhZGRpbmciOnsiJHJlZiI6IjYxIn0sIkJhY2tncm91bmQiOnsiJGlkIjoiNDkwIiwiQ29sb3IiOnsiJGlkIjoiNDkxIiwiQSI6MjU1LCJSIjoyNTQsIkciOjE4NiwiQiI6MTB9fSwiSXNWaXNpYmxlIjp0cnVlLCJXaWR0aCI6OS42MDAwMDAzODE0Njk3MjY2LCJIZWlnaHQiOjExLjE5OTk5OTgwOTI2NTEzNywiQm9yZGVyU3R5bGUiOnsiJGlkIjoiNDkyIiwiTGluZUNvbG9yIjp7IiRyZWYiOiI2MyJ9LCJMaW5lV2VpZ2h0IjowLjAsIkxpbmVUeXBlIjowLCJQYXJlbnRTdHlsZSI6eyIkcmVmIjoiNjIifX0sIlBhcmVudFN0eWxlIjp7IiRyZWYiOiI1OSJ9fSwiVGl0bGVTdHlsZSI6eyIkaWQiOiI0OTMiLCJGb250U2V0dGluZ3MiOnsiJGlkIjoiNDk0IiwiRm9udFNpemUiOjExLCJGb250TmFtZSI6IlNlZ29lIFVJIiwiSXNCb2xkIjpmYWxzZSwiSXNJdGFsaWMiOmZhbHNlLCJJc1VuZGVybGluZWQiOmZhbHNlLCJQYXJlbnRTdHlsZSI6eyIkcmVmIjoiNjYifX0sIkF1dG9TaXplIjowLCJGb3JlZ3JvdW5kIjp7IiRpZCI6IjQ5NSIsIkNvbG9yIjp7IiRpZCI6IjQ5NiIsIkEiOjI1NSwiUiI6MjM1LCJHIjoyMTAsIkIiOjE0NX1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Q5NyIsIkxpbmVDb2xvciI6bnVsbCwiTGluZVdlaWdodCI6MC4wLCJMaW5lVHlwZSI6MCwiUGFyZW50U3R5bGUiOm51bGx9LCJQYXJlbnRTdHlsZSI6eyIkcmVmIjoiNjUifX0sIkRhdGVTdHlsZSI6eyIkaWQiOiI0OTgiLCJGb250U2V0dGluZ3MiOnsiJGlkIjoiNDk5IiwiRm9udFNpemUiOjEwLCJGb250TmFtZSI6IkNhbGlicmkiLCJJc0JvbGQiOmZhbHNlLCJJc0l0YWxpYyI6ZmFsc2UsIklzVW5kZXJsaW5lZCI6ZmFsc2UsIlBhcmVudFN0eWxlIjp7IiRyZWYiOiI3MyJ9fSwiQXV0b1NpemUiOjAsIkZvcmVncm91bmQiOnsiJGlkIjoiNTAwIiwiQ29sb3IiOnsiJGlkIjoiNTAxIiwiQSI6MjU1LCJSIjoyNTAsIkciOjI0OCwiQiI6MTg0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NTAyIiwiTGluZUNvbG9yIjpudWxsLCJMaW5lV2VpZ2h0IjowLjAsIkxpbmVUeXBlIjowLCJQYXJlbnRTdHlsZSI6bnVsbH0sIlBhcmVudFN0eWxlIjp7IiRyZWYiOiI3MiJ9fSwiRGF0ZUZvcm1hdCI6eyIkaWQiOiI1MDMiLCJGb3JtYXRTdHJpbmciOiJ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eyIkcmVmIjoiNTMifX0sIlBvc2l0aW9uIjp7IlJhdGlvIjowLjAsIklzQ3VzdG9tIjpmYWxzZX0sIkRhdGVGb3JtYXQiOnsiJHJlZiI6IjUwMyJ9LCJJZCI6IjY1NWU2NjIyLWJhZjgtNDUwZC1iODUxLTAyZTllYjk4M2FmMyIsIkltcG9ydElkIjoiMSIsIlRpdGxlIjoiU3RhciBXYXJzOiBFcGlzb2RlIElJIiwiTm90ZSI6bnVsbCwiSHlwZXJsaW5rIjpudWxsLCJJc0NoYW5nZWQiOmZhbHNlLCJJc05ldyI6ZmFsc2V9LHsiJGlkIjoiNTA0IiwiRGF0ZSI6IjIwMDUtMDUtMTVUMjM6NTk6MDBaIiwiU3R5bGUiOnsiJGlkIjoiNTA1IiwiU2hhcGUiOjAsIkNvbm5lY3Rvck1hcmdpbiI6eyIkcmVmIjoiNTQifSwiQ29ubmVjdG9yU3R5bGUiOnsiJGlkIjoiNTA2IiwiTGluZUNvbG9yIjp7IiRpZCI6IjUwNyIsIiR0eXBlIjoiTkxSRS5Db21tb24uRG9tLlNvbGlkQ29sb3JCcnVzaCwgTkxSRS5Db21tb24iLCJDb2xvciI6eyIkaWQiOiI1MDgiLCJBIjoxMjcsIlIiOjI1NCwiRyI6MTg2LCJCIjoxMH19LCJMaW5lV2VpZ2h0IjoxLjAsIkxpbmVUeXBlIjowLCJQYXJlbnRTdHlsZSI6eyIkcmVmIjoiNTUifX0sIklzQmVsb3dUaW1lYmFuZCI6ZmFsc2UsIkhpZGVEYXRlIjpmYWxzZSwiU2hhcGVTaXplIjozLCJTcGFjaW5nIjoyLjAsIlBhZGRpbmciOnsiJHJlZiI6IjU4In0sIlNoYXBlU3R5bGUiOnsiJGlkIjoiNTA5IiwiTWFyZ2luIjp7IiRyZWYiOiI2MCJ9LCJQYWRkaW5nIjp7IiRyZWYiOiI2MSJ9LCJCYWNrZ3JvdW5kIjp7IiRpZCI6IjUxMCIsIkNvbG9yIjp7IiRpZCI6IjUxMSIsIkEiOjI1NSwiUiI6MjU0LCJHIjoxODYsIkIiOjEwfX0sIklzVmlzaWJsZSI6dHJ1ZSwiV2lkdGgiOjkuNjAwMDAwMzgxNDY5NzI2NiwiSGVpZ2h0IjoxMS4xOTk5OTk4MDkyNjUxMzcsIkJvcmRlclN0eWxlIjp7IiRpZCI6IjUxMiIsIkxpbmVDb2xvciI6eyIkcmVmIjoiNjMifSwiTGluZVdlaWdodCI6MC4wLCJMaW5lVHlwZSI6MCwiUGFyZW50U3R5bGUiOnsiJHJlZiI6IjYyIn19LCJQYXJlbnRTdHlsZSI6eyIkcmVmIjoiNTkifX0sIlRpdGxlU3R5bGUiOnsiJGlkIjoiNTEzIiwiRm9udFNldHRpbmdzIjp7IiRpZCI6IjUxNCIsIkZvbnRTaXplIjoxMSwiRm9udE5hbWUiOiJTZWdvZSBVSSIsIklzQm9sZCI6ZmFsc2UsIklzSXRhbGljIjpmYWxzZSwiSXNVbmRlcmxpbmVkIjpmYWxzZSwiUGFyZW50U3R5bGUiOnsiJHJlZiI6IjY2In19LCJBdXRvU2l6ZSI6MCwiRm9yZWdyb3VuZCI6eyIkaWQiOiI1MTUiLCJDb2xvciI6eyIkaWQiOiI1MTYiLCJBIjoyNTUsIlIiOjI0MSwiRyI6MjE4LCJCIjoxNjB9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1MTciLCJMaW5lQ29sb3IiOm51bGwsIkxpbmVXZWlnaHQiOjAuMCwiTGluZVR5cGUiOjAsIlBhcmVudFN0eWxlIjpudWxsfSwiUGFyZW50U3R5bGUiOnsiJHJlZiI6IjY1In19LCJEYXRlU3R5bGUiOnsiJGlkIjoiNTE4IiwiRm9udFNldHRpbmdzIjp7IiRpZCI6IjUxOSIsIkZvbnRTaXplIjoxMCwiRm9udE5hbWUiOiJDYWxpYnJpIiwiSXNCb2xkIjpmYWxzZSwiSXNJdGFsaWMiOmZhbHNlLCJJc1VuZGVybGluZWQiOmZhbHNlLCJQYXJlbnRTdHlsZSI6eyIkcmVmIjoiNzMifX0sIkF1dG9TaXplIjowLCJGb3JlZ3JvdW5kIjp7IiRpZCI6IjUyMCIsIkNvbG9yIjp7IiRpZCI6IjUyMSIsIkEiOjI1NSwiUiI6MjUwLCJHIjoyNDgsIkIiOjE4NH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UyMiIsIkxpbmVDb2xvciI6bnVsbCwiTGluZVdlaWdodCI6MC4wLCJMaW5lVHlwZSI6MCwiUGFyZW50U3R5bGUiOm51bGx9LCJQYXJlbnRTdHlsZSI6eyIkcmVmIjoiNzIifX0sIkRhdGVGb3JtYXQiOnsiJGlkIjoiNTIzIiwiRm9ybWF0U3RyaW5nIjoieXl5eS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nsiJHJlZiI6IjUzIn19LCJQb3NpdGlvbiI6eyJSYXRpbyI6MC4wLCJJc0N1c3RvbSI6ZmFsc2V9LCJEYXRlRm9ybWF0Ijp7IiRyZWYiOiI1MjMifSwiSWQiOiJmYjEwZGUwZC0yNGUwLTRlOTQtODRlYS1iMzM5ZjBjOTQ4YTQiLCJJbXBvcnRJZCI6IjEiLCJUaXRsZSI6IlN0YXIgV2FyczogRXBpc29kZSBJSUkiLCJOb3RlIjpudWxsLCJIeXBlcmxpbmsiOm51bGwsIklzQ2hhbmdlZCI6ZmFsc2UsIklzTmV3IjpmYWxzZX0seyIkaWQiOiI1MjQiLCJEYXRlIjoiMjAwOC0wOC0xMFQyMzo1OTowMFoiLCJTdHlsZSI6eyIkaWQiOiI1MjUiLCJTaGFwZSI6MCwiQ29ubmVjdG9yTWFyZ2luIjp7IiRyZWYiOiI1NCJ9LCJDb25uZWN0b3JTdHlsZSI6eyIkaWQiOiI1MjYiLCJMaW5lQ29sb3IiOnsiJGlkIjoiNTI3IiwiJHR5cGUiOiJOTFJFLkNvbW1vbi5Eb20uU29saWRDb2xvckJydXNoLCBOTFJFLkNvbW1vbiIsIkNvbG9yIjp7IiRpZCI6IjUyOCIsIkEiOjEyNywiUiI6MjUwLCJHIjoyNDgsIkIiOjE4NH19LCJMaW5lV2VpZ2h0IjoxLjAsIkxpbmVUeXBlIjowLCJQYXJlbnRTdHlsZSI6eyIkcmVmIjoiNTUifX0sIklzQmVsb3dUaW1lYmFuZCI6dHJ1ZSwiSGlkZURhdGUiOmZhbHNlLCJTaGFwZVNpemUiOjMsIlNwYWNpbmciOjIuMCwiUGFkZGluZyI6eyIkcmVmIjoiNTgifSwiU2hhcGVTdHlsZSI6eyIkaWQiOiI1MjkiLCJNYXJnaW4iOnsiJHJlZiI6IjYwIn0sIlBhZGRpbmciOnsiJHJlZiI6IjYxIn0sIkJhY2tncm91bmQiOnsiJGlkIjoiNTMwIiwiQ29sb3IiOnsiJGlkIjoiNTMxIiwiQSI6MjU1LCJSIjoyNTQsIkciOjE4NiwiQiI6MTB9fSwiSXNWaXNpYmxlIjp0cnVlLCJXaWR0aCI6OS42MDAwMDAzODE0Njk3MjY2LCJIZWlnaHQiOjExLjE5OTk5OTgwOTI2NTEzNywiQm9yZGVyU3R5bGUiOnsiJGlkIjoiNTMyIiwiTGluZUNvbG9yIjp7IiRyZWYiOiI2MyJ9LCJMaW5lV2VpZ2h0IjowLjAsIkxpbmVUeXBlIjowLCJQYXJlbnRTdHlsZSI6eyIkcmVmIjoiNjIifX0sIlBhcmVudFN0eWxlIjp7IiRyZWYiOiI1OSJ9fSwiVGl0bGVTdHlsZSI6eyIkaWQiOiI1MzMiLCJGb250U2V0dGluZ3MiOnsiJGlkIjoiNTM0IiwiRm9udFNpemUiOjExLCJGb250TmFtZSI6IlNlZ29lIFVJIiwiSXNCb2xkIjpmYWxzZSwiSXNJdGFsaWMiOmZhbHNlLCJJc1VuZGVybGluZWQiOmZhbHNlLCJQYXJlbnRTdHlsZSI6eyIkcmVmIjoiNjYifX0sIkF1dG9TaXplIjowLCJGb3JlZ3JvdW5kIjp7IiRpZCI6IjUzNSIsIkNvbG9yIjp7IiRpZCI6IjUzNiIsIkEiOjI1NSwiUiI6MjM4LCJHIjoyMTUsIkIiOjE1NX1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UzNyIsIkxpbmVDb2xvciI6bnVsbCwiTGluZVdlaWdodCI6MC4wLCJMaW5lVHlwZSI6MCwiUGFyZW50U3R5bGUiOm51bGx9LCJQYXJlbnRTdHlsZSI6eyIkcmVmIjoiNjUifX0sIkRhdGVTdHlsZSI6eyIkaWQiOiI1MzgiLCJGb250U2V0dGluZ3MiOnsiJGlkIjoiNTM5IiwiRm9udFNpemUiOjEwLCJGb250TmFtZSI6IkNhbGlicmkiLCJJc0JvbGQiOmZhbHNlLCJJc0l0YWxpYyI6ZmFsc2UsIklzVW5kZXJsaW5lZCI6ZmFsc2UsIlBhcmVudFN0eWxlIjp7IiRyZWYiOiI3MyJ9fSwiQXV0b1NpemUiOjAsIkZvcmVncm91bmQiOnsiJGlkIjoiNTQwIiwiQ29sb3IiOnsiJGlkIjoiNTQxIiwiQSI6MjU1LCJSIjoyNTAsIkciOjI0OCwiQiI6MTg0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NTQyIiwiTGluZUNvbG9yIjpudWxsLCJMaW5lV2VpZ2h0IjowLjAsIkxpbmVUeXBlIjowLCJQYXJlbnRTdHlsZSI6bnVsbH0sIlBhcmVudFN0eWxlIjp7IiRyZWYiOiI3MiJ9fSwiRGF0ZUZvcm1hdCI6eyIkaWQiOiI1NDMiLCJGb3JtYXRTdHJpbmciOiJ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eyIkcmVmIjoiNTMifX0sIlBvc2l0aW9uIjp7IlJhdGlvIjowLjAsIklzQ3VzdG9tIjpmYWxzZX0sIkRhdGVGb3JtYXQiOnsiJHJlZiI6IjU0MyJ9LCJJZCI6IjlkMzBmZTM4LWI4OTItNGU3OC1hYzgyLTljMzExMzA0N2MxYiIsIkltcG9ydElkIjoiMSIsIlRpdGxlIjoiU3RhciBXYXJzOiBUaGUgQ2xvbmUgV2FycyIsIk5vdGUiOm51bGwsIkh5cGVybGluayI6bnVsbCwiSXNDaGFuZ2VkIjpmYWxzZSwiSXNOZXciOmZhbHNlfSx7IiRpZCI6IjU0NCIsIkRhdGUiOiIyMDEwLTA2LTE1VDIzOjU5OjAwWiIsIlN0eWxlIjp7IiRpZCI6IjU0NSIsIlNoYXBlIjowLCJDb25uZWN0b3JNYXJnaW4iOnsiJHJlZiI6IjU0In0sIkNvbm5lY3RvclN0eWxlIjp7IiRpZCI6IjU0NiIsIkxpbmVDb2xvciI6eyIkaWQiOiI1NDciLCIkdHlwZSI6Ik5MUkUuQ29tbW9uLkRvbS5Tb2xpZENvbG9yQnJ1c2gsIE5MUkUuQ29tbW9uIiwiQ29sb3IiOnsiJGlkIjoiNTQ4IiwiQSI6MTI3LCJSIjoyNTAsIkciOjI0OCwiQiI6MTg0fX0sIkxpbmVXZWlnaHQiOjEuMCwiTGluZVR5cGUiOjAsIlBhcmVudFN0eWxlIjp7IiRyZWYiOiI1NSJ9fSwiSXNCZWxvd1RpbWViYW5kIjpmYWxzZSwiSGlkZURhdGUiOmZhbHNlLCJTaGFwZVNpemUiOjMsIlNwYWNpbmciOjIuMCwiUGFkZGluZyI6eyIkcmVmIjoiNTgifSwiU2hhcGVTdHlsZSI6eyIkaWQiOiI1NDkiLCJNYXJnaW4iOnsiJHJlZiI6IjYwIn0sIlBhZGRpbmciOnsiJHJlZiI6IjYxIn0sIkJhY2tncm91bmQiOnsiJGlkIjoiNTUwIiwiQ29sb3IiOnsiJGlkIjoiNTUxIiwiQSI6MjU1LCJSIjoyNTQsIkciOjE4NiwiQiI6MTB9fSwiSXNWaXNpYmxlIjp0cnVlLCJXaWR0aCI6OS42MDAwMDAzODE0Njk3MjY2LCJIZWlnaHQiOjExLjE5OTk5OTgwOTI2NTEzNywiQm9yZGVyU3R5bGUiOnsiJGlkIjoiNTUyIiwiTGluZUNvbG9yIjp7IiRyZWYiOiI2MyJ9LCJMaW5lV2VpZ2h0IjowLjAsIkxpbmVUeXBlIjowLCJQYXJlbnRTdHlsZSI6eyIkcmVmIjoiNjIifX0sIlBhcmVudFN0eWxlIjp7IiRyZWYiOiI1OSJ9fSwiVGl0bGVTdHlsZSI6eyIkaWQiOiI1NTMiLCJGb250U2V0dGluZ3MiOnsiJGlkIjoiNTU0IiwiRm9udFNpemUiOjExLCJGb250TmFtZSI6IlNlZ29lIFVJIiwiSXNCb2xkIjpmYWxzZSwiSXNJdGFsaWMiOmZhbHNlLCJJc1VuZGVybGluZWQiOmZhbHNlLCJQYXJlbnRTdHlsZSI6eyIkcmVmIjoiNjYifX0sIkF1dG9TaXplIjowLCJGb3JlZ3JvdW5kIjp7IiRpZCI6IjU1NSIsIkNvbG9yIjp7IiRpZCI6IjU1NiIsIkEiOjI1NSwiUiI6MjQwLCJHIjoyMTcsIkIiOjE1N31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U1NyIsIkxpbmVDb2xvciI6bnVsbCwiTGluZVdlaWdodCI6MC4wLCJMaW5lVHlwZSI6MCwiUGFyZW50U3R5bGUiOm51bGx9LCJQYXJlbnRTdHlsZSI6eyIkcmVmIjoiNjUifX0sIkRhdGVTdHlsZSI6eyIkaWQiOiI1NTgiLCJGb250U2V0dGluZ3MiOnsiJGlkIjoiNTU5IiwiRm9udFNpemUiOjEwLCJGb250TmFtZSI6IkNhbGlicmkiLCJJc0JvbGQiOmZhbHNlLCJJc0l0YWxpYyI6ZmFsc2UsIklzVW5kZXJsaW5lZCI6ZmFsc2UsIlBhcmVudFN0eWxlIjp7IiRyZWYiOiI3MyJ9fSwiQXV0b1NpemUiOjAsIkZvcmVncm91bmQiOnsiJGlkIjoiNTYwIiwiQ29sb3IiOnsiJGlkIjoiNTYxIiwiQSI6MjU1LCJSIjoyNTAsIkciOjI0OCwiQiI6MTg0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NTYyIiwiTGluZUNvbG9yIjpudWxsLCJMaW5lV2VpZ2h0IjowLjAsIkxpbmVUeXBlIjowLCJQYXJlbnRTdHlsZSI6bnVsbH0sIlBhcmVudFN0eWxlIjp7IiRyZWYiOiI3MiJ9fSwiRGF0ZUZvcm1hdCI6eyIkaWQiOiI1NjMiLCJGb3JtYXRTdHJpbmciOiJ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eyIkcmVmIjoiNTMifX0sIlBvc2l0aW9uIjp7IlJhdGlvIjowLjAsIklzQ3VzdG9tIjpmYWxzZX0sIkRhdGVGb3JtYXQiOnsiJHJlZiI6IjU2MyJ9LCJJZCI6IjVjZTlkZGFkLTQyNmUtNDg5ZS05ODU4LTkwOGJlN2Y5Mzc5MSIsIkltcG9ydElkIjoiMSIsIlRpdGxlIjoiU2lnbnMgdGhlIEdpdmluZyBQbGVkZ2UiLCJOb3RlIjpudWxsLCJIeXBlcmxpbmsiOm51bGwsIklzQ2hhbmdlZCI6ZmFsc2UsIklzTmV3IjpmYWxzZX0seyIkaWQiOiI1NjQiLCJEYXRlIjoiMjAxMi0xMC0zMFQyMzo1OTowMFoiLCJTdHlsZSI6eyIkaWQiOiI1NjUiLCJTaGFwZSI6NywiQ29ubmVjdG9yTWFyZ2luIjp7IiRyZWYiOiI1NCJ9LCJDb25uZWN0b3JTdHlsZSI6eyIkaWQiOiI1NjYiLCJMaW5lQ29sb3IiOnsiJGlkIjoiNTY3IiwiJHR5cGUiOiJOTFJFLkNvbW1vbi5Eb20uU29saWRDb2xvckJydXNoLCBOTFJFLkNvbW1vbiIsIkNvbG9yIjp7IiRpZCI6IjU2OCIsIkEiOjI1NSwiUiI6MTY1LCJHIjoxNjUsIkIiOjE2NX19LCJMaW5lV2VpZ2h0IjoxLjAsIkxpbmVUeXBlIjowLCJQYXJlbnRTdHlsZSI6eyIkcmVmIjoiNTUifX0sIklzQmVsb3dUaW1lYmFuZCI6dHJ1ZSwiSGlkZURhdGUiOmZhbHNlLCJTaGFwZVNpemUiOjMsIlNwYWNpbmciOjIuMCwiUGFkZGluZyI6eyIkcmVmIjoiNTgifSwiU2hhcGVTdHlsZSI6eyIkaWQiOiI1NjkiLCJNYXJnaW4iOnsiJHJlZiI6IjYwIn0sIlBhZGRpbmciOnsiJHJlZiI6IjYxIn0sIkJhY2tncm91bmQiOnsiJGlkIjoiNTcwIiwiQ29sb3IiOnsiJGlkIjoiNTcxIiwiQSI6MjU1LCJSIjoxOTEsIkciOjE5MSwiQiI6MTkxfX0sIklzVmlzaWJsZSI6dHJ1ZSwiV2lkdGgiOjkuNjAwMDAwMzgxNDY5NzI2NiwiSGVpZ2h0IjoxMS4xOTk5OTk4MDkyNjUxMzcsIkJvcmRlclN0eWxlIjp7IiRpZCI6IjU3MiIsIkxpbmVDb2xvciI6eyIkcmVmIjoiNjMifSwiTGluZVdlaWdodCI6MC4wLCJMaW5lVHlwZSI6MCwiUGFyZW50U3R5bGUiOnsiJHJlZiI6IjYyIn19LCJQYXJlbnRTdHlsZSI6eyIkcmVmIjoiNTkifX0sIlRpdGxlU3R5bGUiOnsiJGlkIjoiNTczIiwiRm9udFNldHRpbmdzIjp7IiRpZCI6IjU3NCIsIkZvbnRTaXplIjoxMSwiRm9udE5hbWUiOiJTZWdvZSBVSSIsIklzQm9sZCI6ZmFsc2UsIklzSXRhbGljIjpmYWxzZSwiSXNVbmRlcmxpbmVkIjpmYWxzZSwiUGFyZW50U3R5bGUiOnsiJHJlZiI6IjY2In19LCJBdXRvU2l6ZSI6MCwiRm9yZWdyb3VuZCI6eyIkcmVmIjoiNjci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1NzUiLCJMaW5lQ29sb3IiOm51bGwsIkxpbmVXZWlnaHQiOjAuMCwiTGluZVR5cGUiOjAsIlBhcmVudFN0eWxlIjpudWxsfSwiUGFyZW50U3R5bGUiOnsiJHJlZiI6IjY1In19LCJEYXRlU3R5bGUiOnsiJGlkIjoiNTc2IiwiRm9udFNldHRpbmdzIjp7IiRpZCI6IjU3NyIsIkZvbnRTaXplIjoxMCwiRm9udE5hbWUiOiJDYWxpYnJpIiwiSXNCb2xkIjpmYWxzZSwiSXNJdGFsaWMiOmZhbHNlLCJJc1VuZGVybGluZWQiOmZhbHNlLCJQYXJlbnRTdHlsZSI6eyIkcmVmIjoiNzMifX0sIkF1dG9TaXplIjowLCJGb3JlZ3JvdW5kIjp7IiRpZCI6IjU3OCIsIkNvbG9yIjp7IiRpZCI6IjU3OSIsIkEiOjI1NSwiUiI6MTkxLCJHIjoxOTEsIkIiOjE5MX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U4MCIsIkxpbmVDb2xvciI6bnVsbCwiTGluZVdlaWdodCI6MC4wLCJMaW5lVHlwZSI6MCwiUGFyZW50U3R5bGUiOm51bGx9LCJQYXJlbnRTdHlsZSI6eyIkcmVmIjoiNzIifX0sIkRhdGVGb3JtYXQiOnsiJGlkIjoiNTgxIiwiRm9ybWF0U3RyaW5nIjoieXl5eS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nsiJHJlZiI6IjUzIn19LCJQb3NpdGlvbiI6eyJSYXRpbyI6MC4wLCJJc0N1c3RvbSI6ZmFsc2V9LCJEYXRlRm9ybWF0Ijp7IiRyZWYiOiI1ODEifSwiSWQiOiIyM2EwYjhlMC1jZTU3LTQ4OGYtOTNkMS1kYTdiMzM0YjcwZjkiLCJJbXBvcnRJZCI6IjEiLCJUaXRsZSI6IlNlbGxzIEx1Y2FzZmlsbSB0byBEaXNuZXkiLCJOb3RlIjpudWxsLCJIeXBlcmxpbmsiOm51bGwsIklzQ2hhbmdlZCI6ZmFsc2UsIklzTmV3IjpmYWxzZX0seyIkaWQiOiI1ODIiLCJEYXRlIjoiMjAxMy0wNi0yMlQyMzo1OTowMFoiLCJTdHlsZSI6eyIkaWQiOiI1ODMiLCJTaGFwZSI6MTQsIkNvbm5lY3Rvck1hcmdpbiI6eyIkcmVmIjoiNTQifSwiQ29ubmVjdG9yU3R5bGUiOnsiJGlkIjoiNTg0IiwiTGluZUNvbG9yIjp7IiRpZCI6IjU4NSIsIiR0eXBlIjoiTkxSRS5Db21tb24uRG9tLlNvbGlkQ29sb3JCcnVzaCwgTkxSRS5Db21tb24iLCJDb2xvciI6eyIkaWQiOiI1ODYiLCJBIjoyNTUsIlIiOjI1NSwiRyI6MjU1LCJCIjoyNTV9fSwiTGluZVdlaWdodCI6MS4wLCJMaW5lVHlwZSI6MCwiUGFyZW50U3R5bGUiOnsiJHJlZiI6IjU1In19LCJJc0JlbG93VGltZWJhbmQiOmZhbHNlLCJIaWRlRGF0ZSI6ZmFsc2UsIlNoYXBlU2l6ZSI6MywiU3BhY2luZyI6Mi4wLCJQYWRkaW5nIjp7IiRyZWYiOiI1OCJ9LCJTaGFwZVN0eWxlIjp7IiRpZCI6IjU4NyIsIk1hcmdpbiI6eyIkcmVmIjoiNjAifSwiUGFkZGluZyI6eyIkcmVmIjoiNjEifSwiQmFja2dyb3VuZCI6eyIkaWQiOiI1ODgiLCJDb2xvciI6eyIkaWQiOiI1ODkiLCJBIjoyNTUsIlIiOjI1NSwiRyI6MjU1LCJCIjoyNTV9fSwiSXNWaXNpYmxlIjp0cnVlLCJXaWR0aCI6OS42MDAwMDAzODE0Njk3MjY2LCJIZWlnaHQiOjExLjE5OTk5OTgwOTI2NTEzNywiQm9yZGVyU3R5bGUiOnsiJGlkIjoiNTkwIiwiTGluZUNvbG9yIjp7IiRyZWYiOiI2MyJ9LCJMaW5lV2VpZ2h0IjowLjAsIkxpbmVUeXBlIjowLCJQYXJlbnRTdHlsZSI6eyIkcmVmIjoiNjIifX0sIlBhcmVudFN0eWxlIjp7IiRyZWYiOiI1OSJ9fSwiVGl0bGVTdHlsZSI6eyIkaWQiOiI1OTEiLCJGb250U2V0dGluZ3MiOnsiJGlkIjoiNTkyIiwiRm9udFNpemUiOjExLCJGb250TmFtZSI6IlNlZ29lIFVJIiwiSXNCb2xkIjpmYWxzZSwiSXNJdGFsaWMiOmZhbHNlLCJJc1VuZGVybGluZWQiOmZhbHNlLCJQYXJlbnRTdHlsZSI6eyIkcmVmIjoiNjYifX0sIkF1dG9TaXplIjowLCJGb3JlZ3JvdW5kIjp7IiRyZWYiOiI2NyJ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U5MyIsIkxpbmVDb2xvciI6bnVsbCwiTGluZVdlaWdodCI6MC4wLCJMaW5lVHlwZSI6MCwiUGFyZW50U3R5bGUiOm51bGx9LCJQYXJlbnRTdHlsZSI6eyIkcmVmIjoiNjUifX0sIkRhdGVTdHlsZSI6eyIkaWQiOiI1OTQiLCJGb250U2V0dGluZ3MiOnsiJGlkIjoiNTk1IiwiRm9udFNpemUiOjEwLCJGb250TmFtZSI6IkNhbGlicmkiLCJJc0JvbGQiOmZhbHNlLCJJc0l0YWxpYyI6ZmFsc2UsIklzVW5kZXJsaW5lZCI6ZmFsc2UsIlBhcmVudFN0eWxlIjp7IiRyZWYiOiI3MyJ9fSwiQXV0b1NpemUiOjAsIkZvcmVncm91bmQiOnsiJGlkIjoiNTk2IiwiQ29sb3IiOnsiJGlkIjoiNTk3IiwiQSI6MjU1LCJSIjoyNTUsIkciOjI1NSwiQiI6MjU1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NTk4IiwiTGluZUNvbG9yIjpudWxsLCJMaW5lV2VpZ2h0IjowLjAsIkxpbmVUeXBlIjowLCJQYXJlbnRTdHlsZSI6bnVsbH0sIlBhcmVudFN0eWxlIjp7IiRyZWYiOiI3MiJ9fSwiRGF0ZUZvcm1hdCI6eyIkaWQiOiI1OTkiLCJGb3JtYXRTdHJpbmciOiJ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eyIkcmVmIjoiNTMifX0sIlBvc2l0aW9uIjp7IlJhdGlvIjowLjAsIklzQ3VzdG9tIjpmYWxzZX0sIkRhdGVGb3JtYXQiOnsiJHJlZiI6IjU5OSJ9LCJJZCI6IjBjZDRmNDc5LWU0MzAtNDU0NC04YjVhLTAwMDE1MGFiOGMwNCIsIkltcG9ydElkIjoiMSIsIlRpdGxlIjoiTWFycmllcyBNZWxsb2R5IEhvYnNvbiIsIk5vdGUiOm51bGwsIkh5cGVybGluayI6bnVsbCwiSXNDaGFuZ2VkIjpmYWxzZSwiSXNOZXciOmZhbHNlfSx7IiRpZCI6IjYwMCIsIkRhdGUiOiIyMDEzLTA4LTEyVDIzOjU5OjAwWiIsIlN0eWxlIjp7IiRpZCI6IjYwMSIsIlNoYXBlIjoxNCwiQ29ubmVjdG9yTWFyZ2luIjp7IiRyZWYiOiI1NCJ9LCJDb25uZWN0b3JTdHlsZSI6eyIkaWQiOiI2MDIiLCJMaW5lQ29sb3IiOnsiJGlkIjoiNjAzIiwiJHR5cGUiOiJOTFJFLkNvbW1vbi5Eb20uU29saWRDb2xvckJydXNoLCBOTFJFLkNvbW1vbiIsIkNvbG9yIjp7IiRpZCI6IjYwNCIsIkEiOjEyNywiUiI6MjU1LCJHIjoyMzgsIkIiOjB9fSwiTGluZVdlaWdodCI6MS4wLCJMaW5lVHlwZSI6MCwiUGFyZW50U3R5bGUiOnsiJHJlZiI6IjU1In19LCJJc0JlbG93VGltZWJhbmQiOnRydWUsIkhpZGVEYXRlIjpmYWxzZSwiU2hhcGVTaXplIjozLCJTcGFjaW5nIjoyLjAsIlBhZGRpbmciOnsiJHJlZiI6IjU4In0sIlNoYXBlU3R5bGUiOnsiJGlkIjoiNjA1IiwiTWFyZ2luIjp7IiRyZWYiOiI2MCJ9LCJQYWRkaW5nIjp7IiRyZWYiOiI2MSJ9LCJCYWNrZ3JvdW5kIjp7IiRpZCI6IjYwNiIsIkNvbG9yIjp7IiRpZCI6IjYwNyIsIkEiOjI1NSwiUiI6MjU1LCJHIjoyNTUsIkIiOjI1NX19LCJJc1Zpc2libGUiOnRydWUsIldpZHRoIjo5LjYwMDAwMDM4MTQ2OTcyNjYsIkhlaWdodCI6MTEuMTk5OTk5ODA5MjY1MTM3LCJCb3JkZXJTdHlsZSI6eyIkaWQiOiI2MDgiLCJMaW5lQ29sb3IiOnsiJHJlZiI6IjYzIn0sIkxpbmVXZWlnaHQiOjAuMCwiTGluZVR5cGUiOjAsIlBhcmVudFN0eWxlIjp7IiRyZWYiOiI2MiJ9fSwiUGFyZW50U3R5bGUiOnsiJHJlZiI6IjU5In19LCJUaXRsZVN0eWxlIjp7IiRpZCI6IjYwOSIsIkZvbnRTZXR0aW5ncyI6eyIkaWQiOiI2MTAiLCJGb250U2l6ZSI6MTEsIkZvbnROYW1lIjoiU2Vnb2UgVUkiLCJJc0JvbGQiOmZhbHNlLCJJc0l0YWxpYyI6ZmFsc2UsIklzVW5kZXJsaW5lZCI6ZmFsc2UsIlBhcmVudFN0eWxlIjp7IiRyZWYiOiI2NiJ9fSwiQXV0b1NpemUiOjAsIkZvcmVncm91bmQiOnsiJHJlZiI6IjY3In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NjExIiwiTGluZUNvbG9yIjpudWxsLCJMaW5lV2VpZ2h0IjowLjAsIkxpbmVUeXBlIjowLCJQYXJlbnRTdHlsZSI6bnVsbH0sIlBhcmVudFN0eWxlIjp7IiRyZWYiOiI2NSJ9fSwiRGF0ZVN0eWxlIjp7IiRpZCI6IjYxMiIsIkZvbnRTZXR0aW5ncyI6eyIkaWQiOiI2MTMiLCJGb250U2l6ZSI6MTAsIkZvbnROYW1lIjoiQ2FsaWJyaSIsIklzQm9sZCI6ZmFsc2UsIklzSXRhbGljIjpmYWxzZSwiSXNVbmRlcmxpbmVkIjpmYWxzZSwiUGFyZW50U3R5bGUiOnsiJHJlZiI6IjczIn19LCJBdXRvU2l6ZSI6MCwiRm9yZWdyb3VuZCI6eyIkaWQiOiI2MTQiLCJDb2xvciI6eyIkaWQiOiI2MTUiLCJBIjoyNTUsIlIiOjI1NSwiRyI6MjU1LCJCIjoyNTV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2MTYiLCJMaW5lQ29sb3IiOm51bGwsIkxpbmVXZWlnaHQiOjAuMCwiTGluZVR5cGUiOjAsIlBhcmVudFN0eWxlIjpudWxsfSwiUGFyZW50U3R5bGUiOnsiJHJlZiI6IjcyIn19LCJEYXRlRm9ybWF0Ijp7IiRpZCI6IjYxNyIsIkZvcm1hdFN0cmluZyI6In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7IiRyZWYiOiI1MyJ9fSwiUG9zaXRpb24iOnsiUmF0aW8iOjAuMCwiSXNDdXN0b20iOmZhbHNlfSwiRGF0ZUZvcm1hdCI6eyIkcmVmIjoiNjE3In0sIklkIjoiYmUwODNiNDgtZDQ1MC00NGM2LWE3NjktODg4ZjNkODlhYTcxIiwiSW1wb3J0SWQiOiIxIiwiVGl0bGUiOiIzcmQgZGF1Z2h0ZXIgYm9ybiAoRXZlcmVzdCkiLCJOb3RlIjpudWxsLCJIeXBlcmxpbmsiOm51bGwsIklzQ2hhbmdlZCI6ZmFsc2UsIklzTmV3IjpmYWxzZX0seyIkaWQiOiI2MTgiLCJEYXRlIjoiMjAxNy0wNS0xNFQyMzo1OTowMFoiLCJTdHlsZSI6eyIkaWQiOiI2MTkiLCJTaGFwZSI6MTQsIkNvbm5lY3Rvck1hcmdpbiI6eyIkcmVmIjoiNTQifSwiQ29ubmVjdG9yU3R5bGUiOnsiJGlkIjoiNjIwIiwiTGluZUNvbG9yIjp7IiRpZCI6IjYyMSIsIiR0eXBlIjoiTkxSRS5Db21tb24uRG9tLlNvbGlkQ29sb3JCcnVzaCwgTkxSRS5Db21tb24iLCJDb2xvciI6eyIkaWQiOiI2MjIiLCJBIjoxMjcsIlIiOjI1NSwiRyI6MjM4LCJCIjowfX0sIkxpbmVXZWlnaHQiOjEuMCwiTGluZVR5cGUiOjAsIlBhcmVudFN0eWxlIjp7IiRyZWYiOiI1NSJ9fSwiSXNCZWxvd1RpbWViYW5kIjpmYWxzZSwiSGlkZURhdGUiOmZhbHNlLCJTaGFwZVNpemUiOjAsIlNwYWNpbmciOjIuMCwiUGFkZGluZyI6eyIkcmVmIjoiNTgifSwiU2hhcGVTdHlsZSI6eyIkaWQiOiI2MjMiLCJNYXJnaW4iOnsiJHJlZiI6IjYwIn0sIlBhZGRpbmciOnsiJHJlZiI6IjYxIn0sIkJhY2tncm91bmQiOnsiJGlkIjoiNjI0IiwiQ29sb3IiOnsiJGlkIjoiNjI1IiwiQSI6MjU1LCJSIjoyNTUsIkciOjI1NSwiQiI6MjU1fX0sIklzVmlzaWJsZSI6dHJ1ZSwiV2lkdGgiOjEyLjAsIkhlaWdodCI6MTQuMCwiQm9yZGVyU3R5bGUiOnsiJGlkIjoiNjI2IiwiTGluZUNvbG9yIjp7IiRyZWYiOiI2MyJ9LCJMaW5lV2VpZ2h0IjowLjAsIkxpbmVUeXBlIjowLCJQYXJlbnRTdHlsZSI6eyIkcmVmIjoiNjIifX0sIlBhcmVudFN0eWxlIjp7IiRyZWYiOiI1OSJ9fSwiVGl0bGVTdHlsZSI6eyIkaWQiOiI2MjciLCJGb250U2V0dGluZ3MiOnsiJGlkIjoiNjI4IiwiRm9udFNpemUiOjExLCJGb250TmFtZSI6IlNlZ29lIFVJIiwiSXNCb2xkIjpmYWxzZSwiSXNJdGFsaWMiOmZhbHNlLCJJc1VuZGVybGluZWQiOmZhbHNlLCJQYXJlbnRTdHlsZSI6eyIkcmVmIjoiNjYifX0sIkF1dG9TaXplIjowLCJGb3JlZ3JvdW5kIjp7IiRyZWYiOiI2NyJ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YyOSIsIkxpbmVDb2xvciI6bnVsbCwiTGluZVdlaWdodCI6MC4wLCJMaW5lVHlwZSI6MCwiUGFyZW50U3R5bGUiOm51bGx9LCJQYXJlbnRTdHlsZSI6eyIkcmVmIjoiNjUifX0sIkRhdGVTdHlsZSI6eyIkaWQiOiI2MzAiLCJGb250U2V0dGluZ3MiOnsiJGlkIjoiNjMxIiwiRm9udFNpemUiOjEwLCJGb250TmFtZSI6IkNhbGlicmkiLCJJc0JvbGQiOmZhbHNlLCJJc0l0YWxpYyI6ZmFsc2UsIklzVW5kZXJsaW5lZCI6ZmFsc2UsIlBhcmVudFN0eWxlIjp7IiRyZWYiOiI3MyJ9fSwiQXV0b1NpemUiOjAsIkZvcmVncm91bmQiOnsiJGlkIjoiNjMyIiwiQ29sb3IiOnsiJGlkIjoiNjMzIiwiQSI6MjU1LCJSIjoyNTUsIkciOjI1NSwiQiI6MjU1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NjM0IiwiTGluZUNvbG9yIjpudWxsLCJMaW5lV2VpZ2h0IjowLjAsIkxpbmVUeXBlIjowLCJQYXJlbnRTdHlsZSI6bnVsbH0sIlBhcmVudFN0eWxlIjp7IiRyZWYiOiI3MiJ9fSwiRGF0ZUZvcm1hdCI6eyIkaWQiOiI2MzUiLCJGb3JtYXRTdHJpbmciOiJNTU1NIGRkLCB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eyIkcmVmIjoiNTMifX0sIlBvc2l0aW9uIjp7IlJhdGlvIjowLjAsIklzQ3VzdG9tIjpmYWxzZX0sIkRhdGVGb3JtYXQiOnsiJHJlZiI6IjYzNSJ9LCJJZCI6IjliMzJjMmFmLWI4ZWMtNGYwMC1hNmY0LTE0NzlkODFjNDJkNyIsIkltcG9ydElkIjoiMSIsIlRpdGxlIjoiNzNyZCBCaXJ0aGRheSIsIk5vdGUiOm51bGwsIkh5cGVybGluayI6bnVsbCwiSXNDaGFuZ2VkIjpmYWxzZSwiSXNOZXciOmZhbHNlfV0sIlRhc2tzIjpbXSwiTXNQcm9qZWN0SXRlbXNUcmVlIjp7IiRpZCI6IjYzNiIsIlJvb3QiOnsiSW1wb3J0SWQiOm51bGwsIklzSW1wb3J0ZWQiOmZhbHNlLCJDaGlsZHJlbiI6W119fSwiTWV0YWRhdGEiOnsiJGlkIjoiNjM3IiwiRXhjZWxTaGVldE5hbWUiOiJTaGVldDIiLCJJdGVtc1RpdGxlcyI6IltcIlRpdGxlXCIsXCJHZW9yZ2UgTHVjYXMgaXMgYm9ybiBpbiBNb2Rlc3RvLCBDQVwiLFwiU3VmZmVycyBuZWFyLWZhdGFsIGNyYXNoXCIsXCJHcmFkdWF0ZXMgIFVuaXZlcnNpdHlcIixcIk1hcnJpZXMgTWFyY2lhIExvdSBHcmlmZmluXCIsXCJUSFggMTEzOCwgZmlyc3QgZmVhdHVyZSBmaWxtXCIsXCJGb3VuZHMgTHVjYXNmaWxtXCIsXCJBbWVyaWNhbiBHcmFmZml0aVwiLFwiU3RhciBXYXJzXCIsXCJTdGFyIFdhcnM6IEVwaXNvZGUgVlwiLFwiUmFpZGVycyBvZiB0aGUgTG9zdCBBcmtcIixcIkFkb3B0cyBBbWFuZGFcIixcIkRpdm9yY2VcIixcIlN0YXIgV2FyczogRXBpc29kZSBWSVwiLFwiSW5kaWFuYSBKb25lcyBhbmQgdGhlIFRlbXBsZSBvZiBEb29tXCIsXCJBZG9wdHMgS2F0aWVcIixcIk1vdGhlciBkaWVzXCIsXCJJbmRpYW5hIEpvbmVzIGFuZCB0aGUgTGFzdCBDcnVzYWRlXCIsXCJGb3VuZHMgdGhlIEdlb3JnZSBMdWNhcyBFZHVjYXRpb25hbCBGb3VuZGF0aW9uXCIsXCJGYXRoZXIgZGllc1wiLFwiQWRvcHRzIEpldHRcIixcIlN0YXIgV2FyczogRXBpc29kZSBJXCIsXCJTdGFyIFdhcnM6IEVwaXNvZGUgSUlcIixcIlN0YXIgV2FyczogRXBpc29kZSBJSUlcIixcIlN0YXIgV2FyczogVGhlIENsb25lIFdhcnNcIixcIlNpZ25zIHRoZSBHaXZpbmcgUGxlZGdlXCIsXCJTZWxscyBMdWNhc2ZpbG0gdG8gRGlzbmV5XCIsXCJNYXJyaWVzIE1lbGxvZHkgSG9ic29uXCIsXCIzcmQgZGF1Z2h0ZXIgYm9ybiAoRXZlcmVzdClcIixcIjczcmQgQmlydGhkYXlcIl0iLCJDb2x1bW5zTWFwcGluZyI6IntcIiRpZFwiOlwiMVwiLFwiVGl0bGVDb2x1bW5OYW1lXCI6XCJDb2x1bW4xXCIsXCJUaXRsZUZyaWVuZGx5Q29sdW1uTmFtZVwiOlwiVGl0bGVcIixcIlN0YXJ0RGF0ZUNvbHVtbk5hbWVcIjpcIkNvbHVtbjJcIixcIlN0YXJ0RGF0ZUZyaWVuZGx5Q29sdW1uTmFtZVwiOlwiU3RhcnQgZGF0ZVwiLFwiRW5kRGF0ZUNvbHVtbk5hbWVcIjpcIkNvbHVtbjNcIixcIkVuZERhdGVGcmllbmRseUNvbHVtbk5hbWVcIjpcIkVuZCBkYXRlXCIsXCJQZXJjZW50YWdlQ29sdW1uTmFtZVwiOlwiQ29sdW1uNVwiLFwiUGVyY2VudGFnZUZyaWVuZGx5Q29sdW1uTmFtZVwiOlwiJSBDb21wbGV0ZWRcIixcIk5vdGVDb2x1bW5OYW1lXCI6bnVsbCxcIk5vdGVGcmllbmRseUNvbHVtbk5hbWVcIjpudWxsLFwiSGVhZGVyUm93SW5kZXhcIjowfSIsIkhlYWRlclJvdyI6IltcIlRpdGxlXCIsXCJTdGFydCBkYXRlXCIsXCJFbmQgZGF0ZVwiLFwiRHVyYXRpb24gKGRheXMpXCIsXCIlIENvbXBsZXRlZFwiXSJ9LCJTZXR0aW5ncyI6eyIkaWQiOiI2MzgiLCJJbXBhT3B0aW9ucyI6eyIkaWQiOiI2MzkiLCJMZWZ0VG9SaWdodCI6ZmFsc2UsIlBheWxvYWRPcHRpb25zIjoyfSwiVXNlQ29tcHJlc3Npb24iOmZhbHNlLCJDb21wcmVzaW9uUGVyY2VudGFnZSI6MC4wLCJJbmFjdGl2ZUludGVydmFsV2lkdGhUaHJlc2hvbGQiOjAuMCwiSW5hY3RpdmVJbnRlcnZhbFdpZHRoIjowLjAsIlNwbGl0VGFza3MiOmZhbHNlLCJVc2VDbHVzdGVyIjpmYWxzZSwiRXBzaWxvbiI6MC4wLCJNaW5Qb2ludHNUb0Zvcm1BQ2x1c3RlciI6MCwiR2VuZXJhdGVJbnZpc2libGVTaGFwZXMiOmZhbHNlLCJTbWFydFRpbWVsaW5lVGFza1BlcmNlbnRhZ2VGaXQiOmZhbHNlfSwiSXNOZXciOnRydWUsIkltcG9ydFR5cGUiOjQsIkZpbGVQYXRoIjoiQzpcXE9mZmljZSBUaW1lbGluZVxcR2VvcmdlIEx1Y2FzIFRpbWVsaW5lLnhsc3giLCJUaW1lQ29uZmlndXJhdGlvbiI6eyIkaWQiOiI2NDAiLCJVc2VUaW1lIjpmYWxzZSwiV29ya0RheVN0YXJ0IjoiMDA6MDA6MDAiLCJXb3JrRGF5RW5kIjoiMjM6NTk6MDAifX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154</Words>
  <Application>Microsoft Office PowerPoint</Application>
  <PresentationFormat>Widescreen</PresentationFormat>
  <Paragraphs>71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Segoe UI</vt:lpstr>
      <vt:lpstr>Segoe UI Black</vt:lpstr>
      <vt:lpstr>Stencil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2017-05-15T11:45:10Z</dcterms:created>
  <dcterms:modified xsi:type="dcterms:W3CDTF">2017-05-16T23:00:52Z</dcterms:modified>
</cp:coreProperties>
</file>