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6FC"/>
    <a:srgbClr val="DEECFE"/>
    <a:srgbClr val="032A5E"/>
    <a:srgbClr val="FFFFFF"/>
    <a:srgbClr val="054395"/>
    <a:srgbClr val="AFAFAE"/>
    <a:srgbClr val="DADADA"/>
    <a:srgbClr val="020202"/>
    <a:srgbClr val="467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3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6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8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8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8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8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CB34-9ABD-4B41-8C9E-5350E4648DAE}" type="datetimeFigureOut">
              <a:rPr lang="en-US" smtClean="0"/>
              <a:t>09/18/17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67E98-17BB-4ACB-8395-744F4760C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3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image" Target="../media/image1.jpe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2" name="Picture 4" descr="dream cars presents 17 of the most rare and visionary automobiles"/>
          <p:cNvPicPr>
            <a:picLocks noChangeAspect="1" noChangeArrowheads="1"/>
          </p:cNvPicPr>
          <p:nvPr/>
        </p:nvPicPr>
        <p:blipFill rotWithShape="1">
          <a:blip r:embed="rId1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76076"/>
            <a:ext cx="12192000" cy="496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817" name="OTLSHAPE_M_100b01232e0d4488ab915e45c3d25d2a_Connector2"/>
          <p:cNvCxnSpPr/>
          <p:nvPr>
            <p:custDataLst>
              <p:tags r:id="rId2"/>
            </p:custDataLst>
          </p:nvPr>
        </p:nvCxnSpPr>
        <p:spPr>
          <a:xfrm>
            <a:off x="10493758" y="3301552"/>
            <a:ext cx="0" cy="88900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6" name="OTLSHAPE_M_100b01232e0d4488ab915e45c3d25d2a_Connector1"/>
          <p:cNvCxnSpPr/>
          <p:nvPr>
            <p:custDataLst>
              <p:tags r:id="rId3"/>
            </p:custDataLst>
          </p:nvPr>
        </p:nvCxnSpPr>
        <p:spPr>
          <a:xfrm>
            <a:off x="10493758" y="2868621"/>
            <a:ext cx="0" cy="277906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5" name="OTLSHAPE_M_b310925662de431d94bf4934aedda46b_Connector3"/>
          <p:cNvCxnSpPr/>
          <p:nvPr>
            <p:custDataLst>
              <p:tags r:id="rId4"/>
            </p:custDataLst>
          </p:nvPr>
        </p:nvCxnSpPr>
        <p:spPr>
          <a:xfrm>
            <a:off x="9576720" y="3751302"/>
            <a:ext cx="0" cy="88900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4" name="OTLSHAPE_M_b310925662de431d94bf4934aedda46b_Connector2"/>
          <p:cNvCxnSpPr/>
          <p:nvPr>
            <p:custDataLst>
              <p:tags r:id="rId5"/>
            </p:custDataLst>
          </p:nvPr>
        </p:nvCxnSpPr>
        <p:spPr>
          <a:xfrm>
            <a:off x="9576720" y="3301552"/>
            <a:ext cx="0" cy="294725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3" name="OTLSHAPE_M_b310925662de431d94bf4934aedda46b_Connector1"/>
          <p:cNvCxnSpPr/>
          <p:nvPr>
            <p:custDataLst>
              <p:tags r:id="rId6"/>
            </p:custDataLst>
          </p:nvPr>
        </p:nvCxnSpPr>
        <p:spPr>
          <a:xfrm>
            <a:off x="9576720" y="2868621"/>
            <a:ext cx="0" cy="277906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2" name="OTLSHAPE_M_6c05a2c19b604a879031edde7748b546_Connector2"/>
          <p:cNvCxnSpPr/>
          <p:nvPr>
            <p:custDataLst>
              <p:tags r:id="rId7"/>
            </p:custDataLst>
          </p:nvPr>
        </p:nvCxnSpPr>
        <p:spPr>
          <a:xfrm>
            <a:off x="4707372" y="3301552"/>
            <a:ext cx="0" cy="5329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1" name="OTLSHAPE_M_6c05a2c19b604a879031edde7748b546_Connector1"/>
          <p:cNvCxnSpPr/>
          <p:nvPr>
            <p:custDataLst>
              <p:tags r:id="rId8"/>
            </p:custDataLst>
          </p:nvPr>
        </p:nvCxnSpPr>
        <p:spPr>
          <a:xfrm>
            <a:off x="4707372" y="2868621"/>
            <a:ext cx="0" cy="27790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0" name="OTLSHAPE_M_1215d9fb9c414d39b7251092424ee489_Connector2"/>
          <p:cNvCxnSpPr/>
          <p:nvPr>
            <p:custDataLst>
              <p:tags r:id="rId9"/>
            </p:custDataLst>
          </p:nvPr>
        </p:nvCxnSpPr>
        <p:spPr>
          <a:xfrm>
            <a:off x="2893162" y="3301552"/>
            <a:ext cx="0" cy="88900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9" name="OTLSHAPE_M_1215d9fb9c414d39b7251092424ee489_Connector1"/>
          <p:cNvCxnSpPr/>
          <p:nvPr>
            <p:custDataLst>
              <p:tags r:id="rId10"/>
            </p:custDataLst>
          </p:nvPr>
        </p:nvCxnSpPr>
        <p:spPr>
          <a:xfrm>
            <a:off x="2893162" y="2868621"/>
            <a:ext cx="0" cy="277906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8" name="OTLSHAPE_M_e23fb1f6f1dc4a61aae2b298313a0b20_Connector1"/>
          <p:cNvCxnSpPr/>
          <p:nvPr>
            <p:custDataLst>
              <p:tags r:id="rId11"/>
            </p:custDataLst>
          </p:nvPr>
        </p:nvCxnSpPr>
        <p:spPr>
          <a:xfrm>
            <a:off x="987720" y="2868621"/>
            <a:ext cx="0" cy="1727940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7" name="OTLSHAPE_M_1e8e41b6f2624991aee0e14a0832b0a8_Connector2"/>
          <p:cNvCxnSpPr/>
          <p:nvPr>
            <p:custDataLst>
              <p:tags r:id="rId12"/>
            </p:custDataLst>
          </p:nvPr>
        </p:nvCxnSpPr>
        <p:spPr>
          <a:xfrm>
            <a:off x="10528003" y="2319552"/>
            <a:ext cx="0" cy="277906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6" name="OTLSHAPE_M_1e8e41b6f2624991aee0e14a0832b0a8_Connector1"/>
          <p:cNvCxnSpPr/>
          <p:nvPr>
            <p:custDataLst>
              <p:tags r:id="rId13"/>
            </p:custDataLst>
          </p:nvPr>
        </p:nvCxnSpPr>
        <p:spPr>
          <a:xfrm>
            <a:off x="10528003" y="2075628"/>
            <a:ext cx="0" cy="88900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5" name="OTLSHAPE_M_b592698c4aaf4b60b3720aadf5e4d888_Connector3"/>
          <p:cNvCxnSpPr/>
          <p:nvPr>
            <p:custDataLst>
              <p:tags r:id="rId14"/>
            </p:custDataLst>
          </p:nvPr>
        </p:nvCxnSpPr>
        <p:spPr>
          <a:xfrm>
            <a:off x="10054322" y="2319552"/>
            <a:ext cx="0" cy="27790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4" name="OTLSHAPE_M_b592698c4aaf4b60b3720aadf5e4d888_Connector2"/>
          <p:cNvCxnSpPr/>
          <p:nvPr>
            <p:custDataLst>
              <p:tags r:id="rId15"/>
            </p:custDataLst>
          </p:nvPr>
        </p:nvCxnSpPr>
        <p:spPr>
          <a:xfrm>
            <a:off x="10054322" y="1869803"/>
            <a:ext cx="0" cy="2947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3" name="OTLSHAPE_M_b592698c4aaf4b60b3720aadf5e4d888_Connector1"/>
          <p:cNvCxnSpPr/>
          <p:nvPr>
            <p:custDataLst>
              <p:tags r:id="rId16"/>
            </p:custDataLst>
          </p:nvPr>
        </p:nvCxnSpPr>
        <p:spPr>
          <a:xfrm>
            <a:off x="10054322" y="1625878"/>
            <a:ext cx="0" cy="88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2" name="OTLSHAPE_M_2d0d48c47c614e689dfedefa0d3dfc52_Connector3"/>
          <p:cNvCxnSpPr/>
          <p:nvPr>
            <p:custDataLst>
              <p:tags r:id="rId17"/>
            </p:custDataLst>
          </p:nvPr>
        </p:nvCxnSpPr>
        <p:spPr>
          <a:xfrm>
            <a:off x="8717454" y="2319552"/>
            <a:ext cx="0" cy="27790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1" name="OTLSHAPE_M_2d0d48c47c614e689dfedefa0d3dfc52_Connector2"/>
          <p:cNvCxnSpPr/>
          <p:nvPr>
            <p:custDataLst>
              <p:tags r:id="rId18"/>
            </p:custDataLst>
          </p:nvPr>
        </p:nvCxnSpPr>
        <p:spPr>
          <a:xfrm>
            <a:off x="8717454" y="1869803"/>
            <a:ext cx="0" cy="2947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0" name="OTLSHAPE_M_2d0d48c47c614e689dfedefa0d3dfc52_Connector1"/>
          <p:cNvCxnSpPr/>
          <p:nvPr>
            <p:custDataLst>
              <p:tags r:id="rId19"/>
            </p:custDataLst>
          </p:nvPr>
        </p:nvCxnSpPr>
        <p:spPr>
          <a:xfrm>
            <a:off x="8717454" y="1173868"/>
            <a:ext cx="0" cy="5409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9" name="OTLSHAPE_M_4c69ed4905a4438f8e2ec3974d6720f6_Connector1"/>
          <p:cNvCxnSpPr/>
          <p:nvPr>
            <p:custDataLst>
              <p:tags r:id="rId20"/>
            </p:custDataLst>
          </p:nvPr>
        </p:nvCxnSpPr>
        <p:spPr>
          <a:xfrm>
            <a:off x="7667095" y="2075628"/>
            <a:ext cx="0" cy="521831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8" name="OTLSHAPE_M_fc344563e9a94559988cf237f18d73a4_Connector1"/>
          <p:cNvCxnSpPr/>
          <p:nvPr>
            <p:custDataLst>
              <p:tags r:id="rId21"/>
            </p:custDataLst>
          </p:nvPr>
        </p:nvCxnSpPr>
        <p:spPr>
          <a:xfrm>
            <a:off x="3943522" y="2075627"/>
            <a:ext cx="0" cy="52183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7" name="OTLSHAPE_M_915d0680ede84c8ba836ddc867d0e167_Connector2"/>
          <p:cNvCxnSpPr/>
          <p:nvPr>
            <p:custDataLst>
              <p:tags r:id="rId22"/>
            </p:custDataLst>
          </p:nvPr>
        </p:nvCxnSpPr>
        <p:spPr>
          <a:xfrm>
            <a:off x="3752428" y="1869803"/>
            <a:ext cx="0" cy="72765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6" name="OTLSHAPE_M_915d0680ede84c8ba836ddc867d0e167_Connector1"/>
          <p:cNvCxnSpPr/>
          <p:nvPr>
            <p:custDataLst>
              <p:tags r:id="rId23"/>
            </p:custDataLst>
          </p:nvPr>
        </p:nvCxnSpPr>
        <p:spPr>
          <a:xfrm>
            <a:off x="3752428" y="1626446"/>
            <a:ext cx="0" cy="8833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5" name="OTLSHAPE_M_7218ae3d3b8c47f29abbcef1a6edbcc0_Connector1"/>
          <p:cNvCxnSpPr/>
          <p:nvPr>
            <p:custDataLst>
              <p:tags r:id="rId24"/>
            </p:custDataLst>
          </p:nvPr>
        </p:nvCxnSpPr>
        <p:spPr>
          <a:xfrm>
            <a:off x="2320144" y="1176129"/>
            <a:ext cx="0" cy="142132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4" name="OTLSHAPE_M_71b9512b0fe54e71a2a5cb81d0ebf31f_Connector2"/>
          <p:cNvCxnSpPr/>
          <p:nvPr>
            <p:custDataLst>
              <p:tags r:id="rId25"/>
            </p:custDataLst>
          </p:nvPr>
        </p:nvCxnSpPr>
        <p:spPr>
          <a:xfrm>
            <a:off x="1747387" y="970305"/>
            <a:ext cx="0" cy="1627154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3" name="OTLSHAPE_M_71b9512b0fe54e71a2a5cb81d0ebf31f_Connector1"/>
          <p:cNvCxnSpPr/>
          <p:nvPr>
            <p:custDataLst>
              <p:tags r:id="rId26"/>
            </p:custDataLst>
          </p:nvPr>
        </p:nvCxnSpPr>
        <p:spPr>
          <a:xfrm>
            <a:off x="1747387" y="726379"/>
            <a:ext cx="0" cy="88901"/>
          </a:xfrm>
          <a:prstGeom prst="line">
            <a:avLst/>
          </a:prstGeom>
          <a:ln w="9525" cap="flat" cmpd="sng" algn="ctr">
            <a:solidFill>
              <a:srgbClr val="05439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6" name="OTLSHAPE_TB_00000000000000000000000000000000_LeftEndCaps" hidden="1"/>
          <p:cNvSpPr txBox="1"/>
          <p:nvPr>
            <p:custDataLst>
              <p:tags r:id="rId27"/>
            </p:custDataLst>
          </p:nvPr>
        </p:nvSpPr>
        <p:spPr>
          <a:xfrm>
            <a:off x="254000" y="259350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1908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777" name="OTLSHAPE_TB_00000000000000000000000000000000_RightEndCaps"/>
          <p:cNvSpPr txBox="1"/>
          <p:nvPr>
            <p:custDataLst>
              <p:tags r:id="rId28"/>
            </p:custDataLst>
          </p:nvPr>
        </p:nvSpPr>
        <p:spPr>
          <a:xfrm>
            <a:off x="11474534" y="25935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AFAFAE"/>
                </a:solidFill>
                <a:latin typeface="Calibri" panose="020F0502020204030204" pitchFamily="34" charset="0"/>
              </a:rPr>
              <a:t>2017</a:t>
            </a:r>
            <a:endParaRPr lang="en-US" b="1" spc="-38">
              <a:solidFill>
                <a:srgbClr val="AFAFAE"/>
              </a:solidFill>
              <a:latin typeface="Calibri" panose="020F0502020204030204" pitchFamily="34" charset="0"/>
            </a:endParaRPr>
          </a:p>
        </p:txBody>
      </p:sp>
      <p:sp>
        <p:nvSpPr>
          <p:cNvPr id="5778" name="OTLSHAPE_TB_00000000000000000000000000000000_ScaleContainer"/>
          <p:cNvSpPr/>
          <p:nvPr>
            <p:custDataLst>
              <p:tags r:id="rId29"/>
            </p:custDataLst>
          </p:nvPr>
        </p:nvSpPr>
        <p:spPr>
          <a:xfrm>
            <a:off x="844465" y="2606040"/>
            <a:ext cx="10515600" cy="254000"/>
          </a:xfrm>
          <a:prstGeom prst="roundRect">
            <a:avLst/>
          </a:prstGeom>
          <a:solidFill>
            <a:srgbClr val="AFAFA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9" name="OTLSHAPE_TB_00000000000000000000000000000000_ElapsedTime" hidden="1"/>
          <p:cNvSpPr/>
          <p:nvPr>
            <p:custDataLst>
              <p:tags r:id="rId30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0" name="OTLSHAPE_TB_00000000000000000000000000000000_TodayMarkerShape" hidden="1"/>
          <p:cNvSpPr/>
          <p:nvPr>
            <p:custDataLst>
              <p:tags r:id="rId31"/>
            </p:custDataLst>
          </p:nvPr>
        </p:nvSpPr>
        <p:spPr>
          <a:xfrm>
            <a:off x="11283961" y="286004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1" name="OTLSHAPE_TB_00000000000000000000000000000000_TodayMarkerText" hidden="1"/>
          <p:cNvSpPr txBox="1"/>
          <p:nvPr>
            <p:custDataLst>
              <p:tags r:id="rId32"/>
            </p:custDataLst>
          </p:nvPr>
        </p:nvSpPr>
        <p:spPr>
          <a:xfrm>
            <a:off x="11320246" y="294470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782" name="OTLSHAPE_TB_00000000000000000000000000000000_TimescaleInterval1"/>
          <p:cNvSpPr txBox="1"/>
          <p:nvPr>
            <p:custDataLst>
              <p:tags r:id="rId33"/>
            </p:custDataLst>
          </p:nvPr>
        </p:nvSpPr>
        <p:spPr>
          <a:xfrm>
            <a:off x="907965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1908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3" name="OTLSHAPE_TB_00000000000000000000000000000000_TimescaleInterval2"/>
          <p:cNvSpPr txBox="1"/>
          <p:nvPr>
            <p:custDataLst>
              <p:tags r:id="rId34"/>
            </p:custDataLst>
          </p:nvPr>
        </p:nvSpPr>
        <p:spPr>
          <a:xfrm>
            <a:off x="1862909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1918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4" name="OTLSHAPE_TB_00000000000000000000000000000000_TimescaleInterval3"/>
          <p:cNvSpPr txBox="1"/>
          <p:nvPr>
            <p:custDataLst>
              <p:tags r:id="rId35"/>
            </p:custDataLst>
          </p:nvPr>
        </p:nvSpPr>
        <p:spPr>
          <a:xfrm>
            <a:off x="2817591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1928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5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3772534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1938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6" name="OTLSHAPE_TB_00000000000000000000000000000000_TimescaleInterval5"/>
          <p:cNvSpPr txBox="1"/>
          <p:nvPr>
            <p:custDataLst>
              <p:tags r:id="rId37"/>
            </p:custDataLst>
          </p:nvPr>
        </p:nvSpPr>
        <p:spPr>
          <a:xfrm>
            <a:off x="4727216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1948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7" name="OTLSHAPE_TB_00000000000000000000000000000000_TimescaleInterval6"/>
          <p:cNvSpPr txBox="1"/>
          <p:nvPr>
            <p:custDataLst>
              <p:tags r:id="rId38"/>
            </p:custDataLst>
          </p:nvPr>
        </p:nvSpPr>
        <p:spPr>
          <a:xfrm>
            <a:off x="5682159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1958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8" name="OTLSHAPE_TB_00000000000000000000000000000000_TimescaleInterval7"/>
          <p:cNvSpPr txBox="1"/>
          <p:nvPr>
            <p:custDataLst>
              <p:tags r:id="rId39"/>
            </p:custDataLst>
          </p:nvPr>
        </p:nvSpPr>
        <p:spPr>
          <a:xfrm>
            <a:off x="6636841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1968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89" name="OTLSHAPE_TB_00000000000000000000000000000000_TimescaleInterval8"/>
          <p:cNvSpPr txBox="1"/>
          <p:nvPr>
            <p:custDataLst>
              <p:tags r:id="rId40"/>
            </p:custDataLst>
          </p:nvPr>
        </p:nvSpPr>
        <p:spPr>
          <a:xfrm>
            <a:off x="7591784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1978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90" name="OTLSHAPE_TB_00000000000000000000000000000000_TimescaleInterval9"/>
          <p:cNvSpPr txBox="1"/>
          <p:nvPr>
            <p:custDataLst>
              <p:tags r:id="rId41"/>
            </p:custDataLst>
          </p:nvPr>
        </p:nvSpPr>
        <p:spPr>
          <a:xfrm>
            <a:off x="8546466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1988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91" name="OTLSHAPE_TB_00000000000000000000000000000000_TimescaleInterval10"/>
          <p:cNvSpPr txBox="1"/>
          <p:nvPr>
            <p:custDataLst>
              <p:tags r:id="rId42"/>
            </p:custDataLst>
          </p:nvPr>
        </p:nvSpPr>
        <p:spPr>
          <a:xfrm>
            <a:off x="9501409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1998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792" name="OTLSHAPE_TB_00000000000000000000000000000000_TimescaleInterval11"/>
          <p:cNvSpPr txBox="1"/>
          <p:nvPr>
            <p:custDataLst>
              <p:tags r:id="rId43"/>
            </p:custDataLst>
          </p:nvPr>
        </p:nvSpPr>
        <p:spPr>
          <a:xfrm>
            <a:off x="10456091" y="26441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0A0A0A"/>
                </a:solidFill>
                <a:latin typeface="Calibri" panose="020F0502020204030204" pitchFamily="34" charset="0"/>
              </a:rPr>
              <a:t>2008</a:t>
            </a:r>
            <a:endParaRPr lang="en-US" sz="1200" spc="-20">
              <a:solidFill>
                <a:srgbClr val="0A0A0A"/>
              </a:solidFill>
              <a:latin typeface="Calibri" panose="020F0502020204030204" pitchFamily="34" charset="0"/>
            </a:endParaRPr>
          </a:p>
        </p:txBody>
      </p:sp>
      <p:sp>
        <p:nvSpPr>
          <p:cNvPr id="5818" name="OTLSHAPE_M_eee9c231d3964b1da1cf26cde44117b9_Title"/>
          <p:cNvSpPr txBox="1"/>
          <p:nvPr>
            <p:custDataLst>
              <p:tags r:id="rId44"/>
            </p:custDataLst>
          </p:nvPr>
        </p:nvSpPr>
        <p:spPr>
          <a:xfrm>
            <a:off x="580793" y="2164528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GM founded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19" name="OTLSHAPE_M_eee9c231d3964b1da1cf26cde44117b9_Date"/>
          <p:cNvSpPr txBox="1"/>
          <p:nvPr>
            <p:custDataLst>
              <p:tags r:id="rId45"/>
            </p:custDataLst>
          </p:nvPr>
        </p:nvSpPr>
        <p:spPr>
          <a:xfrm>
            <a:off x="574232" y="234495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Sep 16, 1908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0" name="OTLSHAPE_M_eee9c231d3964b1da1cf26cde44117b9_Shape"/>
          <p:cNvSpPr/>
          <p:nvPr>
            <p:custDataLst>
              <p:tags r:id="rId46"/>
            </p:custDataLst>
          </p:nvPr>
        </p:nvSpPr>
        <p:spPr>
          <a:xfrm>
            <a:off x="842583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1" name="OTLSHAPE_M_71b9512b0fe54e71a2a5cb81d0ebf31f_Title"/>
          <p:cNvSpPr txBox="1"/>
          <p:nvPr>
            <p:custDataLst>
              <p:tags r:id="rId47"/>
            </p:custDataLst>
          </p:nvPr>
        </p:nvSpPr>
        <p:spPr>
          <a:xfrm>
            <a:off x="673010" y="365530"/>
            <a:ext cx="214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Shifts most truck production to war effort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2" name="OTLSHAPE_M_71b9512b0fe54e71a2a5cb81d0ebf31f_Date"/>
          <p:cNvSpPr txBox="1"/>
          <p:nvPr>
            <p:custDataLst>
              <p:tags r:id="rId48"/>
            </p:custDataLst>
          </p:nvPr>
        </p:nvSpPr>
        <p:spPr>
          <a:xfrm>
            <a:off x="1612259" y="54595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1917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3" name="OTLSHAPE_M_71b9512b0fe54e71a2a5cb81d0ebf31f_Shape"/>
          <p:cNvSpPr/>
          <p:nvPr>
            <p:custDataLst>
              <p:tags r:id="rId49"/>
            </p:custDataLst>
          </p:nvPr>
        </p:nvSpPr>
        <p:spPr>
          <a:xfrm>
            <a:off x="1677537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4" name="OTLSHAPE_M_7218ae3d3b8c47f29abbcef1a6edbcc0_Title"/>
          <p:cNvSpPr txBox="1"/>
          <p:nvPr>
            <p:custDataLst>
              <p:tags r:id="rId50"/>
            </p:custDataLst>
          </p:nvPr>
        </p:nvSpPr>
        <p:spPr>
          <a:xfrm>
            <a:off x="1687557" y="815280"/>
            <a:ext cx="1257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1 millionth Buick is build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25" name="OTLSHAPE_M_7218ae3d3b8c47f29abbcef1a6edbcc0_Date"/>
          <p:cNvSpPr txBox="1"/>
          <p:nvPr>
            <p:custDataLst>
              <p:tags r:id="rId51"/>
            </p:custDataLst>
          </p:nvPr>
        </p:nvSpPr>
        <p:spPr>
          <a:xfrm>
            <a:off x="2185016" y="99570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1923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6" name="OTLSHAPE_M_7218ae3d3b8c47f29abbcef1a6edbcc0_Shape"/>
          <p:cNvSpPr/>
          <p:nvPr>
            <p:custDataLst>
              <p:tags r:id="rId52"/>
            </p:custDataLst>
          </p:nvPr>
        </p:nvSpPr>
        <p:spPr>
          <a:xfrm>
            <a:off x="2250294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7" name="OTLSHAPE_M_24a96998e5cc40398daeb4133cfb6251_Title"/>
          <p:cNvSpPr txBox="1"/>
          <p:nvPr>
            <p:custDataLst>
              <p:tags r:id="rId53"/>
            </p:custDataLst>
          </p:nvPr>
        </p:nvSpPr>
        <p:spPr>
          <a:xfrm>
            <a:off x="2363103" y="2164528"/>
            <a:ext cx="1244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Acquires Electro-Motive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8" name="OTLSHAPE_M_24a96998e5cc40398daeb4133cfb6251_Date"/>
          <p:cNvSpPr txBox="1"/>
          <p:nvPr>
            <p:custDataLst>
              <p:tags r:id="rId54"/>
            </p:custDataLst>
          </p:nvPr>
        </p:nvSpPr>
        <p:spPr>
          <a:xfrm>
            <a:off x="2853450" y="23449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1930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29" name="OTLSHAPE_M_24a96998e5cc40398daeb4133cfb6251_Shape"/>
          <p:cNvSpPr/>
          <p:nvPr>
            <p:custDataLst>
              <p:tags r:id="rId55"/>
            </p:custDataLst>
          </p:nvPr>
        </p:nvSpPr>
        <p:spPr>
          <a:xfrm>
            <a:off x="2918728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0" name="OTLSHAPE_M_915d0680ede84c8ba836ddc867d0e167_Title"/>
          <p:cNvSpPr txBox="1"/>
          <p:nvPr>
            <p:custDataLst>
              <p:tags r:id="rId56"/>
            </p:custDataLst>
          </p:nvPr>
        </p:nvSpPr>
        <p:spPr>
          <a:xfrm>
            <a:off x="2819846" y="1265597"/>
            <a:ext cx="185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chemeClr val="lt1"/>
                </a:solidFill>
                <a:latin typeface="Calibri" panose="020F0502020204030204" pitchFamily="34" charset="0"/>
              </a:rPr>
              <a:t>Designs the world’s first concept car</a:t>
            </a:r>
            <a:endParaRPr lang="en-US" sz="10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31" name="OTLSHAPE_M_915d0680ede84c8ba836ddc867d0e167_Date"/>
          <p:cNvSpPr txBox="1"/>
          <p:nvPr>
            <p:custDataLst>
              <p:tags r:id="rId57"/>
            </p:custDataLst>
          </p:nvPr>
        </p:nvSpPr>
        <p:spPr>
          <a:xfrm>
            <a:off x="3617300" y="144602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1938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32" name="OTLSHAPE_M_915d0680ede84c8ba836ddc867d0e167_Shape"/>
          <p:cNvSpPr/>
          <p:nvPr>
            <p:custDataLst>
              <p:tags r:id="rId58"/>
            </p:custDataLst>
          </p:nvPr>
        </p:nvSpPr>
        <p:spPr>
          <a:xfrm>
            <a:off x="3682578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3" name="OTLSHAPE_M_fc344563e9a94559988cf237f18d73a4_Title"/>
          <p:cNvSpPr txBox="1"/>
          <p:nvPr>
            <p:custDataLst>
              <p:tags r:id="rId59"/>
            </p:custDataLst>
          </p:nvPr>
        </p:nvSpPr>
        <p:spPr>
          <a:xfrm>
            <a:off x="2706097" y="1714778"/>
            <a:ext cx="246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Introduces the first fully automatic transmission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34" name="OTLSHAPE_M_fc344563e9a94559988cf237f18d73a4_Date"/>
          <p:cNvSpPr txBox="1"/>
          <p:nvPr>
            <p:custDataLst>
              <p:tags r:id="rId60"/>
            </p:custDataLst>
          </p:nvPr>
        </p:nvSpPr>
        <p:spPr>
          <a:xfrm>
            <a:off x="3808394" y="18952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1940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35" name="OTLSHAPE_M_fc344563e9a94559988cf237f18d73a4_Shape"/>
          <p:cNvSpPr/>
          <p:nvPr>
            <p:custDataLst>
              <p:tags r:id="rId61"/>
            </p:custDataLst>
          </p:nvPr>
        </p:nvSpPr>
        <p:spPr>
          <a:xfrm>
            <a:off x="3873672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6" name="OTLSHAPE_M_a392fbb6832d44d4888a819ca63244eb_Title"/>
          <p:cNvSpPr txBox="1"/>
          <p:nvPr>
            <p:custDataLst>
              <p:tags r:id="rId62"/>
            </p:custDataLst>
          </p:nvPr>
        </p:nvSpPr>
        <p:spPr>
          <a:xfrm>
            <a:off x="4474053" y="2164528"/>
            <a:ext cx="237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First demo of an automatically guided vehicle 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37" name="OTLSHAPE_M_a392fbb6832d44d4888a819ca63244eb_Date"/>
          <p:cNvSpPr txBox="1"/>
          <p:nvPr>
            <p:custDataLst>
              <p:tags r:id="rId63"/>
            </p:custDataLst>
          </p:nvPr>
        </p:nvSpPr>
        <p:spPr>
          <a:xfrm>
            <a:off x="5526925" y="23449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1958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38" name="OTLSHAPE_M_a392fbb6832d44d4888a819ca63244eb_Shape"/>
          <p:cNvSpPr/>
          <p:nvPr>
            <p:custDataLst>
              <p:tags r:id="rId64"/>
            </p:custDataLst>
          </p:nvPr>
        </p:nvSpPr>
        <p:spPr>
          <a:xfrm>
            <a:off x="5592204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9" name="OTLSHAPE_M_4c69ed4905a4438f8e2ec3974d6720f6_Title"/>
          <p:cNvSpPr txBox="1"/>
          <p:nvPr>
            <p:custDataLst>
              <p:tags r:id="rId65"/>
            </p:custDataLst>
          </p:nvPr>
        </p:nvSpPr>
        <p:spPr>
          <a:xfrm>
            <a:off x="6439343" y="1714778"/>
            <a:ext cx="2451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Becomes the largest private employer in the US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40" name="OTLSHAPE_M_4c69ed4905a4438f8e2ec3974d6720f6_Date"/>
          <p:cNvSpPr txBox="1"/>
          <p:nvPr>
            <p:custDataLst>
              <p:tags r:id="rId66"/>
            </p:custDataLst>
          </p:nvPr>
        </p:nvSpPr>
        <p:spPr>
          <a:xfrm>
            <a:off x="7531967" y="18952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1979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41" name="OTLSHAPE_M_4c69ed4905a4438f8e2ec3974d6720f6_Shape"/>
          <p:cNvSpPr/>
          <p:nvPr>
            <p:custDataLst>
              <p:tags r:id="rId67"/>
            </p:custDataLst>
          </p:nvPr>
        </p:nvSpPr>
        <p:spPr>
          <a:xfrm>
            <a:off x="7597245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2" name="OTLSHAPE_M_2d0d48c47c614e689dfedefa0d3dfc52_Title"/>
          <p:cNvSpPr txBox="1"/>
          <p:nvPr>
            <p:custDataLst>
              <p:tags r:id="rId68"/>
            </p:custDataLst>
          </p:nvPr>
        </p:nvSpPr>
        <p:spPr>
          <a:xfrm>
            <a:off x="8175778" y="813019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Launch of the Saturn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43" name="OTLSHAPE_M_2d0d48c47c614e689dfedefa0d3dfc52_Date"/>
          <p:cNvSpPr txBox="1"/>
          <p:nvPr>
            <p:custDataLst>
              <p:tags r:id="rId69"/>
            </p:custDataLst>
          </p:nvPr>
        </p:nvSpPr>
        <p:spPr>
          <a:xfrm>
            <a:off x="8582326" y="99344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1990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44" name="OTLSHAPE_M_2d0d48c47c614e689dfedefa0d3dfc52_Shape"/>
          <p:cNvSpPr/>
          <p:nvPr>
            <p:custDataLst>
              <p:tags r:id="rId70"/>
            </p:custDataLst>
          </p:nvPr>
        </p:nvSpPr>
        <p:spPr>
          <a:xfrm>
            <a:off x="8647604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5" name="OTLSHAPE_M_5e62a4a2d912498d894cfe64a957c306_Title"/>
          <p:cNvSpPr txBox="1"/>
          <p:nvPr>
            <p:custDataLst>
              <p:tags r:id="rId71"/>
            </p:custDataLst>
          </p:nvPr>
        </p:nvSpPr>
        <p:spPr>
          <a:xfrm>
            <a:off x="8168064" y="2164528"/>
            <a:ext cx="2425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56-day strike at GM's Flint stamping operations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46" name="OTLSHAPE_M_5e62a4a2d912498d894cfe64a957c306_Date"/>
          <p:cNvSpPr txBox="1"/>
          <p:nvPr>
            <p:custDataLst>
              <p:tags r:id="rId72"/>
            </p:custDataLst>
          </p:nvPr>
        </p:nvSpPr>
        <p:spPr>
          <a:xfrm>
            <a:off x="9250760" y="23449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1997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47" name="OTLSHAPE_M_5e62a4a2d912498d894cfe64a957c306_Shape"/>
          <p:cNvSpPr/>
          <p:nvPr>
            <p:custDataLst>
              <p:tags r:id="rId73"/>
            </p:custDataLst>
          </p:nvPr>
        </p:nvSpPr>
        <p:spPr>
          <a:xfrm>
            <a:off x="9316038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8" name="OTLSHAPE_M_b592698c4aaf4b60b3720aadf5e4d888_Title"/>
          <p:cNvSpPr txBox="1"/>
          <p:nvPr>
            <p:custDataLst>
              <p:tags r:id="rId74"/>
            </p:custDataLst>
          </p:nvPr>
        </p:nvSpPr>
        <p:spPr>
          <a:xfrm>
            <a:off x="9245459" y="1265029"/>
            <a:ext cx="161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Last model year for Oldsmobile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49" name="OTLSHAPE_M_b592698c4aaf4b60b3720aadf5e4d888_Date"/>
          <p:cNvSpPr txBox="1"/>
          <p:nvPr>
            <p:custDataLst>
              <p:tags r:id="rId75"/>
            </p:custDataLst>
          </p:nvPr>
        </p:nvSpPr>
        <p:spPr>
          <a:xfrm>
            <a:off x="9919195" y="144545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2004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0" name="OTLSHAPE_M_b592698c4aaf4b60b3720aadf5e4d888_Shape"/>
          <p:cNvSpPr/>
          <p:nvPr>
            <p:custDataLst>
              <p:tags r:id="rId76"/>
            </p:custDataLst>
          </p:nvPr>
        </p:nvSpPr>
        <p:spPr>
          <a:xfrm>
            <a:off x="9984472" y="2525377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1" name="OTLSHAPE_M_1e8e41b6f2624991aee0e14a0832b0a8_Title"/>
          <p:cNvSpPr txBox="1"/>
          <p:nvPr>
            <p:custDataLst>
              <p:tags r:id="rId77"/>
            </p:custDataLst>
          </p:nvPr>
        </p:nvSpPr>
        <p:spPr>
          <a:xfrm>
            <a:off x="9715712" y="1714778"/>
            <a:ext cx="161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Files for Chapter 11 bankruptcy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2" name="OTLSHAPE_M_1e8e41b6f2624991aee0e14a0832b0a8_Date"/>
          <p:cNvSpPr txBox="1"/>
          <p:nvPr>
            <p:custDataLst>
              <p:tags r:id="rId78"/>
            </p:custDataLst>
          </p:nvPr>
        </p:nvSpPr>
        <p:spPr>
          <a:xfrm>
            <a:off x="10392876" y="18952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2009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3" name="OTLSHAPE_M_1e8e41b6f2624991aee0e14a0832b0a8_Shape"/>
          <p:cNvSpPr/>
          <p:nvPr>
            <p:custDataLst>
              <p:tags r:id="rId79"/>
            </p:custDataLst>
          </p:nvPr>
        </p:nvSpPr>
        <p:spPr>
          <a:xfrm>
            <a:off x="10458153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4" name="OTLSHAPE_M_28be642fdd154ecb8983f02e87e53d9e_Title"/>
          <p:cNvSpPr txBox="1"/>
          <p:nvPr>
            <p:custDataLst>
              <p:tags r:id="rId80"/>
            </p:custDataLst>
          </p:nvPr>
        </p:nvSpPr>
        <p:spPr>
          <a:xfrm>
            <a:off x="10849035" y="2164528"/>
            <a:ext cx="939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109th anniversary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5" name="OTLSHAPE_M_28be642fdd154ecb8983f02e87e53d9e_Date"/>
          <p:cNvSpPr txBox="1"/>
          <p:nvPr>
            <p:custDataLst>
              <p:tags r:id="rId81"/>
            </p:custDataLst>
          </p:nvPr>
        </p:nvSpPr>
        <p:spPr>
          <a:xfrm>
            <a:off x="10981623" y="234495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dirty="0" smtClean="0">
                <a:solidFill>
                  <a:srgbClr val="9EC6FC"/>
                </a:solidFill>
                <a:latin typeface="Calibri" panose="020F0502020204030204" pitchFamily="34" charset="0"/>
              </a:rPr>
              <a:t>Sep 16, 2017</a:t>
            </a:r>
            <a:endParaRPr lang="en-US" sz="1000" spc="-10" dirty="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6" name="OTLSHAPE_M_28be642fdd154ecb8983f02e87e53d9e_Shape"/>
          <p:cNvSpPr/>
          <p:nvPr>
            <p:custDataLst>
              <p:tags r:id="rId82"/>
            </p:custDataLst>
          </p:nvPr>
        </p:nvSpPr>
        <p:spPr>
          <a:xfrm>
            <a:off x="11249975" y="2525377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7" name="OTLSHAPE_M_e23fb1f6f1dc4a61aae2b298313a0b20_Title"/>
          <p:cNvSpPr txBox="1"/>
          <p:nvPr>
            <p:custDataLst>
              <p:tags r:id="rId83"/>
            </p:custDataLst>
          </p:nvPr>
        </p:nvSpPr>
        <p:spPr>
          <a:xfrm>
            <a:off x="443419" y="4802386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9EC6FC"/>
                </a:solidFill>
                <a:latin typeface="Calibri" panose="020F0502020204030204" pitchFamily="34" charset="0"/>
              </a:rPr>
              <a:t>GM acquires Cadillac</a:t>
            </a:r>
            <a:endParaRPr lang="en-US" sz="1000" spc="-2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8" name="OTLSHAPE_M_e23fb1f6f1dc4a61aae2b298313a0b20_Date"/>
          <p:cNvSpPr txBox="1"/>
          <p:nvPr>
            <p:custDataLst>
              <p:tags r:id="rId84"/>
            </p:custDataLst>
          </p:nvPr>
        </p:nvSpPr>
        <p:spPr>
          <a:xfrm>
            <a:off x="852592" y="462196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1909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59" name="OTLSHAPE_M_e23fb1f6f1dc4a61aae2b298313a0b20_Shape"/>
          <p:cNvSpPr/>
          <p:nvPr>
            <p:custDataLst>
              <p:tags r:id="rId85"/>
            </p:custDataLst>
          </p:nvPr>
        </p:nvSpPr>
        <p:spPr>
          <a:xfrm>
            <a:off x="917870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0" name="OTLSHAPE_M_1fea64c543f14083afe32eca876f3591_Title"/>
          <p:cNvSpPr txBox="1"/>
          <p:nvPr>
            <p:custDataLst>
              <p:tags r:id="rId86"/>
            </p:custDataLst>
          </p:nvPr>
        </p:nvSpPr>
        <p:spPr>
          <a:xfrm>
            <a:off x="1350593" y="3146528"/>
            <a:ext cx="977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Acquires Chevrolet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1" name="OTLSHAPE_M_1fea64c543f14083afe32eca876f3591_Date"/>
          <p:cNvSpPr txBox="1"/>
          <p:nvPr>
            <p:custDataLst>
              <p:tags r:id="rId87"/>
            </p:custDataLst>
          </p:nvPr>
        </p:nvSpPr>
        <p:spPr>
          <a:xfrm>
            <a:off x="1707675" y="29661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1918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2" name="OTLSHAPE_M_1fea64c543f14083afe32eca876f3591_Shape"/>
          <p:cNvSpPr/>
          <p:nvPr>
            <p:custDataLst>
              <p:tags r:id="rId88"/>
            </p:custDataLst>
          </p:nvPr>
        </p:nvSpPr>
        <p:spPr>
          <a:xfrm>
            <a:off x="1772953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3" name="OTLSHAPE_M_1215d9fb9c414d39b7251092424ee489_Title"/>
          <p:cNvSpPr txBox="1"/>
          <p:nvPr>
            <p:custDataLst>
              <p:tags r:id="rId89"/>
            </p:custDataLst>
          </p:nvPr>
        </p:nvSpPr>
        <p:spPr>
          <a:xfrm>
            <a:off x="2272005" y="3596277"/>
            <a:ext cx="123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9EC6FC"/>
                </a:solidFill>
                <a:latin typeface="Calibri" panose="020F0502020204030204" pitchFamily="34" charset="0"/>
              </a:rPr>
              <a:t>Acquires Adam Opel AG</a:t>
            </a:r>
            <a:endParaRPr lang="en-US" sz="1000" spc="-2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4" name="OTLSHAPE_M_1215d9fb9c414d39b7251092424ee489_Date"/>
          <p:cNvSpPr txBox="1"/>
          <p:nvPr>
            <p:custDataLst>
              <p:tags r:id="rId90"/>
            </p:custDataLst>
          </p:nvPr>
        </p:nvSpPr>
        <p:spPr>
          <a:xfrm>
            <a:off x="2758034" y="34158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1929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5" name="OTLSHAPE_M_1215d9fb9c414d39b7251092424ee489_Shape"/>
          <p:cNvSpPr/>
          <p:nvPr>
            <p:custDataLst>
              <p:tags r:id="rId91"/>
            </p:custDataLst>
          </p:nvPr>
        </p:nvSpPr>
        <p:spPr>
          <a:xfrm>
            <a:off x="2823312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6" name="OTLSHAPE_M_4001dab727144974adeb5e1b0c3d6a7c_Title"/>
          <p:cNvSpPr txBox="1"/>
          <p:nvPr>
            <p:custDataLst>
              <p:tags r:id="rId92"/>
            </p:custDataLst>
          </p:nvPr>
        </p:nvSpPr>
        <p:spPr>
          <a:xfrm>
            <a:off x="2565064" y="3146528"/>
            <a:ext cx="2755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2" smtClean="0">
                <a:solidFill>
                  <a:srgbClr val="9EC6FC"/>
                </a:solidFill>
                <a:latin typeface="Calibri" panose="020F0502020204030204" pitchFamily="34" charset="0"/>
              </a:rPr>
              <a:t>The Nazi government seizes control of Adam Opel AG</a:t>
            </a:r>
            <a:endParaRPr lang="en-US" sz="1000" spc="-2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7" name="OTLSHAPE_M_4001dab727144974adeb5e1b0c3d6a7c_Date"/>
          <p:cNvSpPr txBox="1"/>
          <p:nvPr>
            <p:custDataLst>
              <p:tags r:id="rId93"/>
            </p:custDataLst>
          </p:nvPr>
        </p:nvSpPr>
        <p:spPr>
          <a:xfrm>
            <a:off x="3808394" y="29661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1940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68" name="OTLSHAPE_M_4001dab727144974adeb5e1b0c3d6a7c_Shape"/>
          <p:cNvSpPr/>
          <p:nvPr>
            <p:custDataLst>
              <p:tags r:id="rId94"/>
            </p:custDataLst>
          </p:nvPr>
        </p:nvSpPr>
        <p:spPr>
          <a:xfrm>
            <a:off x="3873672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9" name="OTLSHAPE_M_6c05a2c19b604a879031edde7748b546_Title"/>
          <p:cNvSpPr txBox="1"/>
          <p:nvPr>
            <p:custDataLst>
              <p:tags r:id="rId95"/>
            </p:custDataLst>
          </p:nvPr>
        </p:nvSpPr>
        <p:spPr>
          <a:xfrm>
            <a:off x="3650795" y="4040301"/>
            <a:ext cx="210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Introduces the industry's first V8 engines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70" name="OTLSHAPE_M_6c05a2c19b604a879031edde7748b546_Date"/>
          <p:cNvSpPr txBox="1"/>
          <p:nvPr>
            <p:custDataLst>
              <p:tags r:id="rId96"/>
            </p:custDataLst>
          </p:nvPr>
        </p:nvSpPr>
        <p:spPr>
          <a:xfrm>
            <a:off x="4572244" y="385987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1948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71" name="OTLSHAPE_M_6c05a2c19b604a879031edde7748b546_Shape"/>
          <p:cNvSpPr/>
          <p:nvPr>
            <p:custDataLst>
              <p:tags r:id="rId97"/>
            </p:custDataLst>
          </p:nvPr>
        </p:nvSpPr>
        <p:spPr>
          <a:xfrm>
            <a:off x="4637522" y="2796540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2" name="OTLSHAPE_M_54fd0de991cc4b43a6e90ac01dcd16ef_Title"/>
          <p:cNvSpPr txBox="1"/>
          <p:nvPr>
            <p:custDataLst>
              <p:tags r:id="rId98"/>
            </p:custDataLst>
          </p:nvPr>
        </p:nvSpPr>
        <p:spPr>
          <a:xfrm>
            <a:off x="5776020" y="3146528"/>
            <a:ext cx="1485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100 millionth Cadillac is built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73" name="OTLSHAPE_M_54fd0de991cc4b43a6e90ac01dcd16ef_Date"/>
          <p:cNvSpPr txBox="1"/>
          <p:nvPr>
            <p:custDataLst>
              <p:tags r:id="rId99"/>
            </p:custDataLst>
          </p:nvPr>
        </p:nvSpPr>
        <p:spPr>
          <a:xfrm>
            <a:off x="6386192" y="29661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1967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74" name="OTLSHAPE_M_54fd0de991cc4b43a6e90ac01dcd16ef_Shape"/>
          <p:cNvSpPr/>
          <p:nvPr>
            <p:custDataLst>
              <p:tags r:id="rId100"/>
            </p:custDataLst>
          </p:nvPr>
        </p:nvSpPr>
        <p:spPr>
          <a:xfrm>
            <a:off x="6451469" y="2796540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5" name="OTLSHAPE_M_06e568b8752b49658957628d424409ef_Title"/>
          <p:cNvSpPr txBox="1"/>
          <p:nvPr>
            <p:custDataLst>
              <p:tags r:id="rId101"/>
            </p:custDataLst>
          </p:nvPr>
        </p:nvSpPr>
        <p:spPr>
          <a:xfrm>
            <a:off x="8603655" y="3146528"/>
            <a:ext cx="990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chemeClr val="lt1"/>
                </a:solidFill>
                <a:latin typeface="Calibri" panose="020F0502020204030204" pitchFamily="34" charset="0"/>
              </a:rPr>
              <a:t>Introduces DirecTV</a:t>
            </a:r>
            <a:endParaRPr lang="en-US" sz="10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76" name="OTLSHAPE_M_06e568b8752b49658957628d424409ef_Date"/>
          <p:cNvSpPr txBox="1"/>
          <p:nvPr>
            <p:custDataLst>
              <p:tags r:id="rId102"/>
            </p:custDataLst>
          </p:nvPr>
        </p:nvSpPr>
        <p:spPr>
          <a:xfrm>
            <a:off x="8964251" y="29661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1994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77" name="OTLSHAPE_M_06e568b8752b49658957628d424409ef_Shape"/>
          <p:cNvSpPr/>
          <p:nvPr>
            <p:custDataLst>
              <p:tags r:id="rId103"/>
            </p:custDataLst>
          </p:nvPr>
        </p:nvSpPr>
        <p:spPr>
          <a:xfrm>
            <a:off x="9029529" y="2796540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8" name="OTLSHAPE_M_b310925662de431d94bf4934aedda46b_Title"/>
          <p:cNvSpPr txBox="1"/>
          <p:nvPr>
            <p:custDataLst>
              <p:tags r:id="rId104"/>
            </p:custDataLst>
          </p:nvPr>
        </p:nvSpPr>
        <p:spPr>
          <a:xfrm>
            <a:off x="8610758" y="4046026"/>
            <a:ext cx="193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Acquires rights to the Hummer brand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79" name="OTLSHAPE_M_b310925662de431d94bf4934aedda46b_Date"/>
          <p:cNvSpPr txBox="1"/>
          <p:nvPr>
            <p:custDataLst>
              <p:tags r:id="rId105"/>
            </p:custDataLst>
          </p:nvPr>
        </p:nvSpPr>
        <p:spPr>
          <a:xfrm>
            <a:off x="9441592" y="386560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1999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80" name="OTLSHAPE_M_b310925662de431d94bf4934aedda46b_Shape"/>
          <p:cNvSpPr/>
          <p:nvPr>
            <p:custDataLst>
              <p:tags r:id="rId106"/>
            </p:custDataLst>
          </p:nvPr>
        </p:nvSpPr>
        <p:spPr>
          <a:xfrm>
            <a:off x="9506870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1" name="OTLSHAPE_M_100b01232e0d4488ab915e45c3d25d2a_Title"/>
          <p:cNvSpPr txBox="1"/>
          <p:nvPr>
            <p:custDataLst>
              <p:tags r:id="rId107"/>
            </p:custDataLst>
          </p:nvPr>
        </p:nvSpPr>
        <p:spPr>
          <a:xfrm>
            <a:off x="9090662" y="3596277"/>
            <a:ext cx="279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9EC6FC"/>
                </a:solidFill>
                <a:latin typeface="Calibri" panose="020F0502020204030204" pitchFamily="34" charset="0"/>
              </a:rPr>
              <a:t>Toyota surpasses GM as the world's largest automaker</a:t>
            </a:r>
            <a:endParaRPr lang="en-US" sz="1000" spc="-4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82" name="OTLSHAPE_M_100b01232e0d4488ab915e45c3d25d2a_Date"/>
          <p:cNvSpPr txBox="1"/>
          <p:nvPr>
            <p:custDataLst>
              <p:tags r:id="rId108"/>
            </p:custDataLst>
          </p:nvPr>
        </p:nvSpPr>
        <p:spPr>
          <a:xfrm>
            <a:off x="10358631" y="34158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2009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83" name="OTLSHAPE_M_100b01232e0d4488ab915e45c3d25d2a_Shape"/>
          <p:cNvSpPr/>
          <p:nvPr>
            <p:custDataLst>
              <p:tags r:id="rId109"/>
            </p:custDataLst>
          </p:nvPr>
        </p:nvSpPr>
        <p:spPr>
          <a:xfrm>
            <a:off x="10423908" y="2796540"/>
            <a:ext cx="139700" cy="144163"/>
          </a:xfrm>
          <a:prstGeom prst="rect">
            <a:avLst/>
          </a:prstGeom>
          <a:solidFill>
            <a:srgbClr val="05439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4" name="OTLSHAPE_M_a76cf6864386483095117be170310b59_Title"/>
          <p:cNvSpPr txBox="1"/>
          <p:nvPr>
            <p:custDataLst>
              <p:tags r:id="rId110"/>
            </p:custDataLst>
          </p:nvPr>
        </p:nvSpPr>
        <p:spPr>
          <a:xfrm>
            <a:off x="9943732" y="3146528"/>
            <a:ext cx="193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chemeClr val="lt1"/>
                </a:solidFill>
                <a:latin typeface="Calibri" panose="020F0502020204030204" pitchFamily="34" charset="0"/>
              </a:rPr>
              <a:t>GM vehicles win 3 prestigious awards</a:t>
            </a:r>
            <a:endParaRPr lang="en-US" sz="10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885" name="OTLSHAPE_M_a76cf6864386483095117be170310b59_Date"/>
          <p:cNvSpPr txBox="1"/>
          <p:nvPr>
            <p:custDataLst>
              <p:tags r:id="rId111"/>
            </p:custDataLst>
          </p:nvPr>
        </p:nvSpPr>
        <p:spPr>
          <a:xfrm>
            <a:off x="10778460" y="296610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9EC6FC"/>
                </a:solidFill>
                <a:latin typeface="Calibri" panose="020F0502020204030204" pitchFamily="34" charset="0"/>
              </a:rPr>
              <a:t>2013</a:t>
            </a:r>
            <a:endParaRPr lang="en-US" sz="1000" spc="-10">
              <a:solidFill>
                <a:srgbClr val="9EC6FC"/>
              </a:solidFill>
              <a:latin typeface="Calibri" panose="020F0502020204030204" pitchFamily="34" charset="0"/>
            </a:endParaRPr>
          </a:p>
        </p:txBody>
      </p:sp>
      <p:sp>
        <p:nvSpPr>
          <p:cNvPr id="5886" name="OTLSHAPE_M_a76cf6864386483095117be170310b59_Shape"/>
          <p:cNvSpPr/>
          <p:nvPr>
            <p:custDataLst>
              <p:tags r:id="rId112"/>
            </p:custDataLst>
          </p:nvPr>
        </p:nvSpPr>
        <p:spPr>
          <a:xfrm>
            <a:off x="10843738" y="2796540"/>
            <a:ext cx="139700" cy="144163"/>
          </a:xfrm>
          <a:prstGeom prst="rect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0079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c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3NSwiRyI6MTc1LCJCIjoxNzR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E3NSwiRyI6MTc1LCJCIjoxNzR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EwLCJHIjoxMCwiQiI6MTB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yMDUuMi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CwiRm9udE5hbWUiOiJDYWxpYnJpIiwiSXNCb2xkIjpmYWxzZSwiSXNJdGFsaWMiOmZhbHNlLCJJc1VuZGVybGluZWQiOmZhbHNlLCJQYXJlbnRTdHlsZSI6bnVsbH0sIkF1dG9TaXplIjowLCJGb3JlZ3JvdW5kIjp7IiRpZCI6IjY3IiwiQ29sb3IiOnsiJGlkIjoiNjgiLCJBIjoyNTUsIlIiOjI1NSwiRyI6MjU1LCJCIjoyNTV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E1OCwiRyI6MTk4LCJCIjoyNTJ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SwiU2hhcGVUaGlja25lc3MiOjA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csIkciOjEyNSwiQiI6ND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E5MDgtMDktMTZUMjM6NTk6MDBaIiwiU3R5bGUiOnsiJGlkIjoiMTI1IiwiU2hhcGUiOjMsIkNvbm5lY3Rvck1hcmdpbiI6eyIkcmVmIjoiNTQifSwiQ29ubmVjdG9yU3R5bGUiOnsiJGlkIjoiMTI2IiwiTGluZUNvbG9yIjp7IiRpZCI6IjEyNyIsIiR0eXBlIjoiTkxSRS5Db21tb24uRG9tLlNvbGlkQ29sb3JCcnVzaCwgTkxSRS5Db21tb24iLCJDb2xvciI6eyIkaWQiOiIxMjgiLCJBIjoyNTUsIlIiOjcwLCJHIjoxMTQsIkIiOjE4Mn19LCJMaW5lV2VpZ2h0IjoxLjAsIkxpbmVUeXBlIjowLCJQYXJlbnRTdHlsZSI6eyIkcmVmIjoiNTUifX0sIklzQmVsb3dUaW1lYmFuZCI6ZmFsc2UsIkhpZGVEYXRlIjpmYWxzZSwiU2hhcGVTaXplIjozLCJTcGFjaW5nIjoyLjAsIlBhZGRpbmciOnsiJHJlZiI6IjU4In0sIlNoYXBlU3R5bGUiOnsiJGlkIjoiMTI5IiwiTWFyZ2luIjp7IiRyZWYiOiI2MCJ9LCJQYWRkaW5nIjp7IiRyZWYiOiI2MSJ9LCJCYWNrZ3JvdW5kIjp7IiRpZCI6IjEzMCIsIkNvbG9yIjp7IiRpZCI6IjEzMSIsIkEiOjI1NSwiUiI6NSwiRyI6NjcsIkIiOjE0OX19LCJJc1Zpc2libGUiOnRydWUsIldpZHRoIjoxMS4wLCJIZWlnaHQiOjExLjM1MTQxNzU0MTUwMzkwNiwiQm9yZGVyU3R5bGUiOnsiJGlkIjoiMTMyIiwiTGluZUNvbG9yIjp7IiRyZWYiOiI2MyJ9LCJMaW5lV2VpZ2h0IjowLjAsIkxpbmVUeXBlIjowLCJQYXJlbnRTdHlsZSI6eyIkcmVmIjoiNjIifX0sIlBhcmVudFN0eWxlIjp7IiRyZWYiOiI1OSJ9fSwiVGl0bGVTdHlsZSI6eyIkaWQiOiIxMzMiLCJGb250U2V0dGluZ3MiOnsiJGlkIjoiMTM0IiwiRm9udFNpemUiOjEwLCJGb250TmFtZSI6IkNhbGlicmkiLCJJc0JvbGQiOmZhbHNlLCJJc0l0YWxpYyI6ZmFsc2UsIklzVW5kZXJsaW5lZCI6ZmFsc2UsIlBhcmVudFN0eWxlIjp7IiRyZWYiOiI2NiJ9fSwiQXV0b1NpemUiOjIsIkZvcmVncm91bmQiOnsiJGlkIjoiMTM1IiwiQ29sb3IiOnsiJGlkIjoiMTM2IiwiQSI6MjU1LCJSIjoxNTgsIkciOjE5OCwiQiI6MjUyfX0sIk1heFdpZHRoIjoxNzIuNTQwMDg0ODM4ODY3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yIsIkxpbmVDb2xvciI6bnVsbCwiTGluZVdlaWdodCI6MC4wLCJMaW5lVHlwZSI6MCwiUGFyZW50U3R5bGUiOm51bGx9LCJQYXJlbnRTdHlsZSI6eyIkcmVmIjoiNjUifX0sIkRhdGVTdHlsZSI6eyIkaWQiOiIxMzgiLCJGb250U2V0dGluZ3MiOnsiJGlkIjoiMTM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QwIiwiTGluZUNvbG9yIjpudWxsLCJMaW5lV2VpZ2h0IjowLjAsIkxpbmVUeXBlIjowLCJQYXJlbnRTdHlsZSI6bnVsbH0sIlBhcmVudFN0eWxlIjp7IiRyZWYiOiI3MiJ9fSwiRGF0ZUZvcm1hdCI6eyIkaWQiOiIxNDE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ODA4MDI1MjE4ODIyMzM4LCJJc0N1c3RvbSI6ZmFsc2V9LCJEYXRlRm9ybWF0Ijp7IiRyZWYiOiIxNDEifSwiSWQiOiJlZWU5YzIzMS1kMzk2LTRiMWQtYTFjZi0yNmNkZTQ0MTE3YjkiLCJJbXBvcnRJZCI6IjEiLCJUaXRsZSI6IkdNIGZvdW5kZWQiLCJOb3RlIjpudWxsLCJIeXBlcmxpbmsiOm51bGwsIklzQ2hhbmdlZCI6ZmFsc2UsIklzTmV3IjpmYWxzZX0seyIkaWQiOiIxNDIiLCJEYXRlIjoiMTkwOC0xMS0wMVQyMzo1OTowMFoiLCJTdHlsZSI6eyIkaWQiOiIxNDMiLCJTaGFwZSI6MywiQ29ubmVjdG9yTWFyZ2luIjp7IiRyZWYiOiI1NCJ9LCJDb25uZWN0b3JTdHlsZSI6eyIkaWQiOiIxNDQiLCJMaW5lQ29sb3IiOnsiJGlkIjoiMTQ1IiwiJHR5cGUiOiJOTFJFLkNvbW1vbi5Eb20uU29saWRDb2xvckJydXNoLCBOTFJFLkNvbW1vbiIsIkNvbG9yIjp7IiRpZCI6IjE0NiIsIkEiOjEyNywiUiI6OTEsIkciOjE1NSwiQiI6MjEzfX0sIkxpbmVXZWlnaHQiOjEuMCwiTGluZVR5cGUiOjAsIlBhcmVudFN0eWxlIjp7IiRyZWYiOiI1NSJ9fSwiSXNCZWxvd1RpbWViYW5kIjp0cnVlLCJIaWRlRGF0ZSI6ZmFsc2UsIlNoYXBlU2l6ZSI6MCwiU3BhY2luZyI6Mi4wLCJQYWRkaW5nIjp7IiRyZWYiOiI1OCJ9LCJTaGFwZVN0eWxlIjp7IiRpZCI6IjE0NyIsIk1hcmdpbiI6eyIkcmVmIjoiNjAifSwiUGFkZGluZyI6eyIkcmVmIjoiNjEifSwiQmFja2dyb3VuZCI6eyIkaWQiOiIxNDgiLCJDb2xvciI6eyIkaWQiOiIxNDkiLCJBIjoyNTUsIlIiOjkxLCJHIjoxNTUsIkIiOjIxM319LCJJc1Zpc2libGUiOnRydWUsIldpZHRoIjoxMi4wLCJIZWlnaHQiOjE0LjAsIkJvcmRlclN0eWxlIjp7IiRpZCI6IjE1MCIsIkxpbmVDb2xvciI6eyIkcmVmIjoiNjMifSwiTGluZVdlaWdodCI6MC4wLCJMaW5lVHlwZSI6MCwiUGFyZW50U3R5bGUiOnsiJHJlZiI6IjYyIn19LCJQYXJlbnRTdHlsZSI6eyIkcmVmIjoiNTkifX0sIlRpdGxlU3R5bGUiOnsiJGlkIjoiMTUxIiwiRm9udFNldHRpbmdzIjp7IiRpZCI6IjE1Mi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yIsIkxpbmVDb2xvciI6bnVsbCwiTGluZVdlaWdodCI6MC4wLCJMaW5lVHlwZSI6MCwiUGFyZW50U3R5bGUiOm51bGx9LCJQYXJlbnRTdHlsZSI6eyIkcmVmIjoiNjUifX0sIkRhdGVTdHlsZSI6eyIkaWQiOiIxNTQiLCJGb250U2V0dGluZ3MiOnsiJGlkIjoiMTU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2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UyNzcyN2JjLWYwMzEtNGE5OC05N2FkLWRjN2ZkN2I3YjY3YSIsIkltcG9ydElkIjoiMSIsIlRpdGxlIjoiT2xkc21vYmlsZSBqb2lucyBHTSIsIk5vdGUiOm51bGwsIkh5cGVybGluayI6bnVsbCwiSXNDaGFuZ2VkIjpmYWxzZSwiSXNOZXciOmZhbHNlfSx7IiRpZCI6IjE1NyIsIkRhdGUiOiIxOTA5LTA3LTAxVDIzOjU5OjAwWiIsIlN0eWxlIjp7IiRpZCI6IjE1OCIsIlNoYXBlIjozLCJDb25uZWN0b3JNYXJnaW4iOnsiJHJlZiI6IjU0In0sIkNvbm5lY3RvclN0eWxlIjp7IiRpZCI6IjE1OSIsIkxpbmVDb2xvciI6eyIkaWQiOiIxNjAiLCIkdHlwZSI6Ik5MUkUuQ29tbW9uLkRvbS5Tb2xpZENvbG9yQnJ1c2gsIE5MUkUuQ29tbW9uIiwiQ29sb3IiOnsiJGlkIjoiMTYxIiwiQSI6MjU1LCJSIjo1LCJHIjo2NywiQiI6MTQ5fX0sIkxpbmVXZWlnaHQiOjEuMCwiTGluZVR5cGUiOjAsIlBhcmVudFN0eWxlIjp7IiRyZWYiOiI1NSJ9fSwiSXNCZWxvd1RpbWViYW5kIjp0cnVlLCJIaWRlRGF0ZSI6ZmFsc2UsIlNoYXBlU2l6ZSI6MywiU3BhY2luZyI6Mi4wLCJQYWRkaW5nIjp7IiRyZWYiOiI1OCJ9LCJTaGFwZVN0eWxlIjp7IiRpZCI6IjE2MiIsIk1hcmdpbiI6eyIkcmVmIjoiNjAifSwiUGFkZGluZyI6eyIkcmVmIjoiNjEifSwiQmFja2dyb3VuZCI6eyIkaWQiOiIxNjMiLCJDb2xvciI6eyIkaWQiOiIxNjQiLCJBIjoyNTUsIlIiOjUsIkciOjY3LCJCIjoxNDl9fSwiSXNWaXNpYmxlIjp0cnVlLCJXaWR0aCI6MTEuMCwiSGVpZ2h0IjoxMS4zNTE0MTc1NDE1MDM5MDYsIkJvcmRlclN0eWxlIjp7IiRpZCI6IjE2NSIsIkxpbmVDb2xvciI6eyIkcmVmIjoiNjMifSwiTGluZVdlaWdodCI6MC4wLCJMaW5lVHlwZSI6MCwiUGFyZW50U3R5bGUiOnsiJHJlZiI6IjYyIn19LCJQYXJlbnRTdHlsZSI6eyIkcmVmIjoiNTkifX0sIlRpdGxlU3R5bGUiOnsiJGlkIjoiMTY2IiwiRm9udFNldHRpbmdzIjp7IiRpZCI6IjE2NyIsIkZvbnRTaXplIjoxMCwiRm9udE5hbWUiOiJDYWxpYnJpIiwiSXNCb2xkIjpmYWxzZSwiSXNJdGFsaWMiOmZhbHNlLCJJc1VuZGVybGluZWQiOmZhbHNlLCJQYXJlbnRTdHlsZSI6eyIkcmVmIjoiNjYifX0sIkF1dG9TaXplIjowLCJGb3JlZ3JvdW5kIjp7IiRpZCI6IjE2OCIsIkNvbG9yIjp7IiRpZCI6IjE2OSIsIkEiOjI1NSwiUiI6MTU4LCJHIjoxOTgsIkIiOjI1M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MCIsIkxpbmVDb2xvciI6bnVsbCwiTGluZVdlaWdodCI6MC4wLCJMaW5lVHlwZSI6MCwiUGFyZW50U3R5bGUiOm51bGx9LCJQYXJlbnRTdHlsZSI6eyIkcmVmIjoiNjUifX0sIkRhdGVTdHlsZSI6eyIkaWQiOiIxNzEiLCJGb250U2V0dGluZ3MiOnsiJGlkIjoiMTc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czIiwiTGluZUNvbG9yIjpudWxsLCJMaW5lV2VpZ2h0IjowLjAsIkxpbmVUeXBlIjowLCJQYXJlbnRTdHlsZSI6bnVsbH0sIlBhcmVudFN0eWxlIjp7IiRyZWYiOiI3MiJ9fSwiRGF0ZUZvcm1hdCI6eyIkcmVmIjoiNzkifSwiSXNWaXNpYmxlIjp0cnVlLCJQYXJlbnRTdHlsZSI6eyIkcmVmIjoiNTMifX0sIlBvc2l0aW9uIjp7IlJhdGlvIjowLjMxNTA4NzY1OTI3MDY3NTExLCJJc0N1c3RvbSI6dHJ1ZX0sIkRhdGVGb3JtYXQiOnsiJHJlZiI6Ijc5In0sIklkIjoiZTIzZmIxZjYtZjFkYy00YTYxLWFhZTItYjI5ODMxM2EwYjIwIiwiSW1wb3J0SWQiOiIxIiwiVGl0bGUiOiJHTSBhY3F1aXJlcyBDYWRpbGxhYyIsIk5vdGUiOm51bGwsIkh5cGVybGluayI6bnVsbCwiSXNDaGFuZ2VkIjpmYWxzZSwiSXNOZXciOmZhbHNlfSx7IiRpZCI6IjE3NCIsIkRhdGUiOiIxOTE3LTA2LTE1VDIzOjU5OjAwWiIsIlN0eWxlIjp7IiRpZCI6IjE3NSIsIlNoYXBlIjozLCJDb25uZWN0b3JNYXJnaW4iOnsiJHJlZiI6IjU0In0sIkNvbm5lY3RvclN0eWxlIjp7IiRpZCI6IjE3NiIsIkxpbmVDb2xvciI6eyIkaWQiOiIxNzciLCIkdHlwZSI6Ik5MUkUuQ29tbW9uLkRvbS5Tb2xpZENvbG9yQnJ1c2gsIE5MUkUuQ29tbW9uIiwiQ29sb3IiOnsiJGlkIjoiMTc4IiwiQSI6MjU1LCJSIjo1LCJHIjo2NywiQiI6MTQ5fX0sIkxpbmVXZWlnaHQiOjEuMCwiTGluZVR5cGUiOjAsIlBhcmVudFN0eWxlIjp7IiRyZWYiOiI1NSJ9fSwiSXNCZWxvd1RpbWViYW5kIjpmYWxzZSwiSGlkZURhdGUiOmZhbHNlLCJTaGFwZVNpemUiOjMsIlNwYWNpbmciOjIuMCwiUGFkZGluZyI6eyIkcmVmIjoiNTgifSwiU2hhcGVTdHlsZSI6eyIkaWQiOiIxNzkiLCJNYXJnaW4iOnsiJHJlZiI6IjYwIn0sIlBhZGRpbmciOnsiJHJlZiI6IjYxIn0sIkJhY2tncm91bmQiOnsiJGlkIjoiMTgwIiwiQ29sb3IiOnsiJGlkIjoiMTgxIiwiQSI6MjU1LCJSIjo1LCJHIjo2NywiQiI6MTQ5fX0sIklzVmlzaWJsZSI6dHJ1ZSwiV2lkdGgiOjExLjAsIkhlaWdodCI6MTEuMzUxNDE3NTQxNTAzOTA2LCJCb3JkZXJTdHlsZSI6eyIkaWQiOiIxODIiLCJMaW5lQ29sb3IiOnsiJHJlZiI6IjYzIn0sIkxpbmVXZWlnaHQiOjAuMCwiTGluZVR5cGUiOjAsIlBhcmVudFN0eWxlIjp7IiRyZWYiOiI2MiJ9fSwiUGFyZW50U3R5bGUiOnsiJHJlZiI6IjU5In19LCJUaXRsZVN0eWxlIjp7IiRpZCI6IjE4MyIsIkZvbnRTZXR0aW5ncyI6eyIkaWQiOiIxODQiLCJGb250U2l6ZSI6MTAsIkZvbnROYW1lIjoiQ2FsaWJyaSIsIklzQm9sZCI6ZmFsc2UsIklzSXRhbGljIjpmYWxzZSwiSXNVbmRlcmxpbmVkIjpmYWxzZSwiUGFyZW50U3R5bGUiOnsiJHJlZiI6IjY2In19LCJBdXRvU2l6ZSI6MCwiRm9yZWdyb3VuZCI6eyIkaWQiOiIxODUiLCJDb2xvciI6eyIkaWQiOiIxODYiLCJBIjoyNTUsIlIiOjE1OCwiRyI6MTk4LCJCIjoyNTJ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DciLCJMaW5lQ29sb3IiOm51bGwsIkxpbmVXZWlnaHQiOjAuMCwiTGluZVR5cGUiOjAsIlBhcmVudFN0eWxlIjpudWxsfSwiUGFyZW50U3R5bGUiOnsiJHJlZiI6IjY1In19LCJEYXRlU3R5bGUiOnsiJGlkIjoiMTg4IiwiRm9udFNldHRpbmdzIjp7IiRpZCI6IjE4O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MCIsIkxpbmVDb2xvciI6bnVsbCwiTGluZVdlaWdodCI6MC4wLCJMaW5lVHlwZSI6MCwiUGFyZW50U3R5bGUiOm51bGx9LCJQYXJlbnRTdHlsZSI6eyIkcmVmIjoiNzIifX0sIkRhdGVGb3JtYXQiOnsiJHJlZiI6Ijc5In0sIklzVmlzaWJsZSI6dHJ1ZSwiUGFyZW50U3R5bGUiOnsiJHJlZiI6IjUzIn19LCJQb3NpdGlvbiI6eyJSYXRpbyI6MC4zMzU5NTk0NTkyMzQxNjcwMywiSXNDdXN0b20iOnRydWV9LCJEYXRlRm9ybWF0Ijp7IiRyZWYiOiI3OSJ9LCJJZCI6IjcxYjk1MTJiLTBmZTUtNGU3MS1hMmE1LWNiODFkMGViZjMxZiIsIkltcG9ydElkIjoiMSIsIlRpdGxlIjoiU2hpZnRzIG1vc3QgdHJ1Y2sgcHJvZHVjdGlvbiB0byB3YXIgZWZmb3J0IiwiTm90ZSI6bnVsbCwiSHlwZXJsaW5rIjpudWxsLCJJc0NoYW5nZWQiOmZhbHNlLCJJc05ldyI6ZmFsc2V9LHsiJGlkIjoiMTkxIiwiRGF0ZSI6IjE5MTgtMDYtMTVUMjM6NTk6MDBaIiwiU3R5bGUiOnsiJGlkIjoiMTkyIiwiU2hhcGUiOjMsIkNvbm5lY3Rvck1hcmdpbiI6eyIkcmVmIjoiNTQifSwiQ29ubmVjdG9yU3R5bGUiOnsiJGlkIjoiMTkzIiwiTGluZUNvbG9yIjp7IiRpZCI6IjE5NCIsIiR0eXBlIjoiTkxSRS5Db21tb24uRG9tLlNvbGlkQ29sb3JCcnVzaCwgTkxSRS5Db21tb24iLCJDb2xvciI6eyIkaWQiOiIxOTUiLCJBIjoyNTUsIlIiOjcwLCJHIjoxMTQsIkIiOjE4Mn19LCJMaW5lV2VpZ2h0IjoxLjAsIkxpbmVUeXBlIjowLCJQYXJlbnRTdHlsZSI6eyIkcmVmIjoiNTUifX0sIklzQmVsb3dUaW1lYmFuZCI6dHJ1ZSwiSGlkZURhdGUiOmZhbHNlLCJTaGFwZVNpemUiOjMsIlNwYWNpbmciOjIuMCwiUGFkZGluZyI6eyIkcmVmIjoiNTgifSwiU2hhcGVTdHlsZSI6eyIkaWQiOiIxOTYiLCJNYXJnaW4iOnsiJHJlZiI6IjYwIn0sIlBhZGRpbmciOnsiJHJlZiI6IjYxIn0sIkJhY2tncm91bmQiOnsiJGlkIjoiMTk3IiwiQ29sb3IiOnsiJGlkIjoiMTk4IiwiQSI6MjU1LCJSIjo1LCJHIjo2NywiQiI6MTQ5fX0sIklzVmlzaWJsZSI6dHJ1ZSwiV2lkdGgiOjExLjAsIkhlaWdodCI6MTEuMzUxNDE3NTQxNTAzOTA2LCJCb3JkZXJTdHlsZSI6eyIkaWQiOiIxOTkiLCJMaW5lQ29sb3IiOnsiJHJlZiI6IjYzIn0sIkxpbmVXZWlnaHQiOjAuMCwiTGluZVR5cGUiOjAsIlBhcmVudFN0eWxlIjp7IiRyZWYiOiI2MiJ9fSwiUGFyZW50U3R5bGUiOnsiJHJlZiI6IjU5In19LCJUaXRsZVN0eWxlIjp7IiRpZCI6IjIwMCIsIkZvbnRTZXR0aW5ncyI6eyIkaWQiOiIyMDEiLCJGb250U2l6ZSI6MTAsIkZvbnROYW1lIjoiQ2FsaWJyaSIsIklzQm9sZCI6ZmFsc2UsIklzSXRhbGljIjpmYWxzZSwiSXNVbmRlcmxpbmVkIjpmYWxzZSwiUGFyZW50U3R5bGUiOnsiJHJlZiI6IjY2In19LCJBdXRvU2l6ZSI6MCwiRm9yZWdyb3VuZCI6eyIkaWQiOiIyMDIiLCJDb2xvciI6eyIkaWQiOiIyMDMiLCJBIjoyNTUsIlIiOjE1OCwiRyI6MTk4LCJCIjoyNTJ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DQiLCJMaW5lQ29sb3IiOm51bGwsIkxpbmVXZWlnaHQiOjAuMCwiTGluZVR5cGUiOjAsIlBhcmVudFN0eWxlIjpudWxsfSwiUGFyZW50U3R5bGUiOnsiJHJlZiI6IjY1In19LCJEYXRlU3R5bGUiOnsiJGlkIjoiMjA1IiwiRm9udFNldHRpbmdzIjp7IiRpZCI6IjIw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NyIsIkxpbmVDb2xvciI6bnVsbCwiTGluZVdlaWdodCI6MC4wLCJMaW5lVHlwZSI6MCwiUGFyZW50U3R5bGUiOm51bGx9LCJQYXJlbnRTdHlsZSI6eyIkcmVmIjoiNzIifX0sIkRhdGVGb3JtYXQiOnsiJHJlZiI6Ijc5In0sIklzVmlzaWJsZSI6dHJ1ZSwiUGFyZW50U3R5bGUiOnsiJHJlZiI6IjUzIn19LCJQb3NpdGlvbiI6eyJSYXRpbyI6MC4wODA4MDI0NTgzMDM5NDYwNDMsIklzQ3VzdG9tIjpmYWxzZX0sIkRhdGVGb3JtYXQiOnsiJHJlZiI6Ijc5In0sIklkIjoiMWZlYTY0YzUtNDNmMS00MDgzLWFmZTMtMmVjYTg3NmYzNTkxIiwiSW1wb3J0SWQiOiIxIiwiVGl0bGUiOiJBY3F1aXJlcyBDaGV2cm9sZXQiLCJOb3RlIjpudWxsLCJIeXBlcmxpbmsiOm51bGwsIklzQ2hhbmdlZCI6ZmFsc2UsIklzTmV3IjpmYWxzZX0seyIkaWQiOiIyMDgiLCJEYXRlIjoiMTkyMy0wNi0xNVQyMzo1OTowMFoiLCJTdHlsZSI6eyIkaWQiOiIyMDkiLCJTaGFwZSI6MywiQ29ubmVjdG9yTWFyZ2luIjp7IiRyZWYiOiI1NCJ9LCJDb25uZWN0b3JTdHlsZSI6eyIkaWQiOiIyMTAiLCJMaW5lQ29sb3IiOnsiJGlkIjoiMjExIiwiJHR5cGUiOiJOTFJFLkNvbW1vbi5Eb20uU29saWRDb2xvckJydXNoLCBOTFJFLkNvbW1vbiIsIkNvbG9yIjp7IiRpZCI6IjIxMiIsIkEiOjEyNywiUiI6NjgsIkciOjExNCwiQiI6MTk2fX0sIkxpbmVXZWlnaHQiOjEuMCwiTGluZVR5cGUiOjAsIlBhcmVudFN0eWxlIjp7IiRyZWYiOiI1NSJ9fSwiSXNCZWxvd1RpbWViYW5kIjpmYWxzZSwiSGlkZURhdGUiOmZhbHNlLCJTaGFwZVNpemUiOjAsIlNwYWNpbmciOjIuMCwiUGFkZGluZyI6eyIkcmVmIjoiNTgifSwiU2hhcGVTdHlsZSI6eyIkaWQiOiIyMTMiLCJNYXJnaW4iOnsiJHJlZiI6IjYwIn0sIlBhZGRpbmciOnsiJHJlZiI6IjYxIn0sIkJhY2tncm91bmQiOnsiJGlkIjoiMjE0IiwiQ29sb3IiOnsiJGlkIjoiMjE1IiwiQSI6MjU1LCJSIjo2OCwiRyI6MTE0LCJCIjoxOTZ9fSwiSXNWaXNpYmxlIjp0cnVlLCJXaWR0aCI6MTIuMCwiSGVpZ2h0IjoxNC4wLCJCb3JkZXJTdHlsZSI6eyIkaWQiOiIyMTYiLCJMaW5lQ29sb3IiOnsiJHJlZiI6IjYzIn0sIkxpbmVXZWlnaHQiOjAuMCwiTGluZVR5cGUiOjAsIlBhcmVudFN0eWxlIjp7IiRyZWYiOiI2MiJ9fSwiUGFyZW50U3R5bGUiOnsiJHJlZiI6IjU5In19LCJUaXRsZVN0eWxlIjp7IiRpZCI6IjIxNyIsIkZvbnRTZXR0aW5ncyI6eyIkaWQiOiIyMTg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TkiLCJMaW5lQ29sb3IiOm51bGwsIkxpbmVXZWlnaHQiOjAuMCwiTGluZVR5cGUiOjAsIlBhcmVudFN0eWxlIjpudWxsfSwiUGFyZW50U3R5bGUiOnsiJHJlZiI6IjY1In19LCJEYXRlU3R5bGUiOnsiJGlkIjoiMjIwIiwiRm9udFNldHRpbmdzIjp7IiRpZCI6IjIy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Mi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I0ZGEyMTAxYi0xZGU5LTRhNTYtYTRhNy0zOTc4MGU1ODEwNGMiLCJJbXBvcnRJZCI6IjEiLCJUaXRsZSI6IkdNJ3MgZmlyc3QgRXVyb3BlYW4gZmFjdG9yeSAoQ29wZW5oYWdlbikiLCJOb3RlIjpudWxsLCJIeXBlcmxpbmsiOm51bGwsIklzQ2hhbmdlZCI6ZmFsc2UsIklzTmV3IjpmYWxzZX0seyIkaWQiOiIyMjMiLCJEYXRlIjoiMTkyMy0wNi0xNVQyMzo1OTowMFoiLCJTdHlsZSI6eyIkaWQiOiIyMjQiLCJTaGFwZSI6MywiQ29ubmVjdG9yTWFyZ2luIjp7IiRyZWYiOiI1NCJ9LCJDb25uZWN0b3JTdHlsZSI6eyIkaWQiOiIyMjUiLCJMaW5lQ29sb3IiOnsiJGlkIjoiMjI2IiwiJHR5cGUiOiJOTFJFLkNvbW1vbi5Eb20uU29saWRDb2xvckJydXNoLCBOTFJFLkNvbW1vbiIsIkNvbG9yIjp7IiRpZCI6IjIyNyIsIkEiOjI1NSwiUiI6MjU1LCJHIjoyNTUsIkIiOjI1NX19LCJMaW5lV2VpZ2h0IjoxLjAsIkxpbmVUeXBlIjowLCJQYXJlbnRTdHlsZSI6eyIkcmVmIjoiNTUifX0sIklzQmVsb3dUaW1lYmFuZCI6ZmFsc2UsIkhpZGVEYXRlIjpmYWxzZSwiU2hhcGVTaXplIjozLCJTcGFjaW5nIjoyLjAsIlBhZGRpbmciOnsiJHJlZiI6IjU4In0sIlNoYXBlU3R5bGUiOnsiJGlkIjoiMjI4IiwiTWFyZ2luIjp7IiRyZWYiOiI2MCJ9LCJQYWRkaW5nIjp7IiRyZWYiOiI2MSJ9LCJCYWNrZ3JvdW5kIjp7IiRpZCI6IjIyOSIsIkNvbG9yIjp7IiRpZCI6IjIzMCIsIkEiOjI1NSwiUiI6MjU1LCJHIjoyNTUsIkIiOjI1NX19LCJJc1Zpc2libGUiOnRydWUsIldpZHRoIjoxMS4wLCJIZWlnaHQiOjExLjM1MTQxNzU0MTUwMzkwNiwiQm9yZGVyU3R5bGUiOnsiJGlkIjoiMjMxIiwiTGluZUNvbG9yIjp7IiRyZWYiOiI2MyJ9LCJMaW5lV2VpZ2h0IjowLjAsIkxpbmVUeXBlIjowLCJQYXJlbnRTdHlsZSI6eyIkcmVmIjoiNjIifX0sIlBhcmVudFN0eWxlIjp7IiRyZWYiOiI1OSJ9fSwiVGl0bGVTdHlsZSI6eyIkaWQiOiIyMzIiLCJGb250U2V0dGluZ3MiOnsiJGlkIjoiMjMz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M0IiwiTGluZUNvbG9yIjpudWxsLCJMaW5lV2VpZ2h0IjowLjAsIkxpbmVUeXBlIjowLCJQYXJlbnRTdHlsZSI6bnVsbH0sIlBhcmVudFN0eWxlIjp7IiRyZWYiOiI2NSJ9fSwiRGF0ZVN0eWxlIjp7IiRpZCI6IjIzNSIsIkZvbnRTZXR0aW5ncyI6eyIkaWQiOiIy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ciLCJMaW5lQ29sb3IiOm51bGwsIkxpbmVXZWlnaHQiOjAuMCwiTGluZVR5cGUiOjAsIlBhcmVudFN0eWxlIjpudWxsfSwiUGFyZW50U3R5bGUiOnsiJHJlZiI6IjcyIn19LCJEYXRlRm9ybWF0Ijp7IiRyZWYiOiI3OSJ9LCJJc1Zpc2libGUiOnRydWUsIlBhcmVudFN0eWxlIjp7IiRyZWYiOiI1MyJ9fSwiUG9zaXRpb24iOnsiUmF0aW8iOjAuMjcwMzc5MTE1OTE3MDY0NTQsIklzQ3VzdG9tIjp0cnVlfSwiRGF0ZUZvcm1hdCI6eyIkcmVmIjoiNzkifSwiSWQiOiI3MjE4YWUzZC0zYjhjLTQ3ZjItOWFiYi1jZWYxYTZlZGJjYzAiLCJJbXBvcnRJZCI6IjEiLCJUaXRsZSI6IjEgbWlsbGlvbnRoIEJ1aWNrIGlzIGJ1aWxkIiwiTm90ZSI6bnVsbCwiSHlwZXJsaW5rIjpudWxsLCJJc0NoYW5nZWQiOmZhbHNlLCJJc05ldyI6ZmFsc2V9LHsiJGlkIjoiMjM4IiwiRGF0ZSI6IjE5MjktMDYtMTVUMjM6NTk6MDBaIiwiU3R5bGUiOnsiJGlkIjoiMjM5IiwiU2hhcGUiOjMsIkNvbm5lY3Rvck1hcmdpbiI6eyIkcmVmIjoiNTQifSwiQ29ubmVjdG9yU3R5bGUiOnsiJGlkIjoiMjQwIiwiTGluZUNvbG9yIjp7IiRpZCI6IjI0MSIsIiR0eXBlIjoiTkxSRS5Db21tb24uRG9tLlNvbGlkQ29sb3JCcnVzaCwgTkxSRS5Db21tb24iLCJDb2xvciI6eyIkaWQiOiIyNDIiLCJBIjoyNTUsIlIiOjUsIkciOjY3LCJCIjoxNDl9fSwiTGluZVdlaWdodCI6MS4wLCJMaW5lVHlwZSI6MCwiUGFyZW50U3R5bGUiOnsiJHJlZiI6IjU1In19LCJJc0JlbG93VGltZWJhbmQiOnRydWUsIkhpZGVEYXRlIjpmYWxzZSwiU2hhcGVTaXplIjozLCJTcGFjaW5nIjoyLjAsIlBhZGRpbmciOnsiJHJlZiI6IjU4In0sIlNoYXBlU3R5bGUiOnsiJGlkIjoiMjQzIiwiTWFyZ2luIjp7IiRyZWYiOiI2MCJ9LCJQYWRkaW5nIjp7IiRyZWYiOiI2MSJ9LCJCYWNrZ3JvdW5kIjp7IiRpZCI6IjI0NCIsIkNvbG9yIjp7IiRpZCI6IjI0NSIsIkEiOjI1NSwiUiI6NSwiRyI6NjcsIkIiOjE0OX19LCJJc1Zpc2libGUiOnRydWUsIldpZHRoIjoxMS4wLCJIZWlnaHQiOjExLjM1MTQxNzU0MTUwMzkwNiwiQm9yZGVyU3R5bGUiOnsiJGlkIjoiMjQ2IiwiTGluZUNvbG9yIjp7IiRyZWYiOiI2MyJ9LCJMaW5lV2VpZ2h0IjowLjAsIkxpbmVUeXBlIjowLCJQYXJlbnRTdHlsZSI6eyIkcmVmIjoiNjIifX0sIlBhcmVudFN0eWxlIjp7IiRyZWYiOiI1OSJ9fSwiVGl0bGVTdHlsZSI6eyIkaWQiOiIyNDciLCJGb250U2V0dGluZ3MiOnsiJGlkIjoiMjQ4IiwiRm9udFNpemUiOjEwLCJGb250TmFtZSI6IkNhbGlicmkiLCJJc0JvbGQiOmZhbHNlLCJJc0l0YWxpYyI6ZmFsc2UsIklzVW5kZXJsaW5lZCI6ZmFsc2UsIlBhcmVudFN0eWxlIjp7IiRyZWYiOiI2NiJ9fSwiQXV0b1NpemUiOjAsIkZvcmVncm91bmQiOnsiJGlkIjoiMjQ5IiwiQ29sb3IiOnsiJGlkIjoiMjUwIiwiQSI6MjU1LCJSIjoxNTgsIkciOjE5OCwiQiI6MjUy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UxIiwiTGluZUNvbG9yIjpudWxsLCJMaW5lV2VpZ2h0IjowLjAsIkxpbmVUeXBlIjowLCJQYXJlbnRTdHlsZSI6bnVsbH0sIlBhcmVudFN0eWxlIjp7IiRyZWYiOiI2NSJ9fSwiRGF0ZVN0eWxlIjp7IiRpZCI6IjI1MiIsIkZvbnRTZXR0aW5ncyI6eyIkaWQiOiIyNTM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TQiLCJMaW5lQ29sb3IiOm51bGwsIkxpbmVXZWlnaHQiOjAuMCwiTGluZVR5cGUiOjAsIlBhcmVudFN0eWxlIjpudWxsfSwiUGFyZW50U3R5bGUiOnsiJHJlZiI6IjcyIn19LCJEYXRlRm9ybWF0Ijp7IiRyZWYiOiI3OSJ9LCJJc1Zpc2libGUiOnRydWUsIlBhcmVudFN0eWxlIjp7IiRyZWYiOiI1MyJ9fSwiUG9zaXRpb24iOnsiUmF0aW8iOjAuMTQzNzM3MjQ5MDIxMTc2OTMsIklzQ3VzdG9tIjpmYWxzZX0sIkRhdGVGb3JtYXQiOnsiJHJlZiI6Ijc5In0sIklkIjoiMTIxNWQ5ZmItOWM0MS00ZDM5LWI3MjUtMTA5MjQyNGVlNDg5IiwiSW1wb3J0SWQiOiIxIiwiVGl0bGUiOiJBY3F1aXJlcyBBZGFtIE9wZWwgQUciLCJOb3RlIjpudWxsLCJIeXBlcmxpbmsiOm51bGwsIklzQ2hhbmdlZCI6ZmFsc2UsIklzTmV3IjpmYWxzZX0seyIkaWQiOiIyNTUiLCJEYXRlIjoiMTkzMC0wNi0xNVQyMzo1OTowMFoiLCJTdHlsZSI6eyIkaWQiOiIyNTYiLCJTaGFwZSI6MywiQ29ubmVjdG9yTWFyZ2luIjp7IiRyZWYiOiI1NCJ9LCJDb25uZWN0b3JTdHlsZSI6eyIkaWQiOiIyNTciLCJMaW5lQ29sb3IiOnsiJGlkIjoiMjU4IiwiJHR5cGUiOiJOTFJFLkNvbW1vbi5Eb20uU29saWRDb2xvckJydXNoLCBOTFJFLkNvbW1vbiIsIkNvbG9yIjp7IiRpZCI6IjI1OSIsIkEiOjI1NSwiUiI6NzAsIkciOjExNCwiQiI6MTgyfX0sIkxpbmVXZWlnaHQiOjEuMCwiTGluZVR5cGUiOjAsIlBhcmVudFN0eWxlIjp7IiRyZWYiOiI1NSJ9fSwiSXNCZWxvd1RpbWViYW5kIjpmYWxzZSwiSGlkZURhdGUiOmZhbHNlLCJTaGFwZVNpemUiOjMsIlNwYWNpbmciOjIuMCwiUGFkZGluZyI6eyIkcmVmIjoiNTgifSwiU2hhcGVTdHlsZSI6eyIkaWQiOiIyNjAiLCJNYXJnaW4iOnsiJHJlZiI6IjYwIn0sIlBhZGRpbmciOnsiJHJlZiI6IjYxIn0sIkJhY2tncm91bmQiOnsiJGlkIjoiMjYxIiwiQ29sb3IiOnsiJGlkIjoiMjYyIiwiQSI6MjU1LCJSIjo1LCJHIjo2NywiQiI6MTQ5fX0sIklzVmlzaWJsZSI6dHJ1ZSwiV2lkdGgiOjExLjAsIkhlaWdodCI6MTEuMzUxNDE3NTQxNTAzOTA2LCJCb3JkZXJTdHlsZSI6eyIkaWQiOiIyNjMiLCJMaW5lQ29sb3IiOnsiJHJlZiI6IjYzIn0sIkxpbmVXZWlnaHQiOjAuMCwiTGluZVR5cGUiOjAsIlBhcmVudFN0eWxlIjp7IiRyZWYiOiI2MiJ9fSwiUGFyZW50U3R5bGUiOnsiJHJlZiI6IjU5In19LCJUaXRsZVN0eWxlIjp7IiRpZCI6IjI2NCIsIkZvbnRTZXR0aW5ncyI6eyIkaWQiOiIyNjUiLCJGb250U2l6ZSI6MTAsIkZvbnROYW1lIjoiQ2FsaWJyaSIsIklzQm9sZCI6ZmFsc2UsIklzSXRhbGljIjpmYWxzZSwiSXNVbmRlcmxpbmVkIjpmYWxzZSwiUGFyZW50U3R5bGUiOnsiJHJlZiI6IjY2In19LCJBdXRvU2l6ZSI6MCwiRm9yZWdyb3VuZCI6eyIkaWQiOiIyNjYiLCJDb2xvciI6eyIkaWQiOiIyNjciLCJBIjoyNTUsIlIiOjE1OCwiRyI6MTk4LCJCIjoyNTJ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jgiLCJMaW5lQ29sb3IiOm51bGwsIkxpbmVXZWlnaHQiOjAuMCwiTGluZVR5cGUiOjAsIlBhcmVudFN0eWxlIjpudWxsfSwiUGFyZW50U3R5bGUiOnsiJHJlZiI6IjY1In19LCJEYXRlU3R5bGUiOnsiJGlkIjoiMjY5IiwiRm9udFNldHRpbmdzIjp7IiRpZCI6IjI3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MSIsIkxpbmVDb2xvciI6bnVsbCwiTGluZVdlaWdodCI6MC4wLCJMaW5lVHlwZSI6MCwiUGFyZW50U3R5bGUiOm51bGx9LCJQYXJlbnRTdHlsZSI6eyIkcmVmIjoiNzIifX0sIkRhdGVGb3JtYXQiOnsiJHJlZiI6Ijc5In0sIklzVmlzaWJsZSI6dHJ1ZSwiUGFyZW50U3R5bGUiOnsiJHJlZiI6IjUzIn19LCJQb3NpdGlvbiI6eyJSYXRpbyI6MC4wODA4MDI1MjE4ODIyMzM4LCJJc0N1c3RvbSI6ZmFsc2V9LCJEYXRlRm9ybWF0Ijp7IiRyZWYiOiI3OSJ9LCJJZCI6IjI0YTk2OTk4LWU1Y2MtNDAzOS04ZGFlLWI0MTMzY2ZiNjI1MSIsIkltcG9ydElkIjoiMSIsIlRpdGxlIjoiQWNxdWlyZXMgRWxlY3Ryby1Nb3RpdmUiLCJOb3RlIjpudWxsLCJIeXBlcmxpbmsiOm51bGwsIklzQ2hhbmdlZCI6ZmFsc2UsIklzTmV3IjpmYWxzZX0seyIkaWQiOiIyNzIiLCJEYXRlIjoiMTkzNC0wNi0xNVQyMzo1OTowMFoiLCJTdHlsZSI6eyIkaWQiOiIyNzMiLCJTaGFwZSI6MywiQ29ubmVjdG9yTWFyZ2luIjp7IiRyZWYiOiI1NCJ9LCJDb25uZWN0b3JTdHlsZSI6eyIkaWQiOiIyNzQiLCJMaW5lQ29sb3IiOnsiJGlkIjoiMjc1IiwiJHR5cGUiOiJOTFJFLkNvbW1vbi5Eb20uU29saWRDb2xvckJydXNoLCBOTFJFLkNvbW1vbiIsIkNvbG9yIjp7IiRpZCI6IjI3NiIsIkEiOjI1NSwiUiI6NzAsIkciOjExNCwiQiI6MTgyfX0sIkxpbmVXZWlnaHQiOjEuMCwiTGluZVR5cGUiOjAsIlBhcmVudFN0eWxlIjp7IiRyZWYiOiI1NSJ9fSwiSXNCZWxvd1RpbWViYW5kIjp0cnVlLCJIaWRlRGF0ZSI6ZmFsc2UsIlNoYXBlU2l6ZSI6MywiU3BhY2luZyI6Mi4wLCJQYWRkaW5nIjp7IiRyZWYiOiI1OCJ9LCJTaGFwZVN0eWxlIjp7IiRpZCI6IjI3NyIsIk1hcmdpbiI6eyIkcmVmIjoiNjAifSwiUGFkZGluZyI6eyIkcmVmIjoiNjEifSwiQmFja2dyb3VuZCI6eyIkcmVmIjoiMjc1In0sIklzVmlzaWJsZSI6dHJ1ZSwiV2lkdGgiOjExLjAsIkhlaWdodCI6MTEuMzUxNDE3NTQxNTAzOTA2LCJCb3JkZXJTdHlsZSI6eyIkaWQiOiIyNzgiLCJMaW5lQ29sb3IiOnsiJHJlZiI6IjYzIn0sIkxpbmVXZWlnaHQiOjAuMCwiTGluZVR5cGUiOjAsIlBhcmVudFN0eWxlIjp7IiRyZWYiOiI2MiJ9fSwiUGFyZW50U3R5bGUiOnsiJHJlZiI6IjU5In19LCJUaXRsZVN0eWxlIjp7IiRpZCI6IjI3OSIsIkZvbnRTZXR0aW5ncyI6eyIkaWQiOiIyODA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DEiLCJMaW5lQ29sb3IiOm51bGwsIkxpbmVXZWlnaHQiOjAuMCwiTGluZVR5cGUiOjAsIlBhcmVudFN0eWxlIjpudWxsfSwiUGFyZW50U3R5bGUiOnsiJHJlZiI6IjY1In19LCJEYXRlU3R5bGUiOnsiJGlkIjoiMjgyIiwiRm9udFNldHRpbmdzIjp7IiRpZCI6IjI4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4NCIsIkxpbmVDb2xvciI6bnVsbCwiTGluZVdlaWdodCI6MC4wLCJMaW5lVHlwZSI6MCwiUGFyZW50U3R5bGUiOm51bGx9LCJQYXJlbnRTdHlsZSI6eyIkcmVmIjoiNzIifX0sIkRhdGVGb3JtYXQiOnsiJHJlZiI6Ijc5In0sIklzVmlzaWJsZSI6ZmFsc2UsIlBhcmVudFN0eWxlIjp7IiRyZWYiOiI1MyJ9fSwiUG9zaXRpb24iOnsiUmF0aW8iOjAuMjE2NDgxNTE5NjI4NDU0MTMsIklzQ3VzdG9tIjpmYWxzZX0sIkRhdGVGb3JtYXQiOnsiJHJlZiI6Ijc5In0sIklkIjoiZGMyNmY5NmItOTcyYS00NDU0LTlkMTAtNThiYzQ1ZWE4ZTcyIiwiSW1wb3J0SWQiOiIxIiwiVGl0bGUiOiJDb25kdWN0cyBmaXJzdCByb2xsb3ZlciB0ZXN0cyBpbiB0aGUgaW5kdXN0cnkiLCJOb3RlIjpudWxsLCJIeXBlcmxpbmsiOm51bGwsIklzQ2hhbmdlZCI6ZmFsc2UsIklzTmV3IjpmYWxzZX0seyIkaWQiOiIyODUiLCJEYXRlIjoiMTkzOC0wNi0xNVQyMzo1OTowMFoiLCJTdHlsZSI6eyIkaWQiOiIyODYiLCJTaGFwZSI6MywiQ29ubmVjdG9yTWFyZ2luIjp7IiRyZWYiOiI1NCJ9LCJDb25uZWN0b3JTdHlsZSI6eyIkaWQiOiIyODciLCJMaW5lQ29sb3IiOnsiJGlkIjoiMjg4IiwiJHR5cGUiOiJOTFJFLkNvbW1vbi5Eb20uU29saWRDb2xvckJydXNoLCBOTFJFLkNvbW1vbiIsIkNvbG9yIjp7IiRpZCI6IjI4OSIsIkEiOjI1NSwiUiI6MjU1LCJHIjoyNTUsIkIiOjI1NX19LCJMaW5lV2VpZ2h0IjoxLjAsIkxpbmVUeXBlIjowLCJQYXJlbnRTdHlsZSI6eyIkcmVmIjoiNTUifX0sIklzQmVsb3dUaW1lYmFuZCI6ZmFsc2UsIkhpZGVEYXRlIjpmYWxzZSwiU2hhcGVTaXplIjozLCJTcGFjaW5nIjoyLjAsIlBhZGRpbmciOnsiJHJlZiI6IjU4In0sIlNoYXBlU3R5bGUiOnsiJGlkIjoiMjkwIiwiTWFyZ2luIjp7IiRyZWYiOiI2MCJ9LCJQYWRkaW5nIjp7IiRyZWYiOiI2MSJ9LCJCYWNrZ3JvdW5kIjp7IiRpZCI6IjI5MSIsIkNvbG9yIjp7IiRpZCI6IjI5MiIsIkEiOjI1NSwiUiI6MjU1LCJHIjoyNTUsIkIiOjI1NX19LCJJc1Zpc2libGUiOnRydWUsIldpZHRoIjoxMS4wLCJIZWlnaHQiOjExLjM1MTQxNzU0MTUwMzkwNiwiQm9yZGVyU3R5bGUiOnsiJGlkIjoiMjkzIiwiTGluZUNvbG9yIjp7IiRyZWYiOiI2MyJ9LCJMaW5lV2VpZ2h0IjowLjAsIkxpbmVUeXBlIjowLCJQYXJlbnRTdHlsZSI6eyIkcmVmIjoiNjIifX0sIlBhcmVudFN0eWxlIjp7IiRyZWYiOiI1OSJ9fSwiVGl0bGVTdHlsZSI6eyIkaWQiOiIyOTQiLCJGb250U2V0dGluZ3MiOnsiJGlkIjoiMjk1IiwiRm9udFNpemUiOjEwLCJGb250TmFtZSI6IkNhbGlicmkiLCJJc0JvbGQiOmZhbHNlLCJJc0l0YWxpYyI6ZmFsc2UsIklzVW5kZXJsaW5lZCI6ZmFsc2UsIlBhcmVudFN0eWxlIjp7IiRyZWYiOiI2NiJ9fSwiQXV0b1NpemUiOjIsIkZvcmVncm91bmQiOnsiJHJlZiI6IjY3In0sIk1heFdpZHRoIjoxNTMuMTgyNDM0MDgyMDMx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5NiIsIkxpbmVDb2xvciI6bnVsbCwiTGluZVdlaWdodCI6MC4wLCJMaW5lVHlwZSI6MCwiUGFyZW50U3R5bGUiOm51bGx9LCJQYXJlbnRTdHlsZSI6eyIkcmVmIjoiNjUifX0sIkRhdGVTdHlsZSI6eyIkaWQiOiIyOTciLCJGb250U2V0dGluZ3MiOnsiJGlkIjoiMjk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k5IiwiTGluZUNvbG9yIjpudWxsLCJMaW5lV2VpZ2h0IjowLjAsIkxpbmVUeXBlIjowLCJQYXJlbnRTdHlsZSI6bnVsbH0sIlBhcmVudFN0eWxlIjp7IiRyZWYiOiI3MiJ9fSwiRGF0ZUZvcm1hdCI6eyIkcmVmIjoiNzkifSwiSXNWaXNpYmxlIjp0cnVlLCJQYXJlbnRTdHlsZSI6eyIkcmVmIjoiNTMifX0sIlBvc2l0aW9uIjp7IlJhdGlvIjowLjIwNDcxNjA5NjEwMDk4Mzc5LCJJc0N1c3RvbSI6dHJ1ZX0sIkRhdGVGb3JtYXQiOnsiJHJlZiI6Ijc5In0sIklkIjoiOTE1ZDA2ODAtZWRlOC00YzhiLWE4MzYtZGRjODY3ZDBlMTY3IiwiSW1wb3J0SWQiOiIxIiwiVGl0bGUiOiJEZXNpZ25zIHRoZSB3b3JsZOKAmXMgZmlyc3QgY29uY2VwdCBjYXIiLCJOb3RlIjpudWxsLCJIeXBlcmxpbmsiOm51bGwsIklzQ2hhbmdlZCI6ZmFsc2UsIklzTmV3IjpmYWxzZX0seyIkaWQiOiIzMDAiLCJEYXRlIjoiMTkzOS0wNi0xNVQyMzo1OTowMFoiLCJTdHlsZSI6eyIkaWQiOiIzMDEiLCJTaGFwZSI6MywiQ29ubmVjdG9yTWFyZ2luIjp7IiRyZWYiOiI1NCJ9LCJDb25uZWN0b3JTdHlsZSI6eyIkaWQiOiIzMDIiLCJMaW5lQ29sb3IiOnsiJGlkIjoiMzAzIiwiJHR5cGUiOiJOTFJFLkNvbW1vbi5Eb20uU29saWRDb2xvckJydXNoLCBOTFJFLkNvbW1vbiIsIkNvbG9yIjp7IiRpZCI6IjMwNCIsIkEiOjEyNywiUiI6MjU1LCJHIjoxOTIsIkIiOjB9fSwiTGluZVdlaWdodCI6MS4wLCJMaW5lVHlwZSI6MCwiUGFyZW50U3R5bGUiOnsiJHJlZiI6IjU1In19LCJJc0JlbG93VGltZWJhbmQiOmZhbHNlLCJIaWRlRGF0ZSI6ZmFsc2UsIlNoYXBlU2l6ZSI6MCwiU3BhY2luZyI6Mi4wLCJQYWRkaW5nIjp7IiRyZWYiOiI1OCJ9LCJTaGFwZVN0eWxlIjp7IiRpZCI6IjMwNSIsIk1hcmdpbiI6eyIkcmVmIjoiNjAifSwiUGFkZGluZyI6eyIkcmVmIjoiNjEifSwiQmFja2dyb3VuZCI6eyIkaWQiOiIzMDYiLCJDb2xvciI6eyIkaWQiOiIzMDciLCJBIjoyNTUsIlIiOjI1NSwiRyI6MTkyLCJCIjowfX0sIklzVmlzaWJsZSI6dHJ1ZSwiV2lkdGgiOjEyLjAsIkhlaWdodCI6MTQuMCwiQm9yZGVyU3R5bGUiOnsiJGlkIjoiMzA4IiwiTGluZUNvbG9yIjp7IiRyZWYiOiI2MyJ9LCJMaW5lV2VpZ2h0IjowLjAsIkxpbmVUeXBlIjowLCJQYXJlbnRTdHlsZSI6eyIkcmVmIjoiNjIifX0sIlBhcmVudFN0eWxlIjp7IiRyZWYiOiI1OSJ9fSwiVGl0bGVTdHlsZSI6eyIkaWQiOiIzMDkiLCJGb250U2V0dGluZ3MiOnsiJGlkIjoiMzEw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ExIiwiTGluZUNvbG9yIjpudWxsLCJMaW5lV2VpZ2h0IjowLjAsIkxpbmVUeXBlIjowLCJQYXJlbnRTdHlsZSI6bnVsbH0sIlBhcmVudFN0eWxlIjp7IiRyZWYiOiI2NSJ9fSwiRGF0ZVN0eWxlIjp7IiRpZCI6IjMxMiIsIkZvbnRTZXR0aW5ncyI6eyIkaWQiOiIzMTM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TQ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MDE5NGE4NzMtYjI2Yi00NDcxLWI0NDgtYTU3MjMzNTU0Mjk4IiwiSW1wb3J0SWQiOiIxIiwiVGl0bGUiOiJJbnRyb2R1Y2VzIGZpcnN0IHJlYXIgdHVybiBzaWduYWxzIHRoYXQgdXNlIGZsYXNoZXJzIiwiTm90ZSI6bnVsbCwiSHlwZXJsaW5rIjpudWxsLCJJc0NoYW5nZWQiOmZhbHNlLCJJc05ldyI6ZmFsc2V9LHsiJGlkIjoiMzE1IiwiRGF0ZSI6IjE5NDAtMDYtMTVUMjM6NTk6MDBaIiwiU3R5bGUiOnsiJGlkIjoiMzE2IiwiU2hhcGUiOjMsIkNvbm5lY3Rvck1hcmdpbiI6eyIkcmVmIjoiNTQifSwiQ29ubmVjdG9yU3R5bGUiOnsiJGlkIjoiMzE3IiwiTGluZUNvbG9yIjp7IiRpZCI6IjMxOCIsIiR0eXBlIjoiTkxSRS5Db21tb24uRG9tLlNvbGlkQ29sb3JCcnVzaCwgTkxSRS5Db21tb24iLCJDb2xvciI6eyIkaWQiOiIzMTkiLCJBIjoyNTUsIlIiOjcwLCJHIjoxMTQsIkIiOjE4Mn19LCJMaW5lV2VpZ2h0IjoxLjAsIkxpbmVUeXBlIjowLCJQYXJlbnRTdHlsZSI6eyIkcmVmIjoiNTUifX0sIklzQmVsb3dUaW1lYmFuZCI6dHJ1ZSwiSGlkZURhdGUiOmZhbHNlLCJTaGFwZVNpemUiOjMsIlNwYWNpbmciOjIuMCwiUGFkZGluZyI6eyIkcmVmIjoiNTgifSwiU2hhcGVTdHlsZSI6eyIkaWQiOiIzMjAiLCJNYXJnaW4iOnsiJHJlZiI6IjYwIn0sIlBhZGRpbmciOnsiJHJlZiI6IjYxIn0sIkJhY2tncm91bmQiOnsiJGlkIjoiMzIxIiwiQ29sb3IiOnsiJGlkIjoiMzIyIiwiQSI6MjU1LCJSIjo1LCJHIjo2NywiQiI6MTQ5fX0sIklzVmlzaWJsZSI6dHJ1ZSwiV2lkdGgiOjExLjAsIkhlaWdodCI6MTEuMzUxNDE3NTQxNTAzOTA2LCJCb3JkZXJTdHlsZSI6eyIkaWQiOiIzMjMiLCJMaW5lQ29sb3IiOnsiJHJlZiI6IjYzIn0sIkxpbmVXZWlnaHQiOjAuMCwiTGluZVR5cGUiOjAsIlBhcmVudFN0eWxlIjp7IiRyZWYiOiI2MiJ9fSwiUGFyZW50U3R5bGUiOnsiJHJlZiI6IjU5In19LCJUaXRsZVN0eWxlIjp7IiRpZCI6IjMyNCIsIkZvbnRTZXR0aW5ncyI6eyIkaWQiOiIzMjUiLCJGb250U2l6ZSI6MTAsIkZvbnROYW1lIjoiQ2FsaWJyaSIsIklzQm9sZCI6ZmFsc2UsIklzSXRhbGljIjpmYWxzZSwiSXNVbmRlcmxpbmVkIjpmYWxzZSwiUGFyZW50U3R5bGUiOnsiJHJlZiI6IjY2In19LCJBdXRvU2l6ZSI6MiwiRm9yZWdyb3VuZCI6eyIkaWQiOiIzMjYiLCJDb2xvciI6eyIkaWQiOiIzMjciLCJBIjoyNTUsIlIiOjE1OCwiRyI6MTk4LCJCIjoyNTJ9fSwiTWF4V2lkdGgiOjI0Ny4xMzg5NzcwNTA3ODE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I4IiwiTGluZUNvbG9yIjpudWxsLCJMaW5lV2VpZ2h0IjowLjAsIkxpbmVUeXBlIjowLCJQYXJlbnRTdHlsZSI6bnVsbH0sIlBhcmVudFN0eWxlIjp7IiRyZWYiOiI2NSJ9fSwiRGF0ZVN0eWxlIjp7IiRpZCI6IjMyOSIsIkZvbnRTZXR0aW5ncyI6eyIkaWQiOiIzMz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zEiLCJMaW5lQ29sb3IiOm51bGwsIkxpbmVXZWlnaHQiOjAuMCwiTGluZVR5cGUiOjAsIlBhcmVudFN0eWxlIjpudWxsfSwiUGFyZW50U3R5bGUiOnsiJHJlZiI6IjcyIn19LCJEYXRlRm9ybWF0Ijp7IiRyZWYiOiI3OSJ9LCJJc1Zpc2libGUiOnRydWUsIlBhcmVudFN0eWxlIjp7IiRyZWYiOiI1MyJ9fSwiUG9zaXRpb24iOnsiUmF0aW8iOjAuMDgwODAyNTczMDk4MDc2NzE2LCJJc0N1c3RvbSI6ZmFsc2V9LCJEYXRlRm9ybWF0Ijp7IiRyZWYiOiI3OSJ9LCJJZCI6IjQwMDFkYWI3LTI3MTQtNDk3NC1hZGViLTVlMWIwYzNkNmE3YyIsIkltcG9ydElkIjoiMSIsIlRpdGxlIjoiVGhlIE5hemkgZ292ZXJubWVudCBzZWl6ZXMgY29udHJvbCBvZiBBZGFtIE9wZWwgQUciLCJOb3RlIjpudWxsLCJIeXBlcmxpbmsiOm51bGwsIklzQ2hhbmdlZCI6ZmFsc2UsIklzTmV3IjpmYWxzZX0seyIkaWQiOiIzMzIiLCJEYXRlIjoiMTk0MC0wNi0xNVQyMzo1OTowMFoiLCJTdHlsZSI6eyIkaWQiOiIzMzMiLCJTaGFwZSI6MywiQ29ubmVjdG9yTWFyZ2luIjp7IiRyZWYiOiI1NCJ9LCJDb25uZWN0b3JTdHlsZSI6eyIkaWQiOiIzMzQiLCJMaW5lQ29sb3IiOnsiJGlkIjoiMzM1IiwiJHR5cGUiOiJOTFJFLkNvbW1vbi5Eb20uU29saWRDb2xvckJydXNoLCBOTFJFLkNvbW1vbiIsIkNvbG9yIjp7IiRpZCI6IjMzNiIsIkEiOjI1NSwiUiI6MjU1LCJHIjoyNTUsIkIiOjI1NX19LCJMaW5lV2VpZ2h0IjoxLjAsIkxpbmVUeXBlIjowLCJQYXJlbnRTdHlsZSI6eyIkcmVmIjoiNTUifX0sIklzQmVsb3dUaW1lYmFuZCI6ZmFsc2UsIkhpZGVEYXRlIjpmYWxzZSwiU2hhcGVTaXplIjozLCJTcGFjaW5nIjoyLjAsIlBhZGRpbmciOnsiJHJlZiI6IjU4In0sIlNoYXBlU3R5bGUiOnsiJGlkIjoiMzM3IiwiTWFyZ2luIjp7IiRyZWYiOiI2MCJ9LCJQYWRkaW5nIjp7IiRyZWYiOiI2MSJ9LCJCYWNrZ3JvdW5kIjp7IiRpZCI6IjMzOCIsIkNvbG9yIjp7IiRpZCI6IjMzOSIsIkEiOjI1NSwiUiI6MjU1LCJHIjoyNTUsIkIiOjI1NX19LCJJc1Zpc2libGUiOnRydWUsIldpZHRoIjoxMS4wLCJIZWlnaHQiOjExLjM1MTQxNzU0MTUwMzkwNiwiQm9yZGVyU3R5bGUiOnsiJGlkIjoiMzQwIiwiTGluZUNvbG9yIjp7IiRyZWYiOiI2MyJ9LCJMaW5lV2VpZ2h0IjowLjAsIkxpbmVUeXBlIjowLCJQYXJlbnRTdHlsZSI6eyIkcmVmIjoiNjIifX0sIlBhcmVudFN0eWxlIjp7IiRyZWYiOiI1OSJ9fSwiVGl0bGVTdHlsZSI6eyIkaWQiOiIzNDEiLCJGb250U2V0dGluZ3MiOnsiJGlkIjoiMzQyIiwiRm9udFNpemUiOjEwLCJGb250TmFtZSI6IkNhbGlicmkiLCJJc0JvbGQiOmZhbHNlLCJJc0l0YWxpYyI6ZmFsc2UsIklzVW5kZXJsaW5lZCI6ZmFsc2UsIlBhcmVudFN0eWxlIjp7IiRyZWYiOiI2NiJ9fSwiQXV0b1NpemUiOjIsIkZvcmVncm91bmQiOnsiJHJlZiI6IjY3In0sIk1heFdpZHRoIjoyNTYuNzg5OTE2OTkyMTg3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QzIiwiTGluZUNvbG9yIjpudWxsLCJMaW5lV2VpZ2h0IjowLjAsIkxpbmVUeXBlIjowLCJQYXJlbnRTdHlsZSI6bnVsbH0sIlBhcmVudFN0eWxlIjp7IiRyZWYiOiI2NSJ9fSwiRGF0ZVN0eWxlIjp7IiRpZCI6IjM0NCIsIkZvbnRTZXR0aW5ncyI6eyIkaWQiOiIzNDU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DYiLCJMaW5lQ29sb3IiOm51bGwsIkxpbmVXZWlnaHQiOjAuMCwiTGluZVR5cGUiOjAsIlBhcmVudFN0eWxlIjpudWxsfSwiUGFyZW50U3R5bGUiOnsiJHJlZiI6IjcyIn19LCJEYXRlRm9ybWF0Ijp7IiRyZWYiOiI3OSJ9LCJJc1Zpc2libGUiOnRydWUsIlBhcmVudFN0eWxlIjp7IiRyZWYiOiI1MyJ9fSwiUG9zaXRpb24iOnsiUmF0aW8iOjAuMTM5MjE4NzA0Nzg4NzczMTYsIklzQ3VzdG9tIjp0cnVlfSwiRGF0ZUZvcm1hdCI6eyIkcmVmIjoiNzkifSwiSWQiOiJmYzM0NDU2My1lOWE5LTQ1NTktOTg4Yy1mMjM3ZjE4ZDczYTQiLCJJbXBvcnRJZCI6IjEiLCJUaXRsZSI6IkludHJvZHVjZXMgdGhlIGZpcnN0IGZ1bGx5IGF1dG9tYXRpYyB0cmFuc21pc3Npb24iLCJOb3RlIjpudWxsLCJIeXBlcmxpbmsiOm51bGwsIklzQ2hhbmdlZCI6ZmFsc2UsIklzTmV3IjpmYWxzZX0seyIkaWQiOiIzNDciLCJEYXRlIjoiMTk0Mi0wNi0xNVQyMzo1OTowMFoiLCJTdHlsZSI6eyIkaWQiOiIzNDgiLCJTaGFwZSI6MywiQ29ubmVjdG9yTWFyZ2luIjp7IiRyZWYiOiI1NCJ9LCJDb25uZWN0b3JTdHlsZSI6eyIkaWQiOiIzNDkiLCJMaW5lQ29sb3IiOnsiJGlkIjoiMzUwIiwiJHR5cGUiOiJOTFJFLkNvbW1vbi5Eb20uU29saWRDb2xvckJydXNoLCBOTFJFLkNvbW1vbiIsIkNvbG9yIjp7IiRpZCI6IjM1MSIsIkEiOjEyNywiUiI6NjgsIkciOjg0LCJCIjoxMDZ9fSwiTGluZVdlaWdodCI6MS4wLCJMaW5lVHlwZSI6MCwiUGFyZW50U3R5bGUiOnsiJHJlZiI6IjU1In19LCJJc0JlbG93VGltZWJhbmQiOmZhbHNlLCJIaWRlRGF0ZSI6ZmFsc2UsIlNoYXBlU2l6ZSI6MCwiU3BhY2luZyI6Mi4wLCJQYWRkaW5nIjp7IiRyZWYiOiI1OCJ9LCJTaGFwZVN0eWxlIjp7IiRpZCI6IjM1MiIsIk1hcmdpbiI6eyIkcmVmIjoiNjAifSwiUGFkZGluZyI6eyIkcmVmIjoiNjEifSwiQmFja2dyb3VuZCI6eyIkaWQiOiIzNTMiLCJDb2xvciI6eyIkaWQiOiIzNTQiLCJBIjoyNTUsIlIiOjY4LCJHIjo4NCwiQiI6MTA2fX0sIklzVmlzaWJsZSI6dHJ1ZSwiV2lkdGgiOjEyLjAsIkhlaWdodCI6MTQuMCwiQm9yZGVyU3R5bGUiOnsiJGlkIjoiMzU1IiwiTGluZUNvbG9yIjp7IiRyZWYiOiI2MyJ9LCJMaW5lV2VpZ2h0IjowLjAsIkxpbmVUeXBlIjowLCJQYXJlbnRTdHlsZSI6eyIkcmVmIjoiNjIifX0sIlBhcmVudFN0eWxlIjp7IiRyZWYiOiI1OSJ9fSwiVGl0bGVTdHlsZSI6eyIkaWQiOiIzNTYiLCJGb250U2V0dGluZ3MiOnsiJGlkIjoiMzU3IiwiRm9udFNpemUiOjEwLCJGb250TmFtZSI6IkNhbGlicmkiLCJJc0JvbGQiOmZhbHNlLCJJc0l0YWxpYyI6ZmFsc2UsIklzVW5kZXJsaW5lZCI6ZmFsc2UsIlBhcmVudFN0eWxlIjp7IiRyZWYiOiI2NiJ9fSwiQXV0b1NpemUiOjIsIkZvcmVncm91bmQiOnsiJHJlZiI6IjY3In0sIk1heFdpZHRoIjoyNzguMDQyMDUzMjIyNjU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1OCIsIkxpbmVDb2xvciI6bnVsbCwiTGluZVdlaWdodCI6MC4wLCJMaW5lVHlwZSI6MCwiUGFyZW50U3R5bGUiOm51bGx9LCJQYXJlbnRTdHlsZSI6eyIkcmVmIjoiNjUifX0sIkRhdGVTdHlsZSI6eyIkaWQiOiIzNTkiLCJGb250U2V0dGluZ3MiOnsiJGlkIjoiMzY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YxIiwiTGluZUNvbG9yIjpudWxsLCJMaW5lV2VpZ2h0IjowLjAsIkxpbmVUeXBlIjowLCJQYXJlbnRTdHlsZSI6bnVsbH0sIlBhcmVudFN0eWxlIjp7IiRyZWYiOiI3MiJ9fSwiRGF0ZUZvcm1hdCI6eyIkcmVmIjoiNzkifSwiSXNWaXNpYmxlIjpmYWxzZSwiUGFyZW50U3R5bGUiOnsiJHJlZiI6IjUzIn19LCJQb3NpdGlvbiI6eyJSYXRpbyI6MC4xMDQyNTUxODUzMDM4NjQ2NiwiSXNDdXN0b20iOmZhbHNlfSwiRGF0ZUZvcm1hdCI6eyIkcmVmIjoiNzkifSwiSWQiOiJkYzEyNGY4OS1jYzJmLTRkNDktODY1MC03Yjc1OTQwMzRlMjgiLCJJbXBvcnRJZCI6IjEiLCJUaXRsZSI6IkdNJ3MgbWFudWZhY3R1cmluZyBjb252ZXJ0ZWQgdG8gc3VwcG9ydCB3YXJ0aW1lIHB1cnBvc2VzIiwiTm90ZSI6bnVsbCwiSHlwZXJsaW5rIjpudWxsLCJJc0NoYW5nZWQiOmZhbHNlLCJJc05ldyI6ZmFsc2V9LHsiJGlkIjoiMzYyIiwiRGF0ZSI6IjE5NDgtMDYtMTVUMjM6NTk6MDBaIiwiU3R5bGUiOnsiJGlkIjoiMzYzIiwiU2hhcGUiOjMsIkNvbm5lY3Rvck1hcmdpbiI6eyIkcmVmIjoiNTQifSwiQ29ubmVjdG9yU3R5bGUiOnsiJGlkIjoiMzY0IiwiTGluZUNvbG9yIjp7IiRpZCI6IjM2NSIsIiR0eXBlIjoiTkxSRS5Db21tb24uRG9tLlNvbGlkQ29sb3JCcnVzaCwgTkxSRS5Db21tb24iLCJDb2xvciI6eyIkaWQiOiIzNjYiLCJBIjoyNTUsIlIiOjI1NSwiRyI6MjU1LCJCIjoyNTV9fSwiTGluZVdlaWdodCI6MS4wLCJMaW5lVHlwZSI6MCwiUGFyZW50U3R5bGUiOnsiJHJlZiI6IjU1In19LCJJc0JlbG93VGltZWJhbmQiOnRydWUsIkhpZGVEYXRlIjpmYWxzZSwiU2hhcGVTaXplIjozLCJTcGFjaW5nIjoyLjAsIlBhZGRpbmciOnsiJHJlZiI6IjU4In0sIlNoYXBlU3R5bGUiOnsiJGlkIjoiMzY3IiwiTWFyZ2luIjp7IiRyZWYiOiI2MCJ9LCJQYWRkaW5nIjp7IiRyZWYiOiI2MSJ9LCJCYWNrZ3JvdW5kIjp7IiRpZCI6IjM2OCIsIkNvbG9yIjp7IiRpZCI6IjM2OSIsIkEiOjI1NSwiUiI6MjU1LCJHIjoyNTUsIkIiOjI1NX19LCJJc1Zpc2libGUiOnRydWUsIldpZHRoIjoxMS4wLCJIZWlnaHQiOjExLjM1MTQxNzU0MTUwMzkwNiwiQm9yZGVyU3R5bGUiOnsiJGlkIjoiMzcwIiwiTGluZUNvbG9yIjp7IiRyZWYiOiI2MyJ9LCJMaW5lV2VpZ2h0IjowLjAsIkxpbmVUeXBlIjowLCJQYXJlbnRTdHlsZSI6eyIkcmVmIjoiNjIifX0sIlBhcmVudFN0eWxlIjp7IiRyZWYiOiI1OSJ9fSwiVGl0bGVTdHlsZSI6eyIkaWQiOiIzNzEiLCJGb250U2V0dGluZ3MiOnsiJGlkIjoiMzcy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czIiwiTGluZUNvbG9yIjpudWxsLCJMaW5lV2VpZ2h0IjowLjAsIkxpbmVUeXBlIjowLCJQYXJlbnRTdHlsZSI6bnVsbH0sIlBhcmVudFN0eWxlIjp7IiRyZWYiOiI2NSJ9fSwiRGF0ZVN0eWxlIjp7IiRpZCI6IjM3NCIsIkZvbnRTZXR0aW5ncyI6eyIkaWQiOiIzNzU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zYiLCJMaW5lQ29sb3IiOm51bGwsIkxpbmVXZWlnaHQiOjAuMCwiTGluZVR5cGUiOjAsIlBhcmVudFN0eWxlIjpudWxsfSwiUGFyZW50U3R5bGUiOnsiJHJlZiI6IjcyIn19LCJEYXRlRm9ybWF0Ijp7IiRyZWYiOiI3OSJ9LCJJc1Zpc2libGUiOnRydWUsIlBhcmVudFN0eWxlIjp7IiRyZWYiOiI1MyJ9fSwiUG9zaXRpb24iOnsiUmF0aW8iOjAuMjAzOTY0MTE1MDcyMTc5NzQsIklzQ3VzdG9tIjp0cnVlfSwiRGF0ZUZvcm1hdCI6eyIkcmVmIjoiNzkifSwiSWQiOiI2YzA1YTJjMS05YjYwLTRhODctOTAzMS1lZGRlNzc0OGI1NDYiLCJJbXBvcnRJZCI6IjEiLCJUaXRsZSI6IkludHJvZHVjZXMgdGhlIGluZHVzdHJ5J3MgZmlyc3QgVjggZW5naW5lcyIsIk5vdGUiOm51bGwsIkh5cGVybGluayI6bnVsbCwiSXNDaGFuZ2VkIjpmYWxzZSwiSXNOZXciOmZhbHNlfSx7IiRpZCI6IjM3NyIsIkRhdGUiOiIxOTU0LTA2LTE1VDIzOjU5OjAwWiIsIlN0eWxlIjp7IiRpZCI6IjM3OCIsIlNoYXBlIjozLCJDb25uZWN0b3JNYXJnaW4iOnsiJHJlZiI6IjU0In0sIkNvbm5lY3RvclN0eWxlIjp7IiRpZCI6IjM3OSIsIkxpbmVDb2xvciI6eyIkaWQiOiIzODAiLCIkdHlwZSI6Ik5MUkUuQ29tbW9uLkRvbS5Tb2xpZENvbG9yQnJ1c2gsIE5MUkUuQ29tbW9uIiwiQ29sb3IiOnsiJGlkIjoiMzgxIiwiQSI6MTI3LCJSIjoyMzcsIkciOjEyNSwiQiI6NDl9fSwiTGluZVdlaWdodCI6MS4wLCJMaW5lVHlwZSI6MCwiUGFyZW50U3R5bGUiOnsiJHJlZiI6IjU1In19LCJJc0JlbG93VGltZWJhbmQiOmZhbHNlLCJIaWRlRGF0ZSI6ZmFsc2UsIlNoYXBlU2l6ZSI6MCwiU3BhY2luZyI6Mi4wLCJQYWRkaW5nIjp7IiRyZWYiOiI1OCJ9LCJTaGFwZVN0eWxlIjp7IiRpZCI6IjM4MiIsIk1hcmdpbiI6eyIkcmVmIjoiNjAifSwiUGFkZGluZyI6eyIkcmVmIjoiNjEifSwiQmFja2dyb3VuZCI6eyIkaWQiOiIzODMiLCJDb2xvciI6eyIkaWQiOiIzODQiLCJBIjoyNTUsIlIiOjIzNywiRyI6MTI1LCJCIjo0OX19LCJJc1Zpc2libGUiOnRydWUsIldpZHRoIjoxMi4wLCJIZWlnaHQiOjE0LjAsIkJvcmRlclN0eWxlIjp7IiRpZCI6IjM4NSIsIkxpbmVDb2xvciI6eyIkcmVmIjoiNjMifSwiTGluZVdlaWdodCI6MC4wLCJMaW5lVHlwZSI6MCwiUGFyZW50U3R5bGUiOnsiJHJlZiI6IjYyIn19LCJQYXJlbnRTdHlsZSI6eyIkcmVmIjoiNTkifX0sIlRpdGxlU3R5bGUiOnsiJGlkIjoiMzg2IiwiRm9udFNldHRpbmdzIjp7IiRpZCI6IjM4Ny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4OCIsIkxpbmVDb2xvciI6bnVsbCwiTGluZVdlaWdodCI6MC4wLCJMaW5lVHlwZSI6MCwiUGFyZW50U3R5bGUiOm51bGx9LCJQYXJlbnRTdHlsZSI6eyIkcmVmIjoiNjUifX0sIkRhdGVTdHlsZSI6eyIkaWQiOiIzODkiLCJGb250U2V0dGluZ3MiOnsiJGlkIjoiMzk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kx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mJlNGUyMjE0LTdiYWUtNDZkNi05MGY3LTRlNTFmZTA2NDFlNiIsIkltcG9ydElkIjoiMSIsIlRpdGxlIjoiQ2FkaWxsYWMgYmVjb21lcyB0aGUgZmlyc3QgdG8gb2ZmZXIgcG93ZXIgc3RlZXJpbmcgYXMgc3RhbmRhcmQiLCJOb3RlIjpudWxsLCJIeXBlcmxpbmsiOm51bGwsIklzQ2hhbmdlZCI6ZmFsc2UsIklzTmV3IjpmYWxzZX0seyIkaWQiOiIzOTIiLCJEYXRlIjoiMTk1OC0wNi0xNVQyMzo1OTowMFoiLCJTdHlsZSI6eyIkaWQiOiIzOTMiLCJTaGFwZSI6MywiQ29ubmVjdG9yTWFyZ2luIjp7IiRyZWYiOiI1NCJ9LCJDb25uZWN0b3JTdHlsZSI6eyIkaWQiOiIzOTQiLCJMaW5lQ29sb3IiOnsiJGlkIjoiMzk1IiwiJHR5cGUiOiJOTFJFLkNvbW1vbi5Eb20uU29saWRDb2xvckJydXNoLCBOTFJFLkNvbW1vbiIsIkNvbG9yIjp7IiRpZCI6IjM5NiIsIkEiOjI1NSwiUiI6MjU1LCJHIjoyNTUsIkIiOjI1NX19LCJMaW5lV2VpZ2h0IjoxLjAsIkxpbmVUeXBlIjowLCJQYXJlbnRTdHlsZSI6eyIkcmVmIjoiNTUifX0sIklzQmVsb3dUaW1lYmFuZCI6ZmFsc2UsIkhpZGVEYXRlIjpmYWxzZSwiU2hhcGVTaXplIjozLCJTcGFjaW5nIjoyLjAsIlBhZGRpbmciOnsiJHJlZiI6IjU4In0sIlNoYXBlU3R5bGUiOnsiJGlkIjoiMzk3IiwiTWFyZ2luIjp7IiRyZWYiOiI2MCJ9LCJQYWRkaW5nIjp7IiRyZWYiOiI2MSJ9LCJCYWNrZ3JvdW5kIjp7IiRpZCI6IjM5OCIsIkNvbG9yIjp7IiRpZCI6IjM5OSIsIkEiOjI1NSwiUiI6MjU1LCJHIjoyNTUsIkIiOjI1NX19LCJJc1Zpc2libGUiOnRydWUsIldpZHRoIjoxMS4wLCJIZWlnaHQiOjExLjM1MTQxNzU0MTUwMzkwNiwiQm9yZGVyU3R5bGUiOnsiJGlkIjoiNDAwIiwiTGluZUNvbG9yIjp7IiRyZWYiOiI2MyJ9LCJMaW5lV2VpZ2h0IjowLjAsIkxpbmVUeXBlIjowLCJQYXJlbnRTdHlsZSI6eyIkcmVmIjoiNjIifX0sIlBhcmVudFN0eWxlIjp7IiRyZWYiOiI1OSJ9fSwiVGl0bGVTdHlsZSI6eyIkaWQiOiI0MDEiLCJGb250U2V0dGluZ3MiOnsiJGlkIjoiNDAyIiwiRm9udFNpemUiOjEwLCJGb250TmFtZSI6IkNhbGlicmkiLCJJc0JvbGQiOmZhbHNlLCJJc0l0YWxpYyI6ZmFsc2UsIklzVW5kZXJsaW5lZCI6ZmFsc2UsIlBhcmVudFN0eWxlIjp7IiRyZWYiOiI2NiJ9fSwiQXV0b1NpemUiOjIsIkZvcmVncm91bmQiOnsiJHJlZiI6IjY3In0sIk1heFdpZHRoIjoyMzguMjQ3NjM0ODg3Njk1MzE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wMyIsIkxpbmVDb2xvciI6bnVsbCwiTGluZVdlaWdodCI6MC4wLCJMaW5lVHlwZSI6MCwiUGFyZW50U3R5bGUiOm51bGx9LCJQYXJlbnRTdHlsZSI6eyIkcmVmIjoiNjUifX0sIkRhdGVTdHlsZSI6eyIkaWQiOiI0MDQiLCJGb250U2V0dGluZ3MiOnsiJGlkIjoiNDA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A2IiwiTGluZUNvbG9yIjpudWxsLCJMaW5lV2VpZ2h0IjowLjAsIkxpbmVUeXBlIjowLCJQYXJlbnRTdHlsZSI6bnVsbH0sIlBhcmVudFN0eWxlIjp7IiRyZWYiOiI3MiJ9fSwiRGF0ZUZvcm1hdCI6eyIkcmVmIjoiNzkifSwiSXNWaXNpYmxlIjp0cnVlLCJQYXJlbnRTdHlsZSI6eyIkcmVmIjoiNTMifX0sIlBvc2l0aW9uIjp7IlJhdGlvIjowLjA4MDgwMjU3ODM5NjI2NzM2NiwiSXNDdXN0b20iOmZhbHNlfSwiRGF0ZUZvcm1hdCI6eyIkcmVmIjoiNzkifSwiSWQiOiJhMzkyZmJiNi04MzJkLTQ0ZDQtODg4YS04MTljYTYzMjQ0ZWIiLCJJbXBvcnRJZCI6IjEiLCJUaXRsZSI6IkZpcnN0IGRlbW8gb2YgYW4gYXV0b21hdGljYWxseSBndWlkZWQgdmVoaWNsZSAiLCJOb3RlIjpudWxsLCJIeXBlcmxpbmsiOm51bGwsIklzQ2hhbmdlZCI6ZmFsc2UsIklzTmV3IjpmYWxzZX0seyIkaWQiOiI0MDciLCJEYXRlIjoiMTk2Ny0wNi0xNVQyMzo1OTowMFoiLCJTdHlsZSI6eyIkaWQiOiI0MDgiLCJTaGFwZSI6MywiQ29ubmVjdG9yTWFyZ2luIjp7IiRyZWYiOiI1NCJ9LCJDb25uZWN0b3JTdHlsZSI6eyIkaWQiOiI0MDkiLCJMaW5lQ29sb3IiOnsiJGlkIjoiNDEwIiwiJHR5cGUiOiJOTFJFLkNvbW1vbi5Eb20uU29saWRDb2xvckJydXNoLCBOTFJFLkNvbW1vbiIsIkNvbG9yIjp7IiRpZCI6IjQxMSIsIkEiOjI1NSwiUiI6MjU1LCJHIjoyNTUsIkIiOjI1NX19LCJMaW5lV2VpZ2h0IjoxLjAsIkxpbmVUeXBlIjowLCJQYXJlbnRTdHlsZSI6eyIkcmVmIjoiNTUifX0sIklzQmVsb3dUaW1lYmFuZCI6dHJ1ZSwiSGlkZURhdGUiOmZhbHNlLCJTaGFwZVNpemUiOjMsIlNwYWNpbmciOjIuMCwiUGFkZGluZyI6eyIkcmVmIjoiNTgifSwiU2hhcGVTdHlsZSI6eyIkaWQiOiI0MTIiLCJNYXJnaW4iOnsiJHJlZiI6IjYwIn0sIlBhZGRpbmciOnsiJHJlZiI6IjYxIn0sIkJhY2tncm91bmQiOnsiJGlkIjoiNDEzIiwiQ29sb3IiOnsiJGlkIjoiNDE0IiwiQSI6MjU1LCJSIjoyNTUsIkciOjI1NSwiQiI6MjU1fX0sIklzVmlzaWJsZSI6dHJ1ZSwiV2lkdGgiOjExLjAsIkhlaWdodCI6MTEuMzUxNDE3NTQxNTAzOTA2LCJCb3JkZXJTdHlsZSI6eyIkaWQiOiI0MTUiLCJMaW5lQ29sb3IiOnsiJHJlZiI6IjYzIn0sIkxpbmVXZWlnaHQiOjAuMCwiTGluZVR5cGUiOjAsIlBhcmVudFN0eWxlIjp7IiRyZWYiOiI2MiJ9fSwiUGFyZW50U3R5bGUiOnsiJHJlZiI6IjU5In19LCJUaXRsZVN0eWxlIjp7IiRpZCI6IjQxNiIsIkZvbnRTZXR0aW5ncyI6eyIkaWQiOiI0MTc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TgiLCJMaW5lQ29sb3IiOm51bGwsIkxpbmVXZWlnaHQiOjAuMCwiTGluZVR5cGUiOjAsIlBhcmVudFN0eWxlIjpudWxsfSwiUGFyZW50U3R5bGUiOnsiJHJlZiI6IjY1In19LCJEYXRlU3R5bGUiOnsiJGlkIjoiNDE5IiwiRm9udFNldHRpbmdzIjp7IiRpZCI6IjQy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yMSIsIkxpbmVDb2xvciI6bnVsbCwiTGluZVdlaWdodCI6MC4wLCJMaW5lVHlwZSI6MCwiUGFyZW50U3R5bGUiOm51bGx9LCJQYXJlbnRTdHlsZSI6eyIkcmVmIjoiNzIifX0sIkRhdGVGb3JtYXQiOnsiJHJlZiI6Ijc5In0sIklzVmlzaWJsZSI6dHJ1ZSwiUGFyZW50U3R5bGUiOnsiJHJlZiI6IjUzIn19LCJQb3NpdGlvbiI6eyJSYXRpbyI6MC4wODA4MDI1NzMwOTgwNzY3MTYsIklzQ3VzdG9tIjpmYWxzZX0sIkRhdGVGb3JtYXQiOnsiJHJlZiI6Ijc5In0sIklkIjoiNTRmZDBkZTktOTFjYy00YjQzLWE2ZTktMGFjMDFkY2QxNmVmIiwiSW1wb3J0SWQiOiIxIiwiVGl0bGUiOiIxMDAgbWlsbGlvbnRoIENhZGlsbGFjIGlzIGJ1aWx0IiwiTm90ZSI6bnVsbCwiSHlwZXJsaW5rIjpudWxsLCJJc0NoYW5nZWQiOmZhbHNlLCJJc05ldyI6ZmFsc2V9LHsiJGlkIjoiNDIyIiwiRGF0ZSI6IjE5NzktMDYtMTVUMjM6NTk6MDBaIiwiU3R5bGUiOnsiJGlkIjoiNDIzIiwiU2hhcGUiOjMsIkNvbm5lY3Rvck1hcmdpbiI6eyIkcmVmIjoiNTQifSwiQ29ubmVjdG9yU3R5bGUiOnsiJGlkIjoiNDI0IiwiTGluZUNvbG9yIjp7IiRpZCI6IjQyNSIsIiR0eXBlIjoiTkxSRS5Db21tb24uRG9tLlNvbGlkQ29sb3JCcnVzaCwgTkxSRS5Db21tb24iLCJDb2xvciI6eyIkaWQiOiI0MjYiLCJBIjoyNTUsIlIiOjUsIkciOjY3LCJCIjoxNDl9fSwiTGluZVdlaWdodCI6MS4wLCJMaW5lVHlwZSI6MCwiUGFyZW50U3R5bGUiOnsiJHJlZiI6IjU1In19LCJJc0JlbG93VGltZWJhbmQiOmZhbHNlLCJIaWRlRGF0ZSI6ZmFsc2UsIlNoYXBlU2l6ZSI6MywiU3BhY2luZyI6Mi4wLCJQYWRkaW5nIjp7IiRyZWYiOiI1OCJ9LCJTaGFwZVN0eWxlIjp7IiRpZCI6IjQyNyIsIk1hcmdpbiI6eyIkcmVmIjoiNjAifSwiUGFkZGluZyI6eyIkcmVmIjoiNjEifSwiQmFja2dyb3VuZCI6eyIkaWQiOiI0MjgiLCJDb2xvciI6eyIkaWQiOiI0MjkiLCJBIjoyNTUsIlIiOjUsIkciOjY3LCJCIjoxNDl9fSwiSXNWaXNpYmxlIjp0cnVlLCJXaWR0aCI6MTEuMCwiSGVpZ2h0IjoxMS4zNTE0MTc1NDE1MDM5MDYsIkJvcmRlclN0eWxlIjp7IiRpZCI6IjQzMCIsIkxpbmVDb2xvciI6eyIkcmVmIjoiNjMifSwiTGluZVdlaWdodCI6MC4wLCJMaW5lVHlwZSI6MCwiUGFyZW50U3R5bGUiOnsiJHJlZiI6IjYyIn19LCJQYXJlbnRTdHlsZSI6eyIkcmVmIjoiNTkifX0sIlRpdGxlU3R5bGUiOnsiJGlkIjoiNDMxIiwiRm9udFNldHRpbmdzIjp7IiRpZCI6IjQzMiIsIkZvbnRTaXplIjoxMCwiRm9udE5hbWUiOiJDYWxpYnJpIiwiSXNCb2xkIjpmYWxzZSwiSXNJdGFsaWMiOmZhbHNlLCJJc1VuZGVybGluZWQiOmZhbHNlLCJQYXJlbnRTdHlsZSI6eyIkcmVmIjoiNjYifX0sIkF1dG9TaXplIjoyLCJGb3JlZ3JvdW5kIjp7IiRpZCI6IjQzMyIsIkNvbG9yIjp7IiRpZCI6IjQzNCIsIkEiOjI1NSwiUiI6MTU4LCJHIjoxOTgsIkIiOjI1Mn19LCJNYXhXaWR0aCI6MjQ5LjQ5NjYxMjU0ODgyODEy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zUiLCJMaW5lQ29sb3IiOm51bGwsIkxpbmVXZWlnaHQiOjAuMCwiTGluZVR5cGUiOjAsIlBhcmVudFN0eWxlIjpudWxsfSwiUGFyZW50U3R5bGUiOnsiJHJlZiI6IjY1In19LCJEYXRlU3R5bGUiOnsiJGlkIjoiNDM2IiwiRm9udFNldHRpbmdzIjp7IiRpZCI6IjQz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zOCIsIkxpbmVDb2xvciI6bnVsbCwiTGluZVdlaWdodCI6MC4wLCJMaW5lVHlwZSI6MCwiUGFyZW50U3R5bGUiOm51bGx9LCJQYXJlbnRTdHlsZSI6eyIkcmVmIjoiNzIifX0sIkRhdGVGb3JtYXQiOnsiJHJlZiI6Ijc5In0sIklzVmlzaWJsZSI6dHJ1ZSwiUGFyZW50U3R5bGUiOnsiJHJlZiI6IjUzIn19LCJQb3NpdGlvbiI6eyJSYXRpbyI6MC4zMzU5NTk0NjI3NjYyOTQxMywiSXNDdXN0b20iOmZhbHNlfSwiRGF0ZUZvcm1hdCI6eyIkcmVmIjoiNzkifSwiSWQiOiI0YzY5ZWQ0OS0wNWE0LTQzOGYtOGUyZS1jMzk3NGQ2NzIwZjYiLCJJbXBvcnRJZCI6IjEiLCJUaXRsZSI6IkJlY29tZXMgdGhlIGxhcmdlc3QgcHJpdmF0ZSBlbXBsb3llciBpbiB0aGUgVVMiLCJOb3RlIjpudWxsLCJIeXBlcmxpbmsiOm51bGwsIklzQ2hhbmdlZCI6ZmFsc2UsIklzTmV3IjpmYWxzZX0seyIkaWQiOiI0MzkiLCJEYXRlIjoiMTk4NC0wNi0xNVQyMzo1OTowMFoiLCJTdHlsZSI6eyIkaWQiOiI0NDAiLCJTaGFwZSI6MywiQ29ubmVjdG9yTWFyZ2luIjp7IiRyZWYiOiI1NCJ9LCJDb25uZWN0b3JTdHlsZSI6eyIkaWQiOiI0NDEiLCJMaW5lQ29sb3IiOnsiJGlkIjoiNDQyIiwiJHR5cGUiOiJOTFJFLkNvbW1vbi5Eb20uU29saWRDb2xvckJydXNoLCBOTFJFLkNvbW1vbiIsIkNvbG9yIjp7IiRpZCI6IjQ0MyIsIkEiOjI1NSwiUiI6NzAsIkciOjExNCwiQiI6MTgyfX0sIkxpbmVXZWlnaHQiOjEuMCwiTGluZVR5cGUiOjAsIlBhcmVudFN0eWxlIjp7IiRyZWYiOiI1NSJ9fSwiSXNCZWxvd1RpbWViYW5kIjp0cnVlLCJIaWRlRGF0ZSI6ZmFsc2UsIlNoYXBlU2l6ZSI6MywiU3BhY2luZyI6Mi4wLCJQYWRkaW5nIjp7IiRyZWYiOiI1OCJ9LCJTaGFwZVN0eWxlIjp7IiRpZCI6IjQ0NCIsIk1hcmdpbiI6eyIkcmVmIjoiNjAifSwiUGFkZGluZyI6eyIkcmVmIjoiNjEifSwiQmFja2dyb3VuZCI6eyIkcmVmIjoiNDQyIn0sIklzVmlzaWJsZSI6dHJ1ZSwiV2lkdGgiOjExLjAsIkhlaWdodCI6MTEuMzUxNDE3NTQxNTAzOTA2LCJCb3JkZXJTdHlsZSI6eyIkaWQiOiI0NDUiLCJMaW5lQ29sb3IiOnsiJHJlZiI6IjYzIn0sIkxpbmVXZWlnaHQiOjAuMCwiTGluZVR5cGUiOjAsIlBhcmVudFN0eWxlIjp7IiRyZWYiOiI2MiJ9fSwiUGFyZW50U3R5bGUiOnsiJHJlZiI6IjU5In19LCJUaXRsZVN0eWxlIjp7IiRpZCI6IjQ0NiIsIkZvbnRTZXR0aW5ncyI6eyIkaWQiOiI0NDc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DgiLCJMaW5lQ29sb3IiOm51bGwsIkxpbmVXZWlnaHQiOjAuMCwiTGluZVR5cGUiOjAsIlBhcmVudFN0eWxlIjpudWxsfSwiUGFyZW50U3R5bGUiOnsiJHJlZiI6IjY1In19LCJEYXRlU3R5bGUiOnsiJGlkIjoiNDQ5IiwiRm9udFNldHRpbmdzIjp7IiRpZCI6IjQ1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1MSIsIkxpbmVDb2xvciI6bnVsbCwiTGluZVdlaWdodCI6MC4wLCJMaW5lVHlwZSI6MCwiUGFyZW50U3R5bGUiOm51bGx9LCJQYXJlbnRTdHlsZSI6eyIkcmVmIjoiNzIifX0sIkRhdGVGb3JtYXQiOnsiJHJlZiI6Ijc5In0sIklzVmlzaWJsZSI6ZmFsc2UsIlBhcmVudFN0eWxlIjp7IiRyZWYiOiI1MyJ9fSwiUG9zaXRpb24iOnsiUmF0aW8iOjAuMzUyMTYwNTgwOTUyOTYyMjcsIklzQ3VzdG9tIjpmYWxzZX0sIkRhdGVGb3JtYXQiOnsiJHJlZiI6Ijc5In0sIklkIjoiYzNkZDFhYjgtM2E4ZS00Y2NiLTk3ZjItZmZmNDcwNWY3MWUwIiwiSW1wb3J0SWQiOiIxIiwiVGl0bGUiOiJBY3F1aXJlcyBFbGVjdHJvbmljIERhdGEgU3lzdGVtIENvcnAuIiwiTm90ZSI6bnVsbCwiSHlwZXJsaW5rIjpudWxsLCJJc0NoYW5nZWQiOmZhbHNlLCJJc05ldyI6ZmFsc2V9LHsiJGlkIjoiNDUyIiwiRGF0ZSI6IjE5ODYtMDYtMTVUMjM6NTk6MDBaIiwiU3R5bGUiOnsiJGlkIjoiNDUzIiwiU2hhcGUiOjMsIkNvbm5lY3Rvck1hcmdpbiI6eyIkcmVmIjoiNTQifSwiQ29ubmVjdG9yU3R5bGUiOnsiJGlkIjoiNDU0IiwiTGluZUNvbG9yIjp7IiRpZCI6IjQ1NSIsIiR0eXBlIjoiTkxSRS5Db21tb24uRG9tLlNvbGlkQ29sb3JCcnVzaCwgTkxSRS5Db21tb24iLCJDb2xvciI6eyIkaWQiOiI0NTYiLCJBIjoyNTUsIlIiOjcwLCJHIjoxMTQsIkIiOjE4Mn19LCJMaW5lV2VpZ2h0IjoxLjAsIkxpbmVUeXBlIjowLCJQYXJlbnRTdHlsZSI6eyIkcmVmIjoiNTUifX0sIklzQmVsb3dUaW1lYmFuZCI6dHJ1ZSwiSGlkZURhdGUiOmZhbHNlLCJTaGFwZVNpemUiOjMsIlNwYWNpbmciOjIuMCwiUGFkZGluZyI6eyIkcmVmIjoiNTgifSwiU2hhcGVTdHlsZSI6eyIkaWQiOiI0NTciLCJNYXJnaW4iOnsiJHJlZiI6IjYwIn0sIlBhZGRpbmciOnsiJHJlZiI6IjYxIn0sIkJhY2tncm91bmQiOnsiJHJlZiI6IjQ1NSJ9LCJJc1Zpc2libGUiOnRydWUsIldpZHRoIjoxMS4wLCJIZWlnaHQiOjExLjM1MTQxNzU0MTUwMzkwNiwiQm9yZGVyU3R5bGUiOnsiJGlkIjoiNDU4IiwiTGluZUNvbG9yIjp7IiRyZWYiOiI2MyJ9LCJMaW5lV2VpZ2h0IjowLjAsIkxpbmVUeXBlIjowLCJQYXJlbnRTdHlsZSI6eyIkcmVmIjoiNjIifX0sIlBhcmVudFN0eWxlIjp7IiRyZWYiOiI1OSJ9fSwiVGl0bGVTdHlsZSI6eyIkaWQiOiI0NTkiLCJGb250U2V0dGluZ3MiOnsiJGlkIjoiNDYw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YxIiwiTGluZUNvbG9yIjpudWxsLCJMaW5lV2VpZ2h0IjowLjAsIkxpbmVUeXBlIjowLCJQYXJlbnRTdHlsZSI6bnVsbH0sIlBhcmVudFN0eWxlIjp7IiRyZWYiOiI2NSJ9fSwiRGF0ZVN0eWxlIjp7IiRpZCI6IjQ2MiIsIkZvbnRTZXR0aW5ncyI6eyIkaWQiOiI0NjM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jQiLCJMaW5lQ29sb3IiOm51bGwsIkxpbmVXZWlnaHQiOjAuMCwiTGluZVR5cGUiOjAsIlBhcmVudFN0eWxlIjpudWxsfSwiUGFyZW50U3R5bGUiOnsiJHJlZiI6IjcyIn19LCJEYXRlRm9ybWF0Ijp7IiRyZWYiOiI3OSJ9LCJJc1Zpc2libGUiOmZhbHNlLCJQYXJlbnRTdHlsZSI6eyIkcmVmIjoiNTMifX0sIlBvc2l0aW9uIjp7IlJhdGlvIjowLjIwNDc5OTA1MzQwNDA2NjI5LCJJc0N1c3RvbSI6ZmFsc2V9LCJEYXRlRm9ybWF0Ijp7IiRyZWYiOiI3OSJ9LCJJZCI6IjQ5NWQyYTNjLTc1MzQtNGNiZi05N2JkLTY1NWQzOGUwYjM1MCIsIkltcG9ydElkIjoiMSIsIlRpdGxlIjoiRm9ybXMgam9pbnQgdmVudHVyZSB3aXRoIFN1enVraSIsIk5vdGUiOm51bGwsIkh5cGVybGluayI6bnVsbCwiSXNDaGFuZ2VkIjpmYWxzZSwiSXNOZXciOmZhbHNlfSx7IiRpZCI6IjQ2NSIsIkRhdGUiOiIxOTkwLTA2LTE1VDIzOjU5OjAwWiIsIlN0eWxlIjp7IiRpZCI6IjQ2NiIsIlNoYXBlIjozLCJDb25uZWN0b3JNYXJnaW4iOnsiJHJlZiI6IjU0In0sIkNvbm5lY3RvclN0eWxlIjp7IiRpZCI6IjQ2NyIsIkxpbmVDb2xvciI6eyIkaWQiOiI0NjgiLCIkdHlwZSI6Ik5MUkUuQ29tbW9uLkRvbS5Tb2xpZENvbG9yQnJ1c2gsIE5MUkUuQ29tbW9uIiwiQ29sb3IiOnsiJGlkIjoiNDY5IiwiQSI6MjU1LCJSIjoyNTUsIkciOjI1NSwiQiI6MjU1fX0sIkxpbmVXZWlnaHQiOjEuMCwiTGluZVR5cGUiOjAsIlBhcmVudFN0eWxlIjp7IiRyZWYiOiI1NSJ9fSwiSXNCZWxvd1RpbWViYW5kIjpmYWxzZSwiSGlkZURhdGUiOmZhbHNlLCJTaGFwZVNpemUiOjMsIlNwYWNpbmciOjIuMCwiUGFkZGluZyI6eyIkcmVmIjoiNTgifSwiU2hhcGVTdHlsZSI6eyIkaWQiOiI0NzAiLCJNYXJnaW4iOnsiJHJlZiI6IjYwIn0sIlBhZGRpbmciOnsiJHJlZiI6IjYxIn0sIkJhY2tncm91bmQiOnsiJGlkIjoiNDcxIiwiQ29sb3IiOnsiJGlkIjoiNDcyIiwiQSI6MjU1LCJSIjoyNTUsIkciOjI1NSwiQiI6MjU1fX0sIklzVmlzaWJsZSI6dHJ1ZSwiV2lkdGgiOjExLjAsIkhlaWdodCI6MTEuMzUxNDE3NTQxNTAzOTA2LCJCb3JkZXJTdHlsZSI6eyIkaWQiOiI0NzMiLCJMaW5lQ29sb3IiOnsiJHJlZiI6IjYzIn0sIkxpbmVXZWlnaHQiOjAuMCwiTGluZVR5cGUiOjAsIlBhcmVudFN0eWxlIjp7IiRyZWYiOiI2MiJ9fSwiUGFyZW50U3R5bGUiOnsiJHJlZiI6IjU5In19LCJUaXRsZVN0eWxlIjp7IiRpZCI6IjQ3NCIsIkZvbnRTZXR0aW5ncyI6eyIkaWQiOiI0NzU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zYiLCJMaW5lQ29sb3IiOm51bGwsIkxpbmVXZWlnaHQiOjAuMCwiTGluZVR5cGUiOjAsIlBhcmVudFN0eWxlIjpudWxsfSwiUGFyZW50U3R5bGUiOnsiJHJlZiI6IjY1In19LCJEYXRlU3R5bGUiOnsiJGlkIjoiNDc3IiwiRm9udFNldHRpbmdzIjp7IiRpZCI6IjQ3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3OSIsIkxpbmVDb2xvciI6bnVsbCwiTGluZVdlaWdodCI6MC4wLCJMaW5lVHlwZSI6MCwiUGFyZW50U3R5bGUiOm51bGx9LCJQYXJlbnRTdHlsZSI6eyIkcmVmIjoiNzIifX0sIkRhdGVGb3JtYXQiOnsiJHJlZiI6Ijc5In0sIklzVmlzaWJsZSI6dHJ1ZSwiUGFyZW50U3R5bGUiOnsiJHJlZiI6IjUzIn19LCJQb3NpdGlvbiI6eyJSYXRpbyI6MC4yNzA3MDg4MDQ2NjAzNzMyOCwiSXNDdXN0b20iOnRydWV9LCJEYXRlRm9ybWF0Ijp7IiRyZWYiOiI3OSJ9LCJJZCI6IjJkMGQ0OGM0LTdjNjEtNGU2OC05ZGZlLWRlZmEwZDNkZmM1MiIsIkltcG9ydElkIjoiMSIsIlRpdGxlIjoiTGF1bmNoIG9mIHRoZSBTYXR1cm4iLCJOb3RlIjpudWxsLCJIeXBlcmxpbmsiOm51bGwsIklzQ2hhbmdlZCI6ZmFsc2UsIklzTmV3IjpmYWxzZX0seyIkaWQiOiI0ODAiLCJEYXRlIjoiMTk5NC0wNi0xNVQyMzo1OTowMFoiLCJTdHlsZSI6eyIkaWQiOiI0ODEiLCJTaGFwZSI6MywiQ29ubmVjdG9yTWFyZ2luIjp7IiRyZWYiOiI1NCJ9LCJDb25uZWN0b3JTdHlsZSI6eyIkaWQiOiI0ODIiLCJMaW5lQ29sb3IiOnsiJGlkIjoiNDgzIiwiJHR5cGUiOiJOTFJFLkNvbW1vbi5Eb20uU29saWRDb2xvckJydXNoLCBOTFJFLkNvbW1vbiIsIkNvbG9yIjp7IiRpZCI6IjQ4NCIsIkEiOjI1NSwiUiI6MjU1LCJHIjoyNTUsIkIiOjI1NX19LCJMaW5lV2VpZ2h0IjoxLjAsIkxpbmVUeXBlIjowLCJQYXJlbnRTdHlsZSI6eyIkcmVmIjoiNTUifX0sIklzQmVsb3dUaW1lYmFuZCI6dHJ1ZSwiSGlkZURhdGUiOmZhbHNlLCJTaGFwZVNpemUiOjMsIlNwYWNpbmciOjIuMCwiUGFkZGluZyI6eyIkcmVmIjoiNTgifSwiU2hhcGVTdHlsZSI6eyIkaWQiOiI0ODUiLCJNYXJnaW4iOnsiJHJlZiI6IjYwIn0sIlBhZGRpbmciOnsiJHJlZiI6IjYxIn0sIkJhY2tncm91bmQiOnsiJGlkIjoiNDg2IiwiQ29sb3IiOnsiJGlkIjoiNDg3IiwiQSI6MjU1LCJSIjoyNTUsIkciOjI1NSwiQiI6MjU1fX0sIklzVmlzaWJsZSI6dHJ1ZSwiV2lkdGgiOjExLjAsIkhlaWdodCI6MTEuMzUxNDE3NTQxNTAzOTA2LCJCb3JkZXJTdHlsZSI6eyIkaWQiOiI0ODgiLCJMaW5lQ29sb3IiOnsiJHJlZiI6IjYzIn0sIkxpbmVXZWlnaHQiOjAuMCwiTGluZVR5cGUiOjAsIlBhcmVudFN0eWxlIjp7IiRyZWYiOiI2MiJ9fSwiUGFyZW50U3R5bGUiOnsiJHJlZiI6IjU5In19LCJUaXRsZVN0eWxlIjp7IiRpZCI6IjQ4OSIsIkZvbnRTZXR0aW5ncyI6eyIkaWQiOiI0OTA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OTEiLCJMaW5lQ29sb3IiOm51bGwsIkxpbmVXZWlnaHQiOjAuMCwiTGluZVR5cGUiOjAsIlBhcmVudFN0eWxlIjpudWxsfSwiUGFyZW50U3R5bGUiOnsiJHJlZiI6IjY1In19LCJEYXRlU3R5bGUiOnsiJGlkIjoiNDkyIiwiRm9udFNldHRpbmdzIjp7IiRpZCI6IjQ5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5NCIsIkxpbmVDb2xvciI6bnVsbCwiTGluZVdlaWdodCI6MC4wLCJMaW5lVHlwZSI6MCwiUGFyZW50U3R5bGUiOm51bGx9LCJQYXJlbnRTdHlsZSI6eyIkcmVmIjoiNzIifX0sIkRhdGVGb3JtYXQiOnsiJHJlZiI6Ijc5In0sIklzVmlzaWJsZSI6dHJ1ZSwiUGFyZW50U3R5bGUiOnsiJHJlZiI6IjUzIn19LCJQb3NpdGlvbiI6eyJSYXRpbyI6MC4xMzkyMTg2OTk0OTA1ODI0OSwiSXNDdXN0b20iOmZhbHNlfSwiRGF0ZUZvcm1hdCI6eyIkcmVmIjoiNzkifSwiSWQiOiIwNmU1NjhiOC03NTJiLTQ5NjUtODk1Ny02MjhkNDI0NDA5ZWYiLCJJbXBvcnRJZCI6IjEiLCJUaXRsZSI6IkludHJvZHVjZXMgRGlyZWNUViIsIk5vdGUiOm51bGwsIkh5cGVybGluayI6bnVsbCwiSXNDaGFuZ2VkIjpmYWxzZSwiSXNOZXciOmZhbHNlfSx7IiRpZCI6IjQ5NSIsIkRhdGUiOiIxOTk3LTA2LTE1VDIzOjU5OjAwWiIsIlN0eWxlIjp7IiRpZCI6IjQ5NiIsIlNoYXBlIjozLCJDb25uZWN0b3JNYXJnaW4iOnsiJHJlZiI6IjU0In0sIkNvbm5lY3RvclN0eWxlIjp7IiRpZCI6IjQ5NyIsIkxpbmVDb2xvciI6eyIkaWQiOiI0OTgiLCIkdHlwZSI6Ik5MUkUuQ29tbW9uLkRvbS5Tb2xpZENvbG9yQnJ1c2gsIE5MUkUuQ29tbW9uIiwiQ29sb3IiOnsiJGlkIjoiNDk5IiwiQSI6MjU1LCJSIjo3MCwiRyI6MTE0LCJCIjoxODJ9fSwiTGluZVdlaWdodCI6MS4wLCJMaW5lVHlwZSI6MCwiUGFyZW50U3R5bGUiOnsiJHJlZiI6IjU1In19LCJJc0JlbG93VGltZWJhbmQiOmZhbHNlLCJIaWRlRGF0ZSI6ZmFsc2UsIlNoYXBlU2l6ZSI6MywiU3BhY2luZyI6Mi4wLCJQYWRkaW5nIjp7IiRyZWYiOiI1OCJ9LCJTaGFwZVN0eWxlIjp7IiRpZCI6IjUwMCIsIk1hcmdpbiI6eyIkcmVmIjoiNjAifSwiUGFkZGluZyI6eyIkcmVmIjoiNjEifSwiQmFja2dyb3VuZCI6eyIkaWQiOiI1MDEiLCJDb2xvciI6eyIkaWQiOiI1MDIiLCJBIjoyNTUsIlIiOjUsIkciOjY3LCJCIjoxNDl9fSwiSXNWaXNpYmxlIjp0cnVlLCJXaWR0aCI6MTEuMCwiSGVpZ2h0IjoxMS4zNTE0MTc1NDE1MDM5MDYsIkJvcmRlclN0eWxlIjp7IiRpZCI6IjUwMyIsIkxpbmVDb2xvciI6eyIkcmVmIjoiNjMifSwiTGluZVdlaWdodCI6MC4wLCJMaW5lVHlwZSI6MCwiUGFyZW50U3R5bGUiOnsiJHJlZiI6IjYyIn19LCJQYXJlbnRTdHlsZSI6eyIkcmVmIjoiNTkifX0sIlRpdGxlU3R5bGUiOnsiJGlkIjoiNTA0IiwiRm9udFNldHRpbmdzIjp7IiRpZCI6IjUwNSIsIkZvbnRTaXplIjoxMCwiRm9udE5hbWUiOiJDYWxpYnJpIiwiSXNCb2xkIjpmYWxzZSwiSXNJdGFsaWMiOmZhbHNlLCJJc1VuZGVybGluZWQiOmZhbHNlLCJQYXJlbnRTdHlsZSI6eyIkcmVmIjoiNjYifX0sIkF1dG9TaXplIjoyLCJGb3JlZ3JvdW5kIjp7IiRpZCI6IjUwNiIsIkNvbG9yIjp7IiRpZCI6IjUwNyIsIkEiOjI1NSwiUiI6MTU4LCJHIjoxOTgsIkIiOjI1Mn19LCJNYXhXaWR0aCI6MjU2LjIzODQ5NDg3MzA0Njg3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DgiLCJMaW5lQ29sb3IiOm51bGwsIkxpbmVXZWlnaHQiOjAuMCwiTGluZVR5cGUiOjAsIlBhcmVudFN0eWxlIjpudWxsfSwiUGFyZW50U3R5bGUiOnsiJHJlZiI6IjY1In19LCJEYXRlU3R5bGUiOnsiJGlkIjoiNTA5IiwiRm9udFNldHRpbmdzIjp7IiRpZCI6IjUx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xMSIsIkxpbmVDb2xvciI6bnVsbCwiTGluZVdlaWdodCI6MC4wLCJMaW5lVHlwZSI6MCwiUGFyZW50U3R5bGUiOm51bGx9LCJQYXJlbnRTdHlsZSI6eyIkcmVmIjoiNzIifX0sIkRhdGVGb3JtYXQiOnsiJHJlZiI6Ijc5In0sIklzVmlzaWJsZSI6dHJ1ZSwiUGFyZW50U3R5bGUiOnsiJHJlZiI6IjUzIn19LCJQb3NpdGlvbiI6eyJSYXRpbyI6MC4yNzAzNzkxMTU5MTcwNjQ1NCwiSXNDdXN0b20iOmZhbHNlfSwiRGF0ZUZvcm1hdCI6eyIkcmVmIjoiNzkifSwiSWQiOiI1ZTYyYTRhMi1kOTEyLTQ5OGQtODk0Yy1mZTY0YTk1N2MzMDYiLCJJbXBvcnRJZCI6IjEiLCJUaXRsZSI6IjU2LWRheSBzdHJpa2UgYXQgR00ncyBGbGludCBzdGFtcGluZyBvcGVyYXRpb25zIiwiTm90ZSI6bnVsbCwiSHlwZXJsaW5rIjpudWxsLCJJc0NoYW5nZWQiOmZhbHNlLCJJc05ldyI6ZmFsc2V9LHsiJGlkIjoiNTEyIiwiRGF0ZSI6IjE5OTktMDYtMTVUMjM6NTk6MDBaIiwiU3R5bGUiOnsiJGlkIjoiNTEzIiwiU2hhcGUiOjMsIkNvbm5lY3Rvck1hcmdpbiI6eyIkcmVmIjoiNTQifSwiQ29ubmVjdG9yU3R5bGUiOnsiJGlkIjoiNTE0IiwiTGluZUNvbG9yIjp7IiRpZCI6IjUxNSIsIiR0eXBlIjoiTkxSRS5Db21tb24uRG9tLlNvbGlkQ29sb3JCcnVzaCwgTkxSRS5Db21tb24iLCJDb2xvciI6eyIkaWQiOiI1MTYiLCJBIjoyNTUsIlIiOjUsIkciOjY3LCJCIjoxNDl9fSwiTGluZVdlaWdodCI6MS4wLCJMaW5lVHlwZSI6MCwiUGFyZW50U3R5bGUiOnsiJHJlZiI6IjU1In19LCJJc0JlbG93VGltZWJhbmQiOnRydWUsIkhpZGVEYXRlIjpmYWxzZSwiU2hhcGVTaXplIjozLCJTcGFjaW5nIjoyLjAsIlBhZGRpbmciOnsiJHJlZiI6IjU4In0sIlNoYXBlU3R5bGUiOnsiJGlkIjoiNTE3IiwiTWFyZ2luIjp7IiRyZWYiOiI2MCJ9LCJQYWRkaW5nIjp7IiRyZWYiOiI2MSJ9LCJCYWNrZ3JvdW5kIjp7IiRpZCI6IjUxOCIsIkNvbG9yIjp7IiRpZCI6IjUxOSIsIkEiOjI1NSwiUiI6NSwiRyI6NjcsIkIiOjE0OX19LCJJc1Zpc2libGUiOnRydWUsIldpZHRoIjoxMS4wLCJIZWlnaHQiOjExLjM1MTQxNzU0MTUwMzkwNiwiQm9yZGVyU3R5bGUiOnsiJGlkIjoiNTIwIiwiTGluZUNvbG9yIjp7IiRyZWYiOiI2MyJ9LCJMaW5lV2VpZ2h0IjowLjAsIkxpbmVUeXBlIjowLCJQYXJlbnRTdHlsZSI6eyIkcmVmIjoiNjIifX0sIlBhcmVudFN0eWxlIjp7IiRyZWYiOiI1OSJ9fSwiVGl0bGVTdHlsZSI6eyIkaWQiOiI1MjEiLCJGb250U2V0dGluZ3MiOnsiJGlkIjoiNTIyIiwiRm9udFNpemUiOjEwLCJGb250TmFtZSI6IkNhbGlicmkiLCJJc0JvbGQiOmZhbHNlLCJJc0l0YWxpYyI6ZmFsc2UsIklzVW5kZXJsaW5lZCI6ZmFsc2UsIlBhcmVudFN0eWxlIjp7IiRyZWYiOiI2NiJ9fSwiQXV0b1NpemUiOjAsIkZvcmVncm91bmQiOnsiJGlkIjoiNTIzIiwiQ29sb3IiOnsiJGlkIjoiNTI0IiwiQSI6MjU1LCJSIjoxNTgsIkciOjE5OCwiQiI6MjUy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I1IiwiTGluZUNvbG9yIjpudWxsLCJMaW5lV2VpZ2h0IjowLjAsIkxpbmVUeXBlIjowLCJQYXJlbnRTdHlsZSI6bnVsbH0sIlBhcmVudFN0eWxlIjp7IiRyZWYiOiI2NSJ9fSwiRGF0ZVN0eWxlIjp7IiRpZCI6IjUyNiIsIkZvbnRTZXR0aW5ncyI6eyIkaWQiOiI1Mj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jgiLCJMaW5lQ29sb3IiOm51bGwsIkxpbmVXZWlnaHQiOjAuMCwiTGluZVR5cGUiOjAsIlBhcmVudFN0eWxlIjpudWxsfSwiUGFyZW50U3R5bGUiOnsiJHJlZiI6IjcyIn19LCJEYXRlRm9ybWF0Ijp7IiRyZWYiOiI3OSJ9LCJJc1Zpc2libGUiOnRydWUsIlBhcmVudFN0eWxlIjp7IiRyZWYiOiI1MyJ9fSwiUG9zaXRpb24iOnsiUmF0aW8iOjAuMDgwODAyNTIxODgyMjMzOCwiSXNDdXN0b20iOmZhbHNlfSwiRGF0ZUZvcm1hdCI6eyIkcmVmIjoiNzkifSwiSWQiOiJiMzEwOTI1Ni02MmRlLTQzMWQtOTRiZi00OTM0YWVkZGE0NmIiLCJJbXBvcnRJZCI6IjEiLCJUaXRsZSI6IkFjcXVpcmVzIHJpZ2h0cyB0byB0aGUgSHVtbWVyIGJyYW5kIiwiTm90ZSI6bnVsbCwiSHlwZXJsaW5rIjpudWxsLCJJc0NoYW5nZWQiOmZhbHNlLCJJc05ldyI6ZmFsc2V9LHsiJGlkIjoiNTI5IiwiRGF0ZSI6IjIwMDItMDYtMTVUMjM6NTk6MDBaIiwiU3R5bGUiOnsiJGlkIjoiNTMwIiwiU2hhcGUiOjMsIkNvbm5lY3Rvck1hcmdpbiI6eyIkcmVmIjoiNTQifSwiQ29ubmVjdG9yU3R5bGUiOnsiJGlkIjoiNTMxIiwiTGluZUNvbG9yIjp7IiRpZCI6IjUzMiIsIiR0eXBlIjoiTkxSRS5Db21tb24uRG9tLlNvbGlkQ29sb3JCcnVzaCwgTkxSRS5Db21tb24iLCJDb2xvciI6eyIkaWQiOiI1MzMiLCJBIjoyNTUsIlIiOjcwLCJHIjoxMTQsIkIiOjE4Mn19LCJMaW5lV2VpZ2h0IjoxLjAsIkxpbmVUeXBlIjowLCJQYXJlbnRTdHlsZSI6eyIkcmVmIjoiNTUifX0sIklzQmVsb3dUaW1lYmFuZCI6ZmFsc2UsIkhpZGVEYXRlIjpmYWxzZSwiU2hhcGVTaXplIjozLCJTcGFjaW5nIjoyLjAsIlBhZGRpbmciOnsiJHJlZiI6IjU4In0sIlNoYXBlU3R5bGUiOnsiJGlkIjoiNTM0IiwiTWFyZ2luIjp7IiRyZWYiOiI2MCJ9LCJQYWRkaW5nIjp7IiRyZWYiOiI2MSJ9LCJCYWNrZ3JvdW5kIjp7IiRyZWYiOiI1MzIifSwiSXNWaXNpYmxlIjp0cnVlLCJXaWR0aCI6MTEuMCwiSGVpZ2h0IjoxMS4zNTE0MTc1NDE1MDM5MDYsIkJvcmRlclN0eWxlIjp7IiRpZCI6IjUzNSIsIkxpbmVDb2xvciI6eyIkcmVmIjoiNjMifSwiTGluZVdlaWdodCI6MC4wLCJMaW5lVHlwZSI6MCwiUGFyZW50U3R5bGUiOnsiJHJlZiI6IjYyIn19LCJQYXJlbnRTdHlsZSI6eyIkcmVmIjoiNTkifX0sIlRpdGxlU3R5bGUiOnsiJGlkIjoiNTM2IiwiRm9udFNldHRpbmdzIjp7IiRpZCI6IjUzNy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zOCIsIkxpbmVDb2xvciI6bnVsbCwiTGluZVdlaWdodCI6MC4wLCJMaW5lVHlwZSI6MCwiUGFyZW50U3R5bGUiOm51bGx9LCJQYXJlbnRTdHlsZSI6eyIkcmVmIjoiNjUifX0sIkRhdGVTdHlsZSI6eyIkaWQiOiI1MzkiLCJGb250U2V0dGluZ3MiOnsiJGlkIjoiNTQ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QxIiwiTGluZUNvbG9yIjpudWxsLCJMaW5lV2VpZ2h0IjowLjAsIkxpbmVUeXBlIjowLCJQYXJlbnRTdHlsZSI6bnVsbH0sIlBhcmVudFN0eWxlIjp7IiRyZWYiOiI3MiJ9fSwiRGF0ZUZvcm1hdCI6eyIkcmVmIjoiNzkifSwiSXNWaXNpYmxlIjpmYWxzZSwiUGFyZW50U3R5bGUiOnsiJHJlZiI6IjUzIn19LCJQb3NpdGlvbiI6eyJSYXRpbyI6MC4yMDQ3OTg5MTc0MTcxNzMwNCwiSXNDdXN0b20iOmZhbHNlfSwiRGF0ZUZvcm1hdCI6eyIkcmVmIjoiNzkifSwiSWQiOiJjZWNiOGQ0ZS1hMDhkLTQ2ZTQtYWY3YS03NjE2OTAwMjFhYzgiLCJJbXBvcnRJZCI6IjEiLCJUaXRsZSI6IlNpZ25zIGRlYWwgdG8gYnV5IG1vc3Qgb2YgRGFld29vIE1vdG9yIiwiTm90ZSI6bnVsbCwiSHlwZXJsaW5rIjpudWxsLCJJc0NoYW5nZWQiOmZhbHNlLCJJc05ldyI6ZmFsc2V9LHsiJGlkIjoiNTQyIiwiRGF0ZSI6IjIwMDQtMDYtMTVUMjM6NTk6MDBaIiwiU3R5bGUiOnsiJGlkIjoiNTQzIiwiU2hhcGUiOjMsIkNvbm5lY3Rvck1hcmdpbiI6eyIkcmVmIjoiNTQifSwiQ29ubmVjdG9yU3R5bGUiOnsiJGlkIjoiNTQ0IiwiTGluZUNvbG9yIjp7IiRpZCI6IjU0NSIsIiR0eXBlIjoiTkxSRS5Db21tb24uRG9tLlNvbGlkQ29sb3JCcnVzaCwgTkxSRS5Db21tb24iLCJDb2xvciI6eyIkaWQiOiI1NDYiLCJBIjoyNTUsIlIiOjI1NSwiRyI6MjU1LCJCIjoyNTV9fSwiTGluZVdlaWdodCI6MS4wLCJMaW5lVHlwZSI6MCwiUGFyZW50U3R5bGUiOnsiJHJlZiI6IjU1In19LCJJc0JlbG93VGltZWJhbmQiOmZhbHNlLCJIaWRlRGF0ZSI6ZmFsc2UsIlNoYXBlU2l6ZSI6MywiU3BhY2luZyI6Mi4wLCJQYWRkaW5nIjp7IiRyZWYiOiI1OCJ9LCJTaGFwZVN0eWxlIjp7IiRpZCI6IjU0NyIsIk1hcmdpbiI6eyIkcmVmIjoiNjAifSwiUGFkZGluZyI6eyIkcmVmIjoiNjEifSwiQmFja2dyb3VuZCI6eyIkaWQiOiI1NDgiLCJDb2xvciI6eyIkaWQiOiI1NDkiLCJBIjoyNTUsIlIiOjI1NSwiRyI6MjU1LCJCIjoyNTV9fSwiSXNWaXNpYmxlIjp0cnVlLCJXaWR0aCI6MTEuMCwiSGVpZ2h0IjoxMS4zNTE0MTc1NDE1MDM5MDYsIkJvcmRlclN0eWxlIjp7IiRpZCI6IjU1MCIsIkxpbmVDb2xvciI6eyIkcmVmIjoiNjMifSwiTGluZVdlaWdodCI6MC4wLCJMaW5lVHlwZSI6MCwiUGFyZW50U3R5bGUiOnsiJHJlZiI6IjYyIn19LCJQYXJlbnRTdHlsZSI6eyIkcmVmIjoiNTkifX0sIlRpdGxlU3R5bGUiOnsiJGlkIjoiNTUxIiwiRm9udFNldHRpbmdzIjp7IiRpZCI6IjU1Mi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1MyIsIkxpbmVDb2xvciI6bnVsbCwiTGluZVdlaWdodCI6MC4wLCJMaW5lVHlwZSI6MCwiUGFyZW50U3R5bGUiOm51bGx9LCJQYXJlbnRTdHlsZSI6eyIkcmVmIjoiNjUifX0sIkRhdGVTdHlsZSI6eyIkaWQiOiI1NTQiLCJGb250U2V0dGluZ3MiOnsiJGlkIjoiNTU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U2IiwiTGluZUNvbG9yIjpudWxsLCJMaW5lV2VpZ2h0IjowLjAsIkxpbmVUeXBlIjowLCJQYXJlbnRTdHlsZSI6bnVsbH0sIlBhcmVudFN0eWxlIjp7IiRyZWYiOiI3MiJ9fSwiRGF0ZUZvcm1hdCI6eyIkcmVmIjoiNzkifSwiSXNWaXNpYmxlIjp0cnVlLCJQYXJlbnRTdHlsZSI6eyIkcmVmIjoiNTMifX0sIlBvc2l0aW9uIjp7IlJhdGlvIjowLjIwNDc5OTA1MzQwNDA2NjI5LCJJc0N1c3RvbSI6ZmFsc2V9LCJEYXRlRm9ybWF0Ijp7IiRyZWYiOiI3OSJ9LCJJZCI6ImI1OTI2OThjLTRhYWYtNGI2MC1iMzcyLTBhYWRmNWU0ZDg4OCIsIkltcG9ydElkIjoiMSIsIlRpdGxlIjoiTGFzdCBtb2RlbCB5ZWFyIGZvciBPbGRzbW9iaWxlIiwiTm90ZSI6bnVsbCwiSHlwZXJsaW5rIjpudWxsLCJJc0NoYW5nZWQiOmZhbHNlLCJJc05ldyI6ZmFsc2V9LHsiJGlkIjoiNTU3IiwiRGF0ZSI6IjIwMDgtMTItMDJUMjM6NTk6MDBaIiwiU3R5bGUiOnsiJGlkIjoiNTU4IiwiU2hhcGUiOjMsIkNvbm5lY3Rvck1hcmdpbiI6eyIkcmVmIjoiNTQifSwiQ29ubmVjdG9yU3R5bGUiOnsiJGlkIjoiNTU5IiwiTGluZUNvbG9yIjp7IiRpZCI6IjU2MCIsIiR0eXBlIjoiTkxSRS5Db21tb24uRG9tLlNvbGlkQ29sb3JCcnVzaCwgTkxSRS5Db21tb24iLCJDb2xvciI6eyIkaWQiOiI1NjEiLCJBIjoxMjcsIlIiOjY4LCJHIjo4NCwiQiI6MTA2fX0sIkxpbmVXZWlnaHQiOjEuMCwiTGluZVR5cGUiOjAsIlBhcmVudFN0eWxlIjp7IiRyZWYiOiI1NSJ9fSwiSXNCZWxvd1RpbWViYW5kIjp0cnVlLCJIaWRlRGF0ZSI6ZmFsc2UsIlNoYXBlU2l6ZSI6MCwiU3BhY2luZyI6Mi4wLCJQYWRkaW5nIjp7IiRyZWYiOiI1OCJ9LCJTaGFwZVN0eWxlIjp7IiRpZCI6IjU2MiIsIk1hcmdpbiI6eyIkcmVmIjoiNjAifSwiUGFkZGluZyI6eyIkcmVmIjoiNjEifSwiQmFja2dyb3VuZCI6eyIkaWQiOiI1NjMiLCJDb2xvciI6eyIkaWQiOiI1NjQiLCJBIjoyNTUsIlIiOjY4LCJHIjo4NCwiQiI6MTA2fX0sIklzVmlzaWJsZSI6dHJ1ZSwiV2lkdGgiOjEyLjAsIkhlaWdodCI6MTQuMCwiQm9yZGVyU3R5bGUiOnsiJGlkIjoiNTY1IiwiTGluZUNvbG9yIjp7IiRyZWYiOiI2MyJ9LCJMaW5lV2VpZ2h0IjowLjAsIkxpbmVUeXBlIjowLCJQYXJlbnRTdHlsZSI6eyIkcmVmIjoiNjIifX0sIlBhcmVudFN0eWxlIjp7IiRyZWYiOiI1OSJ9fSwiVGl0bGVTdHlsZSI6eyIkaWQiOiI1NjYiLCJGb250U2V0dGluZ3MiOnsiJGlkIjoiNTY3IiwiRm9udFNpemUiOjEwLCJGb250TmFtZSI6IkNhbGlicmkiLCJJc0JvbGQiOmZhbHNlLCJJc0l0YWxpYyI6ZmFsc2UsIklzVW5kZXJsaW5lZCI6ZmFsc2UsIlBhcmVudFN0eWxlIjp7IiRyZWYiOiI2NiJ9fSwiQXV0b1NpemUiOjIsIkZvcmVncm91bmQiOnsiJHJlZiI6IjY3In0sIk1heFdpZHRoIjoyMzEuMTM3MDg0OTYwOTM3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Y4IiwiTGluZUNvbG9yIjpudWxsLCJMaW5lV2VpZ2h0IjowLjAsIkxpbmVUeXBlIjowLCJQYXJlbnRTdHlsZSI6bnVsbH0sIlBhcmVudFN0eWxlIjp7IiRyZWYiOiI2NSJ9fSwiRGF0ZVN0eWxlIjp7IiRpZCI6IjU2OSIsIkZvbnRTZXR0aW5ncyI6eyIkaWQiOiI1Nz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zEiLCJMaW5lQ29sb3IiOm51bGwsIkxpbmVXZWlnaHQiOjAuMCwiTGluZVR5cGUiOjAsIlBhcmVudFN0eWxlIjpudWxsfSwiUGFyZW50U3R5bGUiOnsiJHJlZiI6IjcyIn19LCJEYXRlRm9ybWF0Ijp7IiRyZWYiOiI3OSJ9LCJJc1Zpc2libGUiOmZhbHNlLCJQYXJlbnRTdHlsZSI6eyIkcmVmIjoiNTMifX0sIlBvc2l0aW9uIjp7IlJhdGlvIjowLjIzOTkzNDI0MzA5NjI0NTY3LCJJc0N1c3RvbSI6ZmFsc2V9LCJEYXRlRm9ybWF0Ijp7IiRyZWYiOiI3OSJ9LCJJZCI6IjE1Y2VlZDdkLTkyNjEtNDQ4Ni1hMGI3LTMzMzI3YjhmMTZlYyIsIkltcG9ydElkIjoiMSIsIlRpdGxlIjoiU2Vla3MgVVMgR292ZXJubWVudCBhaWQgb2YgdXAgdG8gJDE4IGJpbGxpb24iLCJOb3RlIjpudWxsLCJIeXBlcmxpbmsiOm51bGwsIklzQ2hhbmdlZCI6ZmFsc2UsIklzTmV3IjpmYWxzZX0seyIkaWQiOiI1NzIiLCJEYXRlIjoiMjAwOS0wMS0yMVQyMzo1OTowMFoiLCJTdHlsZSI6eyIkaWQiOiI1NzMiLCJTaGFwZSI6MywiQ29ubmVjdG9yTWFyZ2luIjp7IiRyZWYiOiI1NCJ9LCJDb25uZWN0b3JTdHlsZSI6eyIkaWQiOiI1NzQiLCJMaW5lQ29sb3IiOnsiJGlkIjoiNTc1IiwiJHR5cGUiOiJOTFJFLkNvbW1vbi5Eb20uU29saWRDb2xvckJydXNoLCBOTFJFLkNvbW1vbiIsIkNvbG9yIjp7IiRpZCI6IjU3NiIsIkEiOjI1NSwiUiI6NSwiRyI6NjcsIkIiOjE0OX19LCJMaW5lV2VpZ2h0IjoxLjAsIkxpbmVUeXBlIjowLCJQYXJlbnRTdHlsZSI6eyIkcmVmIjoiNTUifX0sIklzQmVsb3dUaW1lYmFuZCI6dHJ1ZSwiSGlkZURhdGUiOmZhbHNlLCJTaGFwZVNpemUiOjMsIlNwYWNpbmciOjIuMCwiUGFkZGluZyI6eyIkcmVmIjoiNTgifSwiU2hhcGVTdHlsZSI6eyIkaWQiOiI1NzciLCJNYXJnaW4iOnsiJHJlZiI6IjYwIn0sIlBhZGRpbmciOnsiJHJlZiI6IjYxIn0sIkJhY2tncm91bmQiOnsiJGlkIjoiNTc4IiwiQ29sb3IiOnsiJGlkIjoiNTc5IiwiQSI6MjU1LCJSIjo1LCJHIjo2NywiQiI6MTQ5fX0sIklzVmlzaWJsZSI6dHJ1ZSwiV2lkdGgiOjExLjAsIkhlaWdodCI6MTEuMzUxNDE3NTQxNTAzOTA2LCJCb3JkZXJTdHlsZSI6eyIkaWQiOiI1ODAiLCJMaW5lQ29sb3IiOnsiJHJlZiI6IjYzIn0sIkxpbmVXZWlnaHQiOjAuMCwiTGluZVR5cGUiOjAsIlBhcmVudFN0eWxlIjp7IiRyZWYiOiI2MiJ9fSwiUGFyZW50U3R5bGUiOnsiJHJlZiI6IjU5In19LCJUaXRsZVN0eWxlIjp7IiRpZCI6IjU4MSIsIkZvbnRTZXR0aW5ncyI6eyIkaWQiOiI1ODIiLCJGb250U2l6ZSI6MTAsIkZvbnROYW1lIjoiQ2FsaWJyaSIsIklzQm9sZCI6ZmFsc2UsIklzSXRhbGljIjpmYWxzZSwiSXNVbmRlcmxpbmVkIjpmYWxzZSwiUGFyZW50U3R5bGUiOnsiJHJlZiI6IjY2In19LCJBdXRvU2l6ZSI6MiwiRm9yZWdyb3VuZCI6eyIkaWQiOiI1ODMiLCJDb2xvciI6eyIkaWQiOiI1ODQiLCJBIjoyNTUsIlIiOjE1OCwiRyI6MTk4LCJCIjoyNTJ9fSwiTWF4V2lkdGgiOjMyMS4xMTAyMjk0OTIxOD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ODUiLCJMaW5lQ29sb3IiOm51bGwsIkxpbmVXZWlnaHQiOjAuMCwiTGluZVR5cGUiOjAsIlBhcmVudFN0eWxlIjpudWxsfSwiUGFyZW50U3R5bGUiOnsiJHJlZiI6IjY1In19LCJEYXRlU3R5bGUiOnsiJGlkIjoiNTg2IiwiRm9udFNldHRpbmdzIjp7IiRpZCI6IjU4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4OCIsIkxpbmVDb2xvciI6bnVsbCwiTGluZVdlaWdodCI6MC4wLCJMaW5lVHlwZSI6MCwiUGFyZW50U3R5bGUiOm51bGx9LCJQYXJlbnRTdHlsZSI6eyIkcmVmIjoiNzIifX0sIkRhdGVGb3JtYXQiOnsiJHJlZiI6Ijc5In0sIklzVmlzaWJsZSI6dHJ1ZSwiUGFyZW50U3R5bGUiOnsiJHJlZiI6IjUzIn19LCJQb3NpdGlvbiI6eyJSYXRpbyI6MC4xMzkyMTg3MzMwNDU3ODk5NCwiSXNDdXN0b20iOmZhbHNlfSwiRGF0ZUZvcm1hdCI6eyIkcmVmIjoiNzkifSwiSWQiOiIxMDBiMDEyMy0yZTBkLTQ0ODgtYWI5MS01ZTQ1YzNkMjVkMmEiLCJJbXBvcnRJZCI6IjEiLCJUaXRsZSI6IlRveW90YSBzdXJwYXNzZXMgR00gYXMgdGhlIHdvcmxkJ3MgbGFyZ2VzdCBhdXRvbWFrZXIiLCJOb3RlIjpudWxsLCJIeXBlcmxpbmsiOm51bGwsIklzQ2hhbmdlZCI6ZmFsc2UsIklzTmV3IjpmYWxzZX0seyIkaWQiOiI1ODkiLCJEYXRlIjoiMjAwOS0wNi0wMVQyMzo1OTowMFoiLCJTdHlsZSI6eyIkaWQiOiI1OTAiLCJTaGFwZSI6MywiQ29ubmVjdG9yTWFyZ2luIjp7IiRyZWYiOiI1NCJ9LCJDb25uZWN0b3JTdHlsZSI6eyIkaWQiOiI1OTEiLCJMaW5lQ29sb3IiOnsiJGlkIjoiNTkyIiwiJHR5cGUiOiJOTFJFLkNvbW1vbi5Eb20uU29saWRDb2xvckJydXNoLCBOTFJFLkNvbW1vbiIsIkNvbG9yIjp7IiRpZCI6IjU5MyIsIkEiOjI1NSwiUiI6NSwiRyI6NjcsIkIiOjE0OX19LCJMaW5lV2VpZ2h0IjoxLjAsIkxpbmVUeXBlIjowLCJQYXJlbnRTdHlsZSI6eyIkcmVmIjoiNTUifX0sIklzQmVsb3dUaW1lYmFuZCI6ZmFsc2UsIkhpZGVEYXRlIjpmYWxzZSwiU2hhcGVTaXplIjozLCJTcGFjaW5nIjoyLjAsIlBhZGRpbmciOnsiJHJlZiI6IjU4In0sIlNoYXBlU3R5bGUiOnsiJGlkIjoiNTk0IiwiTWFyZ2luIjp7IiRyZWYiOiI2MCJ9LCJQYWRkaW5nIjp7IiRyZWYiOiI2MSJ9LCJCYWNrZ3JvdW5kIjp7IiRpZCI6IjU5NSIsIkNvbG9yIjp7IiRpZCI6IjU5NiIsIkEiOjI1NSwiUiI6NSwiRyI6NjcsIkIiOjE0OX19LCJJc1Zpc2libGUiOnRydWUsIldpZHRoIjoxMS4wLCJIZWlnaHQiOjExLjM1MTQxNzU0MTUwMzkwNiwiQm9yZGVyU3R5bGUiOnsiJGlkIjoiNTk3IiwiTGluZUNvbG9yIjp7IiRyZWYiOiI2MyJ9LCJMaW5lV2VpZ2h0IjowLjAsIkxpbmVUeXBlIjowLCJQYXJlbnRTdHlsZSI6eyIkcmVmIjoiNjIifX0sIlBhcmVudFN0eWxlIjp7IiRyZWYiOiI1OSJ9fSwiVGl0bGVTdHlsZSI6eyIkaWQiOiI1OTgiLCJGb250U2V0dGluZ3MiOnsiJGlkIjoiNTk5IiwiRm9udFNpemUiOjEwLCJGb250TmFtZSI6IkNhbGlicmkiLCJJc0JvbGQiOmZhbHNlLCJJc0l0YWxpYyI6ZmFsc2UsIklzVW5kZXJsaW5lZCI6ZmFsc2UsIlBhcmVudFN0eWxlIjp7IiRyZWYiOiI2NiJ9fSwiQXV0b1NpemUiOjAsIkZvcmVncm91bmQiOnsiJGlkIjoiNjAwIiwiQ29sb3IiOnsiJGlkIjoiNjAxIiwiQSI6MjU1LCJSIjoxNTgsIkciOjE5OCwiQiI6MjUy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AyIiwiTGluZUNvbG9yIjpudWxsLCJMaW5lV2VpZ2h0IjowLjAsIkxpbmVUeXBlIjowLCJQYXJlbnRTdHlsZSI6bnVsbH0sIlBhcmVudFN0eWxlIjp7IiRyZWYiOiI2NSJ9fSwiRGF0ZVN0eWxlIjp7IiRpZCI6IjYwMyIsIkZvbnRTZXR0aW5ncyI6eyIkaWQiOiI2M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DUiLCJMaW5lQ29sb3IiOm51bGwsIkxpbmVXZWlnaHQiOjAuMCwiTGluZVR5cGUiOjAsIlBhcmVudFN0eWxlIjpudWxsfSwiUGFyZW50U3R5bGUiOnsiJHJlZiI6IjcyIn19LCJEYXRlRm9ybWF0Ijp7IiRyZWYiOiI3OSJ9LCJJc1Zpc2libGUiOnRydWUsIlBhcmVudFN0eWxlIjp7IiRyZWYiOiI1MyJ9fSwiUG9zaXRpb24iOnsiUmF0aW8iOjAuMTM5MjE4Njk5NDkwNTgyNDksIklzQ3VzdG9tIjpmYWxzZX0sIkRhdGVGb3JtYXQiOnsiJHJlZiI6Ijc5In0sIklkIjoiMWU4ZTQxYjYtZjI2Mi00OTkxLWFlZTAtZTE0YTA4MzJiMGE4IiwiSW1wb3J0SWQiOiIxIiwiVGl0bGUiOiJGaWxlcyBmb3IgQ2hhcHRlciAxMSBiYW5rcnVwdGN5IiwiTm90ZSI6bnVsbCwiSHlwZXJsaW5rIjpudWxsLCJJc0NoYW5nZWQiOmZhbHNlLCJJc05ldyI6ZmFsc2V9LHsiJGlkIjoiNjA2IiwiRGF0ZSI6IjIwMTMtMDYtMTVUMjM6NTk6MDBaIiwiU3R5bGUiOnsiJGlkIjoiNjA3IiwiU2hhcGUiOjMsIkNvbm5lY3Rvck1hcmdpbiI6eyIkcmVmIjoiNTQifSwiQ29ubmVjdG9yU3R5bGUiOnsiJGlkIjoiNjA4IiwiTGluZUNvbG9yIjp7IiRpZCI6IjYwOSIsIiR0eXBlIjoiTkxSRS5Db21tb24uRG9tLlNvbGlkQ29sb3JCcnVzaCwgTkxSRS5Db21tb24iLCJDb2xvciI6eyIkaWQiOiI2MTAiLCJBIjoyNTUsIlIiOjI1NSwiRyI6MjU1LCJCIjoyNTV9fSwiTGluZVdlaWdodCI6MS4wLCJMaW5lVHlwZSI6MCwiUGFyZW50U3R5bGUiOnsiJHJlZiI6IjU1In19LCJJc0JlbG93VGltZWJhbmQiOnRydWUsIkhpZGVEYXRlIjpmYWxzZSwiU2hhcGVTaXplIjozLCJTcGFjaW5nIjoyLjAsIlBhZGRpbmciOnsiJHJlZiI6IjU4In0sIlNoYXBlU3R5bGUiOnsiJGlkIjoiNjExIiwiTWFyZ2luIjp7IiRyZWYiOiI2MCJ9LCJQYWRkaW5nIjp7IiRyZWYiOiI2MSJ9LCJCYWNrZ3JvdW5kIjp7IiRpZCI6IjYxMiIsIkNvbG9yIjp7IiRpZCI6IjYxMyIsIkEiOjI1NSwiUiI6MjU1LCJHIjoyNTUsIkIiOjI1NX19LCJJc1Zpc2libGUiOnRydWUsIldpZHRoIjoxMS4wLCJIZWlnaHQiOjExLjM1MTQxNzU0MTUwMzkwNiwiQm9yZGVyU3R5bGUiOnsiJGlkIjoiNjE0IiwiTGluZUNvbG9yIjp7IiRyZWYiOiI2MyJ9LCJMaW5lV2VpZ2h0IjowLjAsIkxpbmVUeXBlIjowLCJQYXJlbnRTdHlsZSI6eyIkcmVmIjoiNjIifX0sIlBhcmVudFN0eWxlIjp7IiRyZWYiOiI1OSJ9fSwiVGl0bGVTdHlsZSI6eyIkaWQiOiI2MTUiLCJGb250U2V0dGluZ3MiOnsiJGlkIjoiNjE2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E3IiwiTGluZUNvbG9yIjpudWxsLCJMaW5lV2VpZ2h0IjowLjAsIkxpbmVUeXBlIjowLCJQYXJlbnRTdHlsZSI6bnVsbH0sIlBhcmVudFN0eWxlIjp7IiRyZWYiOiI2NSJ9fSwiRGF0ZVN0eWxlIjp7IiRpZCI6IjYxOCIsIkZvbnRTZXR0aW5ncyI6eyIkaWQiOiI2MTk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jAiLCJMaW5lQ29sb3IiOm51bGwsIkxpbmVXZWlnaHQiOjAuMCwiTGluZVR5cGUiOjAsIlBhcmVudFN0eWxlIjpudWxsfSwiUGFyZW50U3R5bGUiOnsiJHJlZiI6IjcyIn19LCJEYXRlRm9ybWF0Ijp7IiRyZWYiOiI3OSJ9LCJJc1Zpc2libGUiOnRydWUsIlBhcmVudFN0eWxlIjp7IiRyZWYiOiI1MyJ9fSwiUG9zaXRpb24iOnsiUmF0aW8iOjAuMDgwODAyNDU4MzAzOTQ2MDQzLCJJc0N1c3RvbSI6ZmFsc2V9LCJEYXRlRm9ybWF0Ijp7IiRyZWYiOiI3OSJ9LCJJZCI6ImE3NmNmNjg2LTQzODYtNDgzMC05NTExLTdiZTE3MDMxMGI1OSIsIkltcG9ydElkIjoiMSIsIlRpdGxlIjoiR00gdmVoaWNsZXMgd2luIDMgcHJlc3RpZ2lvdXMgYXdhcmRzIiwiTm90ZSI6bnVsbCwiSHlwZXJsaW5rIjpudWxsLCJJc0NoYW5nZWQiOmZhbHNlLCJJc05ldyI6ZmFsc2V9LHsiJGlkIjoiNjIxIiwiRGF0ZSI6IjIwMTctMDktMTZUMjM6NTk6MDBaIiwiU3R5bGUiOnsiJGlkIjoiNjIyIiwiU2hhcGUiOjMsIkNvbm5lY3Rvck1hcmdpbiI6eyIkcmVmIjoiNTQifSwiQ29ubmVjdG9yU3R5bGUiOnsiJGlkIjoiNjIzIiwiTGluZUNvbG9yIjp7IiRpZCI6IjYyNCIsIiR0eXBlIjoiTkxSRS5Db21tb24uRG9tLlNvbGlkQ29sb3JCcnVzaCwgTkxSRS5Db21tb24iLCJDb2xvciI6eyIkaWQiOiI2MjUiLCJBIjoyNTUsIlIiOjcwLCJHIjoxMTQsIkIiOjE4Mn19LCJMaW5lV2VpZ2h0IjoxLjAsIkxpbmVUeXBlIjowLCJQYXJlbnRTdHlsZSI6eyIkcmVmIjoiNTUifX0sIklzQmVsb3dUaW1lYmFuZCI6ZmFsc2UsIkhpZGVEYXRlIjpmYWxzZSwiU2hhcGVTaXplIjozLCJTcGFjaW5nIjoyLjAsIlBhZGRpbmciOnsiJHJlZiI6IjU4In0sIlNoYXBlU3R5bGUiOnsiJGlkIjoiNjI2IiwiTWFyZ2luIjp7IiRyZWYiOiI2MCJ9LCJQYWRkaW5nIjp7IiRyZWYiOiI2MSJ9LCJCYWNrZ3JvdW5kIjp7IiRpZCI6IjYyNyIsIkNvbG9yIjp7IiRpZCI6IjYyOCIsIkEiOjI1NSwiUiI6NSwiRyI6NjcsIkIiOjE0OX19LCJJc1Zpc2libGUiOnRydWUsIldpZHRoIjoxMS4wLCJIZWlnaHQiOjExLjM1MTQxNzU0MTUwMzkwNiwiQm9yZGVyU3R5bGUiOnsiJGlkIjoiNjI5IiwiTGluZUNvbG9yIjp7IiRyZWYiOiI2MyJ9LCJMaW5lV2VpZ2h0IjowLjAsIkxpbmVUeXBlIjowLCJQYXJlbnRTdHlsZSI6eyIkcmVmIjoiNjIifX0sIlBhcmVudFN0eWxlIjp7IiRyZWYiOiI1OSJ9fSwiVGl0bGVTdHlsZSI6eyIkaWQiOiI2MzAiLCJGb250U2V0dGluZ3MiOnsiJGlkIjoiNjMxIiwiRm9udFNpemUiOjEwLCJGb250TmFtZSI6IkNhbGlicmkiLCJJc0JvbGQiOmZhbHNlLCJJc0l0YWxpYyI6ZmFsc2UsIklzVW5kZXJsaW5lZCI6ZmFsc2UsIlBhcmVudFN0eWxlIjp7IiRyZWYiOiI2NiJ9fSwiQXV0b1NpemUiOjAsIkZvcmVncm91bmQiOnsiJGlkIjoiNjMyIiwiQ29sb3IiOnsiJGlkIjoiNjMzIiwiQSI6MjU1LCJSIjoxNTgsIkciOjE5OCwiQiI6MjUy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M0IiwiTGluZUNvbG9yIjpudWxsLCJMaW5lV2VpZ2h0IjowLjAsIkxpbmVUeXBlIjowLCJQYXJlbnRTdHlsZSI6bnVsbH0sIlBhcmVudFN0eWxlIjp7IiRyZWYiOiI2NSJ9fSwiRGF0ZVN0eWxlIjp7IiRpZCI6IjYzNSIsIkZvbnRTZXR0aW5ncyI6eyIkaWQiOiI2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zciLCJMaW5lQ29sb3IiOm51bGwsIkxpbmVXZWlnaHQiOjAuMCwiTGluZVR5cGUiOjAsIlBhcmVudFN0eWxlIjpudWxsfSwiUGFyZW50U3R5bGUiOnsiJHJlZiI6IjcyIn19LCJEYXRlRm9ybWF0Ijp7IiRpZCI6IjYzOC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4MDgwMjUyMTg4MjIzMzgsIklzQ3VzdG9tIjpmYWxzZX0sIkRhdGVGb3JtYXQiOnsiJHJlZiI6IjYzOCJ9LCJJZCI6IjI4YmU2NDJmLWRkMTUtNGVjYi04OTgzLWYwMmU4N2U1M2Q5ZSIsIkltcG9ydElkIjoiMSIsIlRpdGxlIjoiMTA5dGggYW5uaXZlcnNhcnkiLCJOb3RlIjpudWxsLCJIeXBlcmxpbmsiOm51bGwsIklzQ2hhbmdlZCI6ZmFsc2UsIklzTmV3IjpmYWxzZX1dLCJUYXNrcyI6W10sIk1zUHJvamVjdEl0ZW1zVHJlZSI6eyIkaWQiOiI2MzkiLCJSb290Ijp7IkltcG9ydElkIjpudWxsLCJJc0ltcG9ydGVkIjpmYWxzZSwiQ2hpbGRyZW4iOltdfX0sIk1ldGFkYXRhIjp7IiRpZCI6IjY0MCIsIkV4Y2VsU2hlZXROYW1lIjoiU2hlZXQxIiwiSXRlbXNUaXRsZXMiOiJbXCJHTSBmb3VuZGVkIGJ5IFdpbGxpYW0gQy4gRHVyYW50XCIsXCJPbGRzbW9iaWxlIGpvaW5zIEdNXCIsXCJHTSBhY3F1aXJlcyBDYWRpbGxhY1wiLFwiU2hpZnRzIG1vc3QgdHJ1Y2sgcHJvZHVjdGlvbiB0byB3YXIgZWZmb3J0XCIsXCJBY3F1aXJlcyBDaGV2cm9sZXRcIixcIkdNJ3MgZmlyc3QgRXVyb3BlYW4gZmFjdG9yeSBvcGVucyBpbiBDb3BlbmhhZ2VuXCIsXCIxIG1pbGxpb250aCBCdWljayBpcyBidWlsZFwiLFwiQWNxdWlyZXMgQWRhbSBPcGVsIEFHXCIsXCJBY3F1aXJlcyBFbGVjdHJvLU1vdGl2ZVwiLFwiQ29uZHVjdHMgZmlyc3Qgcm9sbG92ZXIgYW5kIGJhcnJpZXIgaW1wYWN0IHRlc3RzIGluIHRoZSBpbmR1c3RyeVwiLFwiRGVzaWducyB0aGUgd29ybGRzIGZpcnN0IGNvbmNlcHQgY2FyXCIsXCJJbnRyb2R1Y2VzIGZpcnN0IHJlYXIgdHVybiBzaWduYWxzIHRoYXQgdXNlIGZsYXNoZXJzXCIsXCJUaGUgTmF6aSBnb3Zlcm5tZW50IHNlaXplcyBjb250cm9sIG9mIEFkYW0gT3BlbCBBR1wiLFwiSW50cm9kdWNlcyB0aGUgZmlyc3QgZnVsbHkgYXV0b21hdGljIHRyYW5zbWlzc2lvblwiLFwiR00ncyBtYW51ZmFjdHVyaW5nIG9wZXJhdGlvbnMgYXJlIGNvbnZlcnRlZCB0byBzdXBwb3J0IHdhcnRpbWUgcHVycG9zZXNcIixcIkNhZGlsbGFjIGFuZCBPbGRzbW9iaWxlIGludHJvZHVjZSB0aGUgaW5kdXN0cnkncyBmaXJzdCBWOCBlbmdpbmVzXCIsXCJDYWRpbGxhYyBiZWNvbWVzIHRoZSBmaXJzdCB0byBvZmZlciBwb3dlciBzdGVlcmluZyBhcyBzdGFuZGFyZFwiLFwiRmlyc3QgZGVtbyBvZiBhbiBhdXRvbWF0aWNhbGx5IGd1aWRlZCB2ZWhpY2xlIFwiLFwiMTAwIG1pbGxpb250aCBDYWRpbGxhYyBpcyBidWlsdFwiLFwiQmVjb21lcyB0aGUgbGFyZ2VzdCBwcml2YXRlIGVtcGxveWVyIGluIHRoZSBVU1wiLFwiQWNxdWlyZXMgRWxlY3Ryb25pYyBEYXRhIFN5c3RlbSBDb3JwLlwiLFwiRm9ybXMgam9pbnQgdmVudHVyZSB3aXRoIFN1enVraVwiLFwiTGF1bmNoIG9mIHRoZSBTYXR1cm5cIixcIkludHJvZHVjZXMgRGlyZWNUVlwiLFwiNTYtZGF5IHN0cmlrZSBhdCBHTSdzIEZsaW50IHN0YW1waW5nIG9wZXJhdGlvbnNcIixcIkFjcXVpcmVzIHJpZ2h0cyB0byB0aGUgSHVtbWVyIGJyYW5kXCIsXCJTaWducyBkZWFsIHRvIGJ1eSBtb3N0IG9mIERhZXdvbyBNb3RvclwiLFwiTGFzdCBtb2RlbCB5ZWFyIGZvciBPbGRzbW9iaWxlXCIsXCJTZWVrcyBVUyBHb3Zlcm5tZW50IGFpZCBvZiB1cCB0byAkMTggYmlsbGlvblwiLFwiVG95b3RhIHN1cnBhc3NlcyBHTSBhcyB0aGUgd29ybGQncyBsYXJnZXN0IGF1dG9tYWtlclwiLFwiRmlsZXMgZm9yIENoYXB0ZXIgMTEgYmFua3J1cHRjeSBwcm90ZWN0aW9uXCIsXCJHTSB2ZWhpY2xlcyB3aW4gMyBwcmVzdGlnaW91cyBhd2FyZHNcIixcIjEwOXRoIGFubml2ZXJzYXJ5XCJdIiwiQ29sdW1uc01hcHBpbmciOiJ7XCIkaWRcIjpcIjFcIixcIlRpdGxlQ29sdW1uTmFtZVwiOlwiQ29sdW1uMlwiLFwiVGl0bGVGcmllbmRseUNvbHVtbk5hbWVcIjpcIkNvbHVtbiAx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jQxIiwiSW1wYU9wdGlvbnMiOnsiJGlkIjoiNjQy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0LCJGaWxlUGF0aCI6IkM6XFxPZmZpY2UgVGltZWxpbmVcXEdNIFRpbWVsaW5lLnhsc3giLCJUaW1lQ29uZmlndXJhdGlvbiI6eyIkaWQiOiI2NDM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2017-09-14T13:58:40Z</dcterms:created>
  <dcterms:modified xsi:type="dcterms:W3CDTF">2017-09-18T11:42:00Z</dcterms:modified>
</cp:coreProperties>
</file>