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191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97" d="100"/>
          <a:sy n="97" d="100"/>
        </p:scale>
        <p:origin x="84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9C8D5-3699-37C2-7C55-1EA14F8EB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190835-7E8A-C687-CAD2-26442D36F3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1B3F81-37DE-DD4A-C4FA-B8D15076A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6F48F-ABD1-4E87-9787-092FD32FFA39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4E9B07-D5B8-56B5-F697-5331584E4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618FB0-63A1-AF68-268A-57B52E4B5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3B1C3-0E0D-41FB-BB7E-E686D0E68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686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AF38D-A25D-544D-B4C7-BF64FC2AE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7E5435-6AD9-6D31-8358-CDE3695189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4AEEB5-9A77-5BF1-759C-A0C8DAA7D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6F48F-ABD1-4E87-9787-092FD32FFA39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EF82E-92C2-C631-0EBE-AAD6FFA4F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390F75-B064-2D0C-C6A7-8E2AE7485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3B1C3-0E0D-41FB-BB7E-E686D0E68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035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5E7350-69C5-8D22-9295-0021D6FB14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D5D230-E693-BBF5-4871-ED2A71F598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F928F7-C227-754D-7757-74210B491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6F48F-ABD1-4E87-9787-092FD32FFA39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0C6ABC-8968-3B27-2281-AEABB5FB9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D5C22C-3012-D71B-D518-2DD4848AE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3B1C3-0E0D-41FB-BB7E-E686D0E68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074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509E0-06A6-5C52-2D1E-0BC0134F7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261FD-5F7A-6E8D-A7D8-AE8E9D0E2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49B25-1CE4-0C15-D753-D417DCF77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6F48F-ABD1-4E87-9787-092FD32FFA39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A9B40-D4CD-223F-FFDE-12534979E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419596-3F77-3CD8-A30F-C2E9D790B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3B1C3-0E0D-41FB-BB7E-E686D0E68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663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5B6BA-C9A1-6445-173D-302663712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29ACAF-6FC6-6653-7EC1-84B6CBBA65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22FE28-1999-5666-F4E3-0C5333388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6F48F-ABD1-4E87-9787-092FD32FFA39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A6B95B-3711-7A7C-80D5-CBA195D6C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A9D6A-BB8D-E022-A888-96820A06B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3B1C3-0E0D-41FB-BB7E-E686D0E68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729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448AF-05E8-2305-BD40-7EFD5CFEC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E80C3-3469-6E52-9DD1-D49B7C14E9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72F19B-C395-B13A-EFB8-4F119CB125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0CD541-EBD6-D673-663C-D990CF1C6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6F48F-ABD1-4E87-9787-092FD32FFA39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AF2C89-D53F-EFAD-8587-A84E5FE3B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EB881-2304-D557-F88B-EE5D6E4D7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3B1C3-0E0D-41FB-BB7E-E686D0E68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21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28BCC-D078-653D-01D9-2846A1AD2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B9F894-8D7D-EAD6-785F-F175474815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ADE049-65F5-10E0-1BB3-0A1EFD71E5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4DF1E1-C888-AD5C-2EFF-CE5F95693E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9BF137-F1A3-2888-87BC-79059CA56D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C8D4F2-ED20-BF8A-DC2F-0304A12E9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6F48F-ABD1-4E87-9787-092FD32FFA39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8D9B76-3B42-0AB0-D11B-17ADAC3A9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BCFD75-8851-FA47-3841-426A2D32A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3B1C3-0E0D-41FB-BB7E-E686D0E68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367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E4D0C-64AC-C11E-D284-191361E11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5B1AF3-592E-B449-69AB-DDA386EA6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6F48F-ABD1-4E87-9787-092FD32FFA39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2E8604-0E19-4A9E-958C-73AA1A2C9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6948C6-A2BA-D885-EB67-35C70D66F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3B1C3-0E0D-41FB-BB7E-E686D0E68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507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CCE1C2-130A-CEE8-A277-6CFF4B90C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6F48F-ABD1-4E87-9787-092FD32FFA39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898900-E133-3998-7193-A61022E88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15024E-11D4-97CA-A694-84EDE9ACB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3B1C3-0E0D-41FB-BB7E-E686D0E68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645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0FBA5-1EA5-77F5-ED23-B943A2F93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D045EF-6E17-9822-BCCB-3E840858F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A528CD-1693-9A33-AA9A-97942630D0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7AF511-D7D1-253B-3FA1-991322351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6F48F-ABD1-4E87-9787-092FD32FFA39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2CA359-9A1F-F8CB-3DCB-337941B1B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9581F6-C21A-80B6-4421-D970F39CB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3B1C3-0E0D-41FB-BB7E-E686D0E68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716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326E9-833B-7B24-D173-4E91AD0CD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9F9D22-381F-14D6-CED5-7EC68643A6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0E5E01-ECF7-FA5F-A5E0-9FF1B49787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94EA09-2E60-0CB0-A5F4-64F2EC635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6F48F-ABD1-4E87-9787-092FD32FFA39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FB0783-B4D1-2828-ED95-D84FF7983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A95712-5F3F-F7D5-8BF0-DAE00A355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3B1C3-0E0D-41FB-BB7E-E686D0E68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316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596DEF-6F44-60EC-38FC-DC56F4B8A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1D81F4-CFB7-0267-A505-30479FDE21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C72045-0C86-1138-930C-96D8B6AEC7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6F48F-ABD1-4E87-9787-092FD32FFA39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EC1B0A-A9CA-096C-3CF3-5D78A2B2DD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B8D876-6E4B-B46B-821F-65C76BB6D1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3B1C3-0E0D-41FB-BB7E-E686D0E68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182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61" Type="http://schemas.openxmlformats.org/officeDocument/2006/relationships/tags" Target="../tags/tag61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slideLayout" Target="../slideLayouts/slideLayout6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TLSHAPE_SL_9cf0b9a3b4064869b9ae748fb5efbb51_BackgroundRectangle">
            <a:extLst>
              <a:ext uri="{FF2B5EF4-FFF2-40B4-BE49-F238E27FC236}">
                <a16:creationId xmlns:a16="http://schemas.microsoft.com/office/drawing/2014/main" id="{C3FB71B5-21F4-422F-BBA3-BF4C785FA9EB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4659530"/>
            <a:ext cx="11633200" cy="770430"/>
          </a:xfrm>
          <a:prstGeom prst="rect">
            <a:avLst/>
          </a:prstGeom>
          <a:solidFill>
            <a:srgbClr val="9A9A9A">
              <a:alpha val="1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OTLSHAPE_SL_089d7eb988274527948a1ef4646e8746_BackgroundRectangle">
            <a:extLst>
              <a:ext uri="{FF2B5EF4-FFF2-40B4-BE49-F238E27FC236}">
                <a16:creationId xmlns:a16="http://schemas.microsoft.com/office/drawing/2014/main" id="{06078E2E-820C-4932-A671-413E55CE15B9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5493460"/>
            <a:ext cx="11633200" cy="646240"/>
          </a:xfrm>
          <a:prstGeom prst="rect">
            <a:avLst/>
          </a:prstGeom>
          <a:solidFill>
            <a:srgbClr val="9A9A9A">
              <a:alpha val="1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TLSHAPE_SL_a88f145e4d284420a2baa685af085546_BackgroundRectangle">
            <a:extLst>
              <a:ext uri="{FF2B5EF4-FFF2-40B4-BE49-F238E27FC236}">
                <a16:creationId xmlns:a16="http://schemas.microsoft.com/office/drawing/2014/main" id="{49513F35-FC10-4A4F-B49D-51D1D7F3D5FF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6203200"/>
            <a:ext cx="11633200" cy="330200"/>
          </a:xfrm>
          <a:prstGeom prst="rect">
            <a:avLst/>
          </a:prstGeom>
          <a:solidFill>
            <a:srgbClr val="9A9A9A">
              <a:alpha val="1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BC4EAFBA-C708-4BFB-A2E7-A782C6874589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293876" y="4075330"/>
            <a:ext cx="10414000" cy="381000"/>
          </a:xfrm>
          <a:prstGeom prst="rect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TLSHAPE_SL_9cf0b9a3b4064869b9ae748fb5efbb51_HeaderRectangle">
            <a:extLst>
              <a:ext uri="{FF2B5EF4-FFF2-40B4-BE49-F238E27FC236}">
                <a16:creationId xmlns:a16="http://schemas.microsoft.com/office/drawing/2014/main" id="{C69A4ED5-0D91-4C38-A76A-60353F02F8A0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3500" y="4659530"/>
            <a:ext cx="1104900" cy="770430"/>
          </a:xfrm>
          <a:prstGeom prst="rect">
            <a:avLst/>
          </a:prstGeom>
          <a:solidFill>
            <a:schemeClr val="accent6">
              <a:alpha val="5019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TLSHAPE_SL_089d7eb988274527948a1ef4646e8746_HeaderRectangle">
            <a:extLst>
              <a:ext uri="{FF2B5EF4-FFF2-40B4-BE49-F238E27FC236}">
                <a16:creationId xmlns:a16="http://schemas.microsoft.com/office/drawing/2014/main" id="{921769DB-BE03-4679-BA14-77E7546812B8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63500" y="5493460"/>
            <a:ext cx="1104900" cy="646240"/>
          </a:xfrm>
          <a:prstGeom prst="rect">
            <a:avLst/>
          </a:prstGeom>
          <a:solidFill>
            <a:schemeClr val="accent5">
              <a:alpha val="5019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TLSHAPE_SL_a88f145e4d284420a2baa685af085546_HeaderRectangle">
            <a:extLst>
              <a:ext uri="{FF2B5EF4-FFF2-40B4-BE49-F238E27FC236}">
                <a16:creationId xmlns:a16="http://schemas.microsoft.com/office/drawing/2014/main" id="{36764707-A87F-4812-BC5B-C55508AE29D0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63500" y="6203200"/>
            <a:ext cx="1104900" cy="330200"/>
          </a:xfrm>
          <a:prstGeom prst="rect">
            <a:avLst/>
          </a:prstGeom>
          <a:solidFill>
            <a:schemeClr val="accent4">
              <a:alpha val="5019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9" name="OTLSHAPE_G_00000000000000000000000000000000_ShapeBelow0">
            <a:extLst>
              <a:ext uri="{FF2B5EF4-FFF2-40B4-BE49-F238E27FC236}">
                <a16:creationId xmlns:a16="http://schemas.microsoft.com/office/drawing/2014/main" id="{DCFA8305-2780-4F95-A4D8-843993CD7DFE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3858872" y="4456330"/>
            <a:ext cx="0" cy="2077070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OTLSHAPE_G_00000000000000000000000000000000_ShapeBelow1">
            <a:extLst>
              <a:ext uri="{FF2B5EF4-FFF2-40B4-BE49-F238E27FC236}">
                <a16:creationId xmlns:a16="http://schemas.microsoft.com/office/drawing/2014/main" id="{8180D156-A2EC-4EB8-9FF4-7A96E2E9E766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6452369" y="4456330"/>
            <a:ext cx="0" cy="2077070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OTLSHAPE_G_00000000000000000000000000000000_ShapeBelow2">
            <a:extLst>
              <a:ext uri="{FF2B5EF4-FFF2-40B4-BE49-F238E27FC236}">
                <a16:creationId xmlns:a16="http://schemas.microsoft.com/office/drawing/2014/main" id="{36F18B7C-6489-4B1A-B7E6-EBE15F91FC46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9074365" y="4456330"/>
            <a:ext cx="0" cy="2077070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9" name="OTLSHAPE_SLT_1f3ecdb523214d1c858ab8fb12392a13_Shape">
            <a:extLst>
              <a:ext uri="{FF2B5EF4-FFF2-40B4-BE49-F238E27FC236}">
                <a16:creationId xmlns:a16="http://schemas.microsoft.com/office/drawing/2014/main" id="{A35F8600-81BF-A154-9E1E-61145D0BF1BA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1322376" y="4878240"/>
            <a:ext cx="2527300" cy="203200"/>
          </a:xfrm>
          <a:prstGeom prst="homePlate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OTLSHAPE_SLT_840d1906cb104b01bde15bb78e8e323b_Shape">
            <a:extLst>
              <a:ext uri="{FF2B5EF4-FFF2-40B4-BE49-F238E27FC236}">
                <a16:creationId xmlns:a16="http://schemas.microsoft.com/office/drawing/2014/main" id="{3387432F-59E1-4E23-38D7-93594BBF5729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2804374" y="5179500"/>
            <a:ext cx="1244600" cy="203200"/>
          </a:xfrm>
          <a:prstGeom prst="homePlate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TLSHAPE_SLT_118aa262c9b048e19e0b2ecc51e36c38_Shape">
            <a:extLst>
              <a:ext uri="{FF2B5EF4-FFF2-40B4-BE49-F238E27FC236}">
                <a16:creationId xmlns:a16="http://schemas.microsoft.com/office/drawing/2014/main" id="{49ECBAFD-0CB0-B4F9-6B91-AC0CC4A485CA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4029872" y="5179500"/>
            <a:ext cx="1612900" cy="203200"/>
          </a:xfrm>
          <a:prstGeom prst="chevron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0" name="OTLSHAPE_SLT_eeb83e503ffe4a72a203fede87f23081_Shape">
            <a:extLst>
              <a:ext uri="{FF2B5EF4-FFF2-40B4-BE49-F238E27FC236}">
                <a16:creationId xmlns:a16="http://schemas.microsoft.com/office/drawing/2014/main" id="{51CEF431-E193-FBC9-D019-B5E30991C41A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5654370" y="5179500"/>
            <a:ext cx="1104900" cy="203200"/>
          </a:xfrm>
          <a:prstGeom prst="chevron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OTLSHAPE_SLT_79eebf0cc03e4ea08540b80882717e0a_Shape">
            <a:extLst>
              <a:ext uri="{FF2B5EF4-FFF2-40B4-BE49-F238E27FC236}">
                <a16:creationId xmlns:a16="http://schemas.microsoft.com/office/drawing/2014/main" id="{280A70BC-C28D-5D39-5C76-91AB5147980D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6765868" y="5179500"/>
            <a:ext cx="2298700" cy="203200"/>
          </a:xfrm>
          <a:prstGeom prst="chevron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OTLSHAPE_SLT_44de9765e7204557b88297f4709b8c30_Shape">
            <a:extLst>
              <a:ext uri="{FF2B5EF4-FFF2-40B4-BE49-F238E27FC236}">
                <a16:creationId xmlns:a16="http://schemas.microsoft.com/office/drawing/2014/main" id="{94EFC56D-DD63-AB45-2E47-70D87CDED698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2205875" y="5540720"/>
            <a:ext cx="1841500" cy="203200"/>
          </a:xfrm>
          <a:prstGeom prst="homePlate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OTLSHAPE_SLT_8d38abf6434f49b59dc24ae1ee36935e_Shape">
            <a:extLst>
              <a:ext uri="{FF2B5EF4-FFF2-40B4-BE49-F238E27FC236}">
                <a16:creationId xmlns:a16="http://schemas.microsoft.com/office/drawing/2014/main" id="{2CD8FBF9-C27C-9BCF-F695-25FDC04922B5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3887372" y="5540720"/>
            <a:ext cx="762000" cy="203200"/>
          </a:xfrm>
          <a:prstGeom prst="chevron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8" name="OTLSHAPE_SLT_c7770eb3e434445083ebf0cda53241c7_Shape">
            <a:extLst>
              <a:ext uri="{FF2B5EF4-FFF2-40B4-BE49-F238E27FC236}">
                <a16:creationId xmlns:a16="http://schemas.microsoft.com/office/drawing/2014/main" id="{2529F5A0-066F-FE8E-3E64-69700A423257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3887372" y="5889240"/>
            <a:ext cx="1981200" cy="203200"/>
          </a:xfrm>
          <a:prstGeom prst="homePlate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OTLSHAPE_SLT_40c7696c8b3a4b1db83d76730e5d92c2_Shape">
            <a:extLst>
              <a:ext uri="{FF2B5EF4-FFF2-40B4-BE49-F238E27FC236}">
                <a16:creationId xmlns:a16="http://schemas.microsoft.com/office/drawing/2014/main" id="{836D020D-98B1-D5B2-51DC-B5DB60AFCE9F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5711370" y="5889240"/>
            <a:ext cx="1765300" cy="203200"/>
          </a:xfrm>
          <a:prstGeom prst="chevron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OTLSHAPE_SLT_c60910096d5a4b6f9de76b63feadcf94_Shape">
            <a:extLst>
              <a:ext uri="{FF2B5EF4-FFF2-40B4-BE49-F238E27FC236}">
                <a16:creationId xmlns:a16="http://schemas.microsoft.com/office/drawing/2014/main" id="{0D67DF1C-DE27-88A5-EF5E-13ECAFA4BF90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7478368" y="5889240"/>
            <a:ext cx="2438400" cy="203200"/>
          </a:xfrm>
          <a:prstGeom prst="chevron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OTLSHAPE_SLT_f1b03b9fadb246d6b74eef66d2c662d1_Shape">
            <a:extLst>
              <a:ext uri="{FF2B5EF4-FFF2-40B4-BE49-F238E27FC236}">
                <a16:creationId xmlns:a16="http://schemas.microsoft.com/office/drawing/2014/main" id="{A78D7B87-BE23-D741-F113-E8CB103FA06C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4884871" y="5540720"/>
            <a:ext cx="1981200" cy="203200"/>
          </a:xfrm>
          <a:prstGeom prst="chevron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OTLSHAPE_SLT_1f3ecdb523214d1c858ab8fb12392a13_ShapePercentage">
            <a:extLst>
              <a:ext uri="{FF2B5EF4-FFF2-40B4-BE49-F238E27FC236}">
                <a16:creationId xmlns:a16="http://schemas.microsoft.com/office/drawing/2014/main" id="{75545FCA-B791-D5C8-7C83-4C1B32002830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1322376" y="4878240"/>
            <a:ext cx="1778000" cy="203200"/>
          </a:xfrm>
          <a:prstGeom prst="homePlate">
            <a:avLst/>
          </a:prstGeom>
          <a:solidFill>
            <a:schemeClr val="lt2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OTLSHAPE_SLM_05f5e22b071042a1a1dc59615bb4c469_Shape">
            <a:extLst>
              <a:ext uri="{FF2B5EF4-FFF2-40B4-BE49-F238E27FC236}">
                <a16:creationId xmlns:a16="http://schemas.microsoft.com/office/drawing/2014/main" id="{DB06C592-1AB2-DC15-042D-7F2A1F9506DE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3160303" y="6241300"/>
            <a:ext cx="228600" cy="254000"/>
          </a:xfrm>
          <a:prstGeom prst="diamond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6" name="OTLSHAPE_SLM_38f7caf9b7404674b5040d0ab204f9f9_Shape">
            <a:extLst>
              <a:ext uri="{FF2B5EF4-FFF2-40B4-BE49-F238E27FC236}">
                <a16:creationId xmlns:a16="http://schemas.microsoft.com/office/drawing/2014/main" id="{7967636D-F2BB-161A-4904-AC0715E9697B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5981800" y="6241300"/>
            <a:ext cx="228600" cy="254000"/>
          </a:xfrm>
          <a:prstGeom prst="diamond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OTLSHAPE_SLM_42c1a0ca0ec74680a58bbd3c49f9125b_Shape">
            <a:extLst>
              <a:ext uri="{FF2B5EF4-FFF2-40B4-BE49-F238E27FC236}">
                <a16:creationId xmlns:a16="http://schemas.microsoft.com/office/drawing/2014/main" id="{8ABC348B-18F6-B772-DA29-00894DCF6946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5126801" y="4852840"/>
            <a:ext cx="228600" cy="254000"/>
          </a:xfrm>
          <a:prstGeom prst="diamond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OTLSHAPE_SLM_0fe6e6c4d349427c81caccf576ba460c_Shape">
            <a:extLst>
              <a:ext uri="{FF2B5EF4-FFF2-40B4-BE49-F238E27FC236}">
                <a16:creationId xmlns:a16="http://schemas.microsoft.com/office/drawing/2014/main" id="{19D8BF7B-E44F-4BBC-EF38-0F83EF5E90F8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8375797" y="6241300"/>
            <a:ext cx="228600" cy="254000"/>
          </a:xfrm>
          <a:prstGeom prst="diamond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OTLSHAPE_SLM_7695617a14a84c95a269c6cd4b4f335a_Shape">
            <a:extLst>
              <a:ext uri="{FF2B5EF4-FFF2-40B4-BE49-F238E27FC236}">
                <a16:creationId xmlns:a16="http://schemas.microsoft.com/office/drawing/2014/main" id="{033784AF-6E47-8AC6-D410-73944DACC84A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11254292" y="6241300"/>
            <a:ext cx="228600" cy="254000"/>
          </a:xfrm>
          <a:prstGeom prst="diamond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OTLSHAPE_SL_9cf0b9a3b4064869b9ae748fb5efbb51_Header">
            <a:extLst>
              <a:ext uri="{FF2B5EF4-FFF2-40B4-BE49-F238E27FC236}">
                <a16:creationId xmlns:a16="http://schemas.microsoft.com/office/drawing/2014/main" id="{D816BB82-B63B-46F8-BB9B-54BB799188C4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63500" y="4960290"/>
            <a:ext cx="11049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cs typeface="Arial" panose="020B0604020202020204" pitchFamily="34" charset="0"/>
              </a:rPr>
              <a:t>Item 1</a:t>
            </a:r>
          </a:p>
        </p:txBody>
      </p:sp>
      <p:sp>
        <p:nvSpPr>
          <p:cNvPr id="32" name="OTLSHAPE_SL_089d7eb988274527948a1ef4646e8746_Header">
            <a:extLst>
              <a:ext uri="{FF2B5EF4-FFF2-40B4-BE49-F238E27FC236}">
                <a16:creationId xmlns:a16="http://schemas.microsoft.com/office/drawing/2014/main" id="{97A2E9FA-C197-41AD-8EFC-45606AC5BE61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63500" y="5732125"/>
            <a:ext cx="11049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cs typeface="Arial" panose="020B0604020202020204" pitchFamily="34" charset="0"/>
              </a:rPr>
              <a:t>Item 2</a:t>
            </a:r>
          </a:p>
        </p:txBody>
      </p:sp>
      <p:sp>
        <p:nvSpPr>
          <p:cNvPr id="38" name="OTLSHAPE_SL_a88f145e4d284420a2baa685af085546_Header">
            <a:extLst>
              <a:ext uri="{FF2B5EF4-FFF2-40B4-BE49-F238E27FC236}">
                <a16:creationId xmlns:a16="http://schemas.microsoft.com/office/drawing/2014/main" id="{350BEE8D-4E26-4D2B-8261-29A310AF0694}"/>
              </a:ext>
            </a:extLst>
          </p:cNvPr>
          <p:cNvSpPr txBox="1"/>
          <p:nvPr>
            <p:custDataLst>
              <p:tags r:id="rId31"/>
            </p:custDataLst>
          </p:nvPr>
        </p:nvSpPr>
        <p:spPr>
          <a:xfrm>
            <a:off x="63500" y="6283845"/>
            <a:ext cx="11049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Segoe UI" panose="020B0502040204020203" pitchFamily="34" charset="0"/>
                <a:cs typeface="Arial" panose="020B0604020202020204" pitchFamily="34" charset="0"/>
              </a:rPr>
              <a:t>Item 3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A9FF8879-F8CA-4B12-9137-86155D109ECF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1357376" y="4163595"/>
            <a:ext cx="229615" cy="20447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44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Q1</a:t>
            </a:r>
          </a:p>
        </p:txBody>
      </p:sp>
      <p:sp>
        <p:nvSpPr>
          <p:cNvPr id="10" name="OTLSHAPE_TB_00000000000000000000000000000000_TimescaleInterval2">
            <a:extLst>
              <a:ext uri="{FF2B5EF4-FFF2-40B4-BE49-F238E27FC236}">
                <a16:creationId xmlns:a16="http://schemas.microsoft.com/office/drawing/2014/main" id="{B1945231-0F07-4000-86B8-9C036217F7CF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3922373" y="4163595"/>
            <a:ext cx="229615" cy="20447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44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Q2</a:t>
            </a:r>
          </a:p>
        </p:txBody>
      </p:sp>
      <p:sp>
        <p:nvSpPr>
          <p:cNvPr id="12" name="OTLSHAPE_TB_00000000000000000000000000000000_TimescaleInterval3">
            <a:extLst>
              <a:ext uri="{FF2B5EF4-FFF2-40B4-BE49-F238E27FC236}">
                <a16:creationId xmlns:a16="http://schemas.microsoft.com/office/drawing/2014/main" id="{7C471966-85B4-4BEC-A2E3-6CDCFA6EEEA4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6515869" y="4163595"/>
            <a:ext cx="229615" cy="20447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44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Q3</a:t>
            </a:r>
          </a:p>
        </p:txBody>
      </p:sp>
      <p:sp>
        <p:nvSpPr>
          <p:cNvPr id="14" name="OTLSHAPE_TB_00000000000000000000000000000000_TimescaleInterval4">
            <a:extLst>
              <a:ext uri="{FF2B5EF4-FFF2-40B4-BE49-F238E27FC236}">
                <a16:creationId xmlns:a16="http://schemas.microsoft.com/office/drawing/2014/main" id="{76F63ED6-278E-41B1-B4E8-D8D4AB1C6ED8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9137865" y="4163595"/>
            <a:ext cx="229615" cy="20447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44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Q4</a:t>
            </a:r>
          </a:p>
        </p:txBody>
      </p:sp>
      <p:sp>
        <p:nvSpPr>
          <p:cNvPr id="49" name="OTLSHAPE_SLT_1f3ecdb523214d1c858ab8fb12392a13_Title">
            <a:extLst>
              <a:ext uri="{FF2B5EF4-FFF2-40B4-BE49-F238E27FC236}">
                <a16:creationId xmlns:a16="http://schemas.microsoft.com/office/drawing/2014/main" id="{7D100CA6-06A1-43D1-BA9D-6F8C0CEA5EA4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2300131" y="4899513"/>
            <a:ext cx="571500" cy="1606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Initiative</a:t>
            </a:r>
          </a:p>
        </p:txBody>
      </p:sp>
      <p:sp>
        <p:nvSpPr>
          <p:cNvPr id="68" name="OTLSHAPE_SLT_840d1906cb104b01bde15bb78e8e323b_Title">
            <a:extLst>
              <a:ext uri="{FF2B5EF4-FFF2-40B4-BE49-F238E27FC236}">
                <a16:creationId xmlns:a16="http://schemas.microsoft.com/office/drawing/2014/main" id="{67D525B5-A486-416C-A293-71124897E9B0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3140880" y="5200772"/>
            <a:ext cx="571500" cy="1606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Initiative</a:t>
            </a:r>
          </a:p>
        </p:txBody>
      </p:sp>
      <p:sp>
        <p:nvSpPr>
          <p:cNvPr id="75" name="OTLSHAPE_SLT_118aa262c9b048e19e0b2ecc51e36c38_Title">
            <a:extLst>
              <a:ext uri="{FF2B5EF4-FFF2-40B4-BE49-F238E27FC236}">
                <a16:creationId xmlns:a16="http://schemas.microsoft.com/office/drawing/2014/main" id="{1075B950-E535-4337-AA4E-CC43AD93A148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4551628" y="5200772"/>
            <a:ext cx="571500" cy="1606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Initiative</a:t>
            </a:r>
          </a:p>
        </p:txBody>
      </p:sp>
      <p:sp>
        <p:nvSpPr>
          <p:cNvPr id="83" name="OTLSHAPE_SLT_eeb83e503ffe4a72a203fede87f23081_Title">
            <a:extLst>
              <a:ext uri="{FF2B5EF4-FFF2-40B4-BE49-F238E27FC236}">
                <a16:creationId xmlns:a16="http://schemas.microsoft.com/office/drawing/2014/main" id="{09A2F873-508A-482D-920A-5863010C22F1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5919626" y="5200772"/>
            <a:ext cx="571500" cy="1606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Initiative</a:t>
            </a:r>
          </a:p>
        </p:txBody>
      </p:sp>
      <p:sp>
        <p:nvSpPr>
          <p:cNvPr id="92" name="OTLSHAPE_SLT_79eebf0cc03e4ea08540b80882717e0a_Title">
            <a:extLst>
              <a:ext uri="{FF2B5EF4-FFF2-40B4-BE49-F238E27FC236}">
                <a16:creationId xmlns:a16="http://schemas.microsoft.com/office/drawing/2014/main" id="{E8C4D51A-A29A-49BA-A6BE-E5CF627152C7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7629623" y="5200772"/>
            <a:ext cx="571500" cy="1606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Initiative</a:t>
            </a:r>
          </a:p>
        </p:txBody>
      </p:sp>
      <p:sp>
        <p:nvSpPr>
          <p:cNvPr id="102" name="OTLSHAPE_SLT_44de9765e7204557b88297f4709b8c30_Title">
            <a:extLst>
              <a:ext uri="{FF2B5EF4-FFF2-40B4-BE49-F238E27FC236}">
                <a16:creationId xmlns:a16="http://schemas.microsoft.com/office/drawing/2014/main" id="{4B51D7D5-41BB-4093-818D-F6692A2D49A4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2872682" y="5561992"/>
            <a:ext cx="508000" cy="1606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</a:p>
        </p:txBody>
      </p:sp>
      <p:sp>
        <p:nvSpPr>
          <p:cNvPr id="110" name="OTLSHAPE_SLT_8d38abf6434f49b59dc24ae1ee36935e_Title">
            <a:extLst>
              <a:ext uri="{FF2B5EF4-FFF2-40B4-BE49-F238E27FC236}">
                <a16:creationId xmlns:a16="http://schemas.microsoft.com/office/drawing/2014/main" id="{9BF1E90F-D70D-4D23-B83B-9EA4A94E2A3D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4012680" y="5561992"/>
            <a:ext cx="508000" cy="1606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</a:p>
        </p:txBody>
      </p:sp>
      <p:sp>
        <p:nvSpPr>
          <p:cNvPr id="121" name="OTLSHAPE_SLT_c7770eb3e434445083ebf0cda53241c7_Title">
            <a:extLst>
              <a:ext uri="{FF2B5EF4-FFF2-40B4-BE49-F238E27FC236}">
                <a16:creationId xmlns:a16="http://schemas.microsoft.com/office/drawing/2014/main" id="{C6E4A7E8-961A-440D-9551-42D491D44265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4594378" y="5910512"/>
            <a:ext cx="571500" cy="1606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Initiative</a:t>
            </a:r>
          </a:p>
        </p:txBody>
      </p:sp>
      <p:sp>
        <p:nvSpPr>
          <p:cNvPr id="129" name="OTLSHAPE_SLT_40c7696c8b3a4b1db83d76730e5d92c2_Title">
            <a:extLst>
              <a:ext uri="{FF2B5EF4-FFF2-40B4-BE49-F238E27FC236}">
                <a16:creationId xmlns:a16="http://schemas.microsoft.com/office/drawing/2014/main" id="{E0276C50-1A4A-44E5-9279-BB08A9C32459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6304376" y="5910512"/>
            <a:ext cx="571500" cy="1606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Initiative</a:t>
            </a:r>
          </a:p>
        </p:txBody>
      </p:sp>
      <p:sp>
        <p:nvSpPr>
          <p:cNvPr id="151" name="OTLSHAPE_SLT_c60910096d5a4b6f9de76b63feadcf94_Title">
            <a:extLst>
              <a:ext uri="{FF2B5EF4-FFF2-40B4-BE49-F238E27FC236}">
                <a16:creationId xmlns:a16="http://schemas.microsoft.com/office/drawing/2014/main" id="{8EE4C186-05A2-4D56-A05C-788902E5CA67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8413373" y="5910512"/>
            <a:ext cx="571500" cy="1606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Initiative</a:t>
            </a:r>
          </a:p>
        </p:txBody>
      </p:sp>
      <p:sp>
        <p:nvSpPr>
          <p:cNvPr id="204" name="OTLSHAPE_SLM_05f5e22b071042a1a1dc59615bb4c469_Title">
            <a:extLst>
              <a:ext uri="{FF2B5EF4-FFF2-40B4-BE49-F238E27FC236}">
                <a16:creationId xmlns:a16="http://schemas.microsoft.com/office/drawing/2014/main" id="{B135B8BB-5637-43C1-9206-2337A5DBAE5D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2650822" y="6295275"/>
            <a:ext cx="4699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</a:p>
        </p:txBody>
      </p:sp>
      <p:sp>
        <p:nvSpPr>
          <p:cNvPr id="207" name="OTLSHAPE_SLM_38f7caf9b7404674b5040d0ab204f9f9_Title">
            <a:extLst>
              <a:ext uri="{FF2B5EF4-FFF2-40B4-BE49-F238E27FC236}">
                <a16:creationId xmlns:a16="http://schemas.microsoft.com/office/drawing/2014/main" id="{339FA3AA-03CD-4781-AE45-712CF7421702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5472318" y="6295275"/>
            <a:ext cx="4699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</a:p>
        </p:txBody>
      </p:sp>
      <p:sp>
        <p:nvSpPr>
          <p:cNvPr id="213" name="OTLSHAPE_SLM_42c1a0ca0ec74680a58bbd3c49f9125b_Title">
            <a:extLst>
              <a:ext uri="{FF2B5EF4-FFF2-40B4-BE49-F238E27FC236}">
                <a16:creationId xmlns:a16="http://schemas.microsoft.com/office/drawing/2014/main" id="{40DB0558-438C-4344-A730-C01DA8827D39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4617319" y="4906815"/>
            <a:ext cx="4699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</a:p>
        </p:txBody>
      </p:sp>
      <p:sp>
        <p:nvSpPr>
          <p:cNvPr id="216" name="OTLSHAPE_SLM_0fe6e6c4d349427c81caccf576ba460c_Title">
            <a:extLst>
              <a:ext uri="{FF2B5EF4-FFF2-40B4-BE49-F238E27FC236}">
                <a16:creationId xmlns:a16="http://schemas.microsoft.com/office/drawing/2014/main" id="{ADCB6001-EC56-4457-A920-2E964278E875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7866314" y="6295275"/>
            <a:ext cx="4699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</a:p>
        </p:txBody>
      </p:sp>
      <p:sp>
        <p:nvSpPr>
          <p:cNvPr id="219" name="OTLSHAPE_SLM_7695617a14a84c95a269c6cd4b4f335a_Title">
            <a:extLst>
              <a:ext uri="{FF2B5EF4-FFF2-40B4-BE49-F238E27FC236}">
                <a16:creationId xmlns:a16="http://schemas.microsoft.com/office/drawing/2014/main" id="{AEB06136-E17F-4A32-A302-8B6AC47CDCB4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10744811" y="6295275"/>
            <a:ext cx="4699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</a:p>
        </p:txBody>
      </p:sp>
      <p:sp>
        <p:nvSpPr>
          <p:cNvPr id="112" name="OTLSHAPE_SLT_f1b03b9fadb246d6b74eef66d2c662d1_Title">
            <a:extLst>
              <a:ext uri="{FF2B5EF4-FFF2-40B4-BE49-F238E27FC236}">
                <a16:creationId xmlns:a16="http://schemas.microsoft.com/office/drawing/2014/main" id="{E23D7026-A130-4BA7-9C97-C49F2A0A9EB1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5591877" y="5561992"/>
            <a:ext cx="571500" cy="1606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Initiative</a:t>
            </a:r>
          </a:p>
        </p:txBody>
      </p:sp>
      <p:cxnSp>
        <p:nvCxnSpPr>
          <p:cNvPr id="9" name="OTLSHAPE_TB_00000000000000000000000000000000_Separator1">
            <a:extLst>
              <a:ext uri="{FF2B5EF4-FFF2-40B4-BE49-F238E27FC236}">
                <a16:creationId xmlns:a16="http://schemas.microsoft.com/office/drawing/2014/main" id="{A9EC1A38-D49B-4705-BF2A-22645D19F851}"/>
              </a:ext>
            </a:extLst>
          </p:cNvPr>
          <p:cNvCxnSpPr/>
          <p:nvPr>
            <p:custDataLst>
              <p:tags r:id="rId52"/>
            </p:custDataLst>
          </p:nvPr>
        </p:nvCxnSpPr>
        <p:spPr>
          <a:xfrm>
            <a:off x="3858872" y="4164230"/>
            <a:ext cx="0" cy="2032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OTLSHAPE_TB_00000000000000000000000000000000_Separator2">
            <a:extLst>
              <a:ext uri="{FF2B5EF4-FFF2-40B4-BE49-F238E27FC236}">
                <a16:creationId xmlns:a16="http://schemas.microsoft.com/office/drawing/2014/main" id="{920F354C-5B24-42AC-8975-843DD3283FF3}"/>
              </a:ext>
            </a:extLst>
          </p:cNvPr>
          <p:cNvCxnSpPr/>
          <p:nvPr>
            <p:custDataLst>
              <p:tags r:id="rId53"/>
            </p:custDataLst>
          </p:nvPr>
        </p:nvCxnSpPr>
        <p:spPr>
          <a:xfrm>
            <a:off x="6452369" y="4164230"/>
            <a:ext cx="0" cy="2032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OTLSHAPE_TB_00000000000000000000000000000000_Separator3">
            <a:extLst>
              <a:ext uri="{FF2B5EF4-FFF2-40B4-BE49-F238E27FC236}">
                <a16:creationId xmlns:a16="http://schemas.microsoft.com/office/drawing/2014/main" id="{AFB266D7-0F7D-4085-A086-34E2627F2A7C}"/>
              </a:ext>
            </a:extLst>
          </p:cNvPr>
          <p:cNvCxnSpPr/>
          <p:nvPr>
            <p:custDataLst>
              <p:tags r:id="rId54"/>
            </p:custDataLst>
          </p:nvPr>
        </p:nvCxnSpPr>
        <p:spPr>
          <a:xfrm>
            <a:off x="9074365" y="4164230"/>
            <a:ext cx="0" cy="2032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OTLSHAPE_M_ad52e739797946d7bd463b006c06394d_Shape">
            <a:extLst>
              <a:ext uri="{FF2B5EF4-FFF2-40B4-BE49-F238E27FC236}">
                <a16:creationId xmlns:a16="http://schemas.microsoft.com/office/drawing/2014/main" id="{AE731CF8-0BFA-D8A8-7E5B-C1BBE98B9C00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3758803" y="3884830"/>
            <a:ext cx="228600" cy="254000"/>
          </a:xfrm>
          <a:prstGeom prst="downArrow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OTLSHAPE_M_4a076ebd25c146989ebf5900a5b4447e_Shape">
            <a:extLst>
              <a:ext uri="{FF2B5EF4-FFF2-40B4-BE49-F238E27FC236}">
                <a16:creationId xmlns:a16="http://schemas.microsoft.com/office/drawing/2014/main" id="{3917BBDD-38BC-2278-1967-E419BC5F57D1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6352299" y="3884830"/>
            <a:ext cx="228600" cy="254000"/>
          </a:xfrm>
          <a:prstGeom prst="downArrow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OTLSHAPE_M_db4393fafb20429da7667ad39271af50_Shape">
            <a:extLst>
              <a:ext uri="{FF2B5EF4-FFF2-40B4-BE49-F238E27FC236}">
                <a16:creationId xmlns:a16="http://schemas.microsoft.com/office/drawing/2014/main" id="{44F816A9-22EA-AEDE-37F0-02FAB04A1441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>
            <a:off x="8974296" y="3884830"/>
            <a:ext cx="228600" cy="254000"/>
          </a:xfrm>
          <a:prstGeom prst="downArrow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OTLSHAPE_M_d13f186547184bbb84e3129eee9c4279_Shape">
            <a:extLst>
              <a:ext uri="{FF2B5EF4-FFF2-40B4-BE49-F238E27FC236}">
                <a16:creationId xmlns:a16="http://schemas.microsoft.com/office/drawing/2014/main" id="{F6F44B28-5270-8EF0-C8D7-7C361B570BEE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11254292" y="3884830"/>
            <a:ext cx="228600" cy="254000"/>
          </a:xfrm>
          <a:prstGeom prst="downArrow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TLSHAPE_M_ad52e739797946d7bd463b006c06394d_Title">
            <a:extLst>
              <a:ext uri="{FF2B5EF4-FFF2-40B4-BE49-F238E27FC236}">
                <a16:creationId xmlns:a16="http://schemas.microsoft.com/office/drawing/2014/main" id="{E50E4BAF-93F9-4EBA-B66F-30F0E968D222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3551983" y="3698031"/>
            <a:ext cx="6477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Q1 Review</a:t>
            </a:r>
          </a:p>
        </p:txBody>
      </p:sp>
      <p:sp>
        <p:nvSpPr>
          <p:cNvPr id="18" name="OTLSHAPE_M_4a076ebd25c146989ebf5900a5b4447e_Title">
            <a:extLst>
              <a:ext uri="{FF2B5EF4-FFF2-40B4-BE49-F238E27FC236}">
                <a16:creationId xmlns:a16="http://schemas.microsoft.com/office/drawing/2014/main" id="{7E4A9559-6EAB-4BBD-A708-A8A54899514A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6145480" y="3713380"/>
            <a:ext cx="6477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Q2 Review</a:t>
            </a:r>
          </a:p>
        </p:txBody>
      </p:sp>
      <p:sp>
        <p:nvSpPr>
          <p:cNvPr id="21" name="OTLSHAPE_M_db4393fafb20429da7667ad39271af50_Title">
            <a:extLst>
              <a:ext uri="{FF2B5EF4-FFF2-40B4-BE49-F238E27FC236}">
                <a16:creationId xmlns:a16="http://schemas.microsoft.com/office/drawing/2014/main" id="{185C2067-1428-48D5-BDE0-6B0DDC26D43C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8767476" y="3713380"/>
            <a:ext cx="6477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Q3 Review</a:t>
            </a:r>
          </a:p>
        </p:txBody>
      </p:sp>
      <p:sp>
        <p:nvSpPr>
          <p:cNvPr id="24" name="OTLSHAPE_M_d13f186547184bbb84e3129eee9c4279_Title">
            <a:extLst>
              <a:ext uri="{FF2B5EF4-FFF2-40B4-BE49-F238E27FC236}">
                <a16:creationId xmlns:a16="http://schemas.microsoft.com/office/drawing/2014/main" id="{EAD83484-06CD-400C-8D6E-4ECC26C42089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11047473" y="3713380"/>
            <a:ext cx="6477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Q4 Review</a:t>
            </a:r>
          </a:p>
        </p:txBody>
      </p:sp>
      <p:sp>
        <p:nvSpPr>
          <p:cNvPr id="221" name="OTLSHAPE_SLA_966ac8e38d974bfeae23890a126b2a79_Title">
            <a:extLst>
              <a:ext uri="{FF2B5EF4-FFF2-40B4-BE49-F238E27FC236}">
                <a16:creationId xmlns:a16="http://schemas.microsoft.com/office/drawing/2014/main" id="{4157B49E-1E3F-4A19-8CFD-614EE77C5DF6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1442786" y="4697630"/>
            <a:ext cx="5969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Milestone</a:t>
            </a:r>
          </a:p>
        </p:txBody>
      </p:sp>
      <p:sp>
        <p:nvSpPr>
          <p:cNvPr id="258" name="OTLSHAPE_SLA_0723a534b8b04d848ad49d960b833b9c_Shape">
            <a:extLst>
              <a:ext uri="{FF2B5EF4-FFF2-40B4-BE49-F238E27FC236}">
                <a16:creationId xmlns:a16="http://schemas.microsoft.com/office/drawing/2014/main" id="{0E57E927-1326-DD93-60C6-697CD9F3ED8E}"/>
              </a:ext>
            </a:extLst>
          </p:cNvPr>
          <p:cNvSpPr/>
          <p:nvPr>
            <p:custDataLst>
              <p:tags r:id="rId64"/>
            </p:custDataLst>
          </p:nvPr>
        </p:nvSpPr>
        <p:spPr>
          <a:xfrm>
            <a:off x="3743003" y="5531560"/>
            <a:ext cx="203200" cy="221520"/>
          </a:xfrm>
          <a:prstGeom prst="diamond">
            <a:avLst/>
          </a:prstGeom>
          <a:solidFill>
            <a:srgbClr val="3A5B63">
              <a:alpha val="8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TLSHAPE_SLA_966ac8e38d974bfeae23890a126b2a79_Shape">
            <a:extLst>
              <a:ext uri="{FF2B5EF4-FFF2-40B4-BE49-F238E27FC236}">
                <a16:creationId xmlns:a16="http://schemas.microsoft.com/office/drawing/2014/main" id="{4182BD39-BDD3-C29E-9CAE-A36A83507FA7}"/>
              </a:ext>
            </a:extLst>
          </p:cNvPr>
          <p:cNvSpPr/>
          <p:nvPr>
            <p:custDataLst>
              <p:tags r:id="rId65"/>
            </p:custDataLst>
          </p:nvPr>
        </p:nvSpPr>
        <p:spPr>
          <a:xfrm>
            <a:off x="1634006" y="4869080"/>
            <a:ext cx="203200" cy="221520"/>
          </a:xfrm>
          <a:prstGeom prst="diamond">
            <a:avLst/>
          </a:prstGeom>
          <a:solidFill>
            <a:schemeClr val="dk2">
              <a:alpha val="8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TLSHAPE_SLA_3999f18e2c61454cadfd7ea463d2536b_Shape">
            <a:extLst>
              <a:ext uri="{FF2B5EF4-FFF2-40B4-BE49-F238E27FC236}">
                <a16:creationId xmlns:a16="http://schemas.microsoft.com/office/drawing/2014/main" id="{11409783-99DF-175E-9E41-525794AE1B7D}"/>
              </a:ext>
            </a:extLst>
          </p:cNvPr>
          <p:cNvSpPr/>
          <p:nvPr>
            <p:custDataLst>
              <p:tags r:id="rId66"/>
            </p:custDataLst>
          </p:nvPr>
        </p:nvSpPr>
        <p:spPr>
          <a:xfrm>
            <a:off x="8502496" y="5170340"/>
            <a:ext cx="203200" cy="221520"/>
          </a:xfrm>
          <a:prstGeom prst="diamond">
            <a:avLst/>
          </a:prstGeom>
          <a:solidFill>
            <a:schemeClr val="dk2">
              <a:alpha val="8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TLSHAPE_SLA_5f22e295269f42e9b1ce98b4118ab3d0_Shape">
            <a:extLst>
              <a:ext uri="{FF2B5EF4-FFF2-40B4-BE49-F238E27FC236}">
                <a16:creationId xmlns:a16="http://schemas.microsoft.com/office/drawing/2014/main" id="{71B76673-0D25-C7BE-4E86-30BFDADEE664}"/>
              </a:ext>
            </a:extLst>
          </p:cNvPr>
          <p:cNvSpPr/>
          <p:nvPr>
            <p:custDataLst>
              <p:tags r:id="rId67"/>
            </p:custDataLst>
          </p:nvPr>
        </p:nvSpPr>
        <p:spPr>
          <a:xfrm>
            <a:off x="5681000" y="5880080"/>
            <a:ext cx="203200" cy="221520"/>
          </a:xfrm>
          <a:prstGeom prst="diamond">
            <a:avLst/>
          </a:prstGeom>
          <a:solidFill>
            <a:srgbClr val="3A5B63">
              <a:alpha val="8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TLSHAPE_SLA_8ed28b9183de4588a46ed4323066c28f_Shape">
            <a:extLst>
              <a:ext uri="{FF2B5EF4-FFF2-40B4-BE49-F238E27FC236}">
                <a16:creationId xmlns:a16="http://schemas.microsoft.com/office/drawing/2014/main" id="{3A4224D3-CF4D-65F2-6CF5-A3AAA45DD3F3}"/>
              </a:ext>
            </a:extLst>
          </p:cNvPr>
          <p:cNvSpPr/>
          <p:nvPr>
            <p:custDataLst>
              <p:tags r:id="rId68"/>
            </p:custDataLst>
          </p:nvPr>
        </p:nvSpPr>
        <p:spPr>
          <a:xfrm>
            <a:off x="7732997" y="5880080"/>
            <a:ext cx="203200" cy="221520"/>
          </a:xfrm>
          <a:prstGeom prst="diamond">
            <a:avLst/>
          </a:prstGeom>
          <a:solidFill>
            <a:srgbClr val="3A5B63">
              <a:alpha val="8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 descr="Icon&#10;&#10;Description automatically generated">
            <a:extLst>
              <a:ext uri="{FF2B5EF4-FFF2-40B4-BE49-F238E27FC236}">
                <a16:creationId xmlns:a16="http://schemas.microsoft.com/office/drawing/2014/main" id="{13C0E3C6-DD9F-2FBD-A0D3-C4751EDEC0C6}"/>
              </a:ext>
            </a:extLst>
          </p:cNvPr>
          <p:cNvPicPr>
            <a:picLocks noChangeAspect="1"/>
          </p:cNvPicPr>
          <p:nvPr/>
        </p:nvPicPr>
        <p:blipFill>
          <a:blip r:embed="rId7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846341" y="5428499"/>
            <a:ext cx="2087276" cy="28755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09A7EA6-2B6E-75DC-7BB5-F00FB63F4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" y="365125"/>
            <a:ext cx="11613490" cy="828767"/>
          </a:xfrm>
        </p:spPr>
        <p:txBody>
          <a:bodyPr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Gap analysis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E4757448-33AF-3A5C-824D-4FA10CD383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409635"/>
              </p:ext>
            </p:extLst>
          </p:nvPr>
        </p:nvGraphicFramePr>
        <p:xfrm>
          <a:off x="63500" y="1237119"/>
          <a:ext cx="11633200" cy="181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1672">
                  <a:extLst>
                    <a:ext uri="{9D8B030D-6E8A-4147-A177-3AD203B41FA5}">
                      <a16:colId xmlns:a16="http://schemas.microsoft.com/office/drawing/2014/main" val="2910189316"/>
                    </a:ext>
                  </a:extLst>
                </a:gridCol>
                <a:gridCol w="2585382">
                  <a:extLst>
                    <a:ext uri="{9D8B030D-6E8A-4147-A177-3AD203B41FA5}">
                      <a16:colId xmlns:a16="http://schemas.microsoft.com/office/drawing/2014/main" val="703645986"/>
                    </a:ext>
                  </a:extLst>
                </a:gridCol>
                <a:gridCol w="2585382">
                  <a:extLst>
                    <a:ext uri="{9D8B030D-6E8A-4147-A177-3AD203B41FA5}">
                      <a16:colId xmlns:a16="http://schemas.microsoft.com/office/drawing/2014/main" val="1998285810"/>
                    </a:ext>
                  </a:extLst>
                </a:gridCol>
                <a:gridCol w="2585382">
                  <a:extLst>
                    <a:ext uri="{9D8B030D-6E8A-4147-A177-3AD203B41FA5}">
                      <a16:colId xmlns:a16="http://schemas.microsoft.com/office/drawing/2014/main" val="3141622567"/>
                    </a:ext>
                  </a:extLst>
                </a:gridCol>
                <a:gridCol w="2585382">
                  <a:extLst>
                    <a:ext uri="{9D8B030D-6E8A-4147-A177-3AD203B41FA5}">
                      <a16:colId xmlns:a16="http://schemas.microsoft.com/office/drawing/2014/main" val="2568123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Objective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 state (FROM)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Desired State (TO)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Gaps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Remedies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946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Innovation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 are not currently known for innovation. However, our software does have some unique features.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be recognized as among the top 5 innovative products in the industry (according to Gartner).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40%</a:t>
                      </a:r>
                    </a:p>
                    <a:p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Only 10% of our developer resources are working on new features. 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Our goals is to increase that to 50%. We need to hire at least 6 more developers.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1639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Accessibility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Our software only has a desktop version.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have our software easily accessible by anyone.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compatible with online platforms.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Create a web version of the application.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301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Item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 statement of the current progress of the product. 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 statement about the desired state.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 identified gaps.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 with your team and figure out what remedies can be applied.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072155"/>
                  </a:ext>
                </a:extLst>
              </a:tr>
            </a:tbl>
          </a:graphicData>
        </a:graphic>
      </p:graphicFrame>
      <p:sp>
        <p:nvSpPr>
          <p:cNvPr id="153" name="Title 1">
            <a:extLst>
              <a:ext uri="{FF2B5EF4-FFF2-40B4-BE49-F238E27FC236}">
                <a16:creationId xmlns:a16="http://schemas.microsoft.com/office/drawing/2014/main" id="{C79F16AC-17C1-03C6-AC96-9568E6A8FFAC}"/>
              </a:ext>
            </a:extLst>
          </p:cNvPr>
          <p:cNvSpPr txBox="1">
            <a:spLocks/>
          </p:cNvSpPr>
          <p:nvPr/>
        </p:nvSpPr>
        <p:spPr>
          <a:xfrm>
            <a:off x="63500" y="3016534"/>
            <a:ext cx="11637726" cy="8287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dirty="0">
                <a:latin typeface="Arial Black" panose="020B0A04020102020204" pitchFamily="34" charset="0"/>
              </a:rPr>
              <a:t>Action plan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0626632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7IiRpZCI6IjYiLCJEYXRlIjoiMjAyMS0wMS0xNlQxMTo1OTowMCIsIlN0eWxlIjp7IiRpZCI6IjciLCJTaGFwZSI6MSwiQ29ubmVjdG9yTWFyZ2luIjp7IiRpZCI6IjgiLCJUb3AiOjAuMCwiTGVmdCI6Mi4wLCJSaWdodCI6Mi4wLCJCb3R0b20iOjAuMH0sIkNvbm5lY3RvclN0eWxlIjp7IiRpZCI6IjkiLCJMaW5lQ29sb3IiOnsiJGlkIjoiMTAiLCIkdHlwZSI6Ik5MUkUuQ29tbW9uLkRvbS5Tb2xpZENvbG9yQnJ1c2gsIE5MUkUuQ29tbW9uIiwiQ29sb3IiOnsiJGlkIjoiMTEiLCJBIjoyNTUsIlIiOjU2LCJHIjo4NywiQiI6MzV9fSwiTGluZVdlaWdodCI6MS4wLCJMaW5lVHlwZSI6MCwiUGFyZW50U3R5bGUiOm51bGx9LCJJc0JlbG93VGltZWJhbmQiOnRydWUsIlBvc2l0aW9uT25UYXNrIjozLCJIaWRlRGF0ZSI6ZmFsc2UsIlNoYXBlU2l6ZSI6MywiU3BhY2luZyI6MS4wLCJQYWRkaW5nIjp7IiRpZCI6IjEyIiwiVG9wIjo3LjAsIkxlZnQiOjMuMCwiUmlnaHQiOjAuMCwiQm90dG9tIjoyLjB9LCJTaGFwZVN0eWxlIjp7IiRpZCI6IjEzIiwiTWFyZ2luIjp7IiRpZCI6IjE0IiwiVG9wIjowLjAsIkxlZnQiOjAuMCwiUmlnaHQiOjAuMCwiQm90dG9tIjowLjB9LCJQYWRkaW5nIjp7IiRpZCI6IjE1IiwiVG9wIjowLjAsIkxlZnQiOjAuMCwiUmlnaHQiOjAuMCwiQm90dG9tIjowLjB9LCJCYWNrZ3JvdW5kIjp7IiRpZCI6IjE2IiwiQ29sb3IiOnsiJGlkIjoiMTciLCJBIjoyMDQsIlIiOjExOSwiRyI6OTUsIkIiOjg1fX0sIklzVmlzaWJsZSI6dHJ1ZSwiV2lkdGgiOjE2LjAsIkhlaWdodCI6MTcuNDQyNTIwMTQxNjAxNTYyLCJCb3JkZXJTdHlsZSI6eyIkaWQiOiIxOCIsIkxpbmVDb2xvciI6eyIkaWQiOiIxOSIsIiR0eXBlIjoiTkxSRS5Db21tb24uRG9tLlNvbGlkQ29sb3JCcnVzaCwgTkxSRS5Db21tb24iLCJDb2xvciI6eyIkaWQiOiIyMCIsIkEiOjI1NSwiUiI6MjU1LCJHIjoyNTUsIkIiOjI1NX19LCJMaW5lV2VpZ2h0IjowLjAsIkxpbmVUeXBlIjowLCJQYXJlbnRTdHlsZSI6bnVsbH0sIlBhcmVudFN0eWxlIjpudWxsfSwiVGl0bGVTdHlsZSI6eyIkaWQiOiIyMSIsIkZvbnRTZXR0aW5ncyI6eyIkaWQiOiIyMiIsIkZvbnRTaXplIjoxMCwiRm9udE5hbWUiOiJBcmlhbCIsIklzQm9sZCI6dHJ1ZSwiSXNJdGFsaWMiOmZhbHNlLCJJc1VuZGVybGluZWQiOmZhbHNlLCJQYXJlbnRTdHlsZSI6bnVsbH0sIkF1dG9TaXplIjoyLCJGb3JlZ3JvdW5kIjp7IiRpZCI6IjIzIiwiQ29sb3IiOnsiJGlkIjoiMjQiLCJBIjoyNTUsIlIiOjAsIkciOjAsIkIiOjB9fSwiTWF4V2lkdGgiOjU3LjMwNTc0Nzk4NTgzOTg0NCwiTWF4SGVpZ2h0IjoiSW5maW5pdHkiLCJTbWFydEZvcmVncm91bmRJc0FjdGl2ZSI6ZmFsc2UsIkhvcml6b250YWxBbGlnbm1lbnQiOjEsIlZlcnRpY2FsQWxpZ25tZW50IjowLCJTbWFydEZvcmVncm91bmQiOm51bGwsIkJhY2tncm91bmRGaWxsVHlwZSI6MCwiTWFyZ2luIjp7IiRpZCI6IjI1IiwiVG9wIjowLjAsIkxlZnQiOjAuMCwiUmlnaHQiOjAuMCwiQm90dG9tIjowLjB9LCJQYWRkaW5nIjp7IiRpZCI6IjI2IiwiVG9wIjowLjAsIkxlZnQiOjAuMCwiUmlnaHQiOjAuMCwiQm90dG9tIjowLjB9LCJCYWNrZ3JvdW5kIjp7IiRpZCI6IjI3IiwiQ29sb3IiOnsiJGlkIjoiMjgiLCJBIjowLCJSIjoyNTUsIkciOjI1NSwiQiI6MjU1fX0sIklzVmlzaWJsZSI6dHJ1ZSwiV2lkdGgiOjAuMCwiSGVpZ2h0IjowLjAsIkJvcmRlclN0eWxlIjp7IiRpZCI6IjI5IiwiTGluZUNvbG9yIjpudWxsLCJMaW5lV2VpZ2h0IjowLjAsIkxpbmVUeXBlIjowLCJQYXJlbnRTdHlsZSI6bnVsbH0sIlBhcmVudFN0eWxlIjpudWxsfSwiRGF0ZVN0eWxlIjp7IiRpZCI6IjMwIiwiRm9udFNldHRpbmdzIjp7IiRpZCI6IjMxIiwiRm9udFNpemUiOjEwLCJGb250TmFtZSI6IkNhbGlicmkiLCJJc0JvbGQiOmZhbHNlLCJJc0l0YWxpYyI6ZmFsc2UsIklzVW5kZXJsaW5lZCI6ZmFsc2UsIlBhcmVudFN0eWxlIjpudWxsfSwiQXV0b1NpemUiOjAsIkZvcmVncm91bmQiOnsiJGlkIjoiMzIiLCJDb2xvciI6eyIkaWQiOiIzM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zQiLCJUb3AiOjAuMCwiTGVmdCI6MC4wLCJSaWdodCI6MC4wLCJCb3R0b20iOjAuMH0sIlBhZGRpbmciOnsiJGlkIjoiMzUiLCJUb3AiOjAuMCwiTGVmdCI6MC4wLCJSaWdodCI6MC4wLCJCb3R0b20iOjAuMH0sIkJhY2tncm91bmQiOnsiJGlkIjoiMzYiLCJDb2xvciI6eyIkaWQiOiIzNyIsIkEiOjAsIlIiOjI1NSwiRyI6MjU1LCJCIjoyNTV9fSwiSXNWaXNpYmxlIjpmYWxzZSwiV2lkdGgiOjAuMCwiSGVpZ2h0IjowLjAsIkJvcmRlclN0eWxlIjp7IiRpZCI6IjM4IiwiTGluZUNvbG9yIjpudWxsLCJMaW5lV2VpZ2h0IjowLjAsIkxpbmVUeXBlIjowLCJQYXJlbnRTdHlsZSI6bnVsbH0sIlBhcmVudFN0eWxlIjpudWxsfSwiRGF0ZUZvcm1hdCI6eyIkaWQiOiIz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MCIsIkZvcm1hdCI6MCwiSXNWaXNpYmxlIjpmYWxzZSwiTGFzdEtub3duVmlzaWJpbGl0eVN0YXRlIjpmYWxzZX0sIklzVmlzaWJsZSI6dHJ1ZSwiUGFyZW50U3R5bGUiOm51bGx9LCJJbmRleCI6MywiUGVyY2VudGFnZUNvbXBsZXRlIjpudWxsLCJQb3NpdGlvbiI6eyJSYXRpbyI6MC4wLCJJc0N1c3RvbSI6ZmFsc2V9LCJEYXRlRm9ybWF0Ijp7IiRyZWYiOiIzOSJ9LCJXZWVrTnVtYmVyaW5nIjp7IiRpZCI6IjQxIiwiRm9ybWF0IjowLCJJc1Zpc2libGUiOmZhbHNlLCJMYXN0S25vd25WaXNpYmlsaXR5U3RhdGUiOmZhbHNlfSwiUmVsYXRlZFRhc2tJZCI6IjFmM2VjZGI1LTIzMjEtNGQxYy04NThhLWI4ZmIxMjM5MmExMyIsIklkIjoiOTY2YWM4ZTMtOGQ5Ny00YmZlLWFlMjMtODkwYTEyNmIyYTc5IiwiSW1wb3J0SWQiOiIiLCJUaXRsZSI6Ik1pbGVzdG9uZSIsIk5vdGUiOm51bGwsIkh5cGVybGluayI6eyIkaWQiOiI0MiIsIkFkZHJlc3MiOm51bGwsIlN1YkFkZHJlc3MiOm51bGx9LCJJc0NoYW5nZWQiOmZhbHNlLCJJc05ldyI6ZmFsc2V9XSwiVGFza0RlZmluaXRpb24iOnsiJGlkIjoiNDMiLCJHcm91cE5hbWUiOm51bGwsIlN0YXJ0RGF0ZSI6IjIwMjEtMDEtMDJUMDA6MDA6MDBaIiwiRW5kRGF0ZSI6IjIwMjEtMDMtMzFUMTE6NTk6MDBaIiwiUGVyY2VudGFnZUNvbXBsZXRlIjo3MC4wLCJTdHlsZSI6eyIkaWQiOiI0NCIsIlNoYXBlIjozLCJTaGFwZVRoaWNrbmVzcyI6MSwiRHVyYXRpb25Gb3JtYXQiOjEsIkluY2x1ZGVOb25Xb3JraW5nRGF5c0luRHVyYXRpb24iOmZhbHNlLCJQZXJjZW50YWdlQ29tcGxldGVTdHlsZSI6eyIkaWQiOiI0NSIsIkZvbnRTZXR0aW5ncyI6eyIkaWQiOiI0NiIsIkZvbnRTaXplIjoxMCwiRm9udE5hbWUiOiJDYWxpYnJpIiwiSXNCb2xkIjp0cnVlLCJJc0l0YWxpYyI6ZmFsc2UsIklzVW5kZXJsaW5lZCI6ZmFsc2UsIlBhcmVudFN0eWxlIjpudWxsfSwiQXV0b1NpemUiOjAsIkZvcmVncm91bmQiOnsiJGlkIjoiNDciLCJDb2xvciI6eyIkaWQiOiI0O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0OSIsIlRvcCI6MC4wLCJMZWZ0IjowLjAsIlJpZ2h0IjowLjAsIkJvdHRvbSI6MC4wfSwiUGFkZGluZyI6eyIkaWQiOiI1MCIsIlRvcCI6MC4wLCJMZWZ0IjowLjAsIlJpZ2h0IjowLjAsIkJvdHRvbSI6MC4wfSwiQmFja2dyb3VuZCI6eyIkaWQiOiI1MSIsIkNvbG9yIjp7IiRpZCI6IjUyIiwiQSI6ODksIlIiOjIzNSwiRyI6MjIxLCJCIjoxOTV9fSwiSXNWaXNpYmxlIjp0cnVlLCJXaWR0aCI6MC4wLCJIZWlnaHQiOjAuMCwiQm9yZGVyU3R5bGUiOnsiJGlkIjoiNTMiLCJMaW5lQ29sb3IiOm51bGwsIkxpbmVXZWlnaHQiOjAuMCwiTGluZVR5cGUiOjAsIlBhcmVudFN0eWxlIjpudWxsfSwiUGFyZW50U3R5bGUiOm51bGx9LCJEdXJhdGlvblN0eWxlIjp7IiRpZCI6IjU0IiwiRm9udFNldHRpbmdzIjp7IiRpZCI6IjU1IiwiRm9udFNpemUiOjEwLCJGb250TmFtZSI6IkNhbGlicmkiLCJJc0JvbGQiOnRydWUsIklzSXRhbGljIjpmYWxzZSwiSXNVbmRlcmxpbmVkIjpmYWxzZSwiUGFyZW50U3R5bGUiOm51bGx9LCJBdXRvU2l6ZSI6MCwiRm9yZWdyb3VuZCI6eyIkaWQiOiI1NiIsIkNvbG9yIjp7IiRpZCI6IjU3IiwiQSI6MjU1LCJSIjo1NiwiRyI6ODcsIkIiOjM1fX0sIk1heFdpZHRoIjoyMDAuMCwiTWF4SGVpZ2h0IjoiSW5maW5pdHkiLCJTbWFydEZvcmVncm91bmRJc0FjdGl2ZSI6ZmFsc2UsIkhvcml6b250YWxBbGlnbm1lbnQiOjAsIlZlcnRpY2FsQWxpZ25tZW50IjowLCJTbWFydEZvcmVncm91bmQiOm51bGwsIkJhY2tncm91bmRGaWxsVHlwZSI6MCwiTWFyZ2luIjp7IiRpZCI6IjU4IiwiVG9wIjowLjAsIkxlZnQiOjAuMCwiUmlnaHQiOjAuMCwiQm90dG9tIjowLjB9LCJQYWRkaW5nIjp7IiRpZCI6IjU5IiwiVG9wIjowLjAsIkxlZnQiOjAuMCwiUmlnaHQiOjAuMCwiQm90dG9tIjowLjB9LCJCYWNrZ3JvdW5kIjp7IiRpZCI6IjYwIiwiQ29sb3IiOnsiJGlkIjoiNjEiLCJBIjowLCJSIjoyNTUsIkciOjI1NSwiQiI6MjU1fX0sIklzVmlzaWJsZSI6dHJ1ZSwiV2lkdGgiOjAuMCwiSGVpZ2h0IjowLjAsIkJvcmRlclN0eWxlIjp7IiRpZCI6IjYyIiwiTGluZUNvbG9yIjpudWxsLCJMaW5lV2VpZ2h0IjowLjAsIkxpbmVUeXBlIjowLCJQYXJlbnRTdHlsZSI6bnVsbH0sIlBhcmVudFN0eWxlIjpudWxsfSwiSG9yaXpvbnRhbENvbm5lY3RvclN0eWxlIjp7IiRpZCI6IjYzIiwiTGluZUNvbG9yIjp7IiRpZCI6IjY0IiwiJHR5cGUiOiJOTFJFLkNvbW1vbi5Eb20uU29saWRDb2xvckJydXNoLCBOTFJFLkNvbW1vbiIsIkNvbG9yIjp7IiRpZCI6IjY1IiwiQSI6MjU1LCJSIjoyMDQsIkciOjIwNCwiQiI6MjA0fX0sIkxpbmVXZWlnaHQiOjEuMCwiTGluZVR5cGUiOjAsIlBhcmVudFN0eWxlIjpudWxsfSwiVmVydGljYWxDb25uZWN0b3JTdHlsZSI6eyIkaWQiOiI2NiIsIkxpbmVDb2xvciI6eyIkaWQiOiI2NyIsIiR0eXBlIjoiTkxSRS5Db21tb24uRG9tLlNvbGlkQ29sb3JCcnVzaCwgTkxSRS5Db21tb24iLCJDb2xvciI6eyIkaWQiOiI2OC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Y5IiwiTWFyZ2luIjp7IiRpZCI6IjcwIiwiVG9wIjowLjAsIkxlZnQiOjQuMCwiUmlnaHQiOjQuMCwiQm90dG9tIjowLjB9LCJQYWRkaW5nIjp7IiRpZCI6IjcxIiwiVG9wIjowLjAsIkxlZnQiOjAuMCwiUmlnaHQiOjAuMCwiQm90dG9tIjowLjB9LCJCYWNrZ3JvdW5kIjp7IiRpZCI6IjcyIiwiQ29sb3IiOnsiJGlkIjoiNzMiLCJBIjoyNTUsIlIiOjE1MCwiRyI6MTQwLCJCIjoxNDB9fSwiSXNWaXNpYmxlIjp0cnVlLCJXaWR0aCI6MC4wLCJIZWlnaHQiOjE2LjAsIkJvcmRlclN0eWxlIjp7IiRpZCI6Ijc0IiwiTGluZUNvbG9yIjp7IiRpZCI6Ijc1IiwiJHR5cGUiOiJOTFJFLkNvbW1vbi5Eb20uU29saWRDb2xvckJydXNoLCBOTFJFLkNvbW1vbiIsIkNvbG9yIjp7IiRpZCI6Ijc2IiwiQSI6MjU1LCJSIjoxMDcsIkciOjEzMywiQiI6MTU0fX0sIkxpbmVXZWlnaHQiOjAuMCwiTGluZVR5cGUiOjAsIlBhcmVudFN0eWxlIjpudWxsfSwiUGFyZW50U3R5bGUiOm51bGx9LCJUaXRsZVN0eWxlIjp7IiRpZCI6Ijc3IiwiRm9udFNldHRpbmdzIjp7IiRpZCI6Ijc4IiwiRm9udFNpemUiOjExLCJGb250TmFtZSI6IkFyaWFsIiwiSXNCb2xkIjp0cnVlLCJJc0l0YWxpYyI6ZmFsc2UsIklzVW5kZXJsaW5lZCI6ZmFsc2UsIlBhcmVudFN0eWxlIjpudWxsfSwiQXV0b1NpemUiOjIsIkZvcmVncm91bmQiOnsiJGlkIjoiNzkiLCJDb2xvciI6eyIkaWQiOiI4MCIsIkEiOjI1NSwiUiI6MjU1LCJHIjoyNTUsIkIiOjI1NX19LCJNYXhXaWR0aCI6NDkuMzQwNzA5Njg2Mjc5MywiTWF4SGVpZ2h0IjoiSW5maW5pdHkiLCJTbWFydEZvcmVncm91bmRJc0FjdGl2ZSI6ZmFsc2UsIkhvcml6b250YWxBbGlnbm1lbnQiOjEsIlZlcnRpY2FsQWxpZ25tZW50IjowLCJTbWFydEZvcmVncm91bmQiOm51bGwsIkJhY2tncm91bmRGaWxsVHlwZSI6MCwiTWFyZ2luIjp7IiRpZCI6IjgxIiwiVG9wIjowLjAsIkxlZnQiOjAuMCwiUmlnaHQiOjAuMCwiQm90dG9tIjowLjB9LCJQYWRkaW5nIjp7IiRpZCI6IjgyIiwiVG9wIjowLjAsIkxlZnQiOjAuMCwiUmlnaHQiOjAuMCwiQm90dG9tIjowLjB9LCJCYWNrZ3JvdW5kIjp7IiRpZCI6IjgzIiwiQ29sb3IiOnsiJGlkIjoiODQiLCJBIjowLCJSIjoyNTUsIkciOjI1NSwiQiI6MjU1fX0sIklzVmlzaWJsZSI6dHJ1ZSwiV2lkdGgiOjAuMCwiSGVpZ2h0IjowLjAsIkJvcmRlclN0eWxlIjp7IiRpZCI6Ijg1IiwiTGluZUNvbG9yIjpudWxsLCJMaW5lV2VpZ2h0IjowLjAsIkxpbmVUeXBlIjowLCJQYXJlbnRTdHlsZSI6bnVsbH0sIlBhcmVudFN0eWxlIjpudWxsfSwiRGF0ZVN0eWxlIjp7IiRpZCI6Ijg2IiwiRm9udFNldHRpbmdzIjp7IiRpZCI6Ijg3IiwiRm9udFNpemUiOjEwLCJGb250TmFtZSI6IkNhbGlicmkiLCJJc0JvbGQiOmZhbHNlLCJJc0l0YWxpYyI6ZmFsc2UsIklzVW5kZXJsaW5lZCI6ZmFsc2UsIlBhcmVudFN0eWxlIjpudWxsfSwiQXV0b1NpemUiOjAsIkZvcmVncm91bmQiOnsiJGlkIjoiODgiLCJDb2xvciI6eyIkaWQiOiI4OSIsIkEiOjI1NSwiUiI6NzAsIkciOjcwLCJCIjo3MH19LCJNYXhXaWR0aCI6MjAwLjAsIk1heEhlaWdodCI6IkluZmluaXR5IiwiU21hcnRGb3JlZ3JvdW5kSXNBY3RpdmUiOmZhbHNlLCJIb3Jpem9udGFsQWxpZ25tZW50IjowLCJWZXJ0aWNhbEFsaWdubWVudCI6MCwiU21hcnRGb3JlZ3JvdW5kIjpudWxsLCJCYWNrZ3JvdW5kRmlsbFR5cGUiOjAsIk1hcmdpbiI6eyIkaWQiOiI5MCIsIlRvcCI6MC4wLCJMZWZ0IjowLjAsIlJpZ2h0IjowLjAsIkJvdHRvbSI6MC4wfSwiUGFkZGluZyI6eyIkaWQiOiI5MSIsIlRvcCI6MC4wLCJMZWZ0IjowLjAsIlJpZ2h0IjowLjAsIkJvdHRvbSI6MC4wfSwiQmFja2dyb3VuZCI6eyIkaWQiOiI5MiIsIkNvbG9yIjp7IiRpZCI6IjkzIiwiQSI6MCwiUiI6MjU1LCJHIjoyNTUsIkIiOjI1NX19LCJJc1Zpc2libGUiOnRydWUsIldpZHRoIjowLjAsIkhlaWdodCI6MC4wLCJCb3JkZXJTdHlsZSI6eyIkaWQiOiI5NCIsIkxpbmVDb2xvciI6bnVsbCwiTGluZVdlaWdodCI6MC4wLCJMaW5lVHlwZSI6MCwiUGFyZW50U3R5bGUiOm51bGx9LCJQYXJlbnRTdHlsZSI6bnVsbH0sIkRhdGVGb3JtYXQiOnsiJGlkIjoiOT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YiLCJGb3JtYXQiOjAsIklzVmlzaWJsZSI6ZmFsc2UsIkxhc3RLbm93blZpc2liaWxpdHlTdGF0ZSI6ZmFsc2V9LCJJc1Zpc2libGUiOnRydWUsIlBhcmVudFN0eWxlIjpudWxsfSwiSW5kZXgiOjIsIlNtYXJ0RHVyYXRpb25BY3RpdmF0ZWQiOmZhbHNlLCJEYXRlRm9ybWF0Ijp7IiRyZWYiOiI5NSJ9LCJXZWVrTnVtYmVyaW5nIjp7IiRpZCI6Ijk3IiwiRm9ybWF0IjowLCJJc1Zpc2libGUiOmZhbHNlLCJMYXN0S25vd25WaXNpYmlsaXR5U3RhdGUiOmZhbHNlfSwiSWQiOiIxZjNlY2RiNS0yMzIxLTRkMWMtODU4YS1iOGZiMTIzOTJhMTMiLCJJbXBvcnRJZCI6bnVsbCwiVGl0bGUiOiJJbml0aWF0aXZlIiwiTm90ZSI6bnVsbCwiSHlwZXJsaW5rIjp7IiRpZCI6Ijk4IiwiQWRkcmVzcyI6bnVsbCwiU3ViQWRkcmVzcyI6bnVsbH0sIklzQ2hhbmdlZCI6ZmFsc2UsIklzTmV3IjpmYWxzZX19XSwiX21pbGVzdG9uZXMiOlt7IiRpZCI6Ijk5IiwiSWQiOiI0MmMxYTBjYS0wZWM3LTQ2ODAtYTU4Yi1iZDNjNDlmOTEyNWIiLCJJbmRleCI6MCwiR3JvdXBJZCI6ImNkYjAyZGU5LThkNGQtNDU0Yi04NGQ3LWUxMzY1MzM2YmM3ZSIsIlRpdGxlIjoiQWN0aXZpdHkiLCJEYXRlVGltZSI6IjIwMjEtMDUtMTlUMTE6NTk6MDAiLCJQZXJjZW50YWdlQ29tcGxldGUiOm51bGwsIk5vdGUiOm51bGwsIlN0eWxlIjp7IiRpZCI6IjEwMCIsIlRpdGxlUG9zaXRpb24iOiJMZWZ0IiwiRGF0ZVBvc2l0aW9uIjoiTGVmdCIsIlNoYXBlVHlwZSI6MSwiU2hhcGVTaXplIjoxLCJTcGFjaW5nIjo1LCJTaGFwZVN0eWxlIjp7IiRpZCI6IjEwMSIsIk1hcmdpbiI6eyIkcmVmIjoiMTQifSwiUGFkZGluZyI6eyIkcmVmIjoiMTUifSwiQmFja2dyb3VuZCI6eyIkaWQiOiIxMDIiLCJDb2xvciI6eyIkaWQiOiIxMDMiLCJBIjoyNTUsIlIiOjExOSwiRyI6OTUsIkIiOjg1fX0sIklzVmlzaWJsZSI6dHJ1ZSwiV2lkdGgiOjE4LjAsIkhlaWdodCI6MjAuMCwiQm9yZGVyU3R5bGUiOnsiJGlkIjoiMTA0IiwiTGluZUNvbG9yIjp7IiRpZCI6IjEwNSIsIiR0eXBlIjoiTkxSRS5Db21tb24uRG9tLlNvbGlkQ29sb3JCcnVzaCwgTkxSRS5Db21tb24iLCJDb2xvciI6eyIkaWQiOiIxMDYiLCJBIjoyNTUsIlIiOjI1NSwiRyI6MjU1LCJCIjoyNTV9fSwiTGluZVdlaWdodCI6MC4wLCJMaW5lVHlwZSI6MCwiUGFyZW50U3R5bGUiOm51bGx9LCJQYXJlbnRTdHlsZSI6bnVsbH0sIlRpdGxlU3R5bGUiOnsiJGlkIjoiMTA3IiwiRm9udFNldHRpbmdzIjp7IiRpZCI6IjEwOCIsIkZvbnRTaXplIjoxMCwiRm9udE5hbWUiOiJBcmlhbCIsIklzQm9sZCI6dHJ1ZSwiSXNJdGFsaWMiOmZhbHNlLCJJc1VuZGVybGluZWQiOmZhbHNlLCJQYXJlbnRTdHlsZSI6bnVsbH0sIkF1dG9TaXplIjoyLCJGb3JlZ3JvdW5kIjp7IiRpZCI6IjEwOSIsIkNvbG9yIjp7IiRpZCI6IjExMCIsIkEiOjI1NSwiUiI6MCwiRyI6MCwiQiI6MH19LCJNYXhXaWR0aCI6NTkuMjc0ODAzMTYxNjIxMDk0LCJNYXhIZWlnaHQiOiJJbmZpbml0eSIsIlNtYXJ0Rm9yZWdyb3VuZElzQWN0aXZlIjpmYWxzZSwiSG9yaXpvbnRhbEFsaWdubWVudCI6MiwiVmVydGljYWxBbGlnbm1lbnQiOjAsIlNtYXJ0Rm9yZWdyb3VuZCI6bnVsbCwiQmFja2dyb3VuZEZpbGxUeXBlIjowLCJNYXJnaW4iOnsiJHJlZiI6IjI1In0sIlBhZGRpbmciOnsiJHJlZiI6IjI2In0sIkJhY2tncm91bmQiOnsiJGlkIjoiMTExIiwiQ29sb3IiOnsiJGlkIjoiMTEyIiwiQSI6MCwiUiI6MjU1LCJHIjoyNTUsIkIiOjI1NX19LCJJc1Zpc2libGUiOnRydWUsIldpZHRoIjowLjAsIkhlaWdodCI6MC4wLCJCb3JkZXJTdHlsZSI6bnVsbCwiUGFyZW50U3R5bGUiOm51bGx9LCJEYXRlU3R5bGUiOnsiJGlkIjoiMTEzIiwiRm9udFNldHRpbmdzIjp7IiRpZCI6IjExNCIsIkZvbnRTaXplIjoxMCwiRm9udE5hbWUiOiJDYWxpYnJpIiwiSXNCb2xkIjpmYWxzZSwiSXNJdGFsaWMiOmZhbHNlLCJJc1VuZGVybGluZWQiOmZhbHNlLCJQYXJlbnRTdHlsZSI6bnVsbH0sIkF1dG9TaXplIjowLCJGb3JlZ3JvdW5kIjp7IiRpZCI6IjExNSIsIkNvbG9yIjp7IiRpZCI6IjExN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M0In0sIlBhZGRpbmciOnsiJHJlZiI6IjM1In0sIkJhY2tncm91bmQiOnsiJGlkIjoiMTE3IiwiQ29sb3IiOnsiJGlkIjoiMTE4IiwiQSI6MCwiUiI6MjU1LCJHIjoyNTUsIkIiOjI1NX19LCJJc1Zpc2libGUiOmZhbHNlLCJXaWR0aCI6MC4wLCJIZWlnaHQiOjAuMCwiQm9yZGVyU3R5bGUiOm51bGwsIlBhcmVudFN0eWxlIjpudWxsfSwiRGF0ZUZvcm1hdCI6eyIkaWQiOiIxMT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IwIiwiRm9ybWF0IjowLCJJc1Zpc2libGUiOmZhbHNlLCJMYXN0S25vd25WaXNpYmlsaXR5U3RhdGUiOmZhbHNlfSwiSXNWaXNpYmxlIjp0cnVlLCJQYXJlbnRTdHlsZSI6bnVsbH0sIkh5cGVybGluayI6eyIkaWQiOiIxMjEiLCJBZGRyZXNzIjoiIiwiU3ViQWRkcmVzcyI6IiJ9LCJJbXBvcnRJZCI6IiJ9XSwiSWQiOiIzMDI2MTYxNy1mOGEyLTQyYWMtYWUzMS1kYzIyNjlmZDMxZjYiLCJJc1NpbmdsZUl0ZW1Sb3ciOmZhbHNlfSx7IiRpZCI6IjEyMiIsIl90YXNrcyI6W3siJGlkIjoiMTIzIiwiX2F0dGFjaGVkTWlsZXN0b25lcyI6W10sIlRhc2tEZWZpbml0aW9uIjp7IiRpZCI6IjEyNCIsIkdyb3VwTmFtZSI6ImU4ZDEzNWFmLWJjNjEtNDAxOC04MGYyLTVkMDMzY2E5NTAzOSIsIlN0YXJ0RGF0ZSI6IjIwMjEtMDQtMDdUMDA6MDA6MDAiLCJFbmREYXRlIjoiMjAyMS0wNi0wMlQxMTo1OTowMCIsIlBlcmNlbnRhZ2VDb21wbGV0ZSI6bnVsbCwiU3R5bGUiOnsiJGlkIjoiMTI1IiwiU2hhcGUiOjQsIlNoYXBlVGhpY2tuZXNzIjoxLCJEdXJhdGlvbkZvcm1hdCI6MCwiSW5jbHVkZU5vbldvcmtpbmdEYXlzSW5EdXJhdGlvbiI6ZmFsc2UsIlBlcmNlbnRhZ2VDb21wbGV0ZVN0eWxlIjp7IiRpZCI6IjEyNiIsIkZvbnRTZXR0aW5ncyI6eyIkaWQiOiIxMjciLCJGb250U2l6ZSI6MTAsIkZvbnROYW1lIjoiQ2FsaWJyaSIsIklzQm9sZCI6dHJ1ZSwiSXNJdGFsaWMiOmZhbHNlLCJJc1VuZGVybGluZWQiOmZhbHNlLCJQYXJlbnRTdHlsZSI6bnVsbH0sIkF1dG9TaXplIjowLCJGb3JlZ3JvdW5kIjp7IiRpZCI6IjEyOCIsIkNvbG9yIjp7IiRpZCI6IjEyOSIsIkEiOjI1NSwiUiI6MTA1LCJHIjoxMDAsIkIiOjEwMH19LCJNYXhXaWR0aCI6MjAwLjAsIk1heEhlaWdodCI6IkluZmluaXR5IiwiU21hcnRGb3JlZ3JvdW5kSXNBY3RpdmUiOmZhbHNlLCJIb3Jpem9udGFsQWxpZ25tZW50IjowLCJWZXJ0aWNhbEFsaWdubWVudCI6MCwiU21hcnRGb3JlZ3JvdW5kIjpudWxsLCJCYWNrZ3JvdW5kRmlsbFR5cGUiOjAsIk1hcmdpbiI6eyIkaWQiOiIxMzAiLCJUb3AiOjAuMCwiTGVmdCI6MC4wLCJSaWdodCI6MC4wLCJCb3R0b20iOjAuMH0sIlBhZGRpbmciOnsiJGlkIjoiMTMxIiwiVG9wIjowLjAsIkxlZnQiOjAuMCwiUmlnaHQiOjAuMCwiQm90dG9tIjowLjB9LCJCYWNrZ3JvdW5kIjp7IiRpZCI6IjEzMiIsIkNvbG9yIjp7IiRpZCI6IjEzMyIsIkEiOjg5LCJSIjowLCJHIjowLCJCIjowfX0sIklzVmlzaWJsZSI6dHJ1ZSwiV2lkdGgiOjAuMCwiSGVpZ2h0IjowLjAsIkJvcmRlclN0eWxlIjp7IiRpZCI6IjEzNCIsIkxpbmVDb2xvciI6bnVsbCwiTGluZVdlaWdodCI6MC4wLCJMaW5lVHlwZSI6MCwiUGFyZW50U3R5bGUiOm51bGx9LCJQYXJlbnRTdHlsZSI6bnVsbH0sIkR1cmF0aW9uU3R5bGUiOnsiJGlkIjoiMTM1IiwiRm9udFNldHRpbmdzIjp7IiRpZCI6IjEzNiIsIkZvbnRTaXplIjoxMCwiRm9udE5hbWUiOiJDYWxpYnJpIiwiSXNCb2xkIjpmYWxzZSwiSXNJdGFsaWMiOmZhbHNlLCJJc1VuZGVybGluZWQiOmZhbHNlLCJQYXJlbnRTdHlsZSI6bnVsbH0sIkF1dG9TaXplIjowLCJGb3JlZ3JvdW5kIjp7IiRpZCI6IjEzNyIsIkNvbG9yIjp7IiRpZCI6IjEzO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zOSIsIlRvcCI6MC4wLCJMZWZ0IjowLjAsIlJpZ2h0IjowLjAsIkJvdHRvbSI6MC4wfSwiUGFkZGluZyI6eyIkaWQiOiIxNDAiLCJUb3AiOjAuMCwiTGVmdCI6MC4wLCJSaWdodCI6MC4wLCJCb3R0b20iOjAuMH0sIkJhY2tncm91bmQiOnsiJGlkIjoiMTQxIiwiQ29sb3IiOnsiJGlkIjoiMTQyIiwiQSI6ODksIlIiOjAsIkciOjAsIkIiOjB9fSwiSXNWaXNpYmxlIjp0cnVlLCJXaWR0aCI6MC4wLCJIZWlnaHQiOjAuMCwiQm9yZGVyU3R5bGUiOnsiJGlkIjoiMTQzIiwiTGluZUNvbG9yIjpudWxsLCJMaW5lV2VpZ2h0IjowLjAsIkxpbmVUeXBlIjowLCJQYXJlbnRTdHlsZSI6bnVsbH0sIlBhcmVudFN0eWxlIjpudWxsfSwiSG9yaXpvbnRhbENvbm5lY3RvclN0eWxlIjp7IiRpZCI6IjE0NCIsIkxpbmVDb2xvciI6eyIkaWQiOiIxNDUiLCIkdHlwZSI6Ik5MUkUuQ29tbW9uLkRvbS5Tb2xpZENvbG9yQnJ1c2gsIE5MUkUuQ29tbW9uIiwiQ29sb3IiOnsiJGlkIjoiMTQ2IiwiQSI6MjU1LCJSIjoyMDQsIkciOjIwNCwiQiI6MjA0fX0sIkxpbmVXZWlnaHQiOjEuMCwiTGluZVR5cGUiOjAsIlBhcmVudFN0eWxlIjpudWxsfSwiVmVydGljYWxDb25uZWN0b3JTdHlsZSI6eyIkaWQiOiIxNDciLCJMaW5lQ29sb3IiOnsiJGlkIjoiMTQ4IiwiJHR5cGUiOiJOTFJFLkNvbW1vbi5Eb20uU29saWRDb2xvckJydXNoLCBOTFJFLkNvbW1vbiIsIkNvbG9yIjp7IiRpZCI6IjE0OS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E1MCIsIk1hcmdpbiI6eyIkaWQiOiIxNTEiLCJUb3AiOjAuMCwiTGVmdCI6NC4wLCJSaWdodCI6NC4wLCJCb3R0b20iOjAuMH0sIlBhZGRpbmciOnsiJGlkIjoiMTUyIiwiVG9wIjowLjAsIkxlZnQiOjAuMCwiUmlnaHQiOjAuMCwiQm90dG9tIjowLjB9LCJCYWNrZ3JvdW5kIjp7IiRpZCI6IjE1MyIsIkNvbG9yIjp7IiRpZCI6IjE1NCIsIkEiOjI1NSwiUiI6MTUwLCJHIjoxNDAsIkIiOjE0MH19LCJJc1Zpc2libGUiOnRydWUsIldpZHRoIjowLjAsIkhlaWdodCI6MTYuMCwiQm9yZGVyU3R5bGUiOnsiJGlkIjoiMTU1IiwiTGluZUNvbG9yIjp7IiRpZCI6IjE1NiIsIiR0eXBlIjoiTkxSRS5Db21tb24uRG9tLlNvbGlkQ29sb3JCcnVzaCwgTkxSRS5Db21tb24iLCJDb2xvciI6eyIkaWQiOiIxNTciLCJBIjoyNTUsIlIiOjEwNywiRyI6MTMzLCJCIjoxNTR9fSwiTGluZVdlaWdodCI6MC4wLCJMaW5lVHlwZSI6MCwiUGFyZW50U3R5bGUiOm51bGx9LCJQYXJlbnRTdHlsZSI6bnVsbH0sIlRpdGxlU3R5bGUiOnsiJGlkIjoiMTU4IiwiRm9udFNldHRpbmdzIjp7IiRpZCI6IjE1OSIsIkZvbnRTaXplIjoxMSwiRm9udE5hbWUiOiJBcmlhbCIsIklzQm9sZCI6dHJ1ZSwiSXNJdGFsaWMiOmZhbHNlLCJJc1VuZGVybGluZWQiOmZhbHNlLCJQYXJlbnRTdHlsZSI6bnVsbH0sIkF1dG9TaXplIjoyLCJGb3JlZ3JvdW5kIjp7IiRpZCI6IjE2MCIsIkNvbG9yIjp7IiRpZCI6IjE2MSIsIkEiOjI1NSwiUiI6MjU1LCJHIjoyNTUsIkIiOjI1NX19LCJNYXhXaWR0aCI6NjUuNTIyNzU4NDgzODg2NzE5LCJNYXhIZWlnaHQiOiJJbmZpbml0eSIsIlNtYXJ0Rm9yZWdyb3VuZElzQWN0aXZlIjpmYWxzZSwiSG9yaXpvbnRhbEFsaWdubWVudCI6MSwiVmVydGljYWxBbGlnbm1lbnQiOjAsIlNtYXJ0Rm9yZWdyb3VuZCI6bnVsbCwiQmFja2dyb3VuZEZpbGxUeXBlIjowLCJNYXJnaW4iOnsiJGlkIjoiMTYyIiwiVG9wIjowLjAsIkxlZnQiOjAuMCwiUmlnaHQiOjAuMCwiQm90dG9tIjowLjB9LCJQYWRkaW5nIjp7IiRpZCI6IjE2MyIsIlRvcCI6MC4wLCJMZWZ0IjowLjAsIlJpZ2h0IjowLjAsIkJvdHRvbSI6MC4wfSwiQmFja2dyb3VuZCI6eyIkaWQiOiIxNjQiLCJDb2xvciI6eyIkaWQiOiIxNjUiLCJBIjowLCJSIjoyNTUsIkciOjI1NSwiQiI6MjU1fX0sIklzVmlzaWJsZSI6dHJ1ZSwiV2lkdGgiOjAuMCwiSGVpZ2h0IjowLjAsIkJvcmRlclN0eWxlIjp7IiRpZCI6IjE2NiIsIkxpbmVDb2xvciI6bnVsbCwiTGluZVdlaWdodCI6MC4wLCJMaW5lVHlwZSI6MCwiUGFyZW50U3R5bGUiOm51bGx9LCJQYXJlbnRTdHlsZSI6bnVsbH0sIkRhdGVTdHlsZSI6eyIkaWQiOiIxNjciLCJGb250U2V0dGluZ3MiOnsiJGlkIjoiMTY4IiwiRm9udFNpemUiOjEwLCJGb250TmFtZSI6IkNhbGlicmkiLCJJc0JvbGQiOmZhbHNlLCJJc0l0YWxpYyI6ZmFsc2UsIklzVW5kZXJsaW5lZCI6ZmFsc2UsIlBhcmVudFN0eWxlIjpudWxsfSwiQXV0b1NpemUiOjAsIkZvcmVncm91bmQiOnsiJGlkIjoiMTY5IiwiQ29sb3IiOnsiJGlkIjoiMTcw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NzEiLCJUb3AiOjAuMCwiTGVmdCI6MC4wLCJSaWdodCI6MC4wLCJCb3R0b20iOjAuMH0sIlBhZGRpbmciOnsiJGlkIjoiMTcyIiwiVG9wIjowLjAsIkxlZnQiOjAuMCwiUmlnaHQiOjAuMCwiQm90dG9tIjowLjB9LCJCYWNrZ3JvdW5kIjp7IiRpZCI6IjE3MyIsIkNvbG9yIjp7IiRyZWYiOiIxNDIifX0sIklzVmlzaWJsZSI6dHJ1ZSwiV2lkdGgiOjAuMCwiSGVpZ2h0IjowLjAsIkJvcmRlclN0eWxlIjp7IiRpZCI6IjE3NCIsIkxpbmVDb2xvciI6bnVsbCwiTGluZVdlaWdodCI6MC4wLCJMaW5lVHlwZSI6MCwiUGFyZW50U3R5bGUiOm51bGx9LCJQYXJlbnRTdHlsZSI6bnVsbH0sIkRhdGVGb3JtYXQiOnsiJGlkIjoiMTc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3NiIsIkZvcm1hdCI6MCwiSXNWaXNpYmxlIjpmYWxzZSwiTGFzdEtub3duVmlzaWJpbGl0eVN0YXRlIjpmYWxzZX0sIklzVmlzaWJsZSI6dHJ1ZSwiUGFyZW50U3R5bGUiOm51bGx9LCJJbmRleCI6NCwiU21hcnREdXJhdGlvbkFjdGl2YXRlZCI6ZmFsc2UsIkRhdGVGb3JtYXQiOnsiJHJlZiI6IjE3NSJ9LCJXZWVrTnVtYmVyaW5nIjp7IiRpZCI6IjE3NyIsIkZvcm1hdCI6MCwiSXNWaXNpYmxlIjpmYWxzZSwiTGFzdEtub3duVmlzaWJpbGl0eVN0YXRlIjpmYWxzZX0sIklkIjoiMTE4YWEyNjItYzliMC00OGUxLTllMGItMmVjYzUxZTM2YzM4IiwiSW1wb3J0SWQiOm51bGwsIlRpdGxlIjoiSW5pdGlhdGl2ZSIsIk5vdGUiOm51bGwsIkh5cGVybGluayI6eyIkaWQiOiIxNzgiLCJBZGRyZXNzIjpudWxsLCJTdWJBZGRyZXNzIjpudWxsfSwiSXNDaGFuZ2VkIjpmYWxzZSwiSXNOZXciOmZhbHNlfX0seyIkaWQiOiIxNzkiLCJfYXR0YWNoZWRNaWxlc3RvbmVzIjpbeyIkaWQiOiIxODAiLCJEYXRlIjoiMjAyMS0wOS0xNFQxMTo1OTowMCIsIlN0eWxlIjp7IiRpZCI6IjE4MSIsIlNoYXBlIjoxLCJDb25uZWN0b3JNYXJnaW4iOnsiJGlkIjoiMTgyIiwiVG9wIjowLjAsIkxlZnQiOjIuMCwiUmlnaHQiOjIuMCwiQm90dG9tIjowLjB9LCJDb25uZWN0b3JTdHlsZSI6eyIkaWQiOiIxODMiLCJMaW5lQ29sb3IiOnsiJGlkIjoiMTg0IiwiJHR5cGUiOiJOTFJFLkNvbW1vbi5Eb20uU29saWRDb2xvckJydXNoLCBOTFJFLkNvbW1vbiIsIkNvbG9yIjp7IiRpZCI6IjE4NSIsIkEiOjI1NSwiUiI6NTYsIkciOjg3LCJCIjozNX19LCJMaW5lV2VpZ2h0IjoxLjAsIkxpbmVUeXBlIjowLCJQYXJlbnRTdHlsZSI6bnVsbH0sIklzQmVsb3dUaW1lYmFuZCI6dHJ1ZSwiUG9zaXRpb25PblRhc2siOjMsIkhpZGVEYXRlIjpmYWxzZSwiU2hhcGVTaXplIjozLCJTcGFjaW5nIjoxLjAsIlBhZGRpbmciOnsiJHJlZiI6IjEyIn0sIlNoYXBlU3R5bGUiOnsiJGlkIjoiMTg2IiwiTWFyZ2luIjp7IiRyZWYiOiIxNCJ9LCJQYWRkaW5nIjp7IiRyZWYiOiIxNSJ9LCJCYWNrZ3JvdW5kIjp7IiRpZCI6IjE4NyIsIkNvbG9yIjp7IiRpZCI6IjE4OCIsIkEiOjIwNCwiUiI6MTE5LCJHIjo5NSwiQiI6ODV9fSwiSXNWaXNpYmxlIjp0cnVlLCJXaWR0aCI6MTYuMCwiSGVpZ2h0IjoxNy40NDI1MjAxNDE2MDE1NjIsIkJvcmRlclN0eWxlIjp7IiRpZCI6IjE4OSIsIkxpbmVDb2xvciI6eyIkaWQiOiIxOTAiLCIkdHlwZSI6Ik5MUkUuQ29tbW9uLkRvbS5Tb2xpZENvbG9yQnJ1c2gsIE5MUkUuQ29tbW9uIiwiQ29sb3IiOnsiJGlkIjoiMTkxIiwiQSI6MjU1LCJSIjoyNTUsIkciOjI1NSwiQiI6MjU1fX0sIkxpbmVXZWlnaHQiOjAuMCwiTGluZVR5cGUiOjAsIlBhcmVudFN0eWxlIjpudWxsfSwiUGFyZW50U3R5bGUiOm51bGx9LCJUaXRsZVN0eWxlIjp7IiRpZCI6IjE5MiIsIkZvbnRTZXR0aW5ncyI6eyIkaWQiOiIxOTMiLCJGb250U2l6ZSI6MTAsIkZvbnROYW1lIjoiQXJpYWwiLCJJc0JvbGQiOnRydWUsIklzSXRhbGljIjpmYWxzZSwiSXNVbmRlcmxpbmVkIjpmYWxzZSwiUGFyZW50U3R5bGUiOm51bGx9LCJBdXRvU2l6ZSI6MCwiRm9yZWdyb3VuZCI6eyIkaWQiOiIxOTQiLCJDb2xvciI6eyIkaWQiOiIxOTU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I1In0sIlBhZGRpbmciOnsiJHJlZiI6IjI2In0sIkJhY2tncm91bmQiOnsiJGlkIjoiMTk2IiwiQ29sb3IiOnsiJGlkIjoiMTk3IiwiQSI6MCwiUiI6MjU1LCJHIjoyNTUsIkIiOjI1NX19LCJJc1Zpc2libGUiOmZhbHNlLCJXaWR0aCI6MC4wLCJIZWlnaHQiOjAuMCwiQm9yZGVyU3R5bGUiOnsiJGlkIjoiMTk4IiwiTGluZUNvbG9yIjpudWxsLCJMaW5lV2VpZ2h0IjowLjAsIkxpbmVUeXBlIjowLCJQYXJlbnRTdHlsZSI6bnVsbH0sIlBhcmVudFN0eWxlIjpudWxsfSwiRGF0ZVN0eWxlIjp7IiRpZCI6IjE5OSIsIkZvbnRTZXR0aW5ncyI6eyIkaWQiOiIyMDAiLCJGb250U2l6ZSI6MTAsIkZvbnROYW1lIjoiQ2FsaWJyaSIsIklzQm9sZCI6ZmFsc2UsIklzSXRhbGljIjpmYWxzZSwiSXNVbmRlcmxpbmVkIjpmYWxzZSwiUGFyZW50U3R5bGUiOm51bGx9LCJBdXRvU2l6ZSI6MCwiRm9yZWdyb3VuZCI6eyIkaWQiOiIyMDEiLCJDb2xvciI6eyIkaWQiOiIyMDI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zNCJ9LCJQYWRkaW5nIjp7IiRyZWYiOiIzNSJ9LCJCYWNrZ3JvdW5kIjp7IiRpZCI6IjIwMyIsIkNvbG9yIjp7IiRpZCI6IjIwNCIsIkEiOjAsIlIiOjI1NSwiRyI6MjU1LCJCIjoyNTV9fSwiSXNWaXNpYmxlIjpmYWxzZSwiV2lkdGgiOjAuMCwiSGVpZ2h0IjowLjAsIkJvcmRlclN0eWxlIjp7IiRpZCI6IjIwNSIsIkxpbmVDb2xvciI6bnVsbCwiTGluZVdlaWdodCI6MC4wLCJMaW5lVHlwZSI6MCwiUGFyZW50U3R5bGUiOm51bGx9LCJQYXJlbnRTdHlsZSI6bnVsbH0sIkRhdGVGb3JtYXQiOnsiJGlkIjoiMjA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wNyIsIkZvcm1hdCI6MCwiSXNWaXNpYmxlIjpmYWxzZSwiTGFzdEtub3duVmlzaWJpbGl0eVN0YXRlIjpmYWxzZX0sIklzVmlzaWJsZSI6dHJ1ZSwiUGFyZW50U3R5bGUiOm51bGx9LCJJbmRleCI6NiwiUGVyY2VudGFnZUNvbXBsZXRlIjpudWxsLCJQb3NpdGlvbiI6eyJSYXRpbyI6MC4wLCJJc0N1c3RvbSI6ZmFsc2V9LCJEYXRlRm9ybWF0Ijp7IiRyZWYiOiIyMDYifSwiV2Vla051bWJlcmluZyI6eyIkaWQiOiIyMDgiLCJGb3JtYXQiOjAsIklzVmlzaWJsZSI6ZmFsc2UsIkxhc3RLbm93blZpc2liaWxpdHlTdGF0ZSI6ZmFsc2V9LCJSZWxhdGVkVGFza0lkIjoiNzllZWJmMGMtYzAzZS00ZWEwLTg1NDAtYjgwODgyNzE3ZTBhIiwiSWQiOiIzOTk5ZjE4ZS0yYzYxLTQ1NGMtYWRmZC03ZWE0NjNkMjUzNmIiLCJJbXBvcnRJZCI6IiIsIlRpdGxlIjoiSW5pdGlhdGl2ZSIsIk5vdGUiOm51bGwsIkh5cGVybGluayI6eyIkaWQiOiIyMDkiLCJBZGRyZXNzIjoiIiwiU3ViQWRkcmVzcyI6IiJ9LCJJc0NoYW5nZWQiOmZhbHNlLCJJc05ldyI6ZmFsc2V9XSwiVGFza0RlZmluaXRpb24iOnsiJGlkIjoiMjEwIiwiR3JvdXBOYW1lIjoiZThkMTM1YWYtYmM2MS00MDE4LTgwZjItNWQwMzNjYTk1MDM5IiwiU3RhcnREYXRlIjoiMjAyMS0wNy0xMlQwMDowMDowMCIsIkVuZERhdGUiOiIyMDIxLTA5LTMwVDExOjU5OjAwWiIsIlBlcmNlbnRhZ2VDb21wbGV0ZSI6bnVsbCwiU3R5bGUiOnsiJGlkIjoiMjExIiwiU2hhcGUiOjQsIlNoYXBlVGhpY2tuZXNzIjoxLCJEdXJhdGlvbkZvcm1hdCI6MSwiSW5jbHVkZU5vbldvcmtpbmdEYXlzSW5EdXJhdGlvbiI6ZmFsc2UsIlBlcmNlbnRhZ2VDb21wbGV0ZVN0eWxlIjp7IiRpZCI6IjIxMiIsIkZvbnRTZXR0aW5ncyI6eyIkaWQiOiIyMTMiLCJGb250U2l6ZSI6MTAsIkZvbnROYW1lIjoiQ2FsaWJyaSIsIklzQm9sZCI6dHJ1ZSwiSXNJdGFsaWMiOmZhbHNlLCJJc1VuZGVybGluZWQiOmZhbHNlLCJQYXJlbnRTdHlsZSI6bnVsbH0sIkF1dG9TaXplIjowLCJGb3JlZ3JvdW5kIjp7IiRyZWYiOiIxMjgifSwiTWF4V2lkdGgiOjIwMC4wLCJNYXhIZWlnaHQiOiJJbmZpbml0eSIsIlNtYXJ0Rm9yZWdyb3VuZElzQWN0aXZlIjpmYWxzZSwiSG9yaXpvbnRhbEFsaWdubWVudCI6MSwiVmVydGljYWxBbGlnbm1lbnQiOjAsIlNtYXJ0Rm9yZWdyb3VuZCI6bnVsbCwiQmFja2dyb3VuZEZpbGxUeXBlIjowLCJNYXJnaW4iOnsiJGlkIjoiMjE0IiwiVG9wIjowLjAsIkxlZnQiOjAuMCwiUmlnaHQiOjAuMCwiQm90dG9tIjowLjB9LCJQYWRkaW5nIjp7IiRpZCI6IjIxNSIsIlRvcCI6MC4wLCJMZWZ0IjowLjAsIlJpZ2h0IjowLjAsIkJvdHRvbSI6MC4wfSwiQmFja2dyb3VuZCI6eyIkcmVmIjoiMTMyIn0sIklzVmlzaWJsZSI6dHJ1ZSwiV2lkdGgiOjAuMCwiSGVpZ2h0IjowLjAsIkJvcmRlclN0eWxlIjp7IiRpZCI6IjIxNiIsIkxpbmVDb2xvciI6bnVsbCwiTGluZVdlaWdodCI6MC4wLCJMaW5lVHlwZSI6MCwiUGFyZW50U3R5bGUiOm51bGx9LCJQYXJlbnRTdHlsZSI6bnVsbH0sIkR1cmF0aW9uU3R5bGUiOnsiJGlkIjoiMjE3IiwiRm9udFNldHRpbmdzIjp7IiRpZCI6IjIxOCIsIkZvbnRTaXplIjoxMCwiRm9udE5hbWUiOiJDYWxpYnJpIiwiSXNCb2xkIjp0cnVlLCJJc0l0YWxpYyI6ZmFsc2UsIklzVW5kZXJsaW5lZCI6ZmFsc2UsIlBhcmVudFN0eWxlIjpudWxsfSwiQXV0b1NpemUiOjAsIkZvcmVncm91bmQiOnsiJGlkIjoiMjE5IiwiQ29sb3IiOnsiJGlkIjoiMjIwIiwiQSI6MjU1LCJSIjo1NiwiRyI6ODcsIkIiOjM1fX0sIk1heFdpZHRoIjoyMDAuMCwiTWF4SGVpZ2h0IjoiSW5maW5pdHkiLCJTbWFydEZvcmVncm91bmRJc0FjdGl2ZSI6ZmFsc2UsIkhvcml6b250YWxBbGlnbm1lbnQiOjAsIlZlcnRpY2FsQWxpZ25tZW50IjowLCJTbWFydEZvcmVncm91bmQiOm51bGwsIkJhY2tncm91bmRGaWxsVHlwZSI6MCwiTWFyZ2luIjp7IiRpZCI6IjIyMSIsIlRvcCI6MC4wLCJMZWZ0IjowLjAsIlJpZ2h0IjowLjAsIkJvdHRvbSI6MC4wfSwiUGFkZGluZyI6eyIkaWQiOiIyMjIiLCJUb3AiOjAuMCwiTGVmdCI6MC4wLCJSaWdodCI6MC4wLCJCb3R0b20iOjAuMH0sIkJhY2tncm91bmQiOnsiJGlkIjoiMjIzIiwiQ29sb3IiOnsiJGlkIjoiMjI0IiwiQSI6MCwiUiI6MjU1LCJHIjoyNTUsIkIiOjI1NX19LCJJc1Zpc2libGUiOnRydWUsIldpZHRoIjowLjAsIkhlaWdodCI6MC4wLCJCb3JkZXJTdHlsZSI6eyIkaWQiOiIyMjUiLCJMaW5lQ29sb3IiOm51bGwsIkxpbmVXZWlnaHQiOjAuMCwiTGluZVR5cGUiOjAsIlBhcmVudFN0eWxlIjpudWxsfSwiUGFyZW50U3R5bGUiOm51bGx9LCJIb3Jpem9udGFsQ29ubmVjdG9yU3R5bGUiOnsiJGlkIjoiMjI2IiwiTGluZUNvbG9yIjp7IiRyZWYiOiI2NCJ9LCJMaW5lV2VpZ2h0IjoxLjAsIkxpbmVUeXBlIjowLCJQYXJlbnRTdHlsZSI6bnVsbH0sIlZlcnRpY2FsQ29ubmVjdG9yU3R5bGUiOnsiJGlkIjoiMjI3IiwiTGluZUNvbG9yIjp7IiRyZWYiOiI2Ny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TAsIklzQmVsb3dUaW1lYmFuZCI6dHJ1ZSwiUGVyY2VudGFnZUNvbXBsZXRlU2hhcGVPcGFjaXR5IjozNSwiU2hhcGVTdHlsZSI6eyIkaWQiOiIyMjgiLCJNYXJnaW4iOnsiJGlkIjoiMjI5IiwiVG9wIjowLjAsIkxlZnQiOjQuMCwiUmlnaHQiOjQuMCwiQm90dG9tIjowLjB9LCJQYWRkaW5nIjp7IiRpZCI6IjIzMCIsIlRvcCI6MC4wLCJMZWZ0IjowLjAsIlJpZ2h0IjowLjAsIkJvdHRvbSI6MC4wfSwiQmFja2dyb3VuZCI6eyIkaWQiOiIyMzEiLCJDb2xvciI6eyIkaWQiOiIyMzIiLCJBIjoyNTUsIlIiOjE1MCwiRyI6MTQwLCJCIjoxNDB9fSwiSXNWaXNpYmxlIjp0cnVlLCJXaWR0aCI6MC4wLCJIZWlnaHQiOjE2LjAsIkJvcmRlclN0eWxlIjp7IiRpZCI6IjIzMyIsIkxpbmVDb2xvciI6eyIkaWQiOiIyMzQiLCIkdHlwZSI6Ik5MUkUuQ29tbW9uLkRvbS5Tb2xpZENvbG9yQnJ1c2gsIE5MUkUuQ29tbW9uIiwiQ29sb3IiOnsiJGlkIjoiMjM1IiwiQSI6MjU1LCJSIjoxMDcsIkciOjEzMywiQiI6MTU0fX0sIkxpbmVXZWlnaHQiOjAuMCwiTGluZVR5cGUiOjAsIlBhcmVudFN0eWxlIjpudWxsfSwiUGFyZW50U3R5bGUiOm51bGx9LCJUaXRsZVN0eWxlIjp7IiRpZCI6IjIzNiIsIkZvbnRTZXR0aW5ncyI6eyIkaWQiOiIyMzciLCJGb250U2l6ZSI6MTEsIkZvbnROYW1lIjoiQXJpYWwiLCJJc0JvbGQiOnRydWUsIklzSXRhbGljIjpmYWxzZSwiSXNVbmRlcmxpbmVkIjpmYWxzZSwiUGFyZW50U3R5bGUiOm51bGx9LCJBdXRvU2l6ZSI6MiwiRm9yZWdyb3VuZCI6eyIkaWQiOiIyMzgiLCJDb2xvciI6eyIkaWQiOiIyMzkiLCJBIjoyNTUsIlIiOjI1NSwiRyI6MjU1LCJCIjoyNTV9fSwiTWF4V2lkdGgiOjY0LjI3Njg0NzgzOTM1NTQ2OSwiTWF4SGVpZ2h0IjoiSW5maW5pdHkiLCJTbWFydEZvcmVncm91bmRJc0FjdGl2ZSI6ZmFsc2UsIkhvcml6b250YWxBbGlnbm1lbnQiOjEsIlZlcnRpY2FsQWxpZ25tZW50IjowLCJTbWFydEZvcmVncm91bmQiOm51bGwsIkJhY2tncm91bmRGaWxsVHlwZSI6MCwiTWFyZ2luIjp7IiRpZCI6IjI0MCIsIlRvcCI6MC4wLCJMZWZ0IjowLjAsIlJpZ2h0IjowLjAsIkJvdHRvbSI6MC4wfSwiUGFkZGluZyI6eyIkaWQiOiIyNDEiLCJUb3AiOjAuMCwiTGVmdCI6MC4wLCJSaWdodCI6MC4wLCJCb3R0b20iOjAuMH0sIkJhY2tncm91bmQiOnsiJGlkIjoiMjQyIiwiQ29sb3IiOnsiJGlkIjoiMjQzIiwiQSI6MCwiUiI6MjU1LCJHIjoyNTUsIkIiOjI1NX19LCJJc1Zpc2libGUiOnRydWUsIldpZHRoIjowLjAsIkhlaWdodCI6MC4wLCJCb3JkZXJTdHlsZSI6eyIkaWQiOiIyNDQiLCJMaW5lQ29sb3IiOm51bGwsIkxpbmVXZWlnaHQiOjAuMCwiTGluZVR5cGUiOjAsIlBhcmVudFN0eWxlIjpudWxsfSwiUGFyZW50U3R5bGUiOm51bGx9LCJEYXRlU3R5bGUiOnsiJGlkIjoiMjQ1IiwiRm9udFNldHRpbmdzIjp7IiRpZCI6IjI0NiIsIkZvbnRTaXplIjoxMCwiRm9udE5hbWUiOiJDYWxpYnJpIiwiSXNCb2xkIjpmYWxzZSwiSXNJdGFsaWMiOmZhbHNlLCJJc1VuZGVybGluZWQiOmZhbHNlLCJQYXJlbnRTdHlsZSI6bnVsbH0sIkF1dG9TaXplIjowLCJGb3JlZ3JvdW5kIjp7IiRpZCI6IjI0NyIsIkNvbG9yIjp7IiRpZCI6IjI0OCIsIkEiOjI1NSwiUiI6NzAsIkciOjcwLCJCIjo3MH19LCJNYXhXaWR0aCI6MjAwLjAsIk1heEhlaWdodCI6IkluZmluaXR5IiwiU21hcnRGb3JlZ3JvdW5kSXNBY3RpdmUiOmZhbHNlLCJIb3Jpem9udGFsQWxpZ25tZW50IjowLCJWZXJ0aWNhbEFsaWdubWVudCI6MCwiU21hcnRGb3JlZ3JvdW5kIjpudWxsLCJCYWNrZ3JvdW5kRmlsbFR5cGUiOjAsIk1hcmdpbiI6eyIkaWQiOiIyNDkiLCJUb3AiOjAuMCwiTGVmdCI6MC4wLCJSaWdodCI6MC4wLCJCb3R0b20iOjAuMH0sIlBhZGRpbmciOnsiJGlkIjoiMjUwIiwiVG9wIjowLjAsIkxlZnQiOjAuMCwiUmlnaHQiOjAuMCwiQm90dG9tIjowLjB9LCJCYWNrZ3JvdW5kIjp7IiRpZCI6IjI1MSIsIkNvbG9yIjp7IiRpZCI6IjI1MiIsIkEiOjAsIlIiOjI1NSwiRyI6MjU1LCJCIjoyNTV9fSwiSXNWaXNpYmxlIjpmYWxzZSwiV2lkdGgiOjAuMCwiSGVpZ2h0IjowLjAsIkJvcmRlclN0eWxlIjp7IiRpZCI6IjI1MyIsIkxpbmVDb2xvciI6bnVsbCwiTGluZVdlaWdodCI6MC4wLCJMaW5lVHlwZSI6MCwiUGFyZW50U3R5bGUiOm51bGx9LCJQYXJlbnRTdHlsZSI6bnVsbH0sIkRhdGVGb3JtYXQiOnsiJGlkIjoiMjU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1NSIsIkZvcm1hdCI6MCwiSXNWaXNpYmxlIjpmYWxzZSwiTGFzdEtub3duVmlzaWJpbGl0eVN0YXRlIjpmYWxzZX0sIklzVmlzaWJsZSI6dHJ1ZSwiUGFyZW50U3R5bGUiOm51bGx9LCJJbmRleCI6NSwiU21hcnREdXJhdGlvbkFjdGl2YXRlZCI6ZmFsc2UsIkRhdGVGb3JtYXQiOnsiJHJlZiI6IjI1NCJ9LCJXZWVrTnVtYmVyaW5nIjp7IiRpZCI6IjI1NiIsIkZvcm1hdCI6MCwiSXNWaXNpYmxlIjpmYWxzZSwiTGFzdEtub3duVmlzaWJpbGl0eVN0YXRlIjpmYWxzZX0sIklkIjoiNzllZWJmMGMtYzAzZS00ZWEwLTg1NDAtYjgwODgyNzE3ZTBhIiwiSW1wb3J0SWQiOm51bGwsIlRpdGxlIjoiSW5pdGlhdGl2ZSIsIk5vdGUiOm51bGwsIkh5cGVybGluayI6eyIkaWQiOiIyNTciLCJBZGRyZXNzIjpudWxsLCJTdWJBZGRyZXNzIjpudWxsfSwiSXNDaGFuZ2VkIjpmYWxzZSwiSXNOZXciOmZhbHNlfX0seyIkaWQiOiIyNTgiLCJfYXR0YWNoZWRNaWxlc3RvbmVzIjpbXSwiVGFza0RlZmluaXRpb24iOnsiJGlkIjoiMjU5IiwiR3JvdXBOYW1lIjoiZThkMTM1YWYtYmM2MS00MDE4LTgwZjItNWQwMzNjYTk1MDM5IiwiU3RhcnREYXRlIjoiMjAyMS0wMi0yM1QwMDowMDowMFoiLCJFbmREYXRlIjoiMjAyMS0wNC0wN1QxMTo1OTowMFoiLCJQZXJjZW50YWdlQ29tcGxldGUiOm51bGwsIlN0eWxlIjp7IiRpZCI6IjI2MCIsIlNoYXBlIjozLCJTaGFwZVRoaWNrbmVzcyI6MSwiRHVyYXRpb25Gb3JtYXQiOjAsIkluY2x1ZGVOb25Xb3JraW5nRGF5c0luRHVyYXRpb24iOmZhbHNlLCJQZXJjZW50YWdlQ29tcGxldGVTdHlsZSI6eyIkaWQiOiIyNjEiLCJGb250U2V0dGluZ3MiOnsiJGlkIjoiMjYyIiwiRm9udFNpemUiOjEwLCJGb250TmFtZSI6IkNhbGlicmkiLCJJc0JvbGQiOnRydWUsIklzSXRhbGljIjpmYWxzZSwiSXNVbmRlcmxpbmVkIjpmYWxzZSwiUGFyZW50U3R5bGUiOm51bGx9LCJBdXRvU2l6ZSI6MCwiRm9yZWdyb3VuZCI6eyIkaWQiOiIyNjMiLCJDb2xvciI6eyIkaWQiOiIyNjQiLCJBIjoyNTUsIlIiOjI4LCJHIjoyNCwiQiI6Mjh9fSwiTWF4V2lkdGgiOjIwMC4wLCJNYXhIZWlnaHQiOiJJbmZpbml0eSIsIlNtYXJ0Rm9yZWdyb3VuZElzQWN0aXZlIjpmYWxzZSwiSG9yaXpvbnRhbEFsaWdubWVudCI6MiwiVmVydGljYWxBbGlnbm1lbnQiOjAsIlNtYXJ0Rm9yZWdyb3VuZCI6bnVsbCwiQmFja2dyb3VuZEZpbGxUeXBlIjowLCJNYXJnaW4iOnsiJGlkIjoiMjY1IiwiVG9wIjowLjAsIkxlZnQiOjAuMCwiUmlnaHQiOjAuMCwiQm90dG9tIjowLjB9LCJQYWRkaW5nIjp7IiRpZCI6IjI2NiIsIlRvcCI6MC4wLCJMZWZ0IjowLjAsIlJpZ2h0IjowLjAsIkJvdHRvbSI6MC4wfSwiQmFja2dyb3VuZCI6eyIkcmVmIjoiMTMyIn0sIklzVmlzaWJsZSI6dHJ1ZSwiV2lkdGgiOjAuMCwiSGVpZ2h0IjowLjAsIkJvcmRlclN0eWxlIjp7IiRpZCI6IjI2NyIsIkxpbmVDb2xvciI6bnVsbCwiTGluZVdlaWdodCI6MC4wLCJMaW5lVHlwZSI6MCwiUGFyZW50U3R5bGUiOm51bGx9LCJQYXJlbnRTdHlsZSI6bnVsbH0sIkR1cmF0aW9uU3R5bGUiOnsiJGlkIjoiMjY4IiwiRm9udFNldHRpbmdzIjp7IiRpZCI6IjI2OSIsIkZvbnRTaXplIjoxMCwiRm9udE5hbWUiOiJDYWxpYnJpIiwiSXNCb2xkIjpmYWxzZSwiSXNJdGFsaWMiOmZhbHNlLCJJc1VuZGVybGluZWQiOmZhbHNlLCJQYXJlbnRTdHlsZSI6bnVsbH0sIkF1dG9TaXplIjowLCJGb3JlZ3JvdW5kIjp7IiRpZCI6IjI3MCIsIkNvbG9yIjp7IiRyZWYiOiIxMzgifX0sIk1heFdpZHRoIjoyMDAuMCwiTWF4SGVpZ2h0IjoiSW5maW5pdHkiLCJTbWFydEZvcmVncm91bmRJc0FjdGl2ZSI6ZmFsc2UsIkhvcml6b250YWxBbGlnbm1lbnQiOjAsIlZlcnRpY2FsQWxpZ25tZW50IjowLCJTbWFydEZvcmVncm91bmQiOm51bGwsIkJhY2tncm91bmRGaWxsVHlwZSI6MCwiTWFyZ2luIjp7IiRpZCI6IjI3MSIsIlRvcCI6MC4wLCJMZWZ0IjowLjAsIlJpZ2h0IjowLjAsIkJvdHRvbSI6MC4wfSwiUGFkZGluZyI6eyIkaWQiOiIyNzIiLCJUb3AiOjAuMCwiTGVmdCI6MC4wLCJSaWdodCI6MC4wLCJCb3R0b20iOjAuMH0sIkJhY2tncm91bmQiOnsiJHJlZiI6IjE0MSJ9LCJJc1Zpc2libGUiOnRydWUsIldpZHRoIjowLjAsIkhlaWdodCI6MC4wLCJCb3JkZXJTdHlsZSI6eyIkaWQiOiIyNzMiLCJMaW5lQ29sb3IiOm51bGwsIkxpbmVXZWlnaHQiOjAuMCwiTGluZVR5cGUiOjAsIlBhcmVudFN0eWxlIjpudWxsfSwiUGFyZW50U3R5bGUiOm51bGx9LCJIb3Jpem9udGFsQ29ubmVjdG9yU3R5bGUiOnsiJGlkIjoiMjc0IiwiTGluZUNvbG9yIjp7IiRyZWYiOiIxNDUifSwiTGluZVdlaWdodCI6MS4wLCJMaW5lVHlwZSI6MCwiUGFyZW50U3R5bGUiOm51bGx9LCJWZXJ0aWNhbENvbm5lY3RvclN0eWxlIjp7IiRpZCI6IjI3NSIsIkxpbmVDb2xvciI6eyIkcmVmIjoiMTQ4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jc2IiwiTWFyZ2luIjp7IiRpZCI6IjI3NyIsIlRvcCI6MC4wLCJMZWZ0Ijo0LjAsIlJpZ2h0Ijo0LjAsIkJvdHRvbSI6MC4wfSwiUGFkZGluZyI6eyIkaWQiOiIyNzgiLCJUb3AiOjAuMCwiTGVmdCI6MC4wLCJSaWdodCI6MC4wLCJCb3R0b20iOjAuMH0sIkJhY2tncm91bmQiOnsiJGlkIjoiMjc5IiwiQ29sb3IiOnsiJGlkIjoiMjgwIiwiQSI6MjU1LCJSIjoxNTAsIkciOjE0MCwiQiI6MTQwfX0sIklzVmlzaWJsZSI6dHJ1ZSwiV2lkdGgiOjAuMCwiSGVpZ2h0IjoxNi4wLCJCb3JkZXJTdHlsZSI6eyIkaWQiOiIyODEiLCJMaW5lQ29sb3IiOnsiJGlkIjoiMjgyIiwiJHR5cGUiOiJOTFJFLkNvbW1vbi5Eb20uU29saWRDb2xvckJydXNoLCBOTFJFLkNvbW1vbiIsIkNvbG9yIjp7IiRpZCI6IjI4MyIsIkEiOjI1NSwiUiI6MTA3LCJHIjoxMzMsIkIiOjE1NH19LCJMaW5lV2VpZ2h0IjowLjAsIkxpbmVUeXBlIjowLCJQYXJlbnRTdHlsZSI6bnVsbH0sIlBhcmVudFN0eWxlIjpudWxsfSwiVGl0bGVTdHlsZSI6eyIkaWQiOiIyODQiLCJGb250U2V0dGluZ3MiOnsiJGlkIjoiMjg1IiwiRm9udFNpemUiOjExLCJGb250TmFtZSI6IkFyaWFsIiwiSXNCb2xkIjp0cnVlLCJJc0l0YWxpYyI6ZmFsc2UsIklzVW5kZXJsaW5lZCI6ZmFsc2UsIlBhcmVudFN0eWxlIjpudWxsfSwiQXV0b1NpemUiOjIsIkZvcmVncm91bmQiOnsiJGlkIjoiMjg2IiwiQ29sb3IiOnsiJGlkIjoiMjg3IiwiQSI6MjU1LCJSIjoyNTUsIkciOjI1NSwiQiI6MjU1fX0sIk1heFdpZHRoIjo1OS41Mjc0ODEwNzkxMDE1NjIsIk1heEhlaWdodCI6IkluZmluaXR5IiwiU21hcnRGb3JlZ3JvdW5kSXNBY3RpdmUiOmZhbHNlLCJIb3Jpem9udGFsQWxpZ25tZW50IjoxLCJWZXJ0aWNhbEFsaWdubWVudCI6MCwiU21hcnRGb3JlZ3JvdW5kIjpudWxsLCJCYWNrZ3JvdW5kRmlsbFR5cGUiOjAsIk1hcmdpbiI6eyIkaWQiOiIyODgiLCJUb3AiOjAuMCwiTGVmdCI6MC4wLCJSaWdodCI6MC4wLCJCb3R0b20iOjAuMH0sIlBhZGRpbmciOnsiJGlkIjoiMjg5IiwiVG9wIjowLjAsIkxlZnQiOjAuMCwiUmlnaHQiOjAuMCwiQm90dG9tIjowLjB9LCJCYWNrZ3JvdW5kIjp7IiRpZCI6IjI5MCIsIkNvbG9yIjp7IiRpZCI6IjI5MSIsIkEiOjAsIlIiOjI1NSwiRyI6MjU1LCJCIjoyNTV9fSwiSXNWaXNpYmxlIjp0cnVlLCJXaWR0aCI6MC4wLCJIZWlnaHQiOjAuMCwiQm9yZGVyU3R5bGUiOnsiJGlkIjoiMjkyIiwiTGluZUNvbG9yIjpudWxsLCJMaW5lV2VpZ2h0IjowLjAsIkxpbmVUeXBlIjowLCJQYXJlbnRTdHlsZSI6bnVsbH0sIlBhcmVudFN0eWxlIjpudWxsfSwiRGF0ZVN0eWxlIjp7IiRpZCI6IjI5MyIsIkZvbnRTZXR0aW5ncyI6eyIkaWQiOiIyOTQiLCJGb250U2l6ZSI6MTAsIkZvbnROYW1lIjoiQ2FsaWJyaSIsIklzQm9sZCI6ZmFsc2UsIklzSXRhbGljIjpmYWxzZSwiSXNVbmRlcmxpbmVkIjpmYWxzZSwiUGFyZW50U3R5bGUiOm51bGx9LCJBdXRvU2l6ZSI6MCwiRm9yZWdyb3VuZCI6eyIkaWQiOiIyOTUiLCJDb2xvciI6eyIkaWQiOiIyOTY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GlkIjoiMjk3IiwiVG9wIjowLjAsIkxlZnQiOjAuMCwiUmlnaHQiOjAuMCwiQm90dG9tIjowLjB9LCJQYWRkaW5nIjp7IiRpZCI6IjI5OCIsIlRvcCI6MC4wLCJMZWZ0IjowLjAsIlJpZ2h0IjowLjAsIkJvdHRvbSI6MC4wfSwiQmFja2dyb3VuZCI6eyIkaWQiOiIyOTkiLCJDb2xvciI6eyIkaWQiOiIzMDAiLCJBIjowLCJSIjoyNTUsIkciOjI1NSwiQiI6MjU1fX0sIklzVmlzaWJsZSI6dHJ1ZSwiV2lkdGgiOjAuMCwiSGVpZ2h0IjowLjAsIkJvcmRlclN0eWxlIjp7IiRpZCI6IjMwMSIsIkxpbmVDb2xvciI6bnVsbCwiTGluZVdlaWdodCI6MC4wLCJMaW5lVHlwZSI6MCwiUGFyZW50U3R5bGUiOm51bGx9LCJQYXJlbnRTdHlsZSI6bnVsbH0sIkRhdGVGb3JtYXQiOnsiJGlkIjoiMzA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wMyIsIkZvcm1hdCI6MCwiSXNWaXNpYmxlIjpmYWxzZSwiTGFzdEtub3duVmlzaWJpbGl0eVN0YXRlIjpmYWxzZX0sIklzVmlzaWJsZSI6dHJ1ZSwiUGFyZW50U3R5bGUiOm51bGx9LCJJbmRleCI6NiwiU21hcnREdXJhdGlvbkFjdGl2YXRlZCI6ZmFsc2UsIkRhdGVGb3JtYXQiOnsiJHJlZiI6IjMwMiJ9LCJXZWVrTnVtYmVyaW5nIjp7IiRpZCI6IjMwNCIsIkZvcm1hdCI6MCwiSXNWaXNpYmxlIjpmYWxzZSwiTGFzdEtub3duVmlzaWJpbGl0eVN0YXRlIjpmYWxzZX0sIklkIjoiODQwZDE5MDYtY2IxMC00YjAxLWJkZTEtNWJiNzhlOGUzMjNiIiwiSW1wb3J0SWQiOm51bGwsIlRpdGxlIjoiSW5pdGlhdGl2ZSIsIk5vdGUiOm51bGwsIkh5cGVybGluayI6eyIkaWQiOiIzMDUiLCJBZGRyZXNzIjpudWxsLCJTdWJBZGRyZXNzIjpudWxsfSwiSXNDaGFuZ2VkIjpmYWxzZSwiSXNOZXciOmZhbHNlfX0seyIkaWQiOiIzMDYiLCJfYXR0YWNoZWRNaWxlc3RvbmVzIjpbXSwiVGFza0RlZmluaXRpb24iOnsiJGlkIjoiMzA3IiwiR3JvdXBOYW1lIjoiZThkMTM1YWYtYmM2MS00MDE4LTgwZjItNWQwMzNjYTk1MDM5IiwiU3RhcnREYXRlIjoiMjAyMS0wNi0wM1QwMDowMDowMCIsIkVuZERhdGUiOiIyMDIxLTA3LTExVDExOjU5OjAwWiIsIlBlcmNlbnRhZ2VDb21wbGV0ZSI6bnVsbCwiU3R5bGUiOnsiJGlkIjoiMzA4IiwiU2hhcGUiOjQsIlNoYXBlVGhpY2tuZXNzIjoxLCJEdXJhdGlvbkZvcm1hdCI6MCwiSW5jbHVkZU5vbldvcmtpbmdEYXlzSW5EdXJhdGlvbiI6ZmFsc2UsIlBlcmNlbnRhZ2VDb21wbGV0ZVN0eWxlIjp7IiRpZCI6IjMwOSIsIkZvbnRTZXR0aW5ncyI6eyIkaWQiOiIzMTAiLCJGb250U2l6ZSI6MTAsIkZvbnROYW1lIjoiQ2FsaWJyaSIsIklzQm9sZCI6dHJ1ZSwiSXNJdGFsaWMiOmZhbHNlLCJJc1VuZGVybGluZWQiOmZhbHNlLCJQYXJlbnRTdHlsZSI6bnVsbH0sIkF1dG9TaXplIjowLCJGb3JlZ3JvdW5kIjp7IiRyZWYiOiIxMjgifSwiTWF4V2lkdGgiOjIwMC4wLCJNYXhIZWlnaHQiOiJJbmZpbml0eSIsIlNtYXJ0Rm9yZWdyb3VuZElzQWN0aXZlIjpmYWxzZSwiSG9yaXpvbnRhbEFsaWdubWVudCI6MCwiVmVydGljYWxBbGlnbm1lbnQiOjAsIlNtYXJ0Rm9yZWdyb3VuZCI6bnVsbCwiQmFja2dyb3VuZEZpbGxUeXBlIjowLCJNYXJnaW4iOnsiJGlkIjoiMzExIiwiVG9wIjowLjAsIkxlZnQiOjAuMCwiUmlnaHQiOjAuMCwiQm90dG9tIjowLjB9LCJQYWRkaW5nIjp7IiRpZCI6IjMxMiIsIlRvcCI6MC4wLCJMZWZ0IjowLjAsIlJpZ2h0IjowLjAsIkJvdHRvbSI6MC4wfSwiQmFja2dyb3VuZCI6eyIkcmVmIjoiMTMyIn0sIklzVmlzaWJsZSI6dHJ1ZSwiV2lkdGgiOjAuMCwiSGVpZ2h0IjowLjAsIkJvcmRlclN0eWxlIjp7IiRpZCI6IjMxMyIsIkxpbmVDb2xvciI6bnVsbCwiTGluZVdlaWdodCI6MC4wLCJMaW5lVHlwZSI6MCwiUGFyZW50U3R5bGUiOm51bGx9LCJQYXJlbnRTdHlsZSI6bnVsbH0sIkR1cmF0aW9uU3R5bGUiOnsiJGlkIjoiMzE0IiwiRm9udFNldHRpbmdzIjp7IiRpZCI6IjMxNSIsIkZvbnRTaXplIjoxMCwiRm9udE5hbWUiOiJDYWxpYnJpIiwiSXNCb2xkIjpmYWxzZSwiSXNJdGFsaWMiOmZhbHNlLCJJc1VuZGVybGluZWQiOmZhbHNlLCJQYXJlbnRTdHlsZSI6bnVsbH0sIkF1dG9TaXplIjowLCJGb3JlZ3JvdW5kIjp7IiRpZCI6IjMxNiIsIkNvbG9yIjp7IiRpZCI6IjMxN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MxOCIsIlRvcCI6MC4wLCJMZWZ0IjowLjAsIlJpZ2h0IjowLjAsIkJvdHRvbSI6MC4wfSwiUGFkZGluZyI6eyIkaWQiOiIzMTkiLCJUb3AiOjAuMCwiTGVmdCI6MC4wLCJSaWdodCI6MC4wLCJCb3R0b20iOjAuMH0sIkJhY2tncm91bmQiOnsiJGlkIjoiMzIwIiwiQ29sb3IiOnsiJHJlZiI6IjEzMyJ9fSwiSXNWaXNpYmxlIjp0cnVlLCJXaWR0aCI6MC4wLCJIZWlnaHQiOjAuMCwiQm9yZGVyU3R5bGUiOnsiJGlkIjoiMzIxIiwiTGluZUNvbG9yIjpudWxsLCJMaW5lV2VpZ2h0IjowLjAsIkxpbmVUeXBlIjowLCJQYXJlbnRTdHlsZSI6bnVsbH0sIlBhcmVudFN0eWxlIjpudWxsfSwiSG9yaXpvbnRhbENvbm5lY3RvclN0eWxlIjp7IiRpZCI6IjMyMiIsIkxpbmVDb2xvciI6eyIkcmVmIjoiNjQifSwiTGluZVdlaWdodCI6MS4wLCJMaW5lVHlwZSI6MCwiUGFyZW50U3R5bGUiOm51bGx9LCJWZXJ0aWNhbENvbm5lY3RvclN0eWxlIjp7IiRpZCI6IjMyMyIsIkxpbmVDb2xvciI6eyIkcmVmIjoiNjc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EwLCJJc0JlbG93VGltZWJhbmQiOnRydWUsIlBlcmNlbnRhZ2VDb21wbGV0ZVNoYXBlT3BhY2l0eSI6MzUsIlNoYXBlU3R5bGUiOnsiJGlkIjoiMzI0IiwiTWFyZ2luIjp7IiRpZCI6IjMyNSIsIlRvcCI6MC4wLCJMZWZ0Ijo0LjAsIlJpZ2h0Ijo0LjAsIkJvdHRvbSI6MC4wfSwiUGFkZGluZyI6eyIkaWQiOiIzMjYiLCJUb3AiOjAuMCwiTGVmdCI6MC4wLCJSaWdodCI6MC4wLCJCb3R0b20iOjAuMH0sIkJhY2tncm91bmQiOnsiJGlkIjoiMzI3IiwiQ29sb3IiOnsiJGlkIjoiMzI4IiwiQSI6MjU1LCJSIjoxNTAsIkciOjE0MCwiQiI6MTQwfX0sIklzVmlzaWJsZSI6dHJ1ZSwiV2lkdGgiOjAuMCwiSGVpZ2h0IjoxNi4wLCJCb3JkZXJTdHlsZSI6eyIkaWQiOiIzMjkiLCJMaW5lQ29sb3IiOnsiJGlkIjoiMzMwIiwiJHR5cGUiOiJOTFJFLkNvbW1vbi5Eb20uU29saWRDb2xvckJydXNoLCBOTFJFLkNvbW1vbiIsIkNvbG9yIjp7IiRpZCI6IjMzMSIsIkEiOjI1NSwiUiI6MTA3LCJHIjoxMzMsIkIiOjE1NH19LCJMaW5lV2VpZ2h0IjowLjAsIkxpbmVUeXBlIjowLCJQYXJlbnRTdHlsZSI6bnVsbH0sIlBhcmVudFN0eWxlIjpudWxsfSwiVGl0bGVTdHlsZSI6eyIkaWQiOiIzMzIiLCJGb250U2V0dGluZ3MiOnsiJGlkIjoiMzMzIiwiRm9udFNpemUiOjExLCJGb250TmFtZSI6IkFyaWFsIiwiSXNCb2xkIjp0cnVlLCJJc0l0YWxpYyI6ZmFsc2UsIklzVW5kZXJsaW5lZCI6ZmFsc2UsIlBhcmVudFN0eWxlIjpudWxsfSwiQXV0b1NpemUiOjIsIkZvcmVncm91bmQiOnsiJGlkIjoiMzM0IiwiQ29sb3IiOnsiJGlkIjoiMzM1IiwiQSI6MjU1LCJSIjoyNTUsIkciOjI1NSwiQiI6MjU1fX0sIk1heFdpZHRoIjo2MC43ODc0Nzk0MDA2MzQ3NjYsIk1heEhlaWdodCI6IkluZmluaXR5IiwiU21hcnRGb3JlZ3JvdW5kSXNBY3RpdmUiOmZhbHNlLCJIb3Jpem9udGFsQWxpZ25tZW50IjoxLCJWZXJ0aWNhbEFsaWdubWVudCI6MCwiU21hcnRGb3JlZ3JvdW5kIjpudWxsLCJCYWNrZ3JvdW5kRmlsbFR5cGUiOjAsIk1hcmdpbiI6eyIkaWQiOiIzMzYiLCJUb3AiOjAuMCwiTGVmdCI6MC4wLCJSaWdodCI6MC4wLCJCb3R0b20iOjAuMH0sIlBhZGRpbmciOnsiJGlkIjoiMzM3IiwiVG9wIjowLjAsIkxlZnQiOjAuMCwiUmlnaHQiOjAuMCwiQm90dG9tIjowLjB9LCJCYWNrZ3JvdW5kIjp7IiRpZCI6IjMzOCIsIkNvbG9yIjp7IiRpZCI6IjMzOSIsIkEiOjAsIlIiOjI1NSwiRyI6MjU1LCJCIjoyNTV9fSwiSXNWaXNpYmxlIjp0cnVlLCJXaWR0aCI6MC4wLCJIZWlnaHQiOjAuMCwiQm9yZGVyU3R5bGUiOnsiJGlkIjoiMzQwIiwiTGluZUNvbG9yIjpudWxsLCJMaW5lV2VpZ2h0IjowLjAsIkxpbmVUeXBlIjowLCJQYXJlbnRTdHlsZSI6bnVsbH0sIlBhcmVudFN0eWxlIjpudWxsfSwiRGF0ZVN0eWxlIjp7IiRpZCI6IjM0MSIsIkZvbnRTZXR0aW5ncyI6eyIkaWQiOiIzNDIiLCJGb250U2l6ZSI6MTAsIkZvbnROYW1lIjoiQ2FsaWJyaSIsIklzQm9sZCI6ZmFsc2UsIklzSXRhbGljIjpmYWxzZSwiSXNVbmRlcmxpbmVkIjpmYWxzZSwiUGFyZW50U3R5bGUiOm51bGx9LCJBdXRvU2l6ZSI6MCwiRm9yZWdyb3VuZCI6eyIkaWQiOiIzNDMiLCJDb2xvciI6eyIkaWQiOiIzNDQiLCJBIjoyNTUsIlIiOjcwLCJHIjo3MCwiQiI6NzB9fSwiTWF4V2lkdGgiOjIwMC4wLCJNYXhIZWlnaHQiOiJJbmZpbml0eSIsIlNtYXJ0Rm9yZWdyb3VuZElzQWN0aXZlIjpmYWxzZSwiSG9yaXpvbnRhbEFsaWdubWVudCI6MCwiVmVydGljYWxBbGlnbm1lbnQiOjAsIlNtYXJ0Rm9yZWdyb3VuZCI6bnVsbCwiQmFja2dyb3VuZEZpbGxUeXBlIjowLCJNYXJnaW4iOnsiJGlkIjoiMzQ1IiwiVG9wIjowLjAsIkxlZnQiOjAuMCwiUmlnaHQiOjAuMCwiQm90dG9tIjowLjB9LCJQYWRkaW5nIjp7IiRpZCI6IjM0NiIsIlRvcCI6MC4wLCJMZWZ0IjowLjAsIlJpZ2h0IjowLjAsIkJvdHRvbSI6MC4wfSwiQmFja2dyb3VuZCI6eyIkaWQiOiIzNDciLCJDb2xvciI6eyIkaWQiOiIzNDgiLCJBIjowLCJSIjoyNTUsIkciOjI1NSwiQiI6MjU1fX0sIklzVmlzaWJsZSI6dHJ1ZSwiV2lkdGgiOjAuMCwiSGVpZ2h0IjowLjAsIkJvcmRlclN0eWxlIjp7IiRpZCI6IjM0OSIsIkxpbmVDb2xvciI6bnVsbCwiTGluZVdlaWdodCI6MC4wLCJMaW5lVHlwZSI6MCwiUGFyZW50U3R5bGUiOm51bGx9LCJQYXJlbnRTdHlsZSI6bnVsbH0sIkRhdGVGb3JtYXQiOnsiJGlkIjoiMzU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1MSIsIkZvcm1hdCI6MCwiSXNWaXNpYmxlIjpmYWxzZSwiTGFzdEtub3duVmlzaWJpbGl0eVN0YXRlIjpmYWxzZX0sIklzVmlzaWJsZSI6dHJ1ZSwiUGFyZW50U3R5bGUiOm51bGx9LCJJbmRleCI6NywiU21hcnREdXJhdGlvbkFjdGl2YXRlZCI6ZmFsc2UsIkRhdGVGb3JtYXQiOnsiJHJlZiI6IjM1MCJ9LCJXZWVrTnVtYmVyaW5nIjp7IiRpZCI6IjM1MiIsIkZvcm1hdCI6MCwiSXNWaXNpYmxlIjpmYWxzZSwiTGFzdEtub3duVmlzaWJpbGl0eVN0YXRlIjpmYWxzZX0sIklkIjoiZWViODNlNTAtM2ZmZS00YTcyLWEyMDMtZmVkZTg3ZjIzMDgxIiwiSW1wb3J0SWQiOm51bGwsIlRpdGxlIjoiSW5pdGlhdGl2ZSIsIk5vdGUiOm51bGwsIkh5cGVybGluayI6eyIkaWQiOiIzNTMiLCJBZGRyZXNzIjpudWxsLCJTdWJBZGRyZXNzIjpudWxsfSwiSXNDaGFuZ2VkIjpmYWxzZSwiSXNOZXciOmZhbHNlfX1dLCJfbWlsZXN0b25lcyI6W10sIklkIjoiZjU2MGZlNDQtYjJiNC00NDllLWI0OGQtYTkzMzdkMDllODU4IiwiSXNTaW5nbGVJdGVtUm93IjpmYWxzZX1dLCJJbmRleCI6MCwiSWQiOiI2OTNmMzJjYy0wYzNkLTRmYmMtOGFmYy04MTliNTkyMzUxMGIiLCJIZWFkZXJUZXh0IjpudWxsLCJJc0RlZmF1bHQiOnRydWUsIlN0eWxlIjp7IiRpZCI6IjM1NCIsIkhlYWRlclN0eWxlIjp7IiRpZCI6IjM1NSIsIlRleHRTdHlsZSI6eyIkaWQiOiIzNTYiLCJGb250U2V0dGluZ3MiOnsiJGlkIjoiMzU3IiwiRm9udFNpemUiOjExLCJGb250TmFtZSI6IkNhbGlicmkiLCJJc0JvbGQiOmZhbHNlLCJJc0l0YWxpYyI6ZmFsc2UsIklzVW5kZXJsaW5lZCI6ZmFsc2UsIlBhcmVudFN0eWxlIjpudWxsfSwiQXV0b1NpemUiOjIsIkZvcmVncm91bmQiOnsiJGlkIjoiMzU4IiwiQ29sb3IiOnsiJGlkIjoiMzU5IiwiQSI6MjU1LCJSIjowLCJHIjowLCJCIjowfX0sIk1heFdpZHRoIjowLjAsIk1heEhlaWdodCI6IkluZmluaXR5IiwiU21hcnRGb3JlZ3JvdW5kSXNBY3RpdmUiOmZhbHNlLCJIb3Jpem9udGFsQWxpZ25tZW50IjowLCJWZXJ0aWNhbEFsaWdubWVudCI6MCwiU21hcnRGb3JlZ3JvdW5kIjpudWxsLCJCYWNrZ3JvdW5kRmlsbFR5cGUiOjAsIk1hcmdpbiI6eyIkaWQiOiIzNjAiLCJUb3AiOjAuMCwiTGVmdCI6MC4wLCJSaWdodCI6MC4wLCJCb3R0b20iOjAuMH0sIlBhZGRpbmciOnsiJGlkIjoiMzYxIiwiVG9wIjowLjAsIkxlZnQiOjAuMCwiUmlnaHQiOjAuMCwiQm90dG9tIjowLjB9LCJCYWNrZ3JvdW5kIjpudWxsLCJJc1Zpc2libGUiOnRydWUsIldpZHRoIjowLjAsIkhlaWdodCI6MC4wLCJCb3JkZXJTdHlsZSI6bnVsbCwiUGFyZW50U3R5bGUiOm51bGx9LCJSZWN0YW5nbGVTdHlsZSI6eyIkaWQiOiIzNjIiLCJNYXJnaW4iOnsiJGlkIjoiMzYzIiwiVG9wIjowLjAsIkxlZnQiOjAuMCwiUmlnaHQiOjAuMCwiQm90dG9tIjowLjB9LCJQYWRkaW5nIjp7IiRpZCI6IjM2NCIsIlRvcCI6MC4wLCJMZWZ0IjowLjAsIlJpZ2h0IjowLjAsIkJvdHRvbSI6MC4wfSwiQmFja2dyb3VuZCI6eyIkaWQiOiIzNjUiLCJDb2xvciI6eyIkaWQiOiIzNjYiLCJBIjo2MywiUiI6MTU0LCJHIjoxNTQsIkIiOjE1NH19LCJJc1Zpc2libGUiOnRydWUsIldpZHRoIjowLjAsIkhlaWdodCI6MC4wLCJCb3JkZXJTdHlsZSI6eyIkaWQiOiIzNjciLCJMaW5lQ29sb3IiOnsiJGlkIjoiMzY4IiwiJHR5cGUiOiJOTFJFLkNvbW1vbi5Eb20uU29saWRDb2xvckJydXNoLCBOTFJFLkNvbW1vbiIsIkNvbG9yIjp7IiRpZCI6IjM2OSIsIkEiOjI1NSwiUiI6MjU1LCJHIjowLCJCIjowfX0sIkxpbmVXZWlnaHQiOjAuMCwiTGluZVR5cGUiOjAsIlBhcmVudFN0eWxlIjpudWxsfSwiUGFyZW50U3R5bGUiOm51bGx9LCJNYXJnaW4iOnsiJGlkIjoiMzcwIiwiVG9wIjowLjAsIkxlZnQiOjAuMCwiUmlnaHQiOjAuMCwiQm90dG9tIjowLjB9LCJQYWRkaW5nIjp7IiRpZCI6IjM3MSIsIlRvcCI6MC4wLCJMZWZ0IjowLjAsIlJpZ2h0IjowLjAsIkJvdHRvbSI6MC4wfSwiQmFja2dyb3VuZCI6bnVsbCwiSXNWaXNpYmxlIjp0cnVlLCJXaWR0aCI6MC4wLCJIZWlnaHQiOjAuMCwiQm9yZGVyU3R5bGUiOm51bGwsIlBhcmVudFN0eWxlIjpudWxsfSwiQmFja2dyb3VuZFN0eWxlIjp7IiRpZCI6IjM3MiIsIk1hcmdpbiI6eyIkaWQiOiIzNzMiLCJUb3AiOjAuMCwiTGVmdCI6MC4wLCJSaWdodCI6MC4wLCJCb3R0b20iOjAuMH0sIlBhZGRpbmciOnsiJGlkIjoiMzc0IiwiVG9wIjowLjAsIkxlZnQiOjAuMCwiUmlnaHQiOjAuMCwiQm90dG9tIjowLjB9LCJCYWNrZ3JvdW5kIjp7IiRpZCI6IjM3NSIsIkNvbG9yIjp7IiRpZCI6IjM3NiIsIkEiOjUxLCJSIjoxNTUsIkciOjE4NywiQiI6ODl9fSwiSXNWaXNpYmxlIjp0cnVlLCJXaWR0aCI6MC4wLCJIZWlnaHQiOjAuMCwiQm9yZGVyU3R5bGUiOnsiJGlkIjoiMzc3IiwiTGluZUNvbG9yIjp7IiRpZCI6IjM3OCIsIiR0eXBlIjoiTkxSRS5Db21tb24uRG9tLlNvbGlkQ29sb3JCcnVzaCwgTkxSRS5Db21tb24iLCJDb2xvciI6eyIkaWQiOiIzNzkiLCJBIjoyNTUsIlIiOjI1NSwiRyI6MCwiQiI6MH19LCJMaW5lV2VpZ2h0IjowLjAsIkxpbmVUeXBlIjowLCJQYXJlbnRTdHlsZSI6bnVsbH0sIlBhcmVudFN0eWxlIjpudWxsfSwiTWFyZ2luIjp7IiRpZCI6IjM4MCIsIlRvcCI6MC4wLCJMZWZ0IjowLjAsIlJpZ2h0IjowLjAsIkJvdHRvbSI6MC4wfSwiUGFkZGluZyI6eyIkaWQiOiIzODEiLCJUb3AiOjAuMCwiTGVmdCI6MC4wLCJSaWdodCI6MC4wLCJCb3R0b20iOjAuMH0sIklzVmlzaWJsZSI6ZmFsc2UsIldpZHRoIjowLjAsIkhlaWdodCI6MC4wLCJCb3JkZXJTdHlsZSI6bnVsbCwiUGFyZW50U3R5bGUiOm51bGx9fV0sIklkIjoiOWNmMGI5YTMtYjQwNi00ODY5LWI5YWUtNzQ4ZmI1ZWZiYjUxIiwiSW5kZXgiOjAsIkhlYWRlclRleHQiOiJJdGVtIDEiLCJTdHlsZSI6eyIkaWQiOiIzODIiLCJIZWFkZXJTdHlsZSI6eyIkaWQiOiIzODMiLCJUZXh0SXNWZXJ0aWNhbCI6ZmFsc2UsIlRleHRTdHlsZSI6eyIkaWQiOiIzODQiLCJGb250U2V0dGluZ3MiOnsiJGlkIjoiMzg1IiwiRm9udFNpemUiOjEwLCJGb250TmFtZSI6IlNlZ29lIFVJIiwiSXNCb2xkIjp0cnVlLCJJc0l0YWxpYyI6ZmFsc2UsIklzVW5kZXJsaW5lZCI6ZmFsc2UsIlBhcmVudFN0eWxlIjpudWxsfSwiQXV0b1NpemUiOjAsIkZvcmVncm91bmQiOnsiJGlkIjoiMzg2IiwiQ29sb3IiOnsiJGlkIjoiMzg3IiwiQSI6MjU1LCJSIjowLCJHIjowLCJCIjowfX0sIk1heFdpZHRoIjo4Ni44ODAwMDAwMDAwMDAwMSwiTWF4SGVpZ2h0IjowLjAsIlNtYXJ0Rm9yZWdyb3VuZElzQWN0aXZlIjpmYWxzZSwiSG9yaXpvbnRhbEFsaWdubWVudCI6MCwiVmVydGljYWxBbGlnbm1lbnQiOjAsIlNtYXJ0Rm9yZWdyb3VuZCI6bnVsbCwiQmFja2dyb3VuZEZpbGxUeXBlIjowLCJNYXJnaW4iOnsiJGlkIjoiMzg4IiwiVG9wIjowLjAsIkxlZnQiOjAuMCwiUmlnaHQiOjAuMCwiQm90dG9tIjowLjB9LCJQYWRkaW5nIjp7IiRpZCI6IjM4OSIsIlRvcCI6MC4wLCJMZWZ0IjowLjAsIlJpZ2h0IjowLjAsIkJvdHRvbSI6MC4wfSwiQmFja2dyb3VuZCI6bnVsbCwiSXNWaXNpYmxlIjpmYWxzZSwiV2lkdGgiOjAuMCwiSGVpZ2h0IjowLjAsIkJvcmRlclN0eWxlIjpudWxsLCJQYXJlbnRTdHlsZSI6bnVsbH0sIlJlY3RhbmdsZVN0eWxlIjp7IiRpZCI6IjM5MCIsIk1hcmdpbiI6eyIkaWQiOiIzOTEiLCJUb3AiOjAuMCwiTGVmdCI6MC4wLCJSaWdodCI6MC4wLCJCb3R0b20iOjAuMH0sIlBhZGRpbmciOnsiJGlkIjoiMzkyIiwiVG9wIjowLjAsIkxlZnQiOjAuMCwiUmlnaHQiOjAuMCwiQm90dG9tIjowLjB9LCJCYWNrZ3JvdW5kIjp7IiRpZCI6IjM5MyIsIkNvbG9yIjp7IiRpZCI6IjM5NCIsIkEiOjEyNywiUiI6MTUwLCJHIjoxNDAsIkIiOjE0MH19LCJJc1Zpc2libGUiOmZhbHNlLCJXaWR0aCI6MC4wLCJIZWlnaHQiOjAuMCwiQm9yZGVyU3R5bGUiOnsiJGlkIjoiMzk1IiwiTGluZUNvbG9yIjp7IiRpZCI6IjM5NiIsIiR0eXBlIjoiTkxSRS5Db21tb24uRG9tLlNvbGlkQ29sb3JCcnVzaCwgTkxSRS5Db21tb24iLCJDb2xvciI6eyIkaWQiOiIzOTciLCJBIjoyNTUsIlIiOjIyLCJHIjoyOCwiQiI6MzV9fSwiTGluZVdlaWdodCI6MC4wLCJMaW5lVHlwZSI6MCwiUGFyZW50U3R5bGUiOm51bGx9LCJQYXJlbnRTdHlsZSI6bnVsbH0sIk1hcmdpbiI6eyIkaWQiOiIzOTgiLCJUb3AiOjAuMCwiTGVmdCI6MC4wLCJSaWdodCI6MC4wLCJCb3R0b20iOjAuMH0sIlBhZGRpbmciOnsiJGlkIjoiMzk5IiwiVG9wIjowLjAsIkxlZnQiOjAuMCwiUmlnaHQiOjAuMCwiQm90dG9tIjowLjB9LCJCYWNrZ3JvdW5kIjpudWxsLCJJc1Zpc2libGUiOnRydWUsIldpZHRoIjowLjAsIkhlaWdodCI6MC4wLCJCb3JkZXJTdHlsZSI6bnVsbCwiUGFyZW50U3R5bGUiOm51bGx9LCJCYWNrZ3JvdW5kU3R5bGUiOnsiJGlkIjoiNDAwIiwiTWFyZ2luIjp7IiRpZCI6IjQwMSIsIlRvcCI6MC4wLCJMZWZ0IjowLjAsIlJpZ2h0IjowLjAsIkJvdHRvbSI6MC4wfSwiUGFkZGluZyI6eyIkaWQiOiI0MDIiLCJUb3AiOjAuMCwiTGVmdCI6MC4wLCJSaWdodCI6MC4wLCJCb3R0b20iOjAuMH0sIkJhY2tncm91bmQiOnsiJGlkIjoiNDAzIiwiQ29sb3IiOnsiJGlkIjoiNDA0IiwiQSI6MzgsIlIiOjE1NCwiRyI6MTU0LCJCIjoxNTR9fSwiSXNWaXNpYmxlIjp0cnVlLCJXaWR0aCI6MC4wLCJIZWlnaHQiOjAuMCwiQm9yZGVyU3R5bGUiOnsiJGlkIjoiNDA1IiwiTGluZUNvbG9yIjp7IiRpZCI6IjQwNiIsIiR0eXBlIjoiTkxSRS5Db21tb24uRG9tLlNvbGlkQ29sb3JCcnVzaCwgTkxSRS5Db21tb24iLCJDb2xvciI6eyIkaWQiOiI0MDciLCJBIjoyNTUsIlIiOjEwNywiRyI6MTMzLCJCIjoxNTR9fSwiTGluZVdlaWdodCI6MC4wLCJMaW5lVHlwZSI6MCwiUGFyZW50U3R5bGUiOm51bGx9LCJQYXJlbnRTdHlsZSI6bnVsbH0sIklzQWJvdmVUaW1lYmFuZCI6ZmFsc2UsIlNwYWNpbmciOjUsIk1hcmdpbiI6eyIkaWQiOiI0MDgiLCJUb3AiOjAuMCwiTGVmdCI6MC4wLCJSaWdodCI6MC4wLCJCb3R0b20iOjAuMH0sIlBhZGRpbmciOnsiJGlkIjoiNDA5IiwiVG9wIjowLjAsIkxlZnQiOjAuMCwiUmlnaHQiOjAuMCwiQm90dG9tIjowLjB9LCJJc1Zpc2libGUiOnRydWUsIldpZHRoIjowLjAsIkhlaWdodCI6MC4wLCJCb3JkZXJTdHlsZSI6eyIkaWQiOiI0MTAiLCJMaW5lQ29sb3IiOm51bGwsIkxpbmVXZWlnaHQiOjAuMCwiTGluZVR5cGUiOjAsIlBhcmVudFN0eWxlIjpudWxsfSwiUGFyZW50U3R5bGUiOm51bGx9fSx7IiRpZCI6IjQxMSIsIl9hY3Rpdml0aWVzIjpbeyIkaWQiOiI0MTIiLCJfcm93cyI6W3siJGlkIjoiNDEzIiwiX3Rhc2tzIjpbeyIkaWQiOiI0MTQiLCJfYXR0YWNoZWRNaWxlc3RvbmVzIjpbeyIkaWQiOiI0MTUiLCJEYXRlIjoiMjAyMS0wMy0zMVQxMTo1OTowMCIsIlN0eWxlIjp7IiRpZCI6IjQxNiIsIlNoYXBlIjoxLCJDb25uZWN0b3JNYXJnaW4iOnsiJGlkIjoiNDE3IiwiVG9wIjowLjAsIkxlZnQiOjIuMCwiUmlnaHQiOjIuMCwiQm90dG9tIjowLjB9LCJDb25uZWN0b3JTdHlsZSI6eyIkaWQiOiI0MTgiLCJMaW5lQ29sb3IiOnsiJGlkIjoiNDE5IiwiJHR5cGUiOiJOTFJFLkNvbW1vbi5Eb20uU29saWRDb2xvckJydXNoLCBOTFJFLkNvbW1vbiIsIkNvbG9yIjp7IiRpZCI6IjQyMCIsIkEiOjEyNywiUiI6MTI3LCJHIjo5NSwiQiI6ODJ9fSwiTGluZVdlaWdodCI6MS4wLCJMaW5lVHlwZSI6MCwiUGFyZW50U3R5bGUiOm51bGx9LCJJc0JlbG93VGltZWJhbmQiOnRydWUsIlBvc2l0aW9uT25UYXNrIjozLCJIaWRlRGF0ZSI6ZmFsc2UsIlNoYXBlU2l6ZSI6MywiU3BhY2luZyI6MS4wLCJQYWRkaW5nIjp7IiRyZWYiOiIxMiJ9LCJTaGFwZVN0eWxlIjp7IiRpZCI6IjQyMSIsIk1hcmdpbiI6eyIkcmVmIjoiMTQifSwiUGFkZGluZyI6eyIkcmVmIjoiMTUifSwiQmFja2dyb3VuZCI6eyIkaWQiOiI0MjIiLCJDb2xvciI6eyIkaWQiOiI0MjMiLCJBIjoyMDQsIlIiOjU4LCJHIjo5MSwiQiI6OTl9fSwiSXNWaXNpYmxlIjp0cnVlLCJXaWR0aCI6MTYuMCwiSGVpZ2h0IjoxNy40NDI1MjAxNDE2MDE1NjIsIkJvcmRlclN0eWxlIjp7IiRpZCI6IjQyNCIsIkxpbmVDb2xvciI6eyIkaWQiOiI0MjUiLCIkdHlwZSI6Ik5MUkUuQ29tbW9uLkRvbS5Tb2xpZENvbG9yQnJ1c2gsIE5MUkUuQ29tbW9uIiwiQ29sb3IiOnsiJGlkIjoiNDI2IiwiQSI6MjU1LCJSIjoxMDcsIkciOjEzMywiQiI6MTU0fX0sIkxpbmVXZWlnaHQiOjAuMCwiTGluZVR5cGUiOjAsIlBhcmVudFN0eWxlIjpudWxsfSwiUGFyZW50U3R5bGUiOm51bGx9LCJUaXRsZVN0eWxlIjp7IiRpZCI6IjQyNyIsIkZvbnRTZXR0aW5ncyI6eyIkaWQiOiI0MjgiLCJGb250U2l6ZSI6MTAsIkZvbnROYW1lIjoiQXJpYWwiLCJJc0JvbGQiOnRydWUsIklzSXRhbGljIjpmYWxzZSwiSXNVbmRlcmxpbmVkIjpmYWxzZSwiUGFyZW50U3R5bGUiOm51bGx9LCJBdXRvU2l6ZSI6MCwiRm9yZWdyb3VuZCI6eyIkaWQiOiI0MjkiLCJDb2xvciI6eyIkaWQiOiI0MzA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I1In0sIlBhZGRpbmciOnsiJHJlZiI6IjI2In0sIkJhY2tncm91bmQiOnsiJGlkIjoiNDMxIiwiQ29sb3IiOnsiJGlkIjoiNDMyIiwiQSI6MCwiUiI6MjU1LCJHIjoyNTUsIkIiOjI1NX19LCJJc1Zpc2libGUiOmZhbHNlLCJXaWR0aCI6MC4wLCJIZWlnaHQiOjAuMCwiQm9yZGVyU3R5bGUiOnsiJGlkIjoiNDMzIiwiTGluZUNvbG9yIjpudWxsLCJMaW5lV2VpZ2h0IjowLjAsIkxpbmVUeXBlIjowLCJQYXJlbnRTdHlsZSI6bnVsbH0sIlBhcmVudFN0eWxlIjpudWxsfSwiRGF0ZVN0eWxlIjp7IiRpZCI6IjQzNCIsIkZvbnRTZXR0aW5ncyI6eyIkaWQiOiI0MzUiLCJGb250U2l6ZSI6MTAsIkZvbnROYW1lIjoiQ2FsaWJyaSIsIklzQm9sZCI6ZmFsc2UsIklzSXRhbGljIjpmYWxzZSwiSXNVbmRlcmxpbmVkIjpmYWxzZSwiUGFyZW50U3R5bGUiOm51bGx9LCJBdXRvU2l6ZSI6MCwiRm9yZWdyb3VuZCI6eyIkaWQiOiI0MzYiLCJDb2xvciI6eyIkaWQiOiI0Mzc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zNCJ9LCJQYWRkaW5nIjp7IiRyZWYiOiIzNSJ9LCJCYWNrZ3JvdW5kIjp7IiRpZCI6IjQzOCIsIkNvbG9yIjp7IiRpZCI6IjQzOSIsIkEiOjAsIlIiOjI1NSwiRyI6MjU1LCJCIjoyNTV9fSwiSXNWaXNpYmxlIjpmYWxzZSwiV2lkdGgiOjAuMCwiSGVpZ2h0IjowLjAsIkJvcmRlclN0eWxlIjp7IiRpZCI6IjQ0MCIsIkxpbmVDb2xvciI6bnVsbCwiTGluZVdlaWdodCI6MC4wLCJMaW5lVHlwZSI6MCwiUGFyZW50U3R5bGUiOm51bGx9LCJQYXJlbnRTdHlsZSI6bnVsbH0sIkRhdGVGb3JtYXQiOnsiJGlkIjoiNDQ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0MiIsIkZvcm1hdCI6MCwiSXNWaXNpYmxlIjpmYWxzZSwiTGFzdEtub3duVmlzaWJpbGl0eVN0YXRlIjpmYWxzZX0sIklzVmlzaWJsZSI6dHJ1ZSwiUGFyZW50U3R5bGUiOm51bGx9LCJJbmRleCI6MTAsIlBlcmNlbnRhZ2VDb21wbGV0ZSI6bnVsbCwiUG9zaXRpb24iOnsiUmF0aW8iOjAuMCwiSXNDdXN0b20iOmZhbHNlfSwiRGF0ZUZvcm1hdCI6eyIkcmVmIjoiNDQxIn0sIldlZWtOdW1iZXJpbmciOnsiJGlkIjoiNDQzIiwiRm9ybWF0IjowLCJJc1Zpc2libGUiOmZhbHNlLCJMYXN0S25vd25WaXNpYmlsaXR5U3RhdGUiOmZhbHNlfSwiUmVsYXRlZFRhc2tJZCI6IjQ0ZGU5NzY1LWU3MjAtNDU1Ny1iODgyLTk3ZjQ3MDliOGMzMCIsIklkIjoiMDcyM2E1MzQtYjhiMC00ZDg0LThhZDQtOWQ5NjBiODMzYjljIiwiSW1wb3J0SWQiOiIiLCJUaXRsZSI6Ik1pbGVzdG9uZSIsIk5vdGUiOm51bGwsIkh5cGVybGluayI6eyIkaWQiOiI0NDQiLCJBZGRyZXNzIjoiIiwiU3ViQWRkcmVzcyI6IiJ9LCJJc0NoYW5nZWQiOmZhbHNlLCJJc05ldyI6ZmFsc2V9XSwiVGFza0RlZmluaXRpb24iOnsiJGlkIjoiNDQ1IiwiR3JvdXBOYW1lIjoiNWE4ZTM1ZDQtMmEzZi00NDU1LTg2ZmEtYWEwMzgzYWI4ZTg0IiwiU3RhcnREYXRlIjoiMjAyMS0wMi0wMlQwMDowMDowMFoiLCJFbmREYXRlIjoiMjAyMS0wNC0wN1QxMTo1OTowMFoiLCJQZXJjZW50YWdlQ29tcGxldGUiOm51bGwsIlN0eWxlIjp7IiRpZCI6IjQ0NiIsIlNoYXBlIjozLCJTaGFwZVRoaWNrbmVzcyI6MCwiRHVyYXRpb25Gb3JtYXQiOjAsIkluY2x1ZGVOb25Xb3JraW5nRGF5c0luRHVyYXRpb24iOmZhbHNlLCJQZXJjZW50YWdlQ29tcGxldGVTdHlsZSI6eyIkaWQiOiI0NDciLCJGb250U2V0dGluZ3MiOnsiJGlkIjoiNDQ4IiwiRm9udFNpemUiOjEwLCJGb250TmFtZSI6IkNhbGlicmkiLCJJc0JvbGQiOnRydWUsIklzSXRhbGljIjpmYWxzZSwiSXNVbmRlcmxpbmVkIjpmYWxzZSwiUGFyZW50U3R5bGUiOm51bGx9LCJBdXRvU2l6ZSI6MCwiRm9yZWdyb3VuZCI6eyIkcmVmIjoiMTI4In0sIk1heFdpZHRoIjoyMDAuMCwiTWF4SGVpZ2h0IjoiSW5maW5pdHkiLCJTbWFydEZvcmVncm91bmRJc0FjdGl2ZSI6ZmFsc2UsIkhvcml6b250YWxBbGlnbm1lbnQiOjAsIlZlcnRpY2FsQWxpZ25tZW50IjowLCJTbWFydEZvcmVncm91bmQiOm51bGwsIkJhY2tncm91bmRGaWxsVHlwZSI6MCwiTWFyZ2luIjp7IiRpZCI6IjQ0OSIsIlRvcCI6MC4wLCJMZWZ0IjowLjAsIlJpZ2h0IjowLjAsIkJvdHRvbSI6MC4wfSwiUGFkZGluZyI6eyIkaWQiOiI0NTAiLCJUb3AiOjAuMCwiTGVmdCI6MC4wLCJSaWdodCI6MC4wLCJCb3R0b20iOjAuMH0sIkJhY2tncm91bmQiOnsiJHJlZiI6IjEzMiJ9LCJJc1Zpc2libGUiOnRydWUsIldpZHRoIjowLjAsIkhlaWdodCI6MC4wLCJCb3JkZXJTdHlsZSI6eyIkaWQiOiI0NTEiLCJMaW5lQ29sb3IiOm51bGwsIkxpbmVXZWlnaHQiOjAuMCwiTGluZVR5cGUiOjAsIlBhcmVudFN0eWxlIjpudWxsfSwiUGFyZW50U3R5bGUiOm51bGx9LCJEdXJhdGlvblN0eWxlIjp7IiRpZCI6IjQ1MiIsIkZvbnRTZXR0aW5ncyI6eyIkaWQiOiI0NTMiLCJGb250U2l6ZSI6MTAsIkZvbnROYW1lIjoiQ2FsaWJyaSIsIklzQm9sZCI6ZmFsc2UsIklzSXRhbGljIjpmYWxzZSwiSXNVbmRlcmxpbmVkIjpmYWxzZSwiUGFyZW50U3R5bGUiOm51bGx9LCJBdXRvU2l6ZSI6MCwiRm9yZWdyb3VuZCI6eyIkaWQiOiI0NTQiLCJDb2xvciI6eyIkcmVmIjoiMzE3In19LCJNYXhXaWR0aCI6MjAwLjAsIk1heEhlaWdodCI6IkluZmluaXR5IiwiU21hcnRGb3JlZ3JvdW5kSXNBY3RpdmUiOmZhbHNlLCJIb3Jpem9udGFsQWxpZ25tZW50IjowLCJWZXJ0aWNhbEFsaWdubWVudCI6MCwiU21hcnRGb3JlZ3JvdW5kIjpudWxsLCJCYWNrZ3JvdW5kRmlsbFR5cGUiOjAsIk1hcmdpbiI6eyIkaWQiOiI0NTUiLCJUb3AiOjAuMCwiTGVmdCI6MC4wLCJSaWdodCI6MC4wLCJCb3R0b20iOjAuMH0sIlBhZGRpbmciOnsiJGlkIjoiNDU2IiwiVG9wIjowLjAsIkxlZnQiOjAuMCwiUmlnaHQiOjAuMCwiQm90dG9tIjowLjB9LCJCYWNrZ3JvdW5kIjp7IiRyZWYiOiIzMjAifSwiSXNWaXNpYmxlIjp0cnVlLCJXaWR0aCI6MC4wLCJIZWlnaHQiOjAuMCwiQm9yZGVyU3R5bGUiOnsiJGlkIjoiNDU3IiwiTGluZUNvbG9yIjpudWxsLCJMaW5lV2VpZ2h0IjowLjAsIkxpbmVUeXBlIjowLCJQYXJlbnRTdHlsZSI6bnVsbH0sIlBhcmVudFN0eWxlIjpudWxsfSwiSG9yaXpvbnRhbENvbm5lY3RvclN0eWxlIjp7IiRpZCI6IjQ1OCIsIkxpbmVDb2xvciI6eyIkcmVmIjoiNjQifSwiTGluZVdlaWdodCI6MS4wLCJMaW5lVHlwZSI6MCwiUGFyZW50U3R5bGUiOm51bGx9LCJWZXJ0aWNhbENvbm5lY3RvclN0eWxlIjp7IiRpZCI6IjQ1OSIsIkxpbmVDb2xvciI6eyIkcmVmIjoiNjc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0NjAiLCJNYXJnaW4iOnsiJGlkIjoiNDYxIiwiVG9wIjowLjAsIkxlZnQiOjQuMCwiUmlnaHQiOjQuMCwiQm90dG9tIjowLjB9LCJQYWRkaW5nIjp7IiRpZCI6IjQ2MiIsIlRvcCI6MC4wLCJMZWZ0IjowLjAsIlJpZ2h0IjowLjAsIkJvdHRvbSI6MC4wfSwiQmFja2dyb3VuZCI6eyIkaWQiOiI0NjMiLCJDb2xvciI6eyIkaWQiOiI0NjQiLCJBIjoyNTUsIlIiOjEyMywiRyI6MTY3LCJCIjoxNTd9fSwiSXNWaXNpYmxlIjp0cnVlLCJXaWR0aCI6MC4wLCJIZWlnaHQiOjEwLjAsIkJvcmRlclN0eWxlIjp7IiRpZCI6IjQ2NSIsIkxpbmVDb2xvciI6eyIkaWQiOiI0NjYiLCIkdHlwZSI6Ik5MUkUuQ29tbW9uLkRvbS5Tb2xpZENvbG9yQnJ1c2gsIE5MUkUuQ29tbW9uIiwiQ29sb3IiOnsiJGlkIjoiNDY3IiwiQSI6MjU1LCJSIjoxMDcsIkciOjEzMywiQiI6MTU0fX0sIkxpbmVXZWlnaHQiOjAuMCwiTGluZVR5cGUiOjAsIlBhcmVudFN0eWxlIjpudWxsfSwiUGFyZW50U3R5bGUiOm51bGx9LCJUaXRsZVN0eWxlIjp7IiRpZCI6IjQ2OCIsIkZvbnRTZXR0aW5ncyI6eyIkaWQiOiI0NjkiLCJGb250U2l6ZSI6MTEsIkZvbnROYW1lIjoiQXJpYWwiLCJJc0JvbGQiOnRydWUsIklzSXRhbGljIjpmYWxzZSwiSXNVbmRlcmxpbmVkIjpmYWxzZSwiUGFyZW50U3R5bGUiOm51bGx9LCJBdXRvU2l6ZSI6MiwiRm9yZWdyb3VuZCI6eyIkaWQiOiI0NzAiLCJDb2xvciI6eyIkaWQiOiI0NzEiLCJBIjoyNTUsIlIiOjI1NSwiRyI6MjU1LCJCIjoyNTV9fSwiTWF4V2lkdGgiOjQ5LjMxNjM3OTU0NzExOTE0MSwiTWF4SGVpZ2h0IjoiSW5maW5pdHkiLCJTbWFydEZvcmVncm91bmRJc0FjdGl2ZSI6ZmFsc2UsIkhvcml6b250YWxBbGlnbm1lbnQiOjEsIlZlcnRpY2FsQWxpZ25tZW50IjowLCJTbWFydEZvcmVncm91bmQiOm51bGwsIkJhY2tncm91bmRGaWxsVHlwZSI6MCwiTWFyZ2luIjp7IiRpZCI6IjQ3MiIsIlRvcCI6MC4wLCJMZWZ0IjowLjAsIlJpZ2h0IjowLjAsIkJvdHRvbSI6MC4wfSwiUGFkZGluZyI6eyIkaWQiOiI0NzMiLCJUb3AiOjAuMCwiTGVmdCI6MC4wLCJSaWdodCI6MC4wLCJCb3R0b20iOjAuMH0sIkJhY2tncm91bmQiOnsiJGlkIjoiNDc0IiwiQ29sb3IiOnsiJGlkIjoiNDc1IiwiQSI6MCwiUiI6MjU1LCJHIjoyNTUsIkIiOjI1NX19LCJJc1Zpc2libGUiOnRydWUsIldpZHRoIjowLjAsIkhlaWdodCI6MC4wLCJCb3JkZXJTdHlsZSI6eyIkaWQiOiI0NzYiLCJMaW5lQ29sb3IiOm51bGwsIkxpbmVXZWlnaHQiOjAuMCwiTGluZVR5cGUiOjAsIlBhcmVudFN0eWxlIjpudWxsfSwiUGFyZW50U3R5bGUiOm51bGx9LCJEYXRlU3R5bGUiOnsiJGlkIjoiNDc3IiwiRm9udFNldHRpbmdzIjp7IiRpZCI6IjQ3OCIsIkZvbnRTaXplIjoxMCwiRm9udE5hbWUiOiJDYWxpYnJpIiwiSXNCb2xkIjpmYWxzZSwiSXNJdGFsaWMiOmZhbHNlLCJJc1VuZGVybGluZWQiOmZhbHNlLCJQYXJlbnRTdHlsZSI6bnVsbH0sIkF1dG9TaXplIjowLCJGb3JlZ3JvdW5kIjp7IiRpZCI6IjQ3OSIsIkNvbG9yIjp7IiRpZCI6IjQ4MCIsIkEiOjI1NSwiUiI6NzAsIkciOjcwLCJCIjo3MH19LCJNYXhXaWR0aCI6MjAwLjAsIk1heEhlaWdodCI6IkluZmluaXR5IiwiU21hcnRGb3JlZ3JvdW5kSXNBY3RpdmUiOmZhbHNlLCJIb3Jpem9udGFsQWxpZ25tZW50IjowLCJWZXJ0aWNhbEFsaWdubWVudCI6MCwiU21hcnRGb3JlZ3JvdW5kIjpudWxsLCJCYWNrZ3JvdW5kRmlsbFR5cGUiOjAsIk1hcmdpbiI6eyIkaWQiOiI0ODEiLCJUb3AiOjAuMCwiTGVmdCI6MC4wLCJSaWdodCI6MC4wLCJCb3R0b20iOjAuMH0sIlBhZGRpbmciOnsiJGlkIjoiNDgyIiwiVG9wIjowLjAsIkxlZnQiOjAuMCwiUmlnaHQiOjAuMCwiQm90dG9tIjowLjB9LCJCYWNrZ3JvdW5kIjp7IiRpZCI6IjQ4MyIsIkNvbG9yIjp7IiRpZCI6IjQ4NCIsIkEiOjAsIlIiOjI1NSwiRyI6MjU1LCJCIjoyNTV9fSwiSXNWaXNpYmxlIjp0cnVlLCJXaWR0aCI6MC4wLCJIZWlnaHQiOjAuMCwiQm9yZGVyU3R5bGUiOnsiJGlkIjoiNDg1IiwiTGluZUNvbG9yIjpudWxsLCJMaW5lV2VpZ2h0IjowLjAsIkxpbmVUeXBlIjowLCJQYXJlbnRTdHlsZSI6bnVsbH0sIlBhcmVudFN0eWxlIjpudWxsfSwiRGF0ZUZvcm1hdCI6eyIkaWQiOiI0O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g3IiwiRm9ybWF0IjowLCJJc1Zpc2libGUiOmZhbHNlLCJMYXN0S25vd25WaXNpYmlsaXR5U3RhdGUiOmZhbHNlfSwiSXNWaXNpYmxlIjp0cnVlLCJQYXJlbnRTdHlsZSI6bnVsbH0sIkluZGV4Ijo5LCJTbWFydER1cmF0aW9uQWN0aXZhdGVkIjpmYWxzZSwiRGF0ZUZvcm1hdCI6eyIkcmVmIjoiNDg2In0sIldlZWtOdW1iZXJpbmciOnsiJGlkIjoiNDg4IiwiRm9ybWF0IjowLCJJc1Zpc2libGUiOmZhbHNlLCJMYXN0S25vd25WaXNpYmlsaXR5U3RhdGUiOmZhbHNlfSwiSWQiOiI0NGRlOTc2NS1lNzIwLTQ1NTctYjg4Mi05N2Y0NzA5YjhjMzAiLCJJbXBvcnRJZCI6bnVsbCwiVGl0bGUiOiJBY3Rpdml0eSIsIk5vdGUiOm51bGwsIkh5cGVybGluayI6eyIkaWQiOiI0ODkiLCJBZGRyZXNzIjpudWxsLCJTdWJBZGRyZXNzIjpudWxsfSwiSXNDaGFuZ2VkIjpmYWxzZSwiSXNOZXciOmZhbHNlfX0seyIkaWQiOiI0OTAiLCJfYXR0YWNoZWRNaWxlc3RvbmVzIjpbXSwiVGFza0RlZmluaXRpb24iOnsiJGlkIjoiNDkxIiwiR3JvdXBOYW1lIjoiNWE4ZTM1ZDQtMmEzZi00NDU1LTg2ZmEtYWEwMzgzYWI4ZTg0IiwiU3RhcnREYXRlIjoiMjAyMS0wNC0wMlQwMDowMDowMCIsIkVuZERhdGUiOiIyMDIxLTA0LTI4VDExOjU5OjAwIiwiUGVyY2VudGFnZUNvbXBsZXRlIjpudWxsLCJTdHlsZSI6eyIkaWQiOiI0OTIiLCJTaGFwZSI6NCwiU2hhcGVUaGlja25lc3MiOjEsIkR1cmF0aW9uRm9ybWF0IjowLCJJbmNsdWRlTm9uV29ya2luZ0RheXNJbkR1cmF0aW9uIjpmYWxzZSwiUGVyY2VudGFnZUNvbXBsZXRlU3R5bGUiOnsiJGlkIjoiNDkzIiwiRm9udFNldHRpbmdzIjp7IiRpZCI6IjQ5NCIsIkZvbnRTaXplIjoxMCwiRm9udE5hbWUiOiJDYWxpYnJpIiwiSXNCb2xkIjp0cnVlLCJJc0l0YWxpYyI6ZmFsc2UsIklzVW5kZXJsaW5lZCI6ZmFsc2UsIlBhcmVudFN0eWxlIjpudWxsfSwiQXV0b1NpemUiOjAsIkZvcmVncm91bmQiOnsiJHJlZiI6IjEyOCJ9LCJNYXhXaWR0aCI6MjAwLjAsIk1heEhlaWdodCI6IkluZmluaXR5IiwiU21hcnRGb3JlZ3JvdW5kSXNBY3RpdmUiOmZhbHNlLCJIb3Jpem9udGFsQWxpZ25tZW50IjowLCJWZXJ0aWNhbEFsaWdubWVudCI6MCwiU21hcnRGb3JlZ3JvdW5kIjpudWxsLCJCYWNrZ3JvdW5kRmlsbFR5cGUiOjAsIk1hcmdpbiI6eyIkaWQiOiI0OTUiLCJUb3AiOjAuMCwiTGVmdCI6MC4wLCJSaWdodCI6MC4wLCJCb3R0b20iOjAuMH0sIlBhZGRpbmciOnsiJGlkIjoiNDk2IiwiVG9wIjowLjAsIkxlZnQiOjAuMCwiUmlnaHQiOjAuMCwiQm90dG9tIjowLjB9LCJCYWNrZ3JvdW5kIjp7IiRyZWYiOiIxMzIifSwiSXNWaXNpYmxlIjp0cnVlLCJXaWR0aCI6MC4wLCJIZWlnaHQiOjAuMCwiQm9yZGVyU3R5bGUiOnsiJGlkIjoiNDk3IiwiTGluZUNvbG9yIjpudWxsLCJMaW5lV2VpZ2h0IjowLjAsIkxpbmVUeXBlIjowLCJQYXJlbnRTdHlsZSI6bnVsbH0sIlBhcmVudFN0eWxlIjpudWxsfSwiRHVyYXRpb25TdHlsZSI6eyIkaWQiOiI0OTgiLCJGb250U2V0dGluZ3MiOnsiJGlkIjoiNDk5IiwiRm9udFNpemUiOjEwLCJGb250TmFtZSI6IkNhbGlicmkiLCJJc0JvbGQiOmZhbHNlLCJJc0l0YWxpYyI6ZmFsc2UsIklzVW5kZXJsaW5lZCI6ZmFsc2UsIlBhcmVudFN0eWxlIjpudWxsfSwiQXV0b1NpemUiOjAsIkZvcmVncm91bmQiOnsiJGlkIjoiNTAwIiwiQ29sb3IiOnsiJHJlZiI6IjMxNyJ9fSwiTWF4V2lkdGgiOjIwMC4wLCJNYXhIZWlnaHQiOiJJbmZpbml0eSIsIlNtYXJ0Rm9yZWdyb3VuZElzQWN0aXZlIjpmYWxzZSwiSG9yaXpvbnRhbEFsaWdubWVudCI6MCwiVmVydGljYWxBbGlnbm1lbnQiOjAsIlNtYXJ0Rm9yZWdyb3VuZCI6bnVsbCwiQmFja2dyb3VuZEZpbGxUeXBlIjowLCJNYXJnaW4iOnsiJGlkIjoiNTAxIiwiVG9wIjowLjAsIkxlZnQiOjAuMCwiUmlnaHQiOjAuMCwiQm90dG9tIjowLjB9LCJQYWRkaW5nIjp7IiRpZCI6IjUwMiIsIlRvcCI6MC4wLCJMZWZ0IjowLjAsIlJpZ2h0IjowLjAsIkJvdHRvbSI6MC4wfSwiQmFja2dyb3VuZCI6eyIkcmVmIjoiMzIwIn0sIklzVmlzaWJsZSI6dHJ1ZSwiV2lkdGgiOjAuMCwiSGVpZ2h0IjowLjAsIkJvcmRlclN0eWxlIjp7IiRpZCI6IjUwMyIsIkxpbmVDb2xvciI6bnVsbCwiTGluZVdlaWdodCI6MC4wLCJMaW5lVHlwZSI6MCwiUGFyZW50U3R5bGUiOm51bGx9LCJQYXJlbnRTdHlsZSI6bnVsbH0sIkhvcml6b250YWxDb25uZWN0b3JTdHlsZSI6eyIkaWQiOiI1MDQiLCJMaW5lQ29sb3IiOnsiJHJlZiI6IjY0In0sIkxpbmVXZWlnaHQiOjEuMCwiTGluZVR5cGUiOjAsIlBhcmVudFN0eWxlIjpudWxsfSwiVmVydGljYWxDb25uZWN0b3JTdHlsZSI6eyIkaWQiOiI1MDUiLCJMaW5lQ29sb3IiOnsiJHJlZiI6IjY3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xMCwiSXNCZWxvd1RpbWViYW5kIjp0cnVlLCJQZXJjZW50YWdlQ29tcGxldGVTaGFwZU9wYWNpdHkiOjM1LCJTaGFwZVN0eWxlIjp7IiRpZCI6IjUwNiIsIk1hcmdpbiI6eyIkaWQiOiI1MDciLCJUb3AiOjAuMCwiTGVmdCI6NC4wLCJSaWdodCI6NC4wLCJCb3R0b20iOjAuMH0sIlBhZGRpbmciOnsiJGlkIjoiNTA4IiwiVG9wIjowLjAsIkxlZnQiOjAuMCwiUmlnaHQiOjAuMCwiQm90dG9tIjowLjB9LCJCYWNrZ3JvdW5kIjp7IiRpZCI6IjUwOSIsIkNvbG9yIjp7IiRpZCI6IjUxMCIsIkEiOjI1NSwiUiI6MTIzLCJHIjoxNjcsIkIiOjE1N319LCJJc1Zpc2libGUiOnRydWUsIldpZHRoIjowLjAsIkhlaWdodCI6MTYuMCwiQm9yZGVyU3R5bGUiOnsiJGlkIjoiNTExIiwiTGluZUNvbG9yIjp7IiRpZCI6IjUxMiIsIiR0eXBlIjoiTkxSRS5Db21tb24uRG9tLlNvbGlkQ29sb3JCcnVzaCwgTkxSRS5Db21tb24iLCJDb2xvciI6eyIkaWQiOiI1MTMiLCJBIjoyNTUsIlIiOjEwNywiRyI6MTMzLCJCIjoxNTR9fSwiTGluZVdlaWdodCI6MC4wLCJMaW5lVHlwZSI6MCwiUGFyZW50U3R5bGUiOm51bGx9LCJQYXJlbnRTdHlsZSI6bnVsbH0sIlRpdGxlU3R5bGUiOnsiJGlkIjoiNTE0IiwiRm9udFNldHRpbmdzIjp7IiRpZCI6IjUxNSIsIkZvbnRTaXplIjoxMSwiRm9udE5hbWUiOiJBcmlhbCIsIklzQm9sZCI6dHJ1ZSwiSXNJdGFsaWMiOmZhbHNlLCJJc1VuZGVybGluZWQiOmZhbHNlLCJQYXJlbnRTdHlsZSI6bnVsbH0sIkF1dG9TaXplIjoyLCJGb3JlZ3JvdW5kIjp7IiRpZCI6IjUxNiIsIkNvbG9yIjp7IiRpZCI6IjUxNyIsIkEiOjI1NSwiUiI6MjU1LCJHIjoyNTUsIkIiOjI1NX19LCJNYXhXaWR0aCI6NDcuNjY1NDMxOTc2MzE4MzU5LCJNYXhIZWlnaHQiOiJJbmZpbml0eSIsIlNtYXJ0Rm9yZWdyb3VuZElzQWN0aXZlIjpmYWxzZSwiSG9yaXpvbnRhbEFsaWdubWVudCI6MSwiVmVydGljYWxBbGlnbm1lbnQiOjAsIlNtYXJ0Rm9yZWdyb3VuZCI6bnVsbCwiQmFja2dyb3VuZEZpbGxUeXBlIjowLCJNYXJnaW4iOnsiJGlkIjoiNTE4IiwiVG9wIjowLjAsIkxlZnQiOjAuMCwiUmlnaHQiOjAuMCwiQm90dG9tIjowLjB9LCJQYWRkaW5nIjp7IiRpZCI6IjUxOSIsIlRvcCI6MC4wLCJMZWZ0IjowLjAsIlJpZ2h0IjowLjAsIkJvdHRvbSI6MC4wfSwiQmFja2dyb3VuZCI6eyIkaWQiOiI1MjAiLCJDb2xvciI6eyIkaWQiOiI1MjEiLCJBIjowLCJSIjoyNTUsIkciOjI1NSwiQiI6MjU1fX0sIklzVmlzaWJsZSI6dHJ1ZSwiV2lkdGgiOjAuMCwiSGVpZ2h0IjowLjAsIkJvcmRlclN0eWxlIjp7IiRpZCI6IjUyMiIsIkxpbmVDb2xvciI6bnVsbCwiTGluZVdlaWdodCI6MC4wLCJMaW5lVHlwZSI6MCwiUGFyZW50U3R5bGUiOm51bGx9LCJQYXJlbnRTdHlsZSI6bnVsbH0sIkRhdGVTdHlsZSI6eyIkaWQiOiI1MjMiLCJGb250U2V0dGluZ3MiOnsiJGlkIjoiNTI0IiwiRm9udFNpemUiOjEwLCJGb250TmFtZSI6IkNhbGlicmkiLCJJc0JvbGQiOmZhbHNlLCJJc0l0YWxpYyI6ZmFsc2UsIklzVW5kZXJsaW5lZCI6ZmFsc2UsIlBhcmVudFN0eWxlIjpudWxsfSwiQXV0b1NpemUiOjAsIkZvcmVncm91bmQiOnsiJGlkIjoiNTI1IiwiQ29sb3IiOnsiJGlkIjoiNTI2IiwiQSI6MjU1LCJSIjoxMTUsIkciOjExNSwiQiI6MTE1fX0sIk1heFdpZHRoIjoyMDAuMCwiTWF4SGVpZ2h0IjoiSW5maW5pdHkiLCJTbWFydEZvcmVncm91bmRJc0FjdGl2ZSI6ZmFsc2UsIkhvcml6b250YWxBbGlnbm1lbnQiOjIsIlZlcnRpY2FsQWxpZ25tZW50IjowLCJTbWFydEZvcmVncm91bmQiOm51bGwsIkJhY2tncm91bmRGaWxsVHlwZSI6MCwiTWFyZ2luIjp7IiRpZCI6IjUyNyIsIlRvcCI6MC4wLCJMZWZ0IjowLjAsIlJpZ2h0IjowLjAsIkJvdHRvbSI6MC4wfSwiUGFkZGluZyI6eyIkaWQiOiI1MjgiLCJUb3AiOjAuMCwiTGVmdCI6MC4wLCJSaWdodCI6MC4wLCJCb3R0b20iOjAuMH0sIkJhY2tncm91bmQiOnsiJGlkIjoiNTI5IiwiQ29sb3IiOnsiJHJlZiI6IjEzMyJ9fSwiSXNWaXNpYmxlIjpmYWxzZSwiV2lkdGgiOjAuMCwiSGVpZ2h0IjowLjAsIkJvcmRlclN0eWxlIjp7IiRpZCI6IjUzMCIsIkxpbmVDb2xvciI6bnVsbCwiTGluZVdlaWdodCI6MC4wLCJMaW5lVHlwZSI6MCwiUGFyZW50U3R5bGUiOm51bGx9LCJQYXJlbnRTdHlsZSI6bnVsbH0sIkRhdGVGb3JtYXQiOnsiJGlkIjoiNTM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zMiIsIkZvcm1hdCI6MCwiSXNWaXNpYmxlIjpmYWxzZSwiTGFzdEtub3duVmlzaWJpbGl0eVN0YXRlIjpmYWxzZX0sIklzVmlzaWJsZSI6dHJ1ZSwiUGFyZW50U3R5bGUiOm51bGx9LCJJbmRleCI6MTAsIlNtYXJ0RHVyYXRpb25BY3RpdmF0ZWQiOmZhbHNlLCJEYXRlRm9ybWF0Ijp7IiRyZWYiOiI1MzEifSwiV2Vla051bWJlcmluZyI6eyIkaWQiOiI1MzMiLCJGb3JtYXQiOjAsIklzVmlzaWJsZSI6ZmFsc2UsIkxhc3RLbm93blZpc2liaWxpdHlTdGF0ZSI6ZmFsc2V9LCJJZCI6IjhkMzhhYmY2LTQzNGYtNDliNS05ZGMyLTRhZTFlZTM2OTM1ZSIsIkltcG9ydElkIjpudWxsLCJUaXRsZSI6IkFjdGl2aXR5IiwiTm90ZSI6bnVsbCwiSHlwZXJsaW5rIjp7IiRpZCI6IjUzNCIsIkFkZHJlc3MiOm51bGwsIlN1YkFkZHJlc3MiOm51bGx9LCJJc0NoYW5nZWQiOmZhbHNlLCJJc05ldyI6ZmFsc2V9fSx7IiRpZCI6IjUzNSIsIl9hdHRhY2hlZE1pbGVzdG9uZXMiOltdLCJUYXNrRGVmaW5pdGlvbiI6eyIkaWQiOiI1MzYiLCJHcm91cE5hbWUiOiI1YThlMzVkNC0yYTNmLTQ0NTUtODZmYS1hYTAzODNhYjhlODQiLCJTdGFydERhdGUiOiIyMDIxLTA1LTA3VDAwOjAwOjAwIiwiRW5kRGF0ZSI6IjIwMjEtMDctMTVUMTE6NTk6MDAiLCJQZXJjZW50YWdlQ29tcGxldGUiOm51bGwsIlN0eWxlIjp7IiRpZCI6IjUzNyIsIlNoYXBlIjo0LCJTaGFwZVRoaWNrbmVzcyI6MSwiRHVyYXRpb25Gb3JtYXQiOjAsIkluY2x1ZGVOb25Xb3JraW5nRGF5c0luRHVyYXRpb24iOmZhbHNlLCJQZXJjZW50YWdlQ29tcGxldGVTdHlsZSI6eyIkaWQiOiI1MzgiLCJGb250U2V0dGluZ3MiOnsiJGlkIjoiNTM5IiwiRm9udFNpemUiOjEwLCJGb250TmFtZSI6IkNhbGlicmkiLCJJc0JvbGQiOnRydWUsIklzSXRhbGljIjpmYWxzZSwiSXNVbmRlcmxpbmVkIjpmYWxzZSwiUGFyZW50U3R5bGUiOm51bGx9LCJBdXRvU2l6ZSI6MCwiRm9yZWdyb3VuZCI6eyIkcmVmIjoiMTI4In0sIk1heFdpZHRoIjoyMDAuMCwiTWF4SGVpZ2h0IjoiSW5maW5pdHkiLCJTbWFydEZvcmVncm91bmRJc0FjdGl2ZSI6ZmFsc2UsIkhvcml6b250YWxBbGlnbm1lbnQiOjEsIlZlcnRpY2FsQWxpZ25tZW50IjowLCJTbWFydEZvcmVncm91bmQiOm51bGwsIkJhY2tncm91bmRGaWxsVHlwZSI6MCwiTWFyZ2luIjp7IiRpZCI6IjU0MCIsIlRvcCI6MC4wLCJMZWZ0IjowLjAsIlJpZ2h0IjowLjAsIkJvdHRvbSI6MC4wfSwiUGFkZGluZyI6eyIkaWQiOiI1NDEiLCJUb3AiOjAuMCwiTGVmdCI6MC4wLCJSaWdodCI6MC4wLCJCb3R0b20iOjAuMH0sIkJhY2tncm91bmQiOnsiJHJlZiI6IjEzMiJ9LCJJc1Zpc2libGUiOnRydWUsIldpZHRoIjowLjAsIkhlaWdodCI6MC4wLCJCb3JkZXJTdHlsZSI6eyIkaWQiOiI1NDIiLCJMaW5lQ29sb3IiOm51bGwsIkxpbmVXZWlnaHQiOjAuMCwiTGluZVR5cGUiOjAsIlBhcmVudFN0eWxlIjpudWxsfSwiUGFyZW50U3R5bGUiOm51bGx9LCJEdXJhdGlvblN0eWxlIjp7IiRpZCI6IjU0MyIsIkZvbnRTZXR0aW5ncyI6eyIkaWQiOiI1NDQiLCJGb250U2l6ZSI6MTAsIkZvbnROYW1lIjoiQ2FsaWJyaSIsIklzQm9sZCI6ZmFsc2UsIklzSXRhbGljIjpmYWxzZSwiSXNVbmRlcmxpbmVkIjpmYWxzZSwiUGFyZW50U3R5bGUiOm51bGx9LCJBdXRvU2l6ZSI6MCwiRm9yZWdyb3VuZCI6eyIkaWQiOiI1NDUiLCJDb2xvciI6eyIkcmVmIjoiMzE3In19LCJNYXhXaWR0aCI6MjAwLjAsIk1heEhlaWdodCI6IkluZmluaXR5IiwiU21hcnRGb3JlZ3JvdW5kSXNBY3RpdmUiOmZhbHNlLCJIb3Jpem9udGFsQWxpZ25tZW50IjowLCJWZXJ0aWNhbEFsaWdubWVudCI6MCwiU21hcnRGb3JlZ3JvdW5kIjpudWxsLCJCYWNrZ3JvdW5kRmlsbFR5cGUiOjAsIk1hcmdpbiI6eyIkaWQiOiI1NDYiLCJUb3AiOjAuMCwiTGVmdCI6MC4wLCJSaWdodCI6MC4wLCJCb3R0b20iOjAuMH0sIlBhZGRpbmciOnsiJGlkIjoiNTQ3IiwiVG9wIjowLjAsIkxlZnQiOjAuMCwiUmlnaHQiOjAuMCwiQm90dG9tIjowLjB9LCJCYWNrZ3JvdW5kIjp7IiRyZWYiOiIzMjAifSwiSXNWaXNpYmxlIjp0cnVlLCJXaWR0aCI6MC4wLCJIZWlnaHQiOjAuMCwiQm9yZGVyU3R5bGUiOnsiJGlkIjoiNTQ4IiwiTGluZUNvbG9yIjpudWxsLCJMaW5lV2VpZ2h0IjowLjAsIkxpbmVUeXBlIjowLCJQYXJlbnRTdHlsZSI6bnVsbH0sIlBhcmVudFN0eWxlIjpudWxsfSwiSG9yaXpvbnRhbENvbm5lY3RvclN0eWxlIjp7IiRpZCI6IjU0OSIsIkxpbmVDb2xvciI6eyIkcmVmIjoiNjQifSwiTGluZVdlaWdodCI6MS4wLCJMaW5lVHlwZSI6MCwiUGFyZW50U3R5bGUiOm51bGx9LCJWZXJ0aWNhbENvbm5lY3RvclN0eWxlIjp7IiRpZCI6IjU1MCIsIkxpbmVDb2xvciI6eyIkcmVmIjoiNjc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EwLCJJc0JlbG93VGltZWJhbmQiOnRydWUsIlBlcmNlbnRhZ2VDb21wbGV0ZVNoYXBlT3BhY2l0eSI6MzUsIlNoYXBlU3R5bGUiOnsiJGlkIjoiNTUxIiwiTWFyZ2luIjp7IiRpZCI6IjU1MiIsIlRvcCI6MC4wLCJMZWZ0Ijo0LjAsIlJpZ2h0Ijo0LjAsIkJvdHRvbSI6MC4wfSwiUGFkZGluZyI6eyIkaWQiOiI1NTMiLCJUb3AiOjAuMCwiTGVmdCI6MC4wLCJSaWdodCI6MC4wLCJCb3R0b20iOjAuMH0sIkJhY2tncm91bmQiOnsiJGlkIjoiNTU0IiwiQ29sb3IiOnsiJGlkIjoiNTU1IiwiQSI6MjU1LCJSIjoxMjMsIkciOjE2NywiQiI6MTU3fX0sIklzVmlzaWJsZSI6dHJ1ZSwiV2lkdGgiOjAuMCwiSGVpZ2h0IjoxNi4wLCJCb3JkZXJTdHlsZSI6eyIkaWQiOiI1NTYiLCJMaW5lQ29sb3IiOnsiJGlkIjoiNTU3IiwiJHR5cGUiOiJOTFJFLkNvbW1vbi5Eb20uU29saWRDb2xvckJydXNoLCBOTFJFLkNvbW1vbiIsIkNvbG9yIjp7IiRpZCI6IjU1OCIsIkEiOjI1NSwiUiI6MTA3LCJHIjoxMzMsIkIiOjE1NH19LCJMaW5lV2VpZ2h0IjowLjAsIkxpbmVUeXBlIjowLCJQYXJlbnRTdHlsZSI6bnVsbH0sIlBhcmVudFN0eWxlIjpudWxsfSwiVGl0bGVTdHlsZSI6eyIkaWQiOiI1NTkiLCJGb250U2V0dGluZ3MiOnsiJGlkIjoiNTYwIiwiRm9udFNpemUiOjExLCJGb250TmFtZSI6IkFyaWFsIiwiSXNCb2xkIjp0cnVlLCJJc0l0YWxpYyI6ZmFsc2UsIklzVW5kZXJsaW5lZCI6ZmFsc2UsIlBhcmVudFN0eWxlIjpudWxsfSwiQXV0b1NpemUiOjIsIkZvcmVncm91bmQiOnsiJGlkIjoiNTYxIiwiQ29sb3IiOnsiJGlkIjoiNTYyIiwiQSI6MjU1LCJSIjoyNTUsIkciOjI1NSwiQiI6MjU1fX0sIk1heFdpZHRoIjo1My40MzY3NzEzOTI4MjIyNjYsIk1heEhlaWdodCI6IkluZmluaXR5IiwiU21hcnRGb3JlZ3JvdW5kSXNBY3RpdmUiOmZhbHNlLCJIb3Jpem9udGFsQWxpZ25tZW50IjoxLCJWZXJ0aWNhbEFsaWdubWVudCI6MCwiU21hcnRGb3JlZ3JvdW5kIjpudWxsLCJCYWNrZ3JvdW5kRmlsbFR5cGUiOjAsIk1hcmdpbiI6eyIkaWQiOiI1NjMiLCJUb3AiOjAuMCwiTGVmdCI6MC4wLCJSaWdodCI6MC4wLCJCb3R0b20iOjAuMH0sIlBhZGRpbmciOnsiJGlkIjoiNTY0IiwiVG9wIjowLjAsIkxlZnQiOjAuMCwiUmlnaHQiOjAuMCwiQm90dG9tIjowLjB9LCJCYWNrZ3JvdW5kIjp7IiRpZCI6IjU2NSIsIkNvbG9yIjp7IiRpZCI6IjU2NiIsIkEiOjAsIlIiOjI1NSwiRyI6MjU1LCJCIjoyNTV9fSwiSXNWaXNpYmxlIjp0cnVlLCJXaWR0aCI6MC4wLCJIZWlnaHQiOjAuMCwiQm9yZGVyU3R5bGUiOnsiJGlkIjoiNTY3IiwiTGluZUNvbG9yIjpudWxsLCJMaW5lV2VpZ2h0IjowLjAsIkxpbmVUeXBlIjowLCJQYXJlbnRTdHlsZSI6bnVsbH0sIlBhcmVudFN0eWxlIjpudWxsfSwiRGF0ZVN0eWxlIjp7IiRpZCI6IjU2OCIsIkZvbnRTZXR0aW5ncyI6eyIkaWQiOiI1NjkiLCJGb250U2l6ZSI6MTAsIkZvbnROYW1lIjoiQ2FsaWJyaSIsIklzQm9sZCI6ZmFsc2UsIklzSXRhbGljIjpmYWxzZSwiSXNVbmRlcmxpbmVkIjpmYWxzZSwiUGFyZW50U3R5bGUiOm51bGx9LCJBdXRvU2l6ZSI6MCwiRm9yZWdyb3VuZCI6eyIkaWQiOiI1NzAiLCJDb2xvciI6eyIkaWQiOiI1NzEiLCJBIjoyNTUsIlIiOjcwLCJHIjo3MCwiQiI6NzB9fSwiTWF4V2lkdGgiOjIwMC4wLCJNYXhIZWlnaHQiOiJJbmZpbml0eSIsIlNtYXJ0Rm9yZWdyb3VuZElzQWN0aXZlIjpmYWxzZSwiSG9yaXpvbnRhbEFsaWdubWVudCI6MCwiVmVydGljYWxBbGlnbm1lbnQiOjAsIlNtYXJ0Rm9yZWdyb3VuZCI6bnVsbCwiQmFja2dyb3VuZEZpbGxUeXBlIjowLCJNYXJnaW4iOnsiJGlkIjoiNTcyIiwiVG9wIjowLjAsIkxlZnQiOjAuMCwiUmlnaHQiOjAuMCwiQm90dG9tIjowLjB9LCJQYWRkaW5nIjp7IiRpZCI6IjU3MyIsIlRvcCI6MC4wLCJMZWZ0IjowLjAsIlJpZ2h0IjowLjAsIkJvdHRvbSI6MC4wfSwiQmFja2dyb3VuZCI6eyIkaWQiOiI1NzQiLCJDb2xvciI6eyIkaWQiOiI1NzUiLCJBIjowLCJSIjoyNTUsIkciOjI1NSwiQiI6MjU1fX0sIklzVmlzaWJsZSI6dHJ1ZSwiV2lkdGgiOjAuMCwiSGVpZ2h0IjowLjAsIkJvcmRlclN0eWxlIjp7IiRpZCI6IjU3NiIsIkxpbmVDb2xvciI6bnVsbCwiTGluZVdlaWdodCI6MC4wLCJMaW5lVHlwZSI6MCwiUGFyZW50U3R5bGUiOm51bGx9LCJQYXJlbnRTdHlsZSI6bnVsbH0sIkRhdGVGb3JtYXQiOnsiJGlkIjoiNTc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3OCIsIkZvcm1hdCI6MCwiSXNWaXNpYmxlIjpmYWxzZSwiTGFzdEtub3duVmlzaWJpbGl0eVN0YXRlIjpmYWxzZX0sIklzVmlzaWJsZSI6dHJ1ZSwiUGFyZW50U3R5bGUiOm51bGx9LCJJbmRleCI6MTEsIlNtYXJ0RHVyYXRpb25BY3RpdmF0ZWQiOmZhbHNlLCJEYXRlRm9ybWF0Ijp7IiRyZWYiOiI1NzcifSwiV2Vla051bWJlcmluZyI6eyIkaWQiOiI1NzkiLCJGb3JtYXQiOjAsIklzVmlzaWJsZSI6ZmFsc2UsIkxhc3RLbm93blZpc2liaWxpdHlTdGF0ZSI6ZmFsc2V9LCJJZCI6ImYxYjAzYjlmLWFkYjItNDZkNi1iNzRlLWVmNjZkMmM2NjJkMSIsIkltcG9ydElkIjpudWxsLCJUaXRsZSI6IkluaXRpYXRpdmUiLCJOb3RlIjpudWxsLCJIeXBlcmxpbmsiOnsiJGlkIjoiNTgwIiwiQWRkcmVzcyI6bnVsbCwiU3ViQWRkcmVzcyI6bnVsbH0sIklzQ2hhbmdlZCI6ZmFsc2UsIklzTmV3IjpmYWxzZX19XSwiX21pbGVzdG9uZXMiOltdLCJJZCI6IjYzZmE3YTkzLWQwYzgtNDk3Zi1hYWE1LWFiNTIyYzQ0MjU5MiIsIklzU2luZ2xlSXRlbVJvdyI6ZmFsc2V9LHsiJGlkIjoiNTgxIiwiX3Rhc2tzIjpbeyIkaWQiOiI1ODIiLCJfYXR0YWNoZWRNaWxlc3RvbmVzIjpbXSwiVGFza0RlZmluaXRpb24iOnsiJGlkIjoiNTgzIiwiR3JvdXBOYW1lIjoiZmZmMmI3MzUtM2I5Zi00OTEwLWJkMDctZjI1ODIzNTVhNjM1IiwiU3RhcnREYXRlIjoiMjAyMS0wNi0wNVQwMDowMDowMCIsIkVuZERhdGUiOiIyMDIxLTA4LTA1VDExOjU5OjAwIiwiUGVyY2VudGFnZUNvbXBsZXRlIjpudWxsLCJTdHlsZSI6eyIkaWQiOiI1ODQiLCJTaGFwZSI6NCwiU2hhcGVUaGlja25lc3MiOjAsIkR1cmF0aW9uRm9ybWF0IjowLCJJbmNsdWRlTm9uV29ya2luZ0RheXNJbkR1cmF0aW9uIjpmYWxzZSwiUGVyY2VudGFnZUNvbXBsZXRlU3R5bGUiOnsiJGlkIjoiNTg1IiwiRm9udFNldHRpbmdzIjp7IiRpZCI6IjU4NiIsIkZvbnRTaXplIjoxMCwiRm9udE5hbWUiOiJDYWxpYnJpIiwiSXNCb2xkIjp0cnVlLCJJc0l0YWxpYyI6ZmFsc2UsIklzVW5kZXJsaW5lZCI6ZmFsc2UsIlBhcmVudFN0eWxlIjpudWxsfSwiQXV0b1NpemUiOjAsIkZvcmVncm91bmQiOnsiJHJlZiI6IjEyOCJ9LCJNYXhXaWR0aCI6MjAwLjAsIk1heEhlaWdodCI6IkluZmluaXR5IiwiU21hcnRGb3JlZ3JvdW5kSXNBY3RpdmUiOmZhbHNlLCJIb3Jpem9udGFsQWxpZ25tZW50IjowLCJWZXJ0aWNhbEFsaWdubWVudCI6MCwiU21hcnRGb3JlZ3JvdW5kIjpudWxsLCJCYWNrZ3JvdW5kRmlsbFR5cGUiOjAsIk1hcmdpbiI6eyIkaWQiOiI1ODciLCJUb3AiOjAuMCwiTGVmdCI6MC4wLCJSaWdodCI6MC4wLCJCb3R0b20iOjAuMH0sIlBhZGRpbmciOnsiJGlkIjoiNTg4IiwiVG9wIjowLjAsIkxlZnQiOjAuMCwiUmlnaHQiOjAuMCwiQm90dG9tIjowLjB9LCJCYWNrZ3JvdW5kIjp7IiRyZWYiOiIxMzIifSwiSXNWaXNpYmxlIjp0cnVlLCJXaWR0aCI6MC4wLCJIZWlnaHQiOjAuMCwiQm9yZGVyU3R5bGUiOnsiJGlkIjoiNTg5IiwiTGluZUNvbG9yIjpudWxsLCJMaW5lV2VpZ2h0IjowLjAsIkxpbmVUeXBlIjowLCJQYXJlbnRTdHlsZSI6bnVsbH0sIlBhcmVudFN0eWxlIjpudWxsfSwiRHVyYXRpb25TdHlsZSI6eyIkaWQiOiI1OTAiLCJGb250U2V0dGluZ3MiOnsiJGlkIjoiNTkxIiwiRm9udFNpemUiOjEwLCJGb250TmFtZSI6IkNhbGlicmkiLCJJc0JvbGQiOmZhbHNlLCJJc0l0YWxpYyI6ZmFsc2UsIklzVW5kZXJsaW5lZCI6ZmFsc2UsIlBhcmVudFN0eWxlIjpudWxsfSwiQXV0b1NpemUiOjAsIkZvcmVncm91bmQiOnsiJGlkIjoiNTkyIiwiQ29sb3IiOnsiJHJlZiI6IjMxNyJ9fSwiTWF4V2lkdGgiOjIwMC4wLCJNYXhIZWlnaHQiOiJJbmZpbml0eSIsIlNtYXJ0Rm9yZWdyb3VuZElzQWN0aXZlIjpmYWxzZSwiSG9yaXpvbnRhbEFsaWdubWVudCI6MCwiVmVydGljYWxBbGlnbm1lbnQiOjAsIlNtYXJ0Rm9yZWdyb3VuZCI6bnVsbCwiQmFja2dyb3VuZEZpbGxUeXBlIjowLCJNYXJnaW4iOnsiJGlkIjoiNTkzIiwiVG9wIjowLjAsIkxlZnQiOjAuMCwiUmlnaHQiOjAuMCwiQm90dG9tIjowLjB9LCJQYWRkaW5nIjp7IiRpZCI6IjU5NCIsIlRvcCI6MC4wLCJMZWZ0IjowLjAsIlJpZ2h0IjowLjAsIkJvdHRvbSI6MC4wfSwiQmFja2dyb3VuZCI6eyIkcmVmIjoiMzIwIn0sIklzVmlzaWJsZSI6dHJ1ZSwiV2lkdGgiOjAuMCwiSGVpZ2h0IjowLjAsIkJvcmRlclN0eWxlIjp7IiRpZCI6IjU5NSIsIkxpbmVDb2xvciI6bnVsbCwiTGluZVdlaWdodCI6MC4wLCJMaW5lVHlwZSI6MCwiUGFyZW50U3R5bGUiOm51bGx9LCJQYXJlbnRTdHlsZSI6bnVsbH0sIkhvcml6b250YWxDb25uZWN0b3JTdHlsZSI6eyIkaWQiOiI1OTYiLCJMaW5lQ29sb3IiOnsiJHJlZiI6IjY0In0sIkxpbmVXZWlnaHQiOjEuMCwiTGluZVR5cGUiOjAsIlBhcmVudFN0eWxlIjpudWxsfSwiVmVydGljYWxDb25uZWN0b3JTdHlsZSI6eyIkaWQiOiI1OTciLCJMaW5lQ29sb3IiOnsiJHJlZiI6IjY3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NTk4IiwiTWFyZ2luIjp7IiRpZCI6IjU5OSIsIlRvcCI6MC4wLCJMZWZ0Ijo0LjAsIlJpZ2h0Ijo0LjAsIkJvdHRvbSI6MC4wfSwiUGFkZGluZyI6eyIkaWQiOiI2MDAiLCJUb3AiOjAuMCwiTGVmdCI6MC4wLCJSaWdodCI6MC4wLCJCb3R0b20iOjAuMH0sIkJhY2tncm91bmQiOnsiJGlkIjoiNjAxIiwiQ29sb3IiOnsiJGlkIjoiNjAyIiwiQSI6MjU1LCJSIjoxMjMsIkciOjE2NywiQiI6MTU3fX0sIklzVmlzaWJsZSI6dHJ1ZSwiV2lkdGgiOjAuMCwiSGVpZ2h0IjoxMC4wLCJCb3JkZXJTdHlsZSI6eyIkaWQiOiI2MDMiLCJMaW5lQ29sb3IiOnsiJGlkIjoiNjA0IiwiJHR5cGUiOiJOTFJFLkNvbW1vbi5Eb20uU29saWRDb2xvckJydXNoLCBOTFJFLkNvbW1vbiIsIkNvbG9yIjp7IiRpZCI6IjYwNSIsIkEiOjI1NSwiUiI6MTA3LCJHIjoxMzMsIkIiOjE1NH19LCJMaW5lV2VpZ2h0IjowLjAsIkxpbmVUeXBlIjowLCJQYXJlbnRTdHlsZSI6bnVsbH0sIlBhcmVudFN0eWxlIjpudWxsfSwiVGl0bGVTdHlsZSI6eyIkaWQiOiI2MDYiLCJGb250U2V0dGluZ3MiOnsiJGlkIjoiNjA3IiwiRm9udFNpemUiOjExLCJGb250TmFtZSI6IkFyaWFsIiwiSXNCb2xkIjp0cnVlLCJJc0l0YWxpYyI6ZmFsc2UsIklzVW5kZXJsaW5lZCI6ZmFsc2UsIlBhcmVudFN0eWxlIjpudWxsfSwiQXV0b1NpemUiOjIsIkZvcmVncm91bmQiOnsiJGlkIjoiNjA4IiwiQ29sb3IiOnsiJGlkIjoiNjA5IiwiQSI6MjU1LCJSIjoyNTUsIkciOjI1NSwiQiI6MjU1fX0sIk1heFdpZHRoIjo1Ni4xMDIyMDMzNjkxNDA2MjUsIk1heEhlaWdodCI6IkluZmluaXR5IiwiU21hcnRGb3JlZ3JvdW5kSXNBY3RpdmUiOmZhbHNlLCJIb3Jpem9udGFsQWxpZ25tZW50IjoxLCJWZXJ0aWNhbEFsaWdubWVudCI6MCwiU21hcnRGb3JlZ3JvdW5kIjpudWxsLCJCYWNrZ3JvdW5kRmlsbFR5cGUiOjAsIk1hcmdpbiI6eyIkaWQiOiI2MTAiLCJUb3AiOjAuMCwiTGVmdCI6MC4wLCJSaWdodCI6MC4wLCJCb3R0b20iOjAuMH0sIlBhZGRpbmciOnsiJGlkIjoiNjExIiwiVG9wIjowLjAsIkxlZnQiOjAuMCwiUmlnaHQiOjAuMCwiQm90dG9tIjowLjB9LCJCYWNrZ3JvdW5kIjp7IiRpZCI6IjYxMiIsIkNvbG9yIjp7IiRpZCI6IjYxMyIsIkEiOjAsIlIiOjI1NSwiRyI6MjU1LCJCIjoyNTV9fSwiSXNWaXNpYmxlIjp0cnVlLCJXaWR0aCI6MC4wLCJIZWlnaHQiOjAuMCwiQm9yZGVyU3R5bGUiOnsiJGlkIjoiNjE0IiwiTGluZUNvbG9yIjpudWxsLCJMaW5lV2VpZ2h0IjowLjAsIkxpbmVUeXBlIjowLCJQYXJlbnRTdHlsZSI6bnVsbH0sIlBhcmVudFN0eWxlIjpudWxsfSwiRGF0ZVN0eWxlIjp7IiRpZCI6IjYxNSIsIkZvbnRTZXR0aW5ncyI6eyIkaWQiOiI2MTYiLCJGb250U2l6ZSI6MTAsIkZvbnROYW1lIjoiQ2FsaWJyaSIsIklzQm9sZCI6ZmFsc2UsIklzSXRhbGljIjpmYWxzZSwiSXNVbmRlcmxpbmVkIjpmYWxzZSwiUGFyZW50U3R5bGUiOm51bGx9LCJBdXRvU2l6ZSI6MCwiRm9yZWdyb3VuZCI6eyIkaWQiOiI2MTciLCJDb2xvciI6eyIkaWQiOiI2MTgiLCJBIjoyNTUsIlIiOjExNSwiRyI6MTE1LCJCIjoxMTV9fSwiTWF4V2lkdGgiOjIwMC4wLCJNYXhIZWlnaHQiOiJJbmZpbml0eSIsIlNtYXJ0Rm9yZWdyb3VuZElzQWN0aXZlIjpmYWxzZSwiSG9yaXpvbnRhbEFsaWdubWVudCI6MiwiVmVydGljYWxBbGlnbm1lbnQiOjAsIlNtYXJ0Rm9yZWdyb3VuZCI6bnVsbCwiQmFja2dyb3VuZEZpbGxUeXBlIjowLCJNYXJnaW4iOnsiJGlkIjoiNjE5IiwiVG9wIjowLjAsIkxlZnQiOjAuMCwiUmlnaHQiOjAuMCwiQm90dG9tIjowLjB9LCJQYWRkaW5nIjp7IiRpZCI6IjYyMCIsIlRvcCI6MC4wLCJMZWZ0IjowLjAsIlJpZ2h0IjowLjAsIkJvdHRvbSI6MC4wfSwiQmFja2dyb3VuZCI6eyIkcmVmIjoiNTI5In0sIklzVmlzaWJsZSI6ZmFsc2UsIldpZHRoIjowLjAsIkhlaWdodCI6MC4wLCJCb3JkZXJTdHlsZSI6eyIkaWQiOiI2MjEiLCJMaW5lQ29sb3IiOm51bGwsIkxpbmVXZWlnaHQiOjAuMCwiTGluZVR5cGUiOjAsIlBhcmVudFN0eWxlIjpudWxsfSwiUGFyZW50U3R5bGUiOm51bGx9LCJEYXRlRm9ybWF0Ijp7IiRpZCI6IjYy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MjMiLCJGb3JtYXQiOjAsIklzVmlzaWJsZSI6ZmFsc2UsIkxhc3RLbm93blZpc2liaWxpdHlTdGF0ZSI6ZmFsc2V9LCJJc1Zpc2libGUiOnRydWUsIlBhcmVudFN0eWxlIjpudWxsfSwiSW5kZXgiOjE0LCJTbWFydER1cmF0aW9uQWN0aXZhdGVkIjpmYWxzZSwiRGF0ZUZvcm1hdCI6eyIkcmVmIjoiNjIyIn0sIldlZWtOdW1iZXJpbmciOnsiJGlkIjoiNjI0IiwiRm9ybWF0IjowLCJJc1Zpc2libGUiOmZhbHNlLCJMYXN0S25vd25WaXNpYmlsaXR5U3RhdGUiOmZhbHNlfSwiSWQiOiI0MGM3Njk2Yy04YjNhLTRiMWQtYjgzZC03NjczMGU1ZDkyYzIiLCJJbXBvcnRJZCI6bnVsbCwiVGl0bGUiOiJJbml0aWF0aXZlIiwiTm90ZSI6bnVsbCwiSHlwZXJsaW5rIjp7IiRpZCI6IjYyNSIsIkFkZHJlc3MiOm51bGwsIlN1YkFkZHJlc3MiOm51bGx9LCJJc0NoYW5nZWQiOmZhbHNlLCJJc05ldyI6ZmFsc2V9fSx7IiRpZCI6IjYyNiIsIl9hdHRhY2hlZE1pbGVzdG9uZXMiOlt7IiRpZCI6IjYyNyIsIkRhdGUiOiIyMDIxLTA4LTE4VDExOjU5OjAwIiwiU3R5bGUiOnsiJGlkIjoiNjI4IiwiU2hhcGUiOjEsIkNvbm5lY3Rvck1hcmdpbiI6eyIkaWQiOiI2MjkiLCJUb3AiOjAuMCwiTGVmdCI6Mi4wLCJSaWdodCI6Mi4wLCJCb3R0b20iOjAuMH0sIkNvbm5lY3RvclN0eWxlIjp7IiRpZCI6IjYzMCIsIkxpbmVDb2xvciI6eyIkaWQiOiI2MzEiLCIkdHlwZSI6Ik5MUkUuQ29tbW9uLkRvbS5Tb2xpZENvbG9yQnJ1c2gsIE5MUkUuQ29tbW9uIiwiQ29sb3IiOnsiJGlkIjoiNjMyIiwiQSI6MTI3LCJSIjoxMjcsIkciOjk1LCJCIjo4Mn19LCJMaW5lV2VpZ2h0IjoxLjAsIkxpbmVUeXBlIjowLCJQYXJlbnRTdHlsZSI6bnVsbH0sIklzQmVsb3dUaW1lYmFuZCI6dHJ1ZSwiUG9zaXRpb25PblRhc2siOjMsIkhpZGVEYXRlIjpmYWxzZSwiU2hhcGVTaXplIjozLCJTcGFjaW5nIjoxLjAsIlBhZGRpbmciOnsiJHJlZiI6IjEyIn0sIlNoYXBlU3R5bGUiOnsiJGlkIjoiNjMzIiwiTWFyZ2luIjp7IiRyZWYiOiIxNCJ9LCJQYWRkaW5nIjp7IiRyZWYiOiIxNSJ9LCJCYWNrZ3JvdW5kIjp7IiRpZCI6IjYzNCIsIkNvbG9yIjp7IiRpZCI6IjYzNSIsIkEiOjIwNCwiUiI6NTgsIkciOjkxLCJCIjo5OX19LCJJc1Zpc2libGUiOnRydWUsIldpZHRoIjoxNi4wLCJIZWlnaHQiOjE3LjQ0MjUyMDE0MTYwMTU2MiwiQm9yZGVyU3R5bGUiOnsiJGlkIjoiNjM2IiwiTGluZUNvbG9yIjp7IiRpZCI6IjYzNyIsIiR0eXBlIjoiTkxSRS5Db21tb24uRG9tLlNvbGlkQ29sb3JCcnVzaCwgTkxSRS5Db21tb24iLCJDb2xvciI6eyIkaWQiOiI2MzgiLCJBIjoyNTUsIlIiOjEwNywiRyI6MTMzLCJCIjoxNTR9fSwiTGluZVdlaWdodCI6MC4wLCJMaW5lVHlwZSI6MCwiUGFyZW50U3R5bGUiOm51bGx9LCJQYXJlbnRTdHlsZSI6bnVsbH0sIlRpdGxlU3R5bGUiOnsiJGlkIjoiNjM5IiwiRm9udFNldHRpbmdzIjp7IiRpZCI6IjY0MCIsIkZvbnRTaXplIjoxMCwiRm9udE5hbWUiOiJBcmlhbCIsIklzQm9sZCI6dHJ1ZSwiSXNJdGFsaWMiOmZhbHNlLCJJc1VuZGVybGluZWQiOmZhbHNlLCJQYXJlbnRTdHlsZSI6bnVsbH0sIkF1dG9TaXplIjowLCJGb3JlZ3JvdW5kIjp7IiRpZCI6IjY0MSIsIkNvbG9yIjp7IiRpZCI6IjY0Mi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jUifSwiUGFkZGluZyI6eyIkcmVmIjoiMjYifSwiQmFja2dyb3VuZCI6eyIkaWQiOiI2NDMiLCJDb2xvciI6eyIkaWQiOiI2NDQiLCJBIjowLCJSIjoyNTUsIkciOjI1NSwiQiI6MjU1fX0sIklzVmlzaWJsZSI6ZmFsc2UsIldpZHRoIjowLjAsIkhlaWdodCI6MC4wLCJCb3JkZXJTdHlsZSI6eyIkaWQiOiI2NDUiLCJMaW5lQ29sb3IiOm51bGwsIkxpbmVXZWlnaHQiOjAuMCwiTGluZVR5cGUiOjAsIlBhcmVudFN0eWxlIjpudWxsfSwiUGFyZW50U3R5bGUiOm51bGx9LCJEYXRlU3R5bGUiOnsiJGlkIjoiNjQ2IiwiRm9udFNldHRpbmdzIjp7IiRpZCI6IjY0NyIsIkZvbnRTaXplIjoxMCwiRm9udE5hbWUiOiJDYWxpYnJpIiwiSXNCb2xkIjpmYWxzZSwiSXNJdGFsaWMiOmZhbHNlLCJJc1VuZGVybGluZWQiOmZhbHNlLCJQYXJlbnRTdHlsZSI6bnVsbH0sIkF1dG9TaXplIjowLCJGb3JlZ3JvdW5kIjp7IiRpZCI6IjY0OCIsIkNvbG9yIjp7IiRpZCI6IjY0OS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M0In0sIlBhZGRpbmciOnsiJHJlZiI6IjM1In0sIkJhY2tncm91bmQiOnsiJGlkIjoiNjUwIiwiQ29sb3IiOnsiJGlkIjoiNjUxIiwiQSI6MCwiUiI6MjU1LCJHIjoyNTUsIkIiOjI1NX19LCJJc1Zpc2libGUiOmZhbHNlLCJXaWR0aCI6MC4wLCJIZWlnaHQiOjAuMCwiQm9yZGVyU3R5bGUiOnsiJGlkIjoiNjUyIiwiTGluZUNvbG9yIjpudWxsLCJMaW5lV2VpZ2h0IjowLjAsIkxpbmVUeXBlIjowLCJQYXJlbnRTdHlsZSI6bnVsbH0sIlBhcmVudFN0eWxlIjpudWxsfSwiRGF0ZUZvcm1hdCI6eyIkaWQiOiI2NTM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U0IiwiRm9ybWF0IjowLCJJc1Zpc2libGUiOmZhbHNlLCJMYXN0S25vd25WaXNpYmlsaXR5U3RhdGUiOmZhbHNlfSwiSXNWaXNpYmxlIjp0cnVlLCJQYXJlbnRTdHlsZSI6bnVsbH0sIkluZGV4IjoxNiwiUGVyY2VudGFnZUNvbXBsZXRlIjpudWxsLCJQb3NpdGlvbiI6eyJSYXRpbyI6MC4wLCJJc0N1c3RvbSI6ZmFsc2V9LCJEYXRlRm9ybWF0Ijp7IiRyZWYiOiI2NTMifSwiV2Vla051bWJlcmluZyI6eyIkaWQiOiI2NTUiLCJGb3JtYXQiOjAsIklzVmlzaWJsZSI6ZmFsc2UsIkxhc3RLbm93blZpc2liaWxpdHlTdGF0ZSI6ZmFsc2V9LCJSZWxhdGVkVGFza0lkIjoiYzYwOTEwMDktNmQ1YS00YjZmLTlkZTctNmI2M2ZlYWRjZjk0IiwiSWQiOiI4ZWQyOGI5MS04M2RlLTQ1ODgtYTQ2ZS1kNDMyMzA2NmMyOGYiLCJJbXBvcnRJZCI6IiIsIlRpdGxlIjoiTWlsZXN0b25lIiwiTm90ZSI6bnVsbCwiSHlwZXJsaW5rIjp7IiRpZCI6IjY1NiIsIkFkZHJlc3MiOiIiLCJTdWJBZGRyZXNzIjoiIn0sIklzQ2hhbmdlZCI6ZmFsc2UsIklzTmV3IjpmYWxzZX1dLCJUYXNrRGVmaW5pdGlvbiI6eyIkaWQiOiI2NTciLCJHcm91cE5hbWUiOiJmZmYyYjczNS0zYjlmLTQ5MTAtYmQwNy1mMjU4MjM1NWE2MzUiLCJTdGFydERhdGUiOiIyMDIxLTA4LTA2VDAwOjAwOjAwIiwiRW5kRGF0ZSI6IjIwMjEtMTAtMzBUMTE6NTk6MDBaIiwiUGVyY2VudGFnZUNvbXBsZXRlIjpudWxsLCJTdHlsZSI6eyIkaWQiOiI2NTgiLCJTaGFwZSI6NCwiU2hhcGVUaGlja25lc3MiOjEsIkR1cmF0aW9uRm9ybWF0IjowLCJJbmNsdWRlTm9uV29ya2luZ0RheXNJbkR1cmF0aW9uIjpmYWxzZSwiUGVyY2VudGFnZUNvbXBsZXRlU3R5bGUiOnsiJGlkIjoiNjU5IiwiRm9udFNldHRpbmdzIjp7IiRpZCI6IjY2MCIsIkZvbnRTaXplIjoxMCwiRm9udE5hbWUiOiJDYWxpYnJpIiwiSXNCb2xkIjp0cnVlLCJJc0l0YWxpYyI6ZmFsc2UsIklzVW5kZXJsaW5lZCI6ZmFsc2UsIlBhcmVudFN0eWxlIjpudWxsfSwiQXV0b1NpemUiOjAsIkZvcmVncm91bmQiOnsiJHJlZiI6IjEyOCJ9LCJNYXhXaWR0aCI6MjAwLjAsIk1heEhlaWdodCI6IkluZmluaXR5IiwiU21hcnRGb3JlZ3JvdW5kSXNBY3RpdmUiOmZhbHNlLCJIb3Jpem9udGFsQWxpZ25tZW50IjoxLCJWZXJ0aWNhbEFsaWdubWVudCI6MCwiU21hcnRGb3JlZ3JvdW5kIjpudWxsLCJCYWNrZ3JvdW5kRmlsbFR5cGUiOjAsIk1hcmdpbiI6eyIkaWQiOiI2NjEiLCJUb3AiOjAuMCwiTGVmdCI6MC4wLCJSaWdodCI6MC4wLCJCb3R0b20iOjAuMH0sIlBhZGRpbmciOnsiJGlkIjoiNjYyIiwiVG9wIjowLjAsIkxlZnQiOjAuMCwiUmlnaHQiOjAuMCwiQm90dG9tIjowLjB9LCJCYWNrZ3JvdW5kIjp7IiRyZWYiOiIxMzIifSwiSXNWaXNpYmxlIjp0cnVlLCJXaWR0aCI6MC4wLCJIZWlnaHQiOjAuMCwiQm9yZGVyU3R5bGUiOnsiJGlkIjoiNjYzIiwiTGluZUNvbG9yIjpudWxsLCJMaW5lV2VpZ2h0IjowLjAsIkxpbmVUeXBlIjowLCJQYXJlbnRTdHlsZSI6bnVsbH0sIlBhcmVudFN0eWxlIjpudWxsfSwiRHVyYXRpb25TdHlsZSI6eyIkaWQiOiI2NjQiLCJGb250U2V0dGluZ3MiOnsiJGlkIjoiNjY1IiwiRm9udFNpemUiOjEwLCJGb250TmFtZSI6IkNhbGlicmkiLCJJc0JvbGQiOmZhbHNlLCJJc0l0YWxpYyI6ZmFsc2UsIklzVW5kZXJsaW5lZCI6ZmFsc2UsIlBhcmVudFN0eWxlIjpudWxsfSwiQXV0b1NpemUiOjAsIkZvcmVncm91bmQiOnsiJGlkIjoiNjY2IiwiQ29sb3IiOnsiJHJlZiI6IjEzOCJ9fSwiTWF4V2lkdGgiOjIwMC4wLCJNYXhIZWlnaHQiOiJJbmZpbml0eSIsIlNtYXJ0Rm9yZWdyb3VuZElzQWN0aXZlIjpmYWxzZSwiSG9yaXpvbnRhbEFsaWdubWVudCI6MCwiVmVydGljYWxBbGlnbm1lbnQiOjAsIlNtYXJ0Rm9yZWdyb3VuZCI6bnVsbCwiQmFja2dyb3VuZEZpbGxUeXBlIjowLCJNYXJnaW4iOnsiJGlkIjoiNjY3IiwiVG9wIjowLjAsIkxlZnQiOjAuMCwiUmlnaHQiOjAuMCwiQm90dG9tIjowLjB9LCJQYWRkaW5nIjp7IiRpZCI6IjY2OCIsIlRvcCI6MC4wLCJMZWZ0IjowLjAsIlJpZ2h0IjowLjAsIkJvdHRvbSI6MC4wfSwiQmFja2dyb3VuZCI6eyIkcmVmIjoiMTQxIn0sIklzVmlzaWJsZSI6dHJ1ZSwiV2lkdGgiOjAuMCwiSGVpZ2h0IjowLjAsIkJvcmRlclN0eWxlIjp7IiRpZCI6IjY2OSIsIkxpbmVDb2xvciI6bnVsbCwiTGluZVdlaWdodCI6MC4wLCJMaW5lVHlwZSI6MCwiUGFyZW50U3R5bGUiOm51bGx9LCJQYXJlbnRTdHlsZSI6bnVsbH0sIkhvcml6b250YWxDb25uZWN0b3JTdHlsZSI6eyIkaWQiOiI2NzAiLCJMaW5lQ29sb3IiOnsiJHJlZiI6IjE0NSJ9LCJMaW5lV2VpZ2h0IjoxLjAsIkxpbmVUeXBlIjowLCJQYXJlbnRTdHlsZSI6bnVsbH0sIlZlcnRpY2FsQ29ubmVjdG9yU3R5bGUiOnsiJGlkIjoiNjcxIiwiTGluZUNvbG9yIjp7IiRyZWYiOiIxNDg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EwLCJJc0JlbG93VGltZWJhbmQiOnRydWUsIlBlcmNlbnRhZ2VDb21wbGV0ZVNoYXBlT3BhY2l0eSI6MzUsIlNoYXBlU3R5bGUiOnsiJGlkIjoiNjcyIiwiTWFyZ2luIjp7IiRpZCI6IjY3MyIsIlRvcCI6MC4wLCJMZWZ0Ijo0LjAsIlJpZ2h0Ijo0LjAsIkJvdHRvbSI6MC4wfSwiUGFkZGluZyI6eyIkaWQiOiI2NzQiLCJUb3AiOjAuMCwiTGVmdCI6MC4wLCJSaWdodCI6MC4wLCJCb3R0b20iOjAuMH0sIkJhY2tncm91bmQiOnsiJGlkIjoiNjc1IiwiQ29sb3IiOnsiJGlkIjoiNjc2IiwiQSI6MjU1LCJSIjoxMjMsIkciOjE2NywiQiI6MTU3fX0sIklzVmlzaWJsZSI6dHJ1ZSwiV2lkdGgiOjAuMCwiSGVpZ2h0IjoxNi4wLCJCb3JkZXJTdHlsZSI6eyIkaWQiOiI2NzciLCJMaW5lQ29sb3IiOnsiJGlkIjoiNjc4IiwiJHR5cGUiOiJOTFJFLkNvbW1vbi5Eb20uU29saWRDb2xvckJydXNoLCBOTFJFLkNvbW1vbiIsIkNvbG9yIjp7IiRpZCI6IjY3OSIsIkEiOjI1NSwiUiI6MTA3LCJHIjoxMzMsIkIiOjE1NH19LCJMaW5lV2VpZ2h0IjowLjAsIkxpbmVUeXBlIjowLCJQYXJlbnRTdHlsZSI6bnVsbH0sIlBhcmVudFN0eWxlIjpudWxsfSwiVGl0bGVTdHlsZSI6eyIkaWQiOiI2ODAiLCJGb250U2V0dGluZ3MiOnsiJGlkIjoiNjgxIiwiRm9udFNpemUiOjExLCJGb250TmFtZSI6IkFyaWFsIiwiSXNCb2xkIjp0cnVlLCJJc0l0YWxpYyI6ZmFsc2UsIklzVW5kZXJsaW5lZCI6ZmFsc2UsIlBhcmVudFN0eWxlIjpudWxsfSwiQXV0b1NpemUiOjIsIkZvcmVncm91bmQiOnsiJGlkIjoiNjgyIiwiQ29sb3IiOnsiJGlkIjoiNjgzIiwiQSI6MjU1LCJSIjoyNTUsIkciOjI1NSwiQiI6MjU1fX0sIk1heFdpZHRoIjo1Ni4zNDI1OTc5NjE0MjU3ODEsIk1heEhlaWdodCI6IkluZmluaXR5IiwiU21hcnRGb3JlZ3JvdW5kSXNBY3RpdmUiOmZhbHNlLCJIb3Jpem9udGFsQWxpZ25tZW50IjoxLCJWZXJ0aWNhbEFsaWdubWVudCI6MCwiU21hcnRGb3JlZ3JvdW5kIjpudWxsLCJCYWNrZ3JvdW5kRmlsbFR5cGUiOjAsIk1hcmdpbiI6eyIkaWQiOiI2ODQiLCJUb3AiOjAuMCwiTGVmdCI6MC4wLCJSaWdodCI6MC4wLCJCb3R0b20iOjAuMH0sIlBhZGRpbmciOnsiJGlkIjoiNjg1IiwiVG9wIjowLjAsIkxlZnQiOjAuMCwiUmlnaHQiOjAuMCwiQm90dG9tIjowLjB9LCJCYWNrZ3JvdW5kIjp7IiRpZCI6IjY4NiIsIkNvbG9yIjp7IiRpZCI6IjY4NyIsIkEiOjAsIlIiOjI1NSwiRyI6MjU1LCJCIjoyNTV9fSwiSXNWaXNpYmxlIjp0cnVlLCJXaWR0aCI6MC4wLCJIZWlnaHQiOjAuMCwiQm9yZGVyU3R5bGUiOnsiJGlkIjoiNjg4IiwiTGluZUNvbG9yIjpudWxsLCJMaW5lV2VpZ2h0IjowLjAsIkxpbmVUeXBlIjowLCJQYXJlbnRTdHlsZSI6bnVsbH0sIlBhcmVudFN0eWxlIjpudWxsfSwiRGF0ZVN0eWxlIjp7IiRpZCI6IjY4OSIsIkZvbnRTZXR0aW5ncyI6eyIkaWQiOiI2OTAiLCJGb250U2l6ZSI6MTAsIkZvbnROYW1lIjoiQ2FsaWJyaSIsIklzQm9sZCI6ZmFsc2UsIklzSXRhbGljIjpmYWxzZSwiSXNVbmRlcmxpbmVkIjpmYWxzZSwiUGFyZW50U3R5bGUiOm51bGx9LCJBdXRvU2l6ZSI6MCwiRm9yZWdyb3VuZCI6eyIkaWQiOiI2OTEiLCJDb2xvciI6eyIkaWQiOiI2OTIiLCJBIjoyNTUsIlIiOjcwLCJHIjo3MCwiQiI6NzB9fSwiTWF4V2lkdGgiOjIwMC4wLCJNYXhIZWlnaHQiOiJJbmZpbml0eSIsIlNtYXJ0Rm9yZWdyb3VuZElzQWN0aXZlIjpmYWxzZSwiSG9yaXpvbnRhbEFsaWdubWVudCI6MCwiVmVydGljYWxBbGlnbm1lbnQiOjAsIlNtYXJ0Rm9yZWdyb3VuZCI6bnVsbCwiQmFja2dyb3VuZEZpbGxUeXBlIjowLCJNYXJnaW4iOnsiJGlkIjoiNjkzIiwiVG9wIjowLjAsIkxlZnQiOjAuMCwiUmlnaHQiOjAuMCwiQm90dG9tIjowLjB9LCJQYWRkaW5nIjp7IiRpZCI6IjY5NCIsIlRvcCI6MC4wLCJMZWZ0IjowLjAsIlJpZ2h0IjowLjAsIkJvdHRvbSI6MC4wfSwiQmFja2dyb3VuZCI6eyIkaWQiOiI2OTUiLCJDb2xvciI6eyIkaWQiOiI2OTYiLCJBIjowLCJSIjoyNTUsIkciOjI1NSwiQiI6MjU1fX0sIklzVmlzaWJsZSI6dHJ1ZSwiV2lkdGgiOjAuMCwiSGVpZ2h0IjowLjAsIkJvcmRlclN0eWxlIjp7IiRpZCI6IjY5NyIsIkxpbmVDb2xvciI6bnVsbCwiTGluZVdlaWdodCI6MC4wLCJMaW5lVHlwZSI6MCwiUGFyZW50U3R5bGUiOm51bGx9LCJQYXJlbnRTdHlsZSI6bnVsbH0sIkRhdGVGb3JtYXQiOnsiJGlkIjoiNjk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5OSIsIkZvcm1hdCI6MCwiSXNWaXNpYmxlIjpmYWxzZSwiTGFzdEtub3duVmlzaWJpbGl0eVN0YXRlIjpmYWxzZX0sIklzVmlzaWJsZSI6dHJ1ZSwiUGFyZW50U3R5bGUiOm51bGx9LCJJbmRleCI6MTUsIlNtYXJ0RHVyYXRpb25BY3RpdmF0ZWQiOmZhbHNlLCJEYXRlRm9ybWF0Ijp7IiRyZWYiOiI2OTgifSwiV2Vla051bWJlcmluZyI6eyIkaWQiOiI3MDAiLCJGb3JtYXQiOjAsIklzVmlzaWJsZSI6ZmFsc2UsIkxhc3RLbm93blZpc2liaWxpdHlTdGF0ZSI6ZmFsc2V9LCJJZCI6ImM2MDkxMDA5LTZkNWEtNGI2Zi05ZGU3LTZiNjNmZWFkY2Y5NCIsIkltcG9ydElkIjpudWxsLCJUaXRsZSI6IkluaXRpYXRpdmUiLCJOb3RlIjpudWxsLCJIeXBlcmxpbmsiOnsiJGlkIjoiNzAxIiwiQWRkcmVzcyI6bnVsbCwiU3ViQWRkcmVzcyI6bnVsbH0sIklzQ2hhbmdlZCI6ZmFsc2UsIklzTmV3IjpmYWxzZX19LHsiJGlkIjoiNzAyIiwiX2F0dGFjaGVkTWlsZXN0b25lcyI6W3siJGlkIjoiNzAzIiwiRGF0ZSI6IjIwMjEtMDYtMDdUMTE6NTk6MDAiLCJTdHlsZSI6eyIkaWQiOiI3MDQiLCJTaGFwZSI6MSwiQ29ubmVjdG9yTWFyZ2luIjp7IiRpZCI6IjcwNSIsIlRvcCI6MC4wLCJMZWZ0IjoyLjAsIlJpZ2h0IjoyLjAsIkJvdHRvbSI6MC4wfSwiQ29ubmVjdG9yU3R5bGUiOnsiJGlkIjoiNzA2IiwiTGluZUNvbG9yIjp7IiRpZCI6IjcwNyIsIiR0eXBlIjoiTkxSRS5Db21tb24uRG9tLlNvbGlkQ29sb3JCcnVzaCwgTkxSRS5Db21tb24iLCJDb2xvciI6eyIkaWQiOiI3MDgiLCJBIjoxMjcsIlIiOjEyNywiRyI6OTUsIkIiOjgyfX0sIkxpbmVXZWlnaHQiOjEuMCwiTGluZVR5cGUiOjAsIlBhcmVudFN0eWxlIjpudWxsfSwiSXNCZWxvd1RpbWViYW5kIjp0cnVlLCJQb3NpdGlvbk9uVGFzayI6MywiSGlkZURhdGUiOmZhbHNlLCJTaGFwZVNpemUiOjMsIlNwYWNpbmciOjEuMCwiUGFkZGluZyI6eyIkcmVmIjoiMTIifSwiU2hhcGVTdHlsZSI6eyIkaWQiOiI3MDkiLCJNYXJnaW4iOnsiJHJlZiI6IjE0In0sIlBhZGRpbmciOnsiJHJlZiI6IjE1In0sIkJhY2tncm91bmQiOnsiJGlkIjoiNzEwIiwiQ29sb3IiOnsiJGlkIjoiNzExIiwiQSI6MjA0LCJSIjo1OCwiRyI6OTEsIkIiOjk5fX0sIklzVmlzaWJsZSI6dHJ1ZSwiV2lkdGgiOjE2LjAsIkhlaWdodCI6MTcuNDQyNTIwMTQxNjAxNTYyLCJCb3JkZXJTdHlsZSI6eyIkaWQiOiI3MTIiLCJMaW5lQ29sb3IiOnsiJGlkIjoiNzEzIiwiJHR5cGUiOiJOTFJFLkNvbW1vbi5Eb20uU29saWRDb2xvckJydXNoLCBOTFJFLkNvbW1vbiIsIkNvbG9yIjp7IiRpZCI6IjcxNCIsIkEiOjI1NSwiUiI6MTA3LCJHIjoxMzMsIkIiOjE1NH19LCJMaW5lV2VpZ2h0IjowLjAsIkxpbmVUeXBlIjowLCJQYXJlbnRTdHlsZSI6bnVsbH0sIlBhcmVudFN0eWxlIjpudWxsfSwiVGl0bGVTdHlsZSI6eyIkaWQiOiI3MTUiLCJGb250U2V0dGluZ3MiOnsiJGlkIjoiNzE2IiwiRm9udFNpemUiOjEwLCJGb250TmFtZSI6IkFyaWFsIiwiSXNCb2xkIjp0cnVlLCJJc0l0YWxpYyI6ZmFsc2UsIklzVW5kZXJsaW5lZCI6ZmFsc2UsIlBhcmVudFN0eWxlIjpudWxsfSwiQXV0b1NpemUiOjAsIkZvcmVncm91bmQiOnsiJGlkIjoiNzE3IiwiQ29sb3IiOnsiJGlkIjoiNzE4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NSJ9LCJQYWRkaW5nIjp7IiRyZWYiOiIyNiJ9LCJCYWNrZ3JvdW5kIjp7IiRpZCI6IjcxOSIsIkNvbG9yIjp7IiRpZCI6IjcyMCIsIkEiOjAsIlIiOjI1NSwiRyI6MjU1LCJCIjoyNTV9fSwiSXNWaXNpYmxlIjpmYWxzZSwiV2lkdGgiOjAuMCwiSGVpZ2h0IjowLjAsIkJvcmRlclN0eWxlIjp7IiRpZCI6IjcyMSIsIkxpbmVDb2xvciI6bnVsbCwiTGluZVdlaWdodCI6MC4wLCJMaW5lVHlwZSI6MCwiUGFyZW50U3R5bGUiOm51bGx9LCJQYXJlbnRTdHlsZSI6bnVsbH0sIkRhdGVTdHlsZSI6eyIkaWQiOiI3MjIiLCJGb250U2V0dGluZ3MiOnsiJGlkIjoiNzIzIiwiRm9udFNpemUiOjEwLCJGb250TmFtZSI6IkNhbGlicmkiLCJJc0JvbGQiOmZhbHNlLCJJc0l0YWxpYyI6ZmFsc2UsIklzVW5kZXJsaW5lZCI6ZmFsc2UsIlBhcmVudFN0eWxlIjpudWxsfSwiQXV0b1NpemUiOjAsIkZvcmVncm91bmQiOnsiJGlkIjoiNzI0IiwiQ29sb3IiOnsiJGlkIjoiNzI1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zQifSwiUGFkZGluZyI6eyIkcmVmIjoiMzUifSwiQmFja2dyb3VuZCI6eyIkaWQiOiI3MjYiLCJDb2xvciI6eyIkaWQiOiI3MjciLCJBIjowLCJSIjoyNTUsIkciOjI1NSwiQiI6MjU1fX0sIklzVmlzaWJsZSI6ZmFsc2UsIldpZHRoIjowLjAsIkhlaWdodCI6MC4wLCJCb3JkZXJTdHlsZSI6eyIkaWQiOiI3MjgiLCJMaW5lQ29sb3IiOm51bGwsIkxpbmVXZWlnaHQiOjAuMCwiTGluZVR5cGUiOjAsIlBhcmVudFN0eWxlIjpudWxsfSwiUGFyZW50U3R5bGUiOm51bGx9LCJEYXRlRm9ybWF0Ijp7IiRpZCI6Ijcy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MzAiLCJGb3JtYXQiOjAsIklzVmlzaWJsZSI6ZmFsc2UsIkxhc3RLbm93blZpc2liaWxpdHlTdGF0ZSI6ZmFsc2V9LCJJc1Zpc2libGUiOnRydWUsIlBhcmVudFN0eWxlIjpudWxsfSwiSW5kZXgiOjE3LCJQZXJjZW50YWdlQ29tcGxldGUiOm51bGwsIlBvc2l0aW9uIjp7IlJhdGlvIjowLjAsIklzQ3VzdG9tIjpmYWxzZX0sIkRhdGVGb3JtYXQiOnsiJHJlZiI6IjcyOSJ9LCJXZWVrTnVtYmVyaW5nIjp7IiRpZCI6IjczMSIsIkZvcm1hdCI6MCwiSXNWaXNpYmxlIjpmYWxzZSwiTGFzdEtub3duVmlzaWJpbGl0eVN0YXRlIjpmYWxzZX0sIlJlbGF0ZWRUYXNrSWQiOiJjNzc3MGViMy1lNDM0LTQ0NTAtODNlYi1mMGNkYTUzMjQxYzciLCJJZCI6IjVmMjJlMjk1LTI2OWYtNDJlOS1iMWNlLTk4YjQxMThhYjNkMCIsIkltcG9ydElkIjoiIiwiVGl0bGUiOiJNaWxlc3RvbmUiLCJOb3RlIjpudWxsLCJIeXBlcmxpbmsiOnsiJGlkIjoiNzMyIiwiQWRkcmVzcyI6IiIsIlN1YkFkZHJlc3MiOiIifSwiSXNDaGFuZ2VkIjpmYWxzZSwiSXNOZXciOmZhbHNlfV0sIlRhc2tEZWZpbml0aW9uIjp7IiRpZCI6IjczMyIsIkdyb3VwTmFtZSI6ImZmZjJiNzM1LTNiOWYtNDkxMC1iZDA3LWYyNTgyMzU1YTYzNSIsIlN0YXJ0RGF0ZSI6IjIwMjEtMDQtMDJUMDA6MDA6MDBaIiwiRW5kRGF0ZSI6IjIwMjEtMDYtMTBUMTE6NTk6MDBaIiwiUGVyY2VudGFnZUNvbXBsZXRlIjpudWxsLCJTdHlsZSI6eyIkaWQiOiI3MzQiLCJTaGFwZSI6MywiU2hhcGVUaGlja25lc3MiOjEsIkR1cmF0aW9uRm9ybWF0IjowLCJJbmNsdWRlTm9uV29ya2luZ0RheXNJbkR1cmF0aW9uIjpmYWxzZSwiUGVyY2VudGFnZUNvbXBsZXRlU3R5bGUiOnsiJGlkIjoiNzM1IiwiRm9udFNldHRpbmdzIjp7IiRpZCI6IjczNiIsIkZvbnRTaXplIjoxMCwiRm9udE5hbWUiOiJDYWxpYnJpIiwiSXNCb2xkIjp0cnVlLCJJc0l0YWxpYyI6ZmFsc2UsIklzVW5kZXJsaW5lZCI6ZmFsc2UsIlBhcmVudFN0eWxlIjpudWxsfSwiQXV0b1NpemUiOjAsIkZvcmVncm91bmQiOnsiJHJlZiI6IjEyOCJ9LCJNYXhXaWR0aCI6MjAwLjAsIk1heEhlaWdodCI6IkluZmluaXR5IiwiU21hcnRGb3JlZ3JvdW5kSXNBY3RpdmUiOmZhbHNlLCJIb3Jpem9udGFsQWxpZ25tZW50IjowLCJWZXJ0aWNhbEFsaWdubWVudCI6MCwiU21hcnRGb3JlZ3JvdW5kIjpudWxsLCJCYWNrZ3JvdW5kRmlsbFR5cGUiOjAsIk1hcmdpbiI6eyIkaWQiOiI3MzciLCJUb3AiOjAuMCwiTGVmdCI6MC4wLCJSaWdodCI6MC4wLCJCb3R0b20iOjAuMH0sIlBhZGRpbmciOnsiJGlkIjoiNzM4IiwiVG9wIjowLjAsIkxlZnQiOjAuMCwiUmlnaHQiOjAuMCwiQm90dG9tIjowLjB9LCJCYWNrZ3JvdW5kIjp7IiRyZWYiOiIxMzIifSwiSXNWaXNpYmxlIjp0cnVlLCJXaWR0aCI6MC4wLCJIZWlnaHQiOjAuMCwiQm9yZGVyU3R5bGUiOnsiJGlkIjoiNzM5IiwiTGluZUNvbG9yIjpudWxsLCJMaW5lV2VpZ2h0IjowLjAsIkxpbmVUeXBlIjowLCJQYXJlbnRTdHlsZSI6bnVsbH0sIlBhcmVudFN0eWxlIjpudWxsfSwiRHVyYXRpb25TdHlsZSI6eyIkaWQiOiI3NDAiLCJGb250U2V0dGluZ3MiOnsiJGlkIjoiNzQxIiwiRm9udFNpemUiOjEwLCJGb250TmFtZSI6IkNhbGlicmkiLCJJc0JvbGQiOmZhbHNlLCJJc0l0YWxpYyI6ZmFsc2UsIklzVW5kZXJsaW5lZCI6ZmFsc2UsIlBhcmVudFN0eWxlIjpudWxsfSwiQXV0b1NpemUiOjAsIkZvcmVncm91bmQiOnsiJGlkIjoiNzQyIiwiQ29sb3IiOnsiJHJlZiI6IjMxNyJ9fSwiTWF4V2lkdGgiOjIwMC4wLCJNYXhIZWlnaHQiOiJJbmZpbml0eSIsIlNtYXJ0Rm9yZWdyb3VuZElzQWN0aXZlIjpmYWxzZSwiSG9yaXpvbnRhbEFsaWdubWVudCI6MCwiVmVydGljYWxBbGlnbm1lbnQiOjAsIlNtYXJ0Rm9yZWdyb3VuZCI6bnVsbCwiQmFja2dyb3VuZEZpbGxUeXBlIjowLCJNYXJnaW4iOnsiJGlkIjoiNzQzIiwiVG9wIjowLjAsIkxlZnQiOjAuMCwiUmlnaHQiOjAuMCwiQm90dG9tIjowLjB9LCJQYWRkaW5nIjp7IiRpZCI6Ijc0NCIsIlRvcCI6MC4wLCJMZWZ0IjowLjAsIlJpZ2h0IjowLjAsIkJvdHRvbSI6MC4wfSwiQmFja2dyb3VuZCI6eyIkcmVmIjoiMzIwIn0sIklzVmlzaWJsZSI6dHJ1ZSwiV2lkdGgiOjAuMCwiSGVpZ2h0IjowLjAsIkJvcmRlclN0eWxlIjp7IiRpZCI6Ijc0NSIsIkxpbmVDb2xvciI6bnVsbCwiTGluZVdlaWdodCI6MC4wLCJMaW5lVHlwZSI6MCwiUGFyZW50U3R5bGUiOm51bGx9LCJQYXJlbnRTdHlsZSI6bnVsbH0sIkhvcml6b250YWxDb25uZWN0b3JTdHlsZSI6eyIkaWQiOiI3NDYiLCJMaW5lQ29sb3IiOnsiJHJlZiI6IjY0In0sIkxpbmVXZWlnaHQiOjEuMCwiTGluZVR5cGUiOjAsIlBhcmVudFN0eWxlIjpudWxsfSwiVmVydGljYWxDb25uZWN0b3JTdHlsZSI6eyIkaWQiOiI3NDciLCJMaW5lQ29sb3IiOnsiJHJlZiI6IjY3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xMCwiSXNCZWxvd1RpbWViYW5kIjp0cnVlLCJQZXJjZW50YWdlQ29tcGxldGVTaGFwZU9wYWNpdHkiOjM1LCJTaGFwZVN0eWxlIjp7IiRpZCI6Ijc0OCIsIk1hcmdpbiI6eyIkaWQiOiI3NDkiLCJUb3AiOjAuMCwiTGVmdCI6NC4wLCJSaWdodCI6NC4wLCJCb3R0b20iOjAuMH0sIlBhZGRpbmciOnsiJGlkIjoiNzUwIiwiVG9wIjowLjAsIkxlZnQiOjAuMCwiUmlnaHQiOjAuMCwiQm90dG9tIjowLjB9LCJCYWNrZ3JvdW5kIjp7IiRpZCI6Ijc1MSIsIkNvbG9yIjp7IiRpZCI6Ijc1MiIsIkEiOjI1NSwiUiI6MTIzLCJHIjoxNjcsIkIiOjE1N319LCJJc1Zpc2libGUiOnRydWUsIldpZHRoIjowLjAsIkhlaWdodCI6MTYuMCwiQm9yZGVyU3R5bGUiOnsiJGlkIjoiNzUzIiwiTGluZUNvbG9yIjp7IiRpZCI6Ijc1NCIsIiR0eXBlIjoiTkxSRS5Db21tb24uRG9tLlNvbGlkQ29sb3JCcnVzaCwgTkxSRS5Db21tb24iLCJDb2xvciI6eyIkaWQiOiI3NTUiLCJBIjoyNTUsIlIiOjEwNywiRyI6MTMzLCJCIjoxNTR9fSwiTGluZVdlaWdodCI6MC4wLCJMaW5lVHlwZSI6MCwiUGFyZW50U3R5bGUiOm51bGx9LCJQYXJlbnRTdHlsZSI6bnVsbH0sIlRpdGxlU3R5bGUiOnsiJGlkIjoiNzU2IiwiRm9udFNldHRpbmdzIjp7IiRpZCI6Ijc1NyIsIkZvbnRTaXplIjoxMSwiRm9udE5hbWUiOiJBcmlhbCIsIklzQm9sZCI6dHJ1ZSwiSXNJdGFsaWMiOmZhbHNlLCJJc1VuZGVybGluZWQiOmZhbHNlLCJQYXJlbnRTdHlsZSI6bnVsbH0sIkF1dG9TaXplIjoyLCJGb3JlZ3JvdW5kIjp7IiRpZCI6Ijc1OCIsIkNvbG9yIjp7IiRpZCI6Ijc1OSIsIkEiOjI1NSwiUiI6MjU1LCJHIjoyNTUsIkIiOjI1NX19LCJNYXhXaWR0aCI6NTUuODA1NTExNDc0NjA5Mzc1LCJNYXhIZWlnaHQiOiJJbmZpbml0eSIsIlNtYXJ0Rm9yZWdyb3VuZElzQWN0aXZlIjpmYWxzZSwiSG9yaXpvbnRhbEFsaWdubWVudCI6MSwiVmVydGljYWxBbGlnbm1lbnQiOjAsIlNtYXJ0Rm9yZWdyb3VuZCI6bnVsbCwiQmFja2dyb3VuZEZpbGxUeXBlIjowLCJNYXJnaW4iOnsiJGlkIjoiNzYwIiwiVG9wIjowLjAsIkxlZnQiOjAuMCwiUmlnaHQiOjAuMCwiQm90dG9tIjowLjB9LCJQYWRkaW5nIjp7IiRpZCI6Ijc2MSIsIlRvcCI6MC4wLCJMZWZ0IjowLjAsIlJpZ2h0IjowLjAsIkJvdHRvbSI6MC4wfSwiQmFja2dyb3VuZCI6eyIkaWQiOiI3NjIiLCJDb2xvciI6eyIkaWQiOiI3NjMiLCJBIjowLCJSIjoyNTUsIkciOjI1NSwiQiI6MjU1fX0sIklzVmlzaWJsZSI6dHJ1ZSwiV2lkdGgiOjAuMCwiSGVpZ2h0IjowLjAsIkJvcmRlclN0eWxlIjp7IiRpZCI6Ijc2NCIsIkxpbmVDb2xvciI6bnVsbCwiTGluZVdlaWdodCI6MC4wLCJMaW5lVHlwZSI6MCwiUGFyZW50U3R5bGUiOm51bGx9LCJQYXJlbnRTdHlsZSI6bnVsbH0sIkRhdGVTdHlsZSI6eyIkaWQiOiI3NjUiLCJGb250U2V0dGluZ3MiOnsiJGlkIjoiNzY2IiwiRm9udFNpemUiOjEwLCJGb250TmFtZSI6IkNhbGlicmkiLCJJc0JvbGQiOmZhbHNlLCJJc0l0YWxpYyI6ZmFsc2UsIklzVW5kZXJsaW5lZCI6ZmFsc2UsIlBhcmVudFN0eWxlIjpudWxsfSwiQXV0b1NpemUiOjAsIkZvcmVncm91bmQiOnsiJGlkIjoiNzY3IiwiQ29sb3IiOnsiJGlkIjoiNzY4IiwiQSI6MjU1LCJSIjo3MCwiRyI6NzAsIkIiOjcwfX0sIk1heFdpZHRoIjoyMDAuMCwiTWF4SGVpZ2h0IjoiSW5maW5pdHkiLCJTbWFydEZvcmVncm91bmRJc0FjdGl2ZSI6ZmFsc2UsIkhvcml6b250YWxBbGlnbm1lbnQiOjAsIlZlcnRpY2FsQWxpZ25tZW50IjowLCJTbWFydEZvcmVncm91bmQiOm51bGwsIkJhY2tncm91bmRGaWxsVHlwZSI6MCwiTWFyZ2luIjp7IiRpZCI6Ijc2OSIsIlRvcCI6MC4wLCJMZWZ0IjowLjAsIlJpZ2h0IjowLjAsIkJvdHRvbSI6MC4wfSwiUGFkZGluZyI6eyIkaWQiOiI3NzAiLCJUb3AiOjAuMCwiTGVmdCI6MC4wLCJSaWdodCI6MC4wLCJCb3R0b20iOjAuMH0sIkJhY2tncm91bmQiOnsiJGlkIjoiNzcxIiwiQ29sb3IiOnsiJGlkIjoiNzcyIiwiQSI6MCwiUiI6MjU1LCJHIjoyNTUsIkIiOjI1NX19LCJJc1Zpc2libGUiOnRydWUsIldpZHRoIjowLjAsIkhlaWdodCI6MC4wLCJCb3JkZXJTdHlsZSI6eyIkaWQiOiI3NzMiLCJMaW5lQ29sb3IiOm51bGwsIkxpbmVXZWlnaHQiOjAuMCwiTGluZVR5cGUiOjAsIlBhcmVudFN0eWxlIjpudWxsfSwiUGFyZW50U3R5bGUiOm51bGx9LCJEYXRlRm9ybWF0Ijp7IiRpZCI6Ijc3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NzUiLCJGb3JtYXQiOjAsIklzVmlzaWJsZSI6ZmFsc2UsIkxhc3RLbm93blZpc2liaWxpdHlTdGF0ZSI6ZmFsc2V9LCJJc1Zpc2libGUiOnRydWUsIlBhcmVudFN0eWxlIjpudWxsfSwiSW5kZXgiOjE2LCJTbWFydER1cmF0aW9uQWN0aXZhdGVkIjpmYWxzZSwiRGF0ZUZvcm1hdCI6eyIkcmVmIjoiNzc0In0sIldlZWtOdW1iZXJpbmciOnsiJGlkIjoiNzc2IiwiRm9ybWF0IjowLCJJc1Zpc2libGUiOmZhbHNlLCJMYXN0S25vd25WaXNpYmlsaXR5U3RhdGUiOmZhbHNlfSwiSWQiOiJjNzc3MGViMy1lNDM0LTQ0NTAtODNlYi1mMGNkYTUzMjQxYzciLCJJbXBvcnRJZCI6bnVsbCwiVGl0bGUiOiJJbml0aWF0aXZlIiwiTm90ZSI6bnVsbCwiSHlwZXJsaW5rIjp7IiRpZCI6Ijc3NyIsIkFkZHJlc3MiOm51bGwsIlN1YkFkZHJlc3MiOm51bGx9LCJJc0NoYW5nZWQiOmZhbHNlLCJJc05ldyI6ZmFsc2V9fV0sIl9taWxlc3RvbmVzIjpbXSwiSWQiOiJlM2M1ZmI4NS02ZWIzLTQ0YTgtYmM2OS0wYjk1MTI1Mjc3OTYiLCJJc1NpbmdsZUl0ZW1Sb3ciOmZhbHNlfV0sIkluZGV4IjowLCJJZCI6IjZiM2E2YTQ0LTUzODAtNDliNC1iYTAyLWVjNmU5NDFiZmI2YyIsIkhlYWRlclRleHQiOm51bGwsIklzRGVmYXVsdCI6dHJ1ZSwiU3R5bGUiOnsiJGlkIjoiNzc4IiwiSGVhZGVyU3R5bGUiOnsiJGlkIjoiNzc5IiwiVGV4dFN0eWxlIjp7IiRpZCI6Ijc4MCIsIkZvbnRTZXR0aW5ncyI6eyIkaWQiOiI3ODEiLCJGb250U2l6ZSI6MTEsIkZvbnROYW1lIjoiQ2FsaWJyaSIsIklzQm9sZCI6ZmFsc2UsIklzSXRhbGljIjpmYWxzZSwiSXNVbmRlcmxpbmVkIjpmYWxzZSwiUGFyZW50U3R5bGUiOm51bGx9LCJBdXRvU2l6ZSI6MiwiRm9yZWdyb3VuZCI6eyIkaWQiOiI3ODIiLCJDb2xvciI6eyIkaWQiOiI3ODMiLCJBIjoyNTUsIlIiOjAsIkciOjAsIkIiOjB9fSwiTWF4V2lkdGgiOjAuMCwiTWF4SGVpZ2h0IjoiSW5maW5pdHkiLCJTbWFydEZvcmVncm91bmRJc0FjdGl2ZSI6ZmFsc2UsIkhvcml6b250YWxBbGlnbm1lbnQiOjAsIlZlcnRpY2FsQWxpZ25tZW50IjowLCJTbWFydEZvcmVncm91bmQiOm51bGwsIkJhY2tncm91bmRGaWxsVHlwZSI6MCwiTWFyZ2luIjp7IiRpZCI6Ijc4NCIsIlRvcCI6MC4wLCJMZWZ0IjowLjAsIlJpZ2h0IjowLjAsIkJvdHRvbSI6MC4wfSwiUGFkZGluZyI6eyIkaWQiOiI3ODUiLCJUb3AiOjAuMCwiTGVmdCI6MC4wLCJSaWdodCI6MC4wLCJCb3R0b20iOjAuMH0sIkJhY2tncm91bmQiOm51bGwsIklzVmlzaWJsZSI6dHJ1ZSwiV2lkdGgiOjAuMCwiSGVpZ2h0IjowLjAsIkJvcmRlclN0eWxlIjpudWxsLCJQYXJlbnRTdHlsZSI6bnVsbH0sIlJlY3RhbmdsZVN0eWxlIjp7IiRpZCI6Ijc4NiIsIk1hcmdpbiI6eyIkaWQiOiI3ODciLCJUb3AiOjAuMCwiTGVmdCI6MC4wLCJSaWdodCI6MC4wLCJCb3R0b20iOjAuMH0sIlBhZGRpbmciOnsiJGlkIjoiNzg4IiwiVG9wIjowLjAsIkxlZnQiOjAuMCwiUmlnaHQiOjAuMCwiQm90dG9tIjowLjB9LCJCYWNrZ3JvdW5kIjp7IiRpZCI6Ijc4OSIsIkNvbG9yIjp7IiRpZCI6Ijc5MCIsIkEiOjYzLCJSIjoxNTQsIkciOjE1NCwiQiI6MTU0fX0sIklzVmlzaWJsZSI6dHJ1ZSwiV2lkdGgiOjAuMCwiSGVpZ2h0IjowLjAsIkJvcmRlclN0eWxlIjp7IiRpZCI6Ijc5MSIsIkxpbmVDb2xvciI6eyIkaWQiOiI3OTIiLCIkdHlwZSI6Ik5MUkUuQ29tbW9uLkRvbS5Tb2xpZENvbG9yQnJ1c2gsIE5MUkUuQ29tbW9uIiwiQ29sb3IiOnsiJGlkIjoiNzkzIiwiQSI6MjU1LCJSIjoyNTUsIkciOjAsIkIiOjB9fSwiTGluZVdlaWdodCI6MC4wLCJMaW5lVHlwZSI6MCwiUGFyZW50U3R5bGUiOm51bGx9LCJQYXJlbnRTdHlsZSI6bnVsbH0sIk1hcmdpbiI6eyIkaWQiOiI3OTQiLCJUb3AiOjAuMCwiTGVmdCI6MC4wLCJSaWdodCI6MC4wLCJCb3R0b20iOjAuMH0sIlBhZGRpbmciOnsiJGlkIjoiNzk1IiwiVG9wIjowLjAsIkxlZnQiOjAuMCwiUmlnaHQiOjAuMCwiQm90dG9tIjowLjB9LCJCYWNrZ3JvdW5kIjpudWxsLCJJc1Zpc2libGUiOnRydWUsIldpZHRoIjowLjAsIkhlaWdodCI6MC4wLCJCb3JkZXJTdHlsZSI6bnVsbCwiUGFyZW50U3R5bGUiOm51bGx9LCJCYWNrZ3JvdW5kU3R5bGUiOnsiJGlkIjoiNzk2IiwiTWFyZ2luIjp7IiRpZCI6Ijc5NyIsIlRvcCI6MC4wLCJMZWZ0IjowLjAsIlJpZ2h0IjowLjAsIkJvdHRvbSI6MC4wfSwiUGFkZGluZyI6eyIkaWQiOiI3OTgiLCJUb3AiOjAuMCwiTGVmdCI6MC4wLCJSaWdodCI6MC4wLCJCb3R0b20iOjAuMH0sIkJhY2tncm91bmQiOnsiJGlkIjoiNzk5IiwiQ29sb3IiOnsiJGlkIjoiODAwIiwiQSI6NTEsIlIiOjE1NSwiRyI6MTg3LCJCIjo4OX19LCJJc1Zpc2libGUiOnRydWUsIldpZHRoIjowLjAsIkhlaWdodCI6MC4wLCJCb3JkZXJTdHlsZSI6eyIkaWQiOiI4MDEiLCJMaW5lQ29sb3IiOnsiJGlkIjoiODAyIiwiJHR5cGUiOiJOTFJFLkNvbW1vbi5Eb20uU29saWRDb2xvckJydXNoLCBOTFJFLkNvbW1vbiIsIkNvbG9yIjp7IiRpZCI6IjgwMyIsIkEiOjI1NSwiUiI6MjU1LCJHIjowLCJCIjowfX0sIkxpbmVXZWlnaHQiOjAuMCwiTGluZVR5cGUiOjAsIlBhcmVudFN0eWxlIjpudWxsfSwiUGFyZW50U3R5bGUiOm51bGx9LCJNYXJnaW4iOnsiJGlkIjoiODA0IiwiVG9wIjowLjAsIkxlZnQiOjAuMCwiUmlnaHQiOjAuMCwiQm90dG9tIjowLjB9LCJQYWRkaW5nIjp7IiRpZCI6IjgwNSIsIlRvcCI6MC4wLCJMZWZ0IjowLjAsIlJpZ2h0IjowLjAsIkJvdHRvbSI6MC4wfSwiSXNWaXNpYmxlIjpmYWxzZSwiV2lkdGgiOjAuMCwiSGVpZ2h0IjowLjAsIkJvcmRlclN0eWxlIjpudWxsLCJQYXJlbnRTdHlsZSI6bnVsbH19XSwiSWQiOiIwODlkN2ViOS04ODI3LTQ1MjctOTQ4YS0xZWY0NjQ2ZTg3NDYiLCJJbmRleCI6MSwiSGVhZGVyVGV4dCI6Ikl0ZW0gMiIsIlN0eWxlIjp7IiRpZCI6IjgwNiIsIkhlYWRlclN0eWxlIjp7IiRpZCI6IjgwNyIsIlRleHRJc1ZlcnRpY2FsIjpmYWxzZSwiVGV4dFN0eWxlIjp7IiRpZCI6IjgwOCIsIkZvbnRTZXR0aW5ncyI6eyIkaWQiOiI4MDkiLCJGb250U2l6ZSI6MTAsIkZvbnROYW1lIjoiU2Vnb2UgVUkiLCJJc0JvbGQiOnRydWUsIklzSXRhbGljIjpmYWxzZSwiSXNVbmRlcmxpbmVkIjpmYWxzZSwiUGFyZW50U3R5bGUiOm51bGx9LCJBdXRvU2l6ZSI6MCwiRm9yZWdyb3VuZCI6eyIkaWQiOiI4MTAiLCJDb2xvciI6eyIkaWQiOiI4MTEiLCJBIjoyNTUsIlIiOjAsIkciOjAsIkIiOjB9fSwiTWF4V2lkdGgiOjg2Ljg4MDAwMDAwMDAwMDAxLCJNYXhIZWlnaHQiOjAuMCwiU21hcnRGb3JlZ3JvdW5kSXNBY3RpdmUiOmZhbHNlLCJIb3Jpem9udGFsQWxpZ25tZW50IjowLCJWZXJ0aWNhbEFsaWdubWVudCI6MCwiU21hcnRGb3JlZ3JvdW5kIjpudWxsLCJCYWNrZ3JvdW5kRmlsbFR5cGUiOjAsIk1hcmdpbiI6eyIkcmVmIjoiMzg4In0sIlBhZGRpbmciOnsiJHJlZiI6IjM4OSJ9LCJCYWNrZ3JvdW5kIjpudWxsLCJJc1Zpc2libGUiOmZhbHNlLCJXaWR0aCI6MC4wLCJIZWlnaHQiOjAuMCwiQm9yZGVyU3R5bGUiOm51bGwsIlBhcmVudFN0eWxlIjpudWxsfSwiUmVjdGFuZ2xlU3R5bGUiOnsiJGlkIjoiODEyIiwiTWFyZ2luIjp7IiRyZWYiOiIzOTEifSwiUGFkZGluZyI6eyIkcmVmIjoiMzkyIn0sIkJhY2tncm91bmQiOnsiJGlkIjoiODEzIiwiQ29sb3IiOnsiJGlkIjoiODE0IiwiQSI6MTI3LCJSIjoxMjMsIkciOjE2NywiQiI6MTU3fX0sIklzVmlzaWJsZSI6ZmFsc2UsIldpZHRoIjowLjAsIkhlaWdodCI6MC4wLCJCb3JkZXJTdHlsZSI6eyIkaWQiOiI4MTUiLCJMaW5lQ29sb3IiOnsiJGlkIjoiODE2IiwiJHR5cGUiOiJOTFJFLkNvbW1vbi5Eb20uU29saWRDb2xvckJydXNoLCBOTFJFLkNvbW1vbiIsIkNvbG9yIjp7IiRpZCI6IjgxNyIsIkEiOjI1NSwiUiI6MjEsIkciOjM3LCJCIjo2Nn19LCJMaW5lV2VpZ2h0IjowLjAsIkxpbmVUeXBlIjowLCJQYXJlbnRTdHlsZSI6bnVsbH0sIlBhcmVudFN0eWxlIjpudWxsfSwiTWFyZ2luIjp7IiRyZWYiOiIzOTgifSwiUGFkZGluZyI6eyIkcmVmIjoiMzk5In0sIkJhY2tncm91bmQiOm51bGwsIklzVmlzaWJsZSI6dHJ1ZSwiV2lkdGgiOjAuMCwiSGVpZ2h0IjowLjAsIkJvcmRlclN0eWxlIjpudWxsLCJQYXJlbnRTdHlsZSI6bnVsbH0sIkJhY2tncm91bmRTdHlsZSI6eyIkaWQiOiI4MTgiLCJNYXJnaW4iOnsiJHJlZiI6IjQwMSJ9LCJQYWRkaW5nIjp7IiRyZWYiOiI0MDIifSwiQmFja2dyb3VuZCI6eyIkaWQiOiI4MTkiLCJDb2xvciI6eyIkaWQiOiI4MjAiLCJBIjozOCwiUiI6MTU0LCJHIjoxNTQsIkIiOjE1NH19LCJJc1Zpc2libGUiOnRydWUsIldpZHRoIjowLjAsIkhlaWdodCI6MC4wLCJCb3JkZXJTdHlsZSI6eyIkaWQiOiI4MjEiLCJMaW5lQ29sb3IiOnsiJGlkIjoiODIyIiwiJHR5cGUiOiJOTFJFLkNvbW1vbi5Eb20uU29saWRDb2xvckJydXNoLCBOTFJFLkNvbW1vbiIsIkNvbG9yIjp7IiRpZCI6IjgyMyIsIkEiOjI1NSwiUiI6MTA3LCJHIjoxMzMsIkIiOjE1NH19LCJMaW5lV2VpZ2h0IjowLjAsIkxpbmVUeXBlIjowLCJQYXJlbnRTdHlsZSI6bnVsbH0sIlBhcmVudFN0eWxlIjpudWxsfSwiSXNBYm92ZVRpbWViYW5kIjpmYWxzZSwiU3BhY2luZyI6NSwiTWFyZ2luIjp7IiRpZCI6IjgyNCIsIlRvcCI6MC4wLCJMZWZ0IjowLjAsIlJpZ2h0IjowLjAsIkJvdHRvbSI6MC4wfSwiUGFkZGluZyI6eyIkaWQiOiI4MjUiLCJUb3AiOjAuMCwiTGVmdCI6MC4wLCJSaWdodCI6MC4wLCJCb3R0b20iOjAuMH0sIklzVmlzaWJsZSI6dHJ1ZSwiV2lkdGgiOjAuMCwiSGVpZ2h0IjowLjAsIkJvcmRlclN0eWxlIjp7IiRpZCI6IjgyNiIsIkxpbmVDb2xvciI6bnVsbCwiTGluZVdlaWdodCI6MC4wLCJMaW5lVHlwZSI6MCwiUGFyZW50U3R5bGUiOm51bGx9LCJQYXJlbnRTdHlsZSI6bnVsbH19LHsiJGlkIjoiODI3IiwiX2FjdGl2aXRpZXMiOlt7IiRpZCI6IjgyOCIsIl9yb3dzIjpbeyIkaWQiOiI4MjkiLCJfdGFza3MiOltdLCJfbWlsZXN0b25lcyI6W3siJGlkIjoiODMwIiwiSWQiOiIwNWY1ZTIyYi0wNzEwLTQyYTEtYTFkYy01OTYxNWJiNGM0NjkiLCJJbmRleCI6MTcsIkdyb3VwSWQiOiJjZGIwMmRlOS04ZDRkLTQ1NGItODRkNy1lMTM2NTMzNmJjN2UiLCJUaXRsZSI6IkFjdGl2aXR5IiwiRGF0ZVRpbWUiOiIyMDIxLTAzLTExVDExOjU5OjAwIiwiUGVyY2VudGFnZUNvbXBsZXRlIjpudWxsLCJOb3RlIjpudWxsLCJTdHlsZSI6eyIkaWQiOiI4MzEiLCJUaXRsZVBvc2l0aW9uIjoiTGVmdCIsIkRhdGVQb3NpdGlvbiI6IkxlZnQiLCJTaGFwZVR5cGUiOjEsIlNoYXBlU2l6ZSI6MSwiU3BhY2luZyI6NSwiU2hhcGVTdHlsZSI6eyIkaWQiOiI4MzIiLCJNYXJnaW4iOnsiJHJlZiI6IjE0In0sIlBhZGRpbmciOnsiJHJlZiI6IjE1In0sIkJhY2tncm91bmQiOnsiJGlkIjoiODMzIiwiQ29sb3IiOnsiJGlkIjoiODM0IiwiQSI6MjU1LCJSIjoyMTYsIkciOjE3OCwiQiI6OTJ9fSwiSXNWaXNpYmxlIjp0cnVlLCJXaWR0aCI6MTguMCwiSGVpZ2h0IjoyMC4wLCJCb3JkZXJTdHlsZSI6eyIkaWQiOiI4MzUiLCJMaW5lQ29sb3IiOnsiJGlkIjoiODM2IiwiJHR5cGUiOiJOTFJFLkNvbW1vbi5Eb20uU29saWRDb2xvckJydXNoLCBOTFJFLkNvbW1vbiIsIkNvbG9yIjp7IiRpZCI6IjgzNyIsIkEiOjI1NSwiUiI6MTA3LCJHIjoxMzMsIkIiOjE1NH19LCJMaW5lV2VpZ2h0IjowLjAsIkxpbmVUeXBlIjowLCJQYXJlbnRTdHlsZSI6bnVsbH0sIlBhcmVudFN0eWxlIjpudWxsfSwiVGl0bGVTdHlsZSI6eyIkaWQiOiI4MzgiLCJGb250U2V0dGluZ3MiOnsiJGlkIjoiODM5IiwiRm9udFNpemUiOjEwLCJGb250TmFtZSI6IkFyaWFsIiwiSXNCb2xkIjp0cnVlLCJJc0l0YWxpYyI6ZmFsc2UsIklzVW5kZXJsaW5lZCI6ZmFsc2UsIlBhcmVudFN0eWxlIjpudWxsfSwiQXV0b1NpemUiOjIsIkZvcmVncm91bmQiOnsiJGlkIjoiODQwIiwiQ29sb3IiOnsiJGlkIjoiODQxIiwiQSI6MjU1LCJSIjowLCJHIjowLCJCIjowfX0sIk1heFdpZHRoIjo2Mi43NzQyNTM4NDUyMTQ4NDQsIk1heEhlaWdodCI6IkluZmluaXR5IiwiU21hcnRGb3JlZ3JvdW5kSXNBY3RpdmUiOmZhbHNlLCJIb3Jpem9udGFsQWxpZ25tZW50IjoyLCJWZXJ0aWNhbEFsaWdubWVudCI6MCwiU21hcnRGb3JlZ3JvdW5kIjpudWxsLCJCYWNrZ3JvdW5kRmlsbFR5cGUiOjAsIk1hcmdpbiI6eyIkcmVmIjoiMjUifSwiUGFkZGluZyI6eyIkcmVmIjoiMjYifSwiQmFja2dyb3VuZCI6eyIkaWQiOiI4NDIiLCJDb2xvciI6eyIkaWQiOiI4NDMiLCJBIjowLCJSIjoyNTUsIkciOjI1NSwiQiI6MjU1fX0sIklzVmlzaWJsZSI6dHJ1ZSwiV2lkdGgiOjAuMCwiSGVpZ2h0IjowLjAsIkJvcmRlclN0eWxlIjpudWxsLCJQYXJlbnRTdHlsZSI6bnVsbH0sIkRhdGVTdHlsZSI6eyIkaWQiOiI4NDQiLCJGb250U2V0dGluZ3MiOnsiJGlkIjoiODQ1IiwiRm9udFNpemUiOjEwLCJGb250TmFtZSI6IkNhbGlicmkiLCJJc0JvbGQiOmZhbHNlLCJJc0l0YWxpYyI6ZmFsc2UsIklzVW5kZXJsaW5lZCI6ZmFsc2UsIlBhcmVudFN0eWxlIjpudWxsfSwiQXV0b1NpemUiOjAsIkZvcmVncm91bmQiOnsiJGlkIjoiODQ2IiwiQ29sb3IiOnsiJGlkIjoiODQ3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zQifSwiUGFkZGluZyI6eyIkcmVmIjoiMzUifSwiQmFja2dyb3VuZCI6eyIkaWQiOiI4NDgiLCJDb2xvciI6eyIkaWQiOiI4NDkiLCJBIjowLCJSIjoyNTUsIkciOjI1NSwiQiI6MjU1fX0sIklzVmlzaWJsZSI6ZmFsc2UsIldpZHRoIjowLjAsIkhlaWdodCI6MC4wLCJCb3JkZXJTdHlsZSI6bnVsbCwiUGFyZW50U3R5bGUiOm51bGx9LCJEYXRlRm9ybWF0Ijp7IiRpZCI6Ijg1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NTEiLCJGb3JtYXQiOjAsIklzVmlzaWJsZSI6ZmFsc2UsIkxhc3RLbm93blZpc2liaWxpdHlTdGF0ZSI6ZmFsc2V9LCJJc1Zpc2libGUiOnRydWUsIlBhcmVudFN0eWxlIjpudWxsfSwiSHlwZXJsaW5rIjp7IiRpZCI6Ijg1MiIsIkFkZHJlc3MiOiIiLCJTdWJBZGRyZXNzIjoiIn0sIkltcG9ydElkIjoiIn0seyIkaWQiOiI4NTMiLCJJZCI6IjBmZTZlNmM0LWQzNDktNDI3Yy04MWNhLWNjZjU3NmJhNDYwYyIsIkluZGV4IjoxOCwiR3JvdXBJZCI6ImNkYjAyZGU5LThkNGQtNDU0Yi04NGQ3LWUxMzY1MzM2YmM3ZSIsIlRpdGxlIjoiQWN0aXZpdHkiLCJEYXRlVGltZSI6IjIwMjEtMDktMTBUMTE6NTk6MDAiLCJQZXJjZW50YWdlQ29tcGxldGUiOm51bGwsIk5vdGUiOm51bGwsIlN0eWxlIjp7IiRpZCI6Ijg1NCIsIlRpdGxlUG9zaXRpb24iOiJMZWZ0IiwiRGF0ZVBvc2l0aW9uIjoiTGVmdCIsIlNoYXBlVHlwZSI6MSwiU2hhcGVTaXplIjoxLCJTcGFjaW5nIjo1LCJTaGFwZVN0eWxlIjp7IiRpZCI6Ijg1NSIsIk1hcmdpbiI6eyIkcmVmIjoiMTQifSwiUGFkZGluZyI6eyIkcmVmIjoiMTUifSwiQmFja2dyb3VuZCI6eyIkaWQiOiI4NTYiLCJDb2xvciI6eyIkaWQiOiI4NTciLCJBIjoyNTUsIlIiOjIxNiwiRyI6MTc4LCJCIjo5Mn19LCJJc1Zpc2libGUiOnRydWUsIldpZHRoIjoxOC4wLCJIZWlnaHQiOjIwLjAsIkJvcmRlclN0eWxlIjp7IiRpZCI6Ijg1OCIsIkxpbmVDb2xvciI6eyIkaWQiOiI4NTkiLCIkdHlwZSI6Ik5MUkUuQ29tbW9uLkRvbS5Tb2xpZENvbG9yQnJ1c2gsIE5MUkUuQ29tbW9uIiwiQ29sb3IiOnsiJGlkIjoiODYwIiwiQSI6MjU1LCJSIjoxMDcsIkciOjEzMywiQiI6MTU0fX0sIkxpbmVXZWlnaHQiOjAuMCwiTGluZVR5cGUiOjAsIlBhcmVudFN0eWxlIjpudWxsfSwiUGFyZW50U3R5bGUiOm51bGx9LCJUaXRsZVN0eWxlIjp7IiRpZCI6Ijg2MSIsIkZvbnRTZXR0aW5ncyI6eyIkaWQiOiI4NjIiLCJGb250U2l6ZSI6MTAsIkZvbnROYW1lIjoiQXJpYWwiLCJJc0JvbGQiOnRydWUsIklzSXRhbGljIjpmYWxzZSwiSXNVbmRlcmxpbmVkIjpmYWxzZSwiUGFyZW50U3R5bGUiOm51bGx9LCJBdXRvU2l6ZSI6MiwiRm9yZWdyb3VuZCI6eyIkaWQiOiI4NjMiLCJDb2xvciI6eyIkaWQiOiI4NjQiLCJBIjoyNTUsIlIiOjAsIkciOjAsIkIiOjB9fSwiTWF4V2lkdGgiOjU1LjE5NzA4NjMzNDIyODUxNiwiTWF4SGVpZ2h0IjoiSW5maW5pdHkiLCJTbWFydEZvcmVncm91bmRJc0FjdGl2ZSI6ZmFsc2UsIkhvcml6b250YWxBbGlnbm1lbnQiOjIsIlZlcnRpY2FsQWxpZ25tZW50IjowLCJTbWFydEZvcmVncm91bmQiOm51bGwsIkJhY2tncm91bmRGaWxsVHlwZSI6MCwiTWFyZ2luIjp7IiRyZWYiOiIyNSJ9LCJQYWRkaW5nIjp7IiRyZWYiOiIyNiJ9LCJCYWNrZ3JvdW5kIjp7IiRpZCI6Ijg2NSIsIkNvbG9yIjp7IiRpZCI6Ijg2NiIsIkEiOjAsIlIiOjI1NSwiRyI6MjU1LCJCIjoyNTV9fSwiSXNWaXNpYmxlIjp0cnVlLCJXaWR0aCI6MC4wLCJIZWlnaHQiOjAuMCwiQm9yZGVyU3R5bGUiOm51bGwsIlBhcmVudFN0eWxlIjpudWxsfSwiRGF0ZVN0eWxlIjp7IiRpZCI6Ijg2NyIsIkZvbnRTZXR0aW5ncyI6eyIkaWQiOiI4NjgiLCJGb250U2l6ZSI6MTAsIkZvbnROYW1lIjoiQ2FsaWJyaSIsIklzQm9sZCI6ZmFsc2UsIklzSXRhbGljIjpmYWxzZSwiSXNVbmRlcmxpbmVkIjpmYWxzZSwiUGFyZW50U3R5bGUiOm51bGx9LCJBdXRvU2l6ZSI6MCwiRm9yZWdyb3VuZCI6eyIkaWQiOiI4NjkiLCJDb2xvciI6eyIkaWQiOiI4NzA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zNCJ9LCJQYWRkaW5nIjp7IiRyZWYiOiIzNSJ9LCJCYWNrZ3JvdW5kIjp7IiRpZCI6Ijg3MSIsIkNvbG9yIjp7IiRpZCI6Ijg3MiIsIkEiOjAsIlIiOjI1NSwiRyI6MjU1LCJCIjoyNTV9fSwiSXNWaXNpYmxlIjpmYWxzZSwiV2lkdGgiOjAuMCwiSGVpZ2h0IjowLjAsIkJvcmRlclN0eWxlIjpudWxsLCJQYXJlbnRTdHlsZSI6bnVsbH0sIkRhdGVGb3JtYXQiOnsiJGlkIjoiODc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3NCIsIkZvcm1hdCI6MCwiSXNWaXNpYmxlIjpmYWxzZSwiTGFzdEtub3duVmlzaWJpbGl0eVN0YXRlIjpmYWxzZX0sIklzVmlzaWJsZSI6dHJ1ZSwiUGFyZW50U3R5bGUiOm51bGx9LCJIeXBlcmxpbmsiOnsiJGlkIjoiODc1IiwiQWRkcmVzcyI6IiIsIlN1YkFkZHJlc3MiOiIifSwiSW1wb3J0SWQiOiIifSx7IiRpZCI6Ijg3NiIsIklkIjoiMzhmN2NhZjktYjc0MC00Njc0LWI1MDQtMGQwYWIyMDRmOWY5IiwiSW5kZXgiOjE5LCJHcm91cElkIjoiY2RiMDJkZTktOGQ0ZC00NTRiLTg0ZDctZTEzNjUzMzZiYzdlIiwiVGl0bGUiOiJBY3Rpdml0eSIsIkRhdGVUaW1lIjoiMjAyMS0wNi0xOFQxMTo1OTowMCIsIlBlcmNlbnRhZ2VDb21wbGV0ZSI6bnVsbCwiTm90ZSI6bnVsbCwiU3R5bGUiOnsiJGlkIjoiODc3IiwiVGl0bGVQb3NpdGlvbiI6IkxlZnQiLCJEYXRlUG9zaXRpb24iOiJMZWZ0IiwiU2hhcGVUeXBlIjoxLCJTaGFwZVNpemUiOjEsIlNwYWNpbmciOjUsIlNoYXBlU3R5bGUiOnsiJGlkIjoiODc4IiwiTWFyZ2luIjp7IiRyZWYiOiIxNCJ9LCJQYWRkaW5nIjp7IiRyZWYiOiIxNSJ9LCJCYWNrZ3JvdW5kIjp7IiRpZCI6Ijg3OSIsIkNvbG9yIjp7IiRpZCI6Ijg4MCIsIkEiOjI1NSwiUiI6MjE2LCJHIjoxNzgsIkIiOjkyfX0sIklzVmlzaWJsZSI6dHJ1ZSwiV2lkdGgiOjE4LjAsIkhlaWdodCI6MjAuMCwiQm9yZGVyU3R5bGUiOnsiJGlkIjoiODgxIiwiTGluZUNvbG9yIjp7IiRpZCI6Ijg4MiIsIiR0eXBlIjoiTkxSRS5Db21tb24uRG9tLlNvbGlkQ29sb3JCcnVzaCwgTkxSRS5Db21tb24iLCJDb2xvciI6eyIkaWQiOiI4ODMiLCJBIjoyNTUsIlIiOjEwNywiRyI6MTMzLCJCIjoxNTR9fSwiTGluZVdlaWdodCI6MC4wLCJMaW5lVHlwZSI6MCwiUGFyZW50U3R5bGUiOm51bGx9LCJQYXJlbnRTdHlsZSI6bnVsbH0sIlRpdGxlU3R5bGUiOnsiJGlkIjoiODg0IiwiRm9udFNldHRpbmdzIjp7IiRpZCI6Ijg4NSIsIkZvbnRTaXplIjoxMCwiRm9udE5hbWUiOiJBcmlhbCIsIklzQm9sZCI6dHJ1ZSwiSXNJdGFsaWMiOmZhbHNlLCJJc1VuZGVybGluZWQiOmZhbHNlLCJQYXJlbnRTdHlsZSI6bnVsbH0sIkF1dG9TaXplIjoyLCJGb3JlZ3JvdW5kIjp7IiRpZCI6Ijg4NiIsIkNvbG9yIjp7IiRpZCI6Ijg4NyIsIkEiOjI1NSwiUiI6MCwiRyI6MCwiQiI6MH19LCJNYXhXaWR0aCI6NzQuOTM5MzY5MjAxNjYwMTU2LCJNYXhIZWlnaHQiOiJJbmZpbml0eSIsIlNtYXJ0Rm9yZWdyb3VuZElzQWN0aXZlIjpmYWxzZSwiSG9yaXpvbnRhbEFsaWdubWVudCI6MiwiVmVydGljYWxBbGlnbm1lbnQiOjAsIlNtYXJ0Rm9yZWdyb3VuZCI6bnVsbCwiQmFja2dyb3VuZEZpbGxUeXBlIjowLCJNYXJnaW4iOnsiJHJlZiI6IjI1In0sIlBhZGRpbmciOnsiJHJlZiI6IjI2In0sIkJhY2tncm91bmQiOnsiJGlkIjoiODg4IiwiQ29sb3IiOnsiJGlkIjoiODg5IiwiQSI6MCwiUiI6MjU1LCJHIjoyNTUsIkIiOjI1NX19LCJJc1Zpc2libGUiOnRydWUsIldpZHRoIjowLjAsIkhlaWdodCI6MC4wLCJCb3JkZXJTdHlsZSI6bnVsbCwiUGFyZW50U3R5bGUiOm51bGx9LCJEYXRlU3R5bGUiOnsiJGlkIjoiODkwIiwiRm9udFNldHRpbmdzIjp7IiRpZCI6Ijg5MSIsIkZvbnRTaXplIjoxMCwiRm9udE5hbWUiOiJDYWxpYnJpIiwiSXNCb2xkIjpmYWxzZSwiSXNJdGFsaWMiOmZhbHNlLCJJc1VuZGVybGluZWQiOmZhbHNlLCJQYXJlbnRTdHlsZSI6bnVsbH0sIkF1dG9TaXplIjowLCJGb3JlZ3JvdW5kIjp7IiRpZCI6Ijg5MiIsIkNvbG9yIjp7IiRpZCI6Ijg5M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M0In0sIlBhZGRpbmciOnsiJHJlZiI6IjM1In0sIkJhY2tncm91bmQiOnsiJGlkIjoiODk0IiwiQ29sb3IiOnsiJGlkIjoiODk1IiwiQSI6MCwiUiI6MjU1LCJHIjoyNTUsIkIiOjI1NX19LCJJc1Zpc2libGUiOmZhbHNlLCJXaWR0aCI6MC4wLCJIZWlnaHQiOjAuMCwiQm9yZGVyU3R5bGUiOm51bGwsIlBhcmVudFN0eWxlIjpudWxsfSwiRGF0ZUZvcm1hdCI6eyIkaWQiOiI4OT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Dk3IiwiRm9ybWF0IjowLCJJc1Zpc2libGUiOmZhbHNlLCJMYXN0S25vd25WaXNpYmlsaXR5U3RhdGUiOmZhbHNlfSwiSXNWaXNpYmxlIjp0cnVlLCJQYXJlbnRTdHlsZSI6bnVsbH0sIkh5cGVybGluayI6eyIkaWQiOiI4OTgiLCJBZGRyZXNzIjoiIiwiU3ViQWRkcmVzcyI6IiJ9LCJJbXBvcnRJZCI6IiJ9LHsiJGlkIjoiODk5IiwiSWQiOiI3Njk1NjE3YS0xNGE4LTRjOTUtYTI2OS1jNmNkNGI0ZjMzNWEiLCJJbmRleCI6MjAsIkdyb3VwSWQiOiJjZGIwMmRlOS04ZDRkLTQ1NGItODRkNy1lMTM2NTMzNmJjN2UiLCJUaXRsZSI6IkFjdGl2aXR5IiwiRGF0ZVRpbWUiOiIyMDIxLTEyLTIwVDExOjU5OjAwIiwiUGVyY2VudGFnZUNvbXBsZXRlIjpudWxsLCJOb3RlIjpudWxsLCJTdHlsZSI6eyIkaWQiOiI5MDAiLCJUaXRsZVBvc2l0aW9uIjoiTGVmdCIsIkRhdGVQb3NpdGlvbiI6IkxlZnQiLCJTaGFwZVR5cGUiOjEsIlNoYXBlU2l6ZSI6MSwiU3BhY2luZyI6NSwiU2hhcGVTdHlsZSI6eyIkaWQiOiI5MDEiLCJNYXJnaW4iOnsiJHJlZiI6IjE0In0sIlBhZGRpbmciOnsiJHJlZiI6IjE1In0sIkJhY2tncm91bmQiOnsiJGlkIjoiOTAyIiwiQ29sb3IiOnsiJGlkIjoiOTAzIiwiQSI6MjU1LCJSIjoyMTYsIkciOjE3OCwiQiI6OTJ9fSwiSXNWaXNpYmxlIjp0cnVlLCJXaWR0aCI6MTguMCwiSGVpZ2h0IjoyMC4wLCJCb3JkZXJTdHlsZSI6eyIkaWQiOiI5MDQiLCJMaW5lQ29sb3IiOnsiJGlkIjoiOTA1IiwiJHR5cGUiOiJOTFJFLkNvbW1vbi5Eb20uU29saWRDb2xvckJydXNoLCBOTFJFLkNvbW1vbiIsIkNvbG9yIjp7IiRpZCI6IjkwNiIsIkEiOjI1NSwiUiI6MTA3LCJHIjoxMzMsIkIiOjE1NH19LCJMaW5lV2VpZ2h0IjowLjAsIkxpbmVUeXBlIjowLCJQYXJlbnRTdHlsZSI6bnVsbH0sIlBhcmVudFN0eWxlIjpudWxsfSwiVGl0bGVTdHlsZSI6eyIkaWQiOiI5MDciLCJGb250U2V0dGluZ3MiOnsiJGlkIjoiOTA4IiwiRm9udFNpemUiOjEwLCJGb250TmFtZSI6IkFyaWFsIiwiSXNCb2xkIjp0cnVlLCJJc0l0YWxpYyI6ZmFsc2UsIklzVW5kZXJsaW5lZCI6ZmFsc2UsIlBhcmVudFN0eWxlIjpudWxsfSwiQXV0b1NpemUiOjIsIkZvcmVncm91bmQiOnsiJGlkIjoiOTA5IiwiQ29sb3IiOnsiJGlkIjoiOTEwIiwiQSI6MjU1LCJSIjowLCJHIjowLCJCIjowfX0sIk1heFdpZHRoIjo1NS4wMDU1OTIzNDYxOTE0MDYsIk1heEhlaWdodCI6IkluZmluaXR5IiwiU21hcnRGb3JlZ3JvdW5kSXNBY3RpdmUiOmZhbHNlLCJIb3Jpem9udGFsQWxpZ25tZW50IjoyLCJWZXJ0aWNhbEFsaWdubWVudCI6MCwiU21hcnRGb3JlZ3JvdW5kIjpudWxsLCJCYWNrZ3JvdW5kRmlsbFR5cGUiOjAsIk1hcmdpbiI6eyIkcmVmIjoiMjUifSwiUGFkZGluZyI6eyIkcmVmIjoiMjYifSwiQmFja2dyb3VuZCI6eyIkaWQiOiI5MTEiLCJDb2xvciI6eyIkaWQiOiI5MTIiLCJBIjowLCJSIjoyNTUsIkciOjI1NSwiQiI6MjU1fX0sIklzVmlzaWJsZSI6dHJ1ZSwiV2lkdGgiOjAuMCwiSGVpZ2h0IjowLjAsIkJvcmRlclN0eWxlIjpudWxsLCJQYXJlbnRTdHlsZSI6bnVsbH0sIkRhdGVTdHlsZSI6eyIkaWQiOiI5MTMiLCJGb250U2V0dGluZ3MiOnsiJGlkIjoiOTE0IiwiRm9udFNpemUiOjEwLCJGb250TmFtZSI6IkNhbGlicmkiLCJJc0JvbGQiOmZhbHNlLCJJc0l0YWxpYyI6ZmFsc2UsIklzVW5kZXJsaW5lZCI6ZmFsc2UsIlBhcmVudFN0eWxlIjpudWxsfSwiQXV0b1NpemUiOjAsIkZvcmVncm91bmQiOnsiJGlkIjoiOTE1IiwiQ29sb3IiOnsiJGlkIjoiOTE2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zQifSwiUGFkZGluZyI6eyIkcmVmIjoiMzUifSwiQmFja2dyb3VuZCI6eyIkaWQiOiI5MTciLCJDb2xvciI6eyIkaWQiOiI5MTgiLCJBIjowLCJSIjoyNTUsIkciOjI1NSwiQiI6MjU1fX0sIklzVmlzaWJsZSI6ZmFsc2UsIldpZHRoIjowLjAsIkhlaWdodCI6MC4wLCJCb3JkZXJTdHlsZSI6bnVsbCwiUGFyZW50U3R5bGUiOm51bGx9LCJEYXRlRm9ybWF0Ijp7IiRpZCI6Ijkx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5MjAiLCJGb3JtYXQiOjAsIklzVmlzaWJsZSI6ZmFsc2UsIkxhc3RLbm93blZpc2liaWxpdHlTdGF0ZSI6ZmFsc2V9LCJJc1Zpc2libGUiOnRydWUsIlBhcmVudFN0eWxlIjpudWxsfSwiSHlwZXJsaW5rIjp7IiRpZCI6IjkyMSIsIkFkZHJlc3MiOiIiLCJTdWJBZGRyZXNzIjoiIn0sIkltcG9ydElkIjoiIn1dLCJJZCI6IjY3ODIwNzg2LTg2Y2YtNDgyMi1hMDU5LTllNTdlNmE2ZTEwOSIsIklzU2luZ2xlSXRlbVJvdyI6ZmFsc2V9XSwiSW5kZXgiOjAsIklkIjoiNDkyYzcwOTEtMTJmMy00NzNkLThiNTctM2Y1MWNiYmVhOGNhIiwiSGVhZGVyVGV4dCI6bnVsbCwiSXNEZWZhdWx0Ijp0cnVlLCJTdHlsZSI6eyIkaWQiOiI5MjIiLCJIZWFkZXJTdHlsZSI6eyIkaWQiOiI5MjMiLCJUZXh0U3R5bGUiOnsiJGlkIjoiOTI0IiwiRm9udFNldHRpbmdzIjp7IiRpZCI6IjkyNSIsIkZvbnRTaXplIjoxMSwiRm9udE5hbWUiOiJDYWxpYnJpIiwiSXNCb2xkIjpmYWxzZSwiSXNJdGFsaWMiOmZhbHNlLCJJc1VuZGVybGluZWQiOmZhbHNlLCJQYXJlbnRTdHlsZSI6bnVsbH0sIkF1dG9TaXplIjoyLCJGb3JlZ3JvdW5kIjp7IiRpZCI6IjkyNiIsIkNvbG9yIjp7IiRpZCI6IjkyNyIsIkEiOjI1NSwiUiI6MCwiRyI6MCwiQiI6MH19LCJNYXhXaWR0aCI6MC4wLCJNYXhIZWlnaHQiOiJJbmZpbml0eSIsIlNtYXJ0Rm9yZWdyb3VuZElzQWN0aXZlIjpmYWxzZSwiSG9yaXpvbnRhbEFsaWdubWVudCI6MCwiVmVydGljYWxBbGlnbm1lbnQiOjAsIlNtYXJ0Rm9yZWdyb3VuZCI6bnVsbCwiQmFja2dyb3VuZEZpbGxUeXBlIjowLCJNYXJnaW4iOnsiJGlkIjoiOTI4IiwiVG9wIjowLjAsIkxlZnQiOjAuMCwiUmlnaHQiOjAuMCwiQm90dG9tIjowLjB9LCJQYWRkaW5nIjp7IiRpZCI6IjkyOSIsIlRvcCI6MC4wLCJMZWZ0IjowLjAsIlJpZ2h0IjowLjAsIkJvdHRvbSI6MC4wfSwiQmFja2dyb3VuZCI6bnVsbCwiSXNWaXNpYmxlIjp0cnVlLCJXaWR0aCI6MC4wLCJIZWlnaHQiOjAuMCwiQm9yZGVyU3R5bGUiOm51bGwsIlBhcmVudFN0eWxlIjpudWxsfSwiUmVjdGFuZ2xlU3R5bGUiOnsiJGlkIjoiOTMwIiwiTWFyZ2luIjp7IiRpZCI6IjkzMSIsIlRvcCI6MC4wLCJMZWZ0IjowLjAsIlJpZ2h0IjowLjAsIkJvdHRvbSI6MC4wfSwiUGFkZGluZyI6eyIkaWQiOiI5MzIiLCJUb3AiOjAuMCwiTGVmdCI6MC4wLCJSaWdodCI6MC4wLCJCb3R0b20iOjAuMH0sIkJhY2tncm91bmQiOnsiJGlkIjoiOTMzIiwiQ29sb3IiOnsiJGlkIjoiOTM0IiwiQSI6NjMsIlIiOjE1NCwiRyI6MTU0LCJCIjoxNTR9fSwiSXNWaXNpYmxlIjp0cnVlLCJXaWR0aCI6MC4wLCJIZWlnaHQiOjAuMCwiQm9yZGVyU3R5bGUiOnsiJGlkIjoiOTM1IiwiTGluZUNvbG9yIjp7IiRpZCI6IjkzNiIsIiR0eXBlIjoiTkxSRS5Db21tb24uRG9tLlNvbGlkQ29sb3JCcnVzaCwgTkxSRS5Db21tb24iLCJDb2xvciI6eyIkaWQiOiI5MzciLCJBIjoyNTUsIlIiOjI1NSwiRyI6MCwiQiI6MH19LCJMaW5lV2VpZ2h0IjowLjAsIkxpbmVUeXBlIjowLCJQYXJlbnRTdHlsZSI6bnVsbH0sIlBhcmVudFN0eWxlIjpudWxsfSwiTWFyZ2luIjp7IiRpZCI6IjkzOCIsIlRvcCI6MC4wLCJMZWZ0IjowLjAsIlJpZ2h0IjowLjAsIkJvdHRvbSI6MC4wfSwiUGFkZGluZyI6eyIkaWQiOiI5MzkiLCJUb3AiOjAuMCwiTGVmdCI6MC4wLCJSaWdodCI6MC4wLCJCb3R0b20iOjAuMH0sIkJhY2tncm91bmQiOm51bGwsIklzVmlzaWJsZSI6dHJ1ZSwiV2lkdGgiOjAuMCwiSGVpZ2h0IjowLjAsIkJvcmRlclN0eWxlIjpudWxsLCJQYXJlbnRTdHlsZSI6bnVsbH0sIkJhY2tncm91bmRTdHlsZSI6eyIkaWQiOiI5NDAiLCJNYXJnaW4iOnsiJGlkIjoiOTQxIiwiVG9wIjowLjAsIkxlZnQiOjAuMCwiUmlnaHQiOjAuMCwiQm90dG9tIjowLjB9LCJQYWRkaW5nIjp7IiRpZCI6Ijk0MiIsIlRvcCI6MC4wLCJMZWZ0IjowLjAsIlJpZ2h0IjowLjAsIkJvdHRvbSI6MC4wfSwiQmFja2dyb3VuZCI6eyIkaWQiOiI5NDMiLCJDb2xvciI6eyIkaWQiOiI5NDQiLCJBIjo1MSwiUiI6MTU1LCJHIjoxODcsIkIiOjg5fX0sIklzVmlzaWJsZSI6dHJ1ZSwiV2lkdGgiOjAuMCwiSGVpZ2h0IjowLjAsIkJvcmRlclN0eWxlIjp7IiRpZCI6Ijk0NSIsIkxpbmVDb2xvciI6eyIkaWQiOiI5NDYiLCIkdHlwZSI6Ik5MUkUuQ29tbW9uLkRvbS5Tb2xpZENvbG9yQnJ1c2gsIE5MUkUuQ29tbW9uIiwiQ29sb3IiOnsiJGlkIjoiOTQ3IiwiQSI6MjU1LCJSIjoyNTUsIkciOjAsIkIiOjB9fSwiTGluZVdlaWdodCI6MC4wLCJMaW5lVHlwZSI6MCwiUGFyZW50U3R5bGUiOm51bGx9LCJQYXJlbnRTdHlsZSI6bnVsbH0sIk1hcmdpbiI6eyIkaWQiOiI5NDgiLCJUb3AiOjAuMCwiTGVmdCI6MC4wLCJSaWdodCI6MC4wLCJCb3R0b20iOjAuMH0sIlBhZGRpbmciOnsiJGlkIjoiOTQ5IiwiVG9wIjowLjAsIkxlZnQiOjAuMCwiUmlnaHQiOjAuMCwiQm90dG9tIjowLjB9LCJJc1Zpc2libGUiOmZhbHNlLCJXaWR0aCI6MC4wLCJIZWlnaHQiOjAuMCwiQm9yZGVyU3R5bGUiOm51bGwsIlBhcmVudFN0eWxlIjpudWxsfX1dLCJJZCI6ImE4OGYxNDVlLTRkMjgtNDQyMC1hMmJhLWE2ODVhZjA4NTU0NiIsIkluZGV4IjoyLCJIZWFkZXJUZXh0IjoiSXRlbSAzIiwiU3R5bGUiOnsiJGlkIjoiOTUwIiwiSGVhZGVyU3R5bGUiOnsiJGlkIjoiOTUxIiwiVGV4dElzVmVydGljYWwiOmZhbHNlLCJUZXh0U3R5bGUiOnsiJGlkIjoiOTUyIiwiRm9udFNldHRpbmdzIjp7IiRpZCI6Ijk1MyIsIkZvbnRTaXplIjoxMCwiRm9udE5hbWUiOiJTZWdvZSBVSSIsIklzQm9sZCI6dHJ1ZSwiSXNJdGFsaWMiOmZhbHNlLCJJc1VuZGVybGluZWQiOmZhbHNlLCJQYXJlbnRTdHlsZSI6bnVsbH0sIkF1dG9TaXplIjowLCJGb3JlZ3JvdW5kIjp7IiRpZCI6Ijk1NCIsIkNvbG9yIjp7IiRpZCI6Ijk1NSIsIkEiOjI1NSwiUiI6MCwiRyI6MCwiQiI6MH19LCJNYXhXaWR0aCI6ODYuODgwMDAwMDAwMDAwMDEsIk1heEhlaWdodCI6MC4wLCJTbWFydEZvcmVncm91bmRJc0FjdGl2ZSI6ZmFsc2UsIkhvcml6b250YWxBbGlnbm1lbnQiOjAsIlZlcnRpY2FsQWxpZ25tZW50IjowLCJTbWFydEZvcmVncm91bmQiOm51bGwsIkJhY2tncm91bmRGaWxsVHlwZSI6MCwiTWFyZ2luIjp7IiRyZWYiOiIzODgifSwiUGFkZGluZyI6eyIkcmVmIjoiMzg5In0sIkJhY2tncm91bmQiOm51bGwsIklzVmlzaWJsZSI6ZmFsc2UsIldpZHRoIjowLjAsIkhlaWdodCI6MC4wLCJCb3JkZXJTdHlsZSI6bnVsbCwiUGFyZW50U3R5bGUiOm51bGx9LCJSZWN0YW5nbGVTdHlsZSI6eyIkaWQiOiI5NTYiLCJNYXJnaW4iOnsiJHJlZiI6IjM5MSJ9LCJQYWRkaW5nIjp7IiRyZWYiOiIzOTIifSwiQmFja2dyb3VuZCI6eyIkaWQiOiI5NTciLCJDb2xvciI6eyIkaWQiOiI5NTgiLCJBIjoxMjcsIlIiOjIxNiwiRyI6MTc4LCJCIjo5Mn19LCJJc1Zpc2libGUiOmZhbHNlLCJXaWR0aCI6MC4wLCJIZWlnaHQiOjAuMCwiQm9yZGVyU3R5bGUiOnsiJGlkIjoiOTU5IiwiTGluZUNvbG9yIjp7IiRpZCI6Ijk2MCIsIiR0eXBlIjoiTkxSRS5Db21tb24uRG9tLlNvbGlkQ29sb3JCcnVzaCwgTkxSRS5Db21tb24iLCJDb2xvciI6eyIkaWQiOiI5NjEiLCJBIjoyNTUsIlIiOjg4LCJHIjozOSwiQiI6N319LCJMaW5lV2VpZ2h0IjowLjAsIkxpbmVUeXBlIjowLCJQYXJlbnRTdHlsZSI6bnVsbH0sIlBhcmVudFN0eWxlIjpudWxsfSwiTWFyZ2luIjp7IiRyZWYiOiIzOTgifSwiUGFkZGluZyI6eyIkcmVmIjoiMzk5In0sIkJhY2tncm91bmQiOm51bGwsIklzVmlzaWJsZSI6dHJ1ZSwiV2lkdGgiOjAuMCwiSGVpZ2h0IjowLjAsIkJvcmRlclN0eWxlIjpudWxsLCJQYXJlbnRTdHlsZSI6bnVsbH0sIkJhY2tncm91bmRTdHlsZSI6eyIkaWQiOiI5NjIiLCJNYXJnaW4iOnsiJHJlZiI6IjQwMSJ9LCJQYWRkaW5nIjp7IiRyZWYiOiI0MDIifSwiQmFja2dyb3VuZCI6eyIkaWQiOiI5NjMiLCJDb2xvciI6eyIkaWQiOiI5NjQiLCJBIjozOCwiUiI6MTU0LCJHIjoxNTQsIkIiOjE1NH19LCJJc1Zpc2libGUiOnRydWUsIldpZHRoIjowLjAsIkhlaWdodCI6MC4wLCJCb3JkZXJTdHlsZSI6eyIkaWQiOiI5NjUiLCJMaW5lQ29sb3IiOnsiJGlkIjoiOTY2IiwiJHR5cGUiOiJOTFJFLkNvbW1vbi5Eb20uU29saWRDb2xvckJydXNoLCBOTFJFLkNvbW1vbiIsIkNvbG9yIjp7IiRpZCI6Ijk2NyIsIkEiOjI1NSwiUiI6MTA3LCJHIjoxMzMsIkIiOjE1NH19LCJMaW5lV2VpZ2h0IjowLjAsIkxpbmVUeXBlIjowLCJQYXJlbnRTdHlsZSI6bnVsbH0sIlBhcmVudFN0eWxlIjpudWxsfSwiSXNBYm92ZVRpbWViYW5kIjpmYWxzZSwiU3BhY2luZyI6NSwiTWFyZ2luIjp7IiRpZCI6Ijk2OCIsIlRvcCI6MC4wLCJMZWZ0IjowLjAsIlJpZ2h0IjowLjAsIkJvdHRvbSI6MC4wfSwiUGFkZGluZyI6eyIkaWQiOiI5NjkiLCJUb3AiOjAuMCwiTGVmdCI6MC4wLCJSaWdodCI6MC4wLCJCb3R0b20iOjAuMH0sIklzVmlzaWJsZSI6dHJ1ZSwiV2lkdGgiOjAuMCwiSGVpZ2h0IjowLjAsIkJvcmRlclN0eWxlIjp7IiRpZCI6Ijk3MCIsIkxpbmVDb2xvciI6bnVsbCwiTGluZVdlaWdodCI6MC4wLCJMaW5lVHlwZSI6MCwiUGFyZW50U3R5bGUiOm51bGx9LCJQYXJlbnRTdHlsZSI6bnVsbH19XSwiQ3VsdHVyZUluZm9OYW1lIjoiZW4tVVMiLCJTdHlsZU5hbWUiOm51bGwsIlZlcnNpb24iOnsiJGlkIjoiOTcxIiwiVmVyc2lvbiI6IjMuOC4xIiwiT3JpZ2luYWxBc3NlbWJseVZlcnNpb24iOiIzLjIwLjA0LjAwIiwiRWRpdGlvbiI6IlBybyIsIkxhc3RTYXZlZEVkaXRpb24iOjMsIklzUGx1c0VkaXRpb24iOnRydWUsIklzUHJvRWRpdGlvbiI6dHJ1ZX0sIkVmZmVjdCI6MCwiU3R5bGUiOnsiJGlkIjoiOTcyIiwiRGVmYXVsdERlcGVuZGVuY3lTdHlsZSI6eyIkaWQiOiI5NzMiLCJMaW5lU3R5bGUiOnsiJGlkIjoiOTc0IiwiTGluZUNvbG9yIjp7IiRpZCI6Ijk3NSIsIiR0eXBlIjoiTkxSRS5Db21tb24uRG9tLlNvbGlkQ29sb3JCcnVzaCwgTkxSRS5Db21tb24iLCJDb2xvciI6eyIkaWQiOiI5NzYiLCJBIjoyNTUsIlIiOjAsIkciOjAsIkIiOjB9fSwiTGluZVdlaWdodCI6MS4wLCJMaW5lVHlwZSI6MCwiUGFyZW50U3R5bGUiOm51bGx9LCJFbmRBcnJvd2hlYWRMaW5lU3R5bGUiOnsiJGlkIjoiOTc3IiwiS2luZCI6MSwiV2lkdGgiOjEsIkxlbmd0aCI6MCwiUGFyZW50U3R5bGUiOm51bGx9LCJCcmluZ1RvRnJvbnQiOnRydWUsIkVsYm93UmFkaXVzIjowLjAsIk1hcmdpbiI6eyIkaWQiOiI5NzgiLCJUb3AiOjAuMCwiTGVmdCI6MC4wLCJSaWdodCI6MC4wLCJCb3R0b20iOjAuMH0sIlBhZGRpbmciOnsiJGlkIjoiOTc5IiwiVG9wIjowLjAsIkxlZnQiOjAuMCwiUmlnaHQiOjAuMCwiQm90dG9tIjowLjB9LCJCYWNrZ3JvdW5kIjpudWxsLCJJc1Zpc2libGUiOnRydWUsIldpZHRoIjowLjAsIkhlaWdodCI6MC4wLCJCb3JkZXJTdHlsZSI6bnVsbCwiUGFyZW50U3R5bGUiOm51bGx9LCJDcml0aWNhbFBhdGhTdHlsZSI6eyIkaWQiOiI5ODAiLCJDcml0aWNhbFBhdGhTdHlsZU9wdGlvbnMiOjExLCJMaW5lU3R5bGUiOnsiJGlkIjoiOTgxIiwiTGluZUNvbG9yIjp7IiRpZCI6Ijk4MiIsIiR0eXBlIjoiTkxSRS5Db21tb24uRG9tLlNvbGlkQ29sb3JCcnVzaCwgTkxSRS5Db21tb24iLCJDb2xvciI6eyIkaWQiOiI5ODMiLCJBIjoyNTUsIlIiOjIyMiwiRyI6NTAsIkIiOjUwfX0sIkxpbmVXZWlnaHQiOjEuMCwiTGluZVR5cGUiOjAsIlBhcmVudFN0eWxlIjpudWxsfSwiVGl0bGVGb3JlZ3JvdW5kIjp7IiRpZCI6Ijk4NCIsIkNvbG9yIjp7IiRpZCI6Ijk4NSIsIkEiOjI1NSwiUiI6MTc2LCJHIjoxOSwiQiI6MjV9fSwiU2hhcGVzQmFja2dyb3VuZCI6eyIkaWQiOiI5ODYiLCJDb2xvciI6eyIkaWQiOiI5ODciLCJBIjoyNTUsIlIiOjI1MywiRyI6MjAzLCJCIjoyMDh9fSwiU2hhcGVzQm9yZGVyU3R5bGUiOnsiJGlkIjoiOTg4IiwiTGluZUNvbG9yIjp7IiRpZCI6Ijk4OSIsIiR0eXBlIjoiTkxSRS5Db21tb24uRG9tLlNvbGlkQ29sb3JCcnVzaCwgTkxSRS5Db21tb24iLCJDb2xvciI6eyIkaWQiOiI5OTAiLCJBIjoyNTUsIlIiOjIyMiwiRyI6NTAsIkIiOjUwfX0sIkxpbmVXZWlnaHQiOjEuNSwiTGluZVR5cGUiOjAsIlBhcmVudFN0eWxlIjpudWxsfSwiTWFyZ2luIjp7IiRpZCI6Ijk5MSIsIlRvcCI6MC4wLCJMZWZ0IjowLjAsIlJpZ2h0IjowLjAsIkJvdHRvbSI6MC4wfSwiUGFkZGluZyI6eyIkaWQiOiI5OTIiLCJUb3AiOjAuMCwiTGVmdCI6MC4wLCJSaWdodCI6MC4wLCJCb3R0b20iOjAuMH0sIkJhY2tncm91bmQiOm51bGwsIklzVmlzaWJsZSI6ZmFsc2UsIldpZHRoIjowLjAsIkhlaWdodCI6MC4wLCJCb3JkZXJTdHlsZSI6bnVsbCwiUGFyZW50U3R5bGUiOm51bGx9LCJQYW5lbHNTcGFjaW5nRGVmaW5pdGlvbiI6eyIkaWQiOiI5OTMiLCJTcGFjaW5nQWJvdmVUaW1lYmFuZCI6MTYsIlNwYWNpbmdCZWxvd1RpbWViYW5kIjoxNiwiU3BhY2luZ0Fib3ZlQmV0d2VlblN3aW1sYW5lc0FuZFRhc2tzIjoxNiwiU3BhY2luZ0JlbG93QmV0d2VlblN3aW1sYW5lc0FuZFRhc2tzIjoxNn0sIlRpbWViYW5kU3R5bGUiOnsiJGlkIjoiOTk0IiwiU2NhbGVNYXJraW5nIjowLCJTaGFwZSI6MCwiU2hhcGVTdHlsZSI6eyIkaWQiOiI5OTUiLCJNYXJnaW4iOnsiJGlkIjoiOTk2IiwiVG9wIjowLjAsIkxlZnQiOjEyLjAsIlJpZ2h0IjoxMi4wLCJCb3R0b20iOjAuMH0sIlBhZGRpbmciOnsiJGlkIjoiOTk3IiwiVG9wIjo3LjAsIkxlZnQiOjAuMCwiUmlnaHQiOjAuMCwiQm90dG9tIjo3LjB9LCJCYWNrZ3JvdW5kIjp7IiRpZCI6Ijk5OCIsIkNvbG9yIjp7IiRpZCI6Ijk5OSIsIkEiOjI1NSwiUiI6MjM1LCJHIjoyMjEsIkIiOjE5NX19LCJJc1Zpc2libGUiOnRydWUsIldpZHRoIjo4NTguMCwiSGVpZ2h0IjozMC4wLCJCb3JkZXJTdHlsZSI6eyIkaWQiOiIxMDAwIiwiTGluZUNvbG9yIjp7IiRpZCI6IjEwMDEiLCIkdHlwZSI6Ik5MUkUuQ29tbW9uLkRvbS5Tb2xpZENvbG9yQnJ1c2gsIE5MUkUuQ29tbW9uIiwiQ29sb3IiOnsiJGlkIjoiMTAwMiIsIkEiOjI1NSwiUiI6MjU1LCJHIjowLCJCIjowfX0sIkxpbmVXZWlnaHQiOjAuMCwiTGluZVR5cGUiOjAsIlBhcmVudFN0eWxlIjpudWxsfSwiUGFyZW50U3R5bGUiOm51bGx9LCJNaWRkbGVUaWVyU2hhcGVTdHlsZSI6eyIkaWQiOiIxMDAzIiwiTWFyZ2luIjp7IiRyZWYiOiI5OTYifSwiUGFkZGluZyI6eyIkcmVmIjoiOTk3In0sIkJhY2tncm91bmQiOnsiJGlkIjoiMTAwNCIsIkNvbG9yIjp7IiRpZCI6IjEwMDUiLCJBIjoyNTUsIlIiOjc3LCJHIjo3NywiQiI6Nzd9fSwiSXNWaXNpYmxlIjp0cnVlLCJXaWR0aCI6ODU4LjAsIkhlaWdodCI6MzAuMCwiQm9yZGVyU3R5bGUiOm51bGwsIlBhcmVudFN0eWxlIjpudWxsfSwiQm90dG9tVGllclNoYXBlU3R5bGUiOnsiJGlkIjoiMTAwNiIsIk1hcmdpbiI6eyIkcmVmIjoiOTk2In0sIlBhZGRpbmciOnsiJHJlZiI6Ijk5NyJ9LCJCYWNrZ3JvdW5kIjp7IiRyZWYiOiIxMDA0In0sIklzVmlzaWJsZSI6dHJ1ZSwiV2lkdGgiOjg1OC4wLCJIZWlnaHQiOjMwLjAsIkJvcmRlclN0eWxlIjpudWxsLCJQYXJlbnRTdHlsZSI6bnVsbH0sIlJpZ2h0RW5kQ2Fwc1N0eWxlIjp7IiRpZCI6IjEwMDciLCJGb250U2V0dGluZ3MiOnsiJGlkIjoiMTAwOCIsIkZvbnRTaXplIjoxLCJGb250TmFtZSI6IkNhbGlicmkiLCJJc0JvbGQiOnRydWUsIklzSXRhbGljIjpmYWxzZSwiSXNVbmRlcmxpbmVkIjpmYWxzZSwiUGFyZW50U3R5bGUiOm51bGx9LCJBdXRvU2l6ZSI6MCwiRm9yZWdyb3VuZCI6eyIkaWQiOiIxMDA5IiwiQ29sb3IiOnsiJGlkIjoiMTAxMC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TAxMSIsIlRvcCI6MC4wLCJMZWZ0IjowLjAsIlJpZ2h0IjoyNS4wLCJCb3R0b20iOjAuMH0sIlBhZGRpbmciOnsiJGlkIjoiMTAxMiIsIlRvcCI6MC4wLCJMZWZ0IjowLjAsIlJpZ2h0IjowLjAsIkJvdHRvbSI6MC4wfSwiQmFja2dyb3VuZCI6eyIkaWQiOiIxMDEzIiwiQ29sb3IiOnsiJHJlZiI6IjE0MiJ9fSwiSXNWaXNpYmxlIjpmYWxzZSwiV2lkdGgiOjAuMCwiSGVpZ2h0IjowLjAsIkJvcmRlclN0eWxlIjpudWxsLCJQYXJlbnRTdHlsZSI6bnVsbH0sIkxlZnRFbmRDYXBzU3R5bGUiOnsiJGlkIjoiMTAxNCIsIkZvbnRTZXR0aW5ncyI6eyIkaWQiOiIxMDE1IiwiRm9udFNpemUiOjMyLCJGb250TmFtZSI6IkNhbGlicmkiLCJJc0JvbGQiOnRydWUsIklzSXRhbGljIjpmYWxzZSwiSXNVbmRlcmxpbmVkIjpmYWxzZSwiUGFyZW50U3R5bGUiOm51bGx9LCJBdXRvU2l6ZSI6MCwiRm9yZWdyb3VuZCI6eyIkaWQiOiIxMDE2IiwiQ29sb3IiOnsiJGlkIjoiMTAxNy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TAxOCIsIlRvcCI6MC4wLCJMZWZ0IjoyNS4wLCJSaWdodCI6MC4wLCJCb3R0b20iOjAuMH0sIlBhZGRpbmciOnsiJGlkIjoiMTAxOSIsIlRvcCI6MC4wLCJMZWZ0IjowLjAsIlJpZ2h0IjowLjAsIkJvdHRvbSI6MC4wfSwiQmFja2dyb3VuZCI6eyIkaWQiOiIxMDIwIiwiQ29sb3IiOnsiJHJlZiI6IjE0MiJ9fSwiSXNWaXNpYmxlIjpmYWxzZSwiV2lkdGgiOjAuMCwiSGVpZ2h0IjowLjAsIkJvcmRlclN0eWxlIjpudWxsLCJQYXJlbnRTdHlsZSI6bnVsbH0sIlRvZGF5VGV4dFN0eWxlIjp7IiRpZCI6IjEwMjEiLCJGb250U2V0dGluZ3MiOnsiJGlkIjoiMTAyMiIsIkZvbnRTaXplIjoxMiwiRm9udE5hbWUiOiJDYWxpYnJpIiwiSXNCb2xkIjpmYWxzZSwiSXNJdGFsaWMiOmZhbHNlLCJJc1VuZGVybGluZWQiOmZhbHNlLCJQYXJlbnRTdHlsZSI6bnVsbH0sIkF1dG9TaXplIjowLCJGb3JlZ3JvdW5kIjp7IiRpZCI6IjEwMjMiLCJDb2xvciI6eyIkaWQiOiIxMDI0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wMjUiLCJUb3AiOjAuMCwiTGVmdCI6MC4wLCJSaWdodCI6MC4wLCJCb3R0b20iOjAuMH0sIlBhZGRpbmciOnsiJGlkIjoiMTAyNiIsIlRvcCI6MC4wLCJMZWZ0IjowLjAsIlJpZ2h0IjowLjAsIkJvdHRvbSI6MC4wfSwiQmFja2dyb3VuZCI6eyIkaWQiOiIxMDI3IiwiQ29sb3IiOnsiJHJlZiI6IjE0MiJ9fSwiSXNWaXNpYmxlIjp0cnVlLCJXaWR0aCI6MC4wLCJIZWlnaHQiOjAuMCwiQm9yZGVyU3R5bGUiOm51bGwsIlBhcmVudFN0eWxlIjpudWxsfSwiVG9kYXlNYXJrZXJTdHlsZSI6eyIkaWQiOiIxMDI4IiwiTWFyZ2luIjp7IiRpZCI6IjEwMjkiLCJUb3AiOjAuMCwiTGVmdCI6MC4wLCJSaWdodCI6MC4wLCJCb3R0b20iOjAuMH0sIlBhZGRpbmciOnsiJGlkIjoiMTAzMCIsIlRvcCI6MC4wLCJMZWZ0IjowLjAsIlJpZ2h0IjowLjAsIkJvdHRvbSI6MC4wfSwiQmFja2dyb3VuZCI6eyIkaWQiOiIxMDMxIiwiQ29sb3IiOnsiJGlkIjoiMTAzMiIsIkEiOjI1NSwiUiI6MjU1LCJHIjowLCJCIjowfX0sIklzVmlzaWJsZSI6dHJ1ZSwiV2lkdGgiOjAuMCwiSGVpZ2h0IjowLjAsIkJvcmRlclN0eWxlIjpudWxsLCJQYXJlbnRTdHlsZSI6bnVsbH0sIlNjYWxlU3R5bGUiOnsiJGlkIjoiMTAzMyIsIlNoYXBlIjowLCJTaG93U2VnbWVudFNlcGFyYXRvcnMiOnRydWUsIlNlZ21lbnRTZXBhcmF0b3JPcGFjaXR5IjozMCwiSGFzQmVlblZpc2libGVCZWZvcmUiOnRydWUsIkZvbnRTZXR0aW5ncyI6eyIkaWQiOiIxMDM0IiwiRm9udFNpemUiOjE0LCJGb250TmFtZSI6IkFyaWFsIiwiSXNCb2xkIjpmYWxzZSwiSXNJdGFsaWMiOmZhbHNlLCJJc1VuZGVybGluZWQiOmZhbHNlLCJQYXJlbnRTdHlsZSI6bnVsbH0sIkF1dG9TaXplIjowLCJGb3JlZ3JvdW5kIjp7IiRpZCI6IjEwMzUiLCJDb2xvciI6eyIkaWQiOiIxMDM2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EwMzciLCJUb3AiOjAuMCwiTGVmdCI6NS4wLCJSaWdodCI6MC4wLCJCb3R0b20iOjAuMH0sIlBhZGRpbmciOnsiJGlkIjoiMTAzOCIsIlRvcCI6MC4wLCJMZWZ0IjowLjAsIlJpZ2h0IjowLjAsIkJvdHRvbSI6MC4wfSwiQmFja2dyb3VuZCI6eyIkaWQiOiIxMDM5IiwiQ29sb3IiOnsiJHJlZiI6IjE0MiJ9fSwiSXNWaXNpYmxlIjp0cnVlLCJXaWR0aCI6MC4wLCJIZWlnaHQiOjAuMCwiQm9yZGVyU3R5bGUiOm51bGwsIlBhcmVudFN0eWxlIjpudWxsfSwiU2luZ2xlU2NhbGVTaGFwZVN0eWxlIjp7IiRpZCI6IjEwNDAiLCJTaGFwZSI6MCwiSGVpZ2h0IjozMC4wfSwiTWlkZGxlVGllclNjYWxlU3R5bGUiOnsiJGlkIjoiMTA0MSIsIlNoYXBlIjowLCJTaG93U2VnbWVudFNlcGFyYXRvcnMiOnRydWUsIlNlZ21lbnRTZXBhcmF0b3JPcGFjaXR5IjozMCwiSGFzQmVlblZpc2libGVCZWZvcmUiOmZhbHNlLCJGb250U2V0dGluZ3MiOnsiJGlkIjoiMTA0MiIsIkZvbnRTaXplIjoxNCwiRm9udE5hbWUiOiJDYWxpYnJpIiwiSXNCb2xkIjpmYWxzZSwiSXNJdGFsaWMiOmZhbHNlLCJJc1VuZGVybGluZWQiOmZhbHNlLCJQYXJlbnRTdHlsZSI6bnVsbH0sIkF1dG9TaXplIjowLCJGb3JlZ3JvdW5kIjp7IiRpZCI6IjEwNDMiLCJDb2xvciI6eyIkaWQiOiIxMDQ0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yZWYiOiIxMDM3In0sIlBhZGRpbmciOnsiJHJlZiI6IjEwMzgifSwiQmFja2dyb3VuZCI6eyIkcmVmIjoiMTAzOSJ9LCJJc1Zpc2libGUiOmZhbHNlLCJXaWR0aCI6MC4wLCJIZWlnaHQiOjAuMCwiQm9yZGVyU3R5bGUiOm51bGwsIlBhcmVudFN0eWxlIjpudWxsfSwiQm90dG9tVGllclNjYWxlU3R5bGUiOnsiJGlkIjoiMTA0NSIsIlNoYXBlIjowLCJTaG93U2VnbWVudFNlcGFyYXRvcnMiOnRydWUsIlNlZ21lbnRTZXBhcmF0b3JPcGFjaXR5IjozMCwiSGFzQmVlblZpc2libGVCZWZvcmUiOmZhbHNlLCJGb250U2V0dGluZ3MiOnsiJGlkIjoiMTA0NiIsIkZvbnRTaXplIjoxNCwiRm9udE5hbWUiOiJDYWxpYnJpIiwiSXNCb2xkIjpmYWxzZSwiSXNJdGFsaWMiOmZhbHNlLCJJc1VuZGVybGluZWQiOmZhbHNlLCJQYXJlbnRTdHlsZSI6bnVsbH0sIkF1dG9TaXplIjowLCJGb3JlZ3JvdW5kIjp7IiRyZWYiOiIxMDQzIn0sIk1heFdpZHRoIjoyMDAuMCwiTWF4SGVpZ2h0IjoiSW5maW5pdHkiLCJTbWFydEZvcmVncm91bmRJc0FjdGl2ZSI6ZmFsc2UsIkhvcml6b250YWxBbGlnbm1lbnQiOjAsIlZlcnRpY2FsQWxpZ25tZW50IjoxLCJTbWFydEZvcmVncm91bmQiOm51bGwsIkJhY2tncm91bmRGaWxsVHlwZSI6MCwiTWFyZ2luIjp7IiRyZWYiOiIxMDM3In0sIlBhZGRpbmciOnsiJHJlZiI6IjEwMzgifSwiQmFja2dyb3VuZCI6eyIkcmVmIjoiMTAzOSJ9LCJJc1Zpc2libGUiOmZhbHNlLCJXaWR0aCI6MC4wLCJIZWlnaHQiOjAuMCwiQm9yZGVyU3R5bGUiOm51bGwsIlBhcmVudFN0eWxlIjpudWxsfSwiRWxhcHNlZFRpbWVCYWNrZ3JvdW5kIjp7IiRpZCI6IjEwNDciLCJDb2xvciI6eyIkaWQiOiIxMDQ4IiwiQSI6MTkxLCJSIjoyNTUsIkciOjAsIkIiOjB9fSwiQXBwZW5kWWVhck9uWWVhckNoYW5nZSI6dHJ1ZSwiRWxhcHNlZFRpbWVGb3JtYXQiOjIsIlRvZGF5TWFya2VyUG9zaXRpb24iOjAsIlF1aWNrUG9zaXRpb24iOjMsIkFic29sdXRlUG9zaXRpb24iOjMyMC44OTIxMiwiTWFyZ2luIjp7IiRpZCI6IjEwNDkiLCJUb3AiOjAuMCwiTGVmdCI6MTAuMCwiUmlnaHQiOjEwLjAsIkJvdHRvbSI6MC4wfSwiUGFkZGluZyI6eyIkaWQiOiIxMDUwIiwiVG9wIjowLjAsIkxlZnQiOjAuMCwiUmlnaHQiOjAuMCwiQm90dG9tIjowLjB9LCJCYWNrZ3JvdW5kIjp7IiRpZCI6IjEwNTEiLCJDb2xvciI6eyIkaWQiOiIxMDUyIiwiQSI6MjU1LCJSIjo0NywiRyI6NTQsIkIiOjE1M319LCJJc1Zpc2libGUiOnRydWUsIldpZHRoIjowLjAsIkhlaWdodCI6MC4wLCJCb3JkZXJTdHlsZSI6bnVsbCwiUGFyZW50U3R5bGUiOm51bGx9LCJEZWZhdWx0TWlsZXN0b25lU3R5bGUiOnsiJGlkIjoiMTA1MyIsIlNoYXBlIjowLCJDb25uZWN0b3JNYXJnaW4iOnsiJGlkIjoiMTA1NCIsIlRvcCI6MC4wLCJMZWZ0IjoyLjAsIlJpZ2h0IjoyLjAsIkJvdHRvbSI6MC4wfSwiQ29ubmVjdG9yU3R5bGUiOnsiJGlkIjoiMTA1NSIsIkxpbmVDb2xvciI6eyIkaWQiOiIxMDU2IiwiJHR5cGUiOiJOTFJFLkNvbW1vbi5Eb20uU29saWRDb2xvckJydXNoLCBOTFJFLkNvbW1vbiIsIkNvbG9yIjp7IiRpZCI6IjEwNTciLCJBIjoxMjcsIlIiOjc5LCJHIjoxMjksIkIiOjE4OX19LCJMaW5lV2VpZ2h0IjoxLjAsIkxpbmVUeXBlIjowLCJQYXJlbnRTdHlsZSI6bnVsbH0sIklzQmVsb3dUaW1lYmFuZCI6ZmFsc2UsIlBvc2l0aW9uT25UYXNrIjowLCJIaWRlRGF0ZSI6ZmFsc2UsIlNoYXBlU2l6ZSI6MCwiU3BhY2luZyI6MS4wLCJQYWRkaW5nIjp7IiRpZCI6IjEwNTgiLCJUb3AiOjcuMCwiTGVmdCI6My4wLCJSaWdodCI6MC4wLCJCb3R0b20iOjIuMH0sIlNoYXBlU3R5bGUiOnsiJGlkIjoiMTA1OSIsIk1hcmdpbiI6eyIkcmVmIjoiMTQifSwiUGFkZGluZyI6eyIkcmVmIjoiMTUifSwiQmFja2dyb3VuZCI6eyIkaWQiOiIxMDYwIiwiQ29sb3IiOnsiJGlkIjoiMTA2MSIsIkEiOjI1NSwiUiI6MTc4LCJHIjoxNCwiQiI6MTh9fSwiSXNWaXNpYmxlIjp0cnVlLCJXaWR0aCI6MTIuMCwiSGVpZ2h0IjoxNC4wLCJCb3JkZXJTdHlsZSI6eyIkaWQiOiIxMDYyIiwiTGluZUNvbG9yIjp7IiRpZCI6IjEwNjMiLCIkdHlwZSI6Ik5MUkUuQ29tbW9uLkRvbS5Tb2xpZENvbG9yQnJ1c2gsIE5MUkUuQ29tbW9uIiwiQ29sb3IiOnsiJGlkIjoiMTA2NCIsIkEiOjI1NSwiUiI6MjU1LCJHIjowLCJCIjowfX0sIkxpbmVXZWlnaHQiOjAuMCwiTGluZVR5cGUiOjAsIlBhcmVudFN0eWxlIjpudWxsfSwiUGFyZW50U3R5bGUiOm51bGx9LCJUaXRsZVN0eWxlIjp7IiRpZCI6IjEwNjUiLCJGb250U2V0dGluZ3MiOnsiJGlkIjoiMTA2NiIsIkZvbnRTaXplIjoxMCwiRm9udE5hbWUiOiJBcmlhbCIsIklzQm9sZCI6dHJ1ZSwiSXNJdGFsaWMiOmZhbHNlLCJJc1VuZGVybGluZWQiOmZhbHNlLCJQYXJlbnRTdHlsZSI6bnVsbH0sIkF1dG9TaXplIjowLCJGb3JlZ3JvdW5kIjp7IiRpZCI6IjEwNjciLCJDb2xvciI6eyIkaWQiOiIxMDY4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NSJ9LCJQYWRkaW5nIjp7IiRyZWYiOiIyNiJ9LCJCYWNrZ3JvdW5kIjp7IiRpZCI6IjEwNjkiLCJDb2xvciI6eyIkcmVmIjoiMTQyIn19LCJJc1Zpc2libGUiOnRydWUsIldpZHRoIjowLjAsIkhlaWdodCI6MC4wLCJCb3JkZXJTdHlsZSI6bnVsbCwiUGFyZW50U3R5bGUiOm51bGx9LCJEYXRlU3R5bGUiOnsiJGlkIjoiMTA3MCIsIkZvbnRTZXR0aW5ncyI6eyIkaWQiOiIxMDcxIiwiRm9udFNpemUiOjEwLCJGb250TmFtZSI6IkNhbGlicmkiLCJJc0JvbGQiOmZhbHNlLCJJc0l0YWxpYyI6ZmFsc2UsIklzVW5kZXJsaW5lZCI6ZmFsc2UsIlBhcmVudFN0eWxlIjpudWxsfSwiQXV0b1NpemUiOjAsIkZvcmVncm91bmQiOnsiJGlkIjoiMTA3MiIsIkNvbG9yIjp7IiRpZCI6IjEwNzM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zNCJ9LCJQYWRkaW5nIjp7IiRyZWYiOiIzNSJ9LCJCYWNrZ3JvdW5kIjp7IiRpZCI6IjEwNzQiLCJDb2xvciI6eyIkcmVmIjoiMTQyIn19LCJJc1Zpc2libGUiOmZhbHNlLCJXaWR0aCI6MC4wLCJIZWlnaHQiOjAuMCwiQm9yZGVyU3R5bGUiOm51bGwsIlBhcmVudFN0eWxlIjpudWxsfSwiRGF0ZUZvcm1hdCI6eyIkaWQiOiIxMDc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wNzYiLCJGb3JtYXQiOjAsIklzVmlzaWJsZSI6ZmFsc2UsIkxhc3RLbm93blZpc2liaWxpdHlTdGF0ZSI6ZmFsc2V9LCJJc1Zpc2libGUiOnRydWUsIlBhcmVudFN0eWxlIjpudWxsfSwiRGVmYXVsdFRhc2tTdHlsZSI6eyIkaWQiOiIxMDc3IiwiU2hhcGUiOjMsIlNoYXBlVGhpY2tuZXNzIjowLCJEdXJhdGlvbkZvcm1hdCI6NSwiSW5jbHVkZU5vbldvcmtpbmdEYXlzSW5EdXJhdGlvbiI6ZmFsc2UsIlBlcmNlbnRhZ2VDb21wbGV0ZVN0eWxlIjp7IiRpZCI6IjEwNzgiLCJGb250U2V0dGluZ3MiOnsiJGlkIjoiMTA3OSIsIkZvbnRTaXplIjoxMCwiRm9udE5hbWUiOiJDYWxpYnJpIiwiSXNCb2xkIjp0cnVlLCJJc0l0YWxpYyI6ZmFsc2UsIklzVW5kZXJsaW5lZCI6ZmFsc2UsIlBhcmVudFN0eWxlIjpudWxsfSwiQXV0b1NpemUiOjAsIkZvcmVncm91bmQiOnsiJHJlZiI6IjEyOCJ9LCJNYXhXaWR0aCI6MjAwLjAsIk1heEhlaWdodCI6IkluZmluaXR5IiwiU21hcnRGb3JlZ3JvdW5kSXNBY3RpdmUiOmZhbHNlLCJIb3Jpem9udGFsQWxpZ25tZW50IjowLCJWZXJ0aWNhbEFsaWdubWVudCI6MCwiU21hcnRGb3JlZ3JvdW5kIjpudWxsLCJCYWNrZ3JvdW5kRmlsbFR5cGUiOjAsIk1hcmdpbiI6eyIkaWQiOiIxMDgwIiwiVG9wIjowLjAsIkxlZnQiOjAuMCwiUmlnaHQiOjAuMCwiQm90dG9tIjowLjB9LCJQYWRkaW5nIjp7IiRpZCI6IjEwODEiLCJUb3AiOjAuMCwiTGVmdCI6MC4wLCJSaWdodCI6MC4wLCJCb3R0b20iOjAuMH0sIkJhY2tncm91bmQiOnsiJHJlZiI6IjEzMiJ9LCJJc1Zpc2libGUiOnRydWUsIldpZHRoIjowLjAsIkhlaWdodCI6MC4wLCJCb3JkZXJTdHlsZSI6bnVsbCwiUGFyZW50U3R5bGUiOm51bGx9LCJEdXJhdGlvblN0eWxlIjp7IiRpZCI6IjEwODIiLCJGb250U2V0dGluZ3MiOnsiJGlkIjoiMTA4MyIsIkZvbnRTaXplIjoxMCwiRm9udE5hbWUiOiJDYWxpYnJpIiwiSXNCb2xkIjpmYWxzZSwiSXNJdGFsaWMiOmZhbHNlLCJJc1VuZGVybGluZWQiOmZhbHNlLCJQYXJlbnRTdHlsZSI6bnVsbH0sIkF1dG9TaXplIjowLCJGb3JlZ3JvdW5kIjp7IiRpZCI6IjEwODQiLCJDb2xvciI6eyIkcmVmIjoiMTM4In19LCJNYXhXaWR0aCI6MjAwLjAsIk1heEhlaWdodCI6IkluZmluaXR5IiwiU21hcnRGb3JlZ3JvdW5kSXNBY3RpdmUiOmZhbHNlLCJIb3Jpem9udGFsQWxpZ25tZW50IjowLCJWZXJ0aWNhbEFsaWdubWVudCI6MCwiU21hcnRGb3JlZ3JvdW5kIjpudWxsLCJCYWNrZ3JvdW5kRmlsbFR5cGUiOjAsIk1hcmdpbiI6eyIkaWQiOiIxMDg1IiwiVG9wIjowLjAsIkxlZnQiOjAuMCwiUmlnaHQiOjAuMCwiQm90dG9tIjowLjB9LCJQYWRkaW5nIjp7IiRpZCI6IjEwODYiLCJUb3AiOjAuMCwiTGVmdCI6MC4wLCJSaWdodCI6MC4wLCJCb3R0b20iOjAuMH0sIkJhY2tncm91bmQiOnsiJHJlZiI6IjE0MSJ9LCJJc1Zpc2libGUiOnRydWUsIldpZHRoIjowLjAsIkhlaWdodCI6MC4wLCJCb3JkZXJTdHlsZSI6bnVsbCwiUGFyZW50U3R5bGUiOm51bGx9LCJIb3Jpem9udGFsQ29ubmVjdG9yU3R5bGUiOnsiJGlkIjoiMTA4NyIsIkxpbmVDb2xvciI6eyIkcmVmIjoiMTQ1In0sIkxpbmVXZWlnaHQiOjEuMCwiTGluZVR5cGUiOjAsIlBhcmVudFN0eWxlIjpudWxsfSwiVmVydGljYWxDb25uZWN0b3JTdHlsZSI6eyIkaWQiOiIxMDg4IiwiTGluZUNvbG9yIjp7IiRyZWYiOiIxNDgifSwiTGluZVdlaWdodCI6MC4wLCJMaW5lVHlwZSI6MCwiUGFyZW50U3R5bGUiOm51bGx9LCJNYXJnaW4iOm51bGwsIlN0YXJ0RGF0ZVBvc2l0aW9uIjo2LCJFbmREYXRlUG9zaXRpb24iOjYsIkRhdGVJc1Zpc2libGUiOmZhbHNlLCJUaXRsZVBvc2l0aW9uIjo1LCJEdXJhdGlvblBvc2l0aW9uIjo2LCJQZXJjZW50YWdlQ29tcGxldGVkUG9zaXRpb24iOjQsIlNwYWNpbmciOjMsIklzQmVsb3dUaW1lYmFuZCI6dHJ1ZSwiUGVyY2VudGFnZUNvbXBsZXRlU2hhcGVPcGFjaXR5IjozNSwiU2hhcGVTdHlsZSI6eyIkaWQiOiIxMDg5IiwiTWFyZ2luIjp7IiRpZCI6IjEwOTAiLCJUb3AiOjAuMCwiTGVmdCI6NC4wLCJSaWdodCI6NC4wLCJCb3R0b20iOjAuMH0sIlBhZGRpbmciOnsiJGlkIjoiMTA5MSIsIlRvcCI6MC4wLCJMZWZ0IjowLjAsIlJpZ2h0IjowLjAsIkJvdHRvbSI6MC4wfSwiQmFja2dyb3VuZCI6eyIkaWQiOiIxMDkyIiwiQ29sb3IiOnsiJGlkIjoiMTA5MyIsIkEiOjI1NSwiUiI6MCwiRyI6MTE0LCJCIjoxODh9fSwiSXNWaXNpYmxlIjp0cnVlLCJXaWR0aCI6MC4wLCJIZWlnaHQiOjEwLjAsIkJvcmRlclN0eWxlIjp7IiRpZCI6IjEwOTQiLCJMaW5lQ29sb3IiOnsiJGlkIjoiMTA5NSIsIiR0eXBlIjoiTkxSRS5Db21tb24uRG9tLlNvbGlkQ29sb3JCcnVzaCwgTkxSRS5Db21tb24iLCJDb2xvciI6eyIkaWQiOiIxMDk2IiwiQSI6MjU1LCJSIjoyNTUsIkciOjAsIkIiOjB9fSwiTGluZVdlaWdodCI6MC4wLCJMaW5lVHlwZSI6MCwiUGFyZW50U3R5bGUiOm51bGx9LCJQYXJlbnRTdHlsZSI6bnVsbH0sIlRpdGxlU3R5bGUiOnsiJGlkIjoiMTA5NyIsIkZvbnRTZXR0aW5ncyI6eyIkaWQiOiIxMDk4IiwiRm9udFNpemUiOjExLCJGb250TmFtZSI6IkFyaWFsIiwiSXNCb2xkIjp0cnVlLCJJc0l0YWxpYyI6ZmFsc2UsIklzVW5kZXJsaW5lZCI6ZmFsc2UsIlBhcmVudFN0eWxlIjpudWxsfSwiQXV0b1NpemUiOjAsIkZvcmVncm91bmQiOnsiJGlkIjoiMTA5OSIsIkNvbG9yIjp7IiRpZCI6IjExMDA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MTEwMSIsIlRvcCI6MC4wLCJMZWZ0IjowLjAsIlJpZ2h0IjowLjAsIkJvdHRvbSI6MC4wfSwiUGFkZGluZyI6eyIkaWQiOiIxMTAyIiwiVG9wIjowLjAsIkxlZnQiOjAuMCwiUmlnaHQiOjAuMCwiQm90dG9tIjowLjB9LCJCYWNrZ3JvdW5kIjp7IiRpZCI6IjExMDMiLCJDb2xvciI6eyIkcmVmIjoiMTQyIn19LCJJc1Zpc2libGUiOnRydWUsIldpZHRoIjowLjAsIkhlaWdodCI6MC4wLCJCb3JkZXJTdHlsZSI6bnVsbCwiUGFyZW50U3R5bGUiOm51bGx9LCJEYXRlU3R5bGUiOnsiJGlkIjoiMTEwNCIsIkZvbnRTZXR0aW5ncyI6eyIkaWQiOiIxMTA1IiwiRm9udFNpemUiOjEwLCJGb250TmFtZSI6IkNhbGlicmkiLCJJc0JvbGQiOmZhbHNlLCJJc0l0YWxpYyI6ZmFsc2UsIklzVW5kZXJsaW5lZCI6ZmFsc2UsIlBhcmVudFN0eWxlIjpudWxsfSwiQXV0b1NpemUiOjAsIkZvcmVncm91bmQiOnsiJGlkIjoiMTEwNiIsIkNvbG9yIjp7IiRyZWYiOiIxNzAifX0sIk1heFdpZHRoIjoyMDAuMCwiTWF4SGVpZ2h0IjoiSW5maW5pdHkiLCJTbWFydEZvcmVncm91bmRJc0FjdGl2ZSI6ZmFsc2UsIkhvcml6b250YWxBbGlnbm1lbnQiOjAsIlZlcnRpY2FsQWxpZ25tZW50IjowLCJTbWFydEZvcmVncm91bmQiOm51bGwsIkJhY2tncm91bmRGaWxsVHlwZSI6MCwiTWFyZ2luIjp7IiRpZCI6IjExMDciLCJUb3AiOjAuMCwiTGVmdCI6MC4wLCJSaWdodCI6MC4wLCJCb3R0b20iOjAuMH0sIlBhZGRpbmciOnsiJGlkIjoiMTEwOCIsIlRvcCI6MC4wLCJMZWZ0IjowLjAsIlJpZ2h0IjowLjAsIkJvdHRvbSI6MC4wfSwiQmFja2dyb3VuZCI6eyIkcmVmIjoiMTczIn0sIklzVmlzaWJsZSI6dHJ1ZSwiV2lkdGgiOjAuMCwiSGVpZ2h0IjowLjAsIkJvcmRlclN0eWxlIjpudWxsLCJQYXJlbnRTdHlsZSI6bnVsbH0sIkRhdGVGb3JtYXQiOnsiJGlkIjoiMTEw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EwIiwiRm9ybWF0IjowLCJJc1Zpc2libGUiOmZhbHNlLCJMYXN0S25vd25WaXNpYmlsaXR5U3RhdGUiOmZhbHNlfSwiSXNWaXNpYmxlIjp0cnVlLCJQYXJlbnRTdHlsZSI6bnVsbCwiX2V4cGxpY2l0bHlTZXQiOnsiJGlkIjoiMTExMS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aWxlc3RvbmVTdHlsZSI6eyIkaWQiOiIxMTEyIiwiVGl0bGVQb3NpdGlvbiI6IlJpZ2h0IiwiRGF0ZVBvc2l0aW9uIjoiTGVmdCIsIlNoYXBlVHlwZSI6MCwiU2hhcGVTaXplIjowLCJTcGFjaW5nIjo1LCJTaGFwZVN0eWxlIjp7IiRpZCI6IjExMTMiLCJNYXJnaW4iOnsiJGlkIjoiMTExNCIsIlRvcCI6MC4wLCJMZWZ0IjowLjAsIlJpZ2h0IjowLjAsIkJvdHRvbSI6MC4wfSwiUGFkZGluZyI6eyIkaWQiOiIxMTE1IiwiVG9wIjowLjAsIkxlZnQiOjAuMCwiUmlnaHQiOjAuMCwiQm90dG9tIjowLjB9LCJCYWNrZ3JvdW5kIjp7IiRpZCI6IjExMTYiLCJDb2xvciI6eyIkaWQiOiIxMTE3IiwiQSI6MjU1LCJSIjoxNzgsIkciOjE0LCJCIjoxOH19LCJJc1Zpc2libGUiOnRydWUsIldpZHRoIjoxMi4wLCJIZWlnaHQiOjE0LjAsIkJvcmRlclN0eWxlIjp7IiRpZCI6IjExMTgiLCJMaW5lQ29sb3IiOnsiJGlkIjoiMTExOSIsIiR0eXBlIjoiTkxSRS5Db21tb24uRG9tLlNvbGlkQ29sb3JCcnVzaCwgTkxSRS5Db21tb24iLCJDb2xvciI6eyIkaWQiOiIxMTIwIiwiQSI6MjU1LCJSIjoyNTUsIkciOjAsIkIiOjB9fSwiTGluZVdlaWdodCI6MC4wLCJMaW5lVHlwZSI6MCwiUGFyZW50U3R5bGUiOm51bGx9LCJQYXJlbnRTdHlsZSI6bnVsbH0sIlRpdGxlU3R5bGUiOnsiJGlkIjoiMTEyMSIsIkZvbnRTZXR0aW5ncyI6eyIkaWQiOiIxMTIyIiwiRm9udFNpemUiOjEwLCJGb250TmFtZSI6IkFyaWFsIiwiSXNCb2xkIjp0cnVlLCJJc0l0YWxpYyI6ZmFsc2UsIklzVW5kZXJsaW5lZCI6ZmFsc2UsIlBhcmVudFN0eWxlIjpudWxsfSwiQXV0b1NpemUiOjAsIkZvcmVncm91bmQiOnsiJGlkIjoiMTEyMyIsIkNvbG9yIjp7IiRpZCI6IjExMjQ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EyNSIsIlRvcCI6MC4wLCJMZWZ0IjowLjAsIlJpZ2h0IjowLjAsIkJvdHRvbSI6MC4wfSwiUGFkZGluZyI6eyIkaWQiOiIxMTI2IiwiVG9wIjowLjAsIkxlZnQiOjAuMCwiUmlnaHQiOjAuMCwiQm90dG9tIjowLjB9LCJCYWNrZ3JvdW5kIjp7IiRpZCI6IjExMjciLCJDb2xvciI6eyIkaWQiOiIxMTI4IiwiQSI6ODksIlIiOjAsIkciOjAsIkIiOjB9fSwiSXNWaXNpYmxlIjp0cnVlLCJXaWR0aCI6MC4wLCJIZWlnaHQiOjAuMCwiQm9yZGVyU3R5bGUiOm51bGwsIlBhcmVudFN0eWxlIjpudWxsfSwiRGF0ZVN0eWxlIjp7IiRpZCI6IjExMjkiLCJGb250U2V0dGluZ3MiOnsiJGlkIjoiMTEzMCIsIkZvbnRTaXplIjoxMCwiRm9udE5hbWUiOiJDYWxpYnJpIiwiSXNCb2xkIjpmYWxzZSwiSXNJdGFsaWMiOmZhbHNlLCJJc1VuZGVybGluZWQiOmZhbHNlLCJQYXJlbnRTdHlsZSI6bnVsbH0sIkF1dG9TaXplIjowLCJGb3JlZ3JvdW5kIjp7IiRpZCI6IjExMzEiLCJDb2xvciI6eyIkaWQiOiIxMTMy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TMzIiwiVG9wIjowLjAsIkxlZnQiOjAuMCwiUmlnaHQiOjAuMCwiQm90dG9tIjowLjB9LCJQYWRkaW5nIjp7IiRpZCI6IjExMzQiLCJUb3AiOjAuMCwiTGVmdCI6MC4wLCJSaWdodCI6MC4wLCJCb3R0b20iOjAuMH0sIkJhY2tncm91bmQiOnsiJGlkIjoiMTEzNSIsIkNvbG9yIjp7IiRpZCI6IjExMzYiLCJBIjo4OSwiUiI6MCwiRyI6MCwiQiI6MH19LCJJc1Zpc2libGUiOmZhbHNlLCJXaWR0aCI6MC4wLCJIZWlnaHQiOjAuMCwiQm9yZGVyU3R5bGUiOm51bGwsIlBhcmVudFN0eWxlIjpudWxsfSwiRGF0ZUZvcm1hdCI6eyIkaWQiOiIxMTM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xMzgiLCJGb3JtYXQiOjAsIklzVmlzaWJsZSI6ZmFsc2UsIkxhc3RLbm93blZpc2liaWxpdHlTdGF0ZSI6ZmFsc2V9LCJJc1Zpc2libGUiOnRydWUsIlBhcmVudFN0eWxlIjpudWxsfSwiR3JpZGxpbmVQYW5lbFN0eWxlIjp7IiRpZCI6IjExMzkiLCJHcmlkbGluZVN0eWxlIjp7IiRpZCI6IjExNDAiLCJMaW5lQ29sb3IiOnsiJGlkIjoiMTE0MSIsIiR0eXBlIjoiTkxSRS5Db21tb24uRG9tLlNvbGlkQ29sb3JCcnVzaCwgTkxSRS5Db21tb24iLCJDb2xvciI6eyIkaWQiOiIxMTQyIiwiQSI6MzgsIlIiOjExNSwiRyI6MTE1LCJCIjoxMTV9fSwiTGluZVdlaWdodCI6MS4wLCJMaW5lVHlwZSI6MCwiUGFyZW50U3R5bGUiOm51bGx9LCJNYXJnaW4iOnsiJGlkIjoiMTE0MyIsIlRvcCI6MC4wLCJMZWZ0IjowLjAsIlJpZ2h0IjowLjAsIkJvdHRvbSI6MC4wfSwiUGFkZGluZyI6eyIkaWQiOiIxMTQ0IiwiVG9wIjowLjAsIkxlZnQiOjAuMCwiUmlnaHQiOjAuMCwiQm90dG9tIjowLjB9LCJCYWNrZ3JvdW5kIjpudWxsLCJJc1Zpc2libGUiOnRydWUsIldpZHRoIjowLjAsIkhlaWdodCI6MC4wLCJCb3JkZXJTdHlsZSI6eyIkaWQiOiIxMTQ1IiwiTGluZUNvbG9yIjpudWxsLCJMaW5lV2VpZ2h0IjowLjAsIkxpbmVUeXBlIjowLCJQYXJlbnRTdHlsZSI6bnVsbH0sIlBhcmVudFN0eWxlIjpudWxsfSwiQWN0aXZpdHlMaW5lUGFuZWxTdHlsZSI6eyIkaWQiOiIxMTQ2IiwiQWN0aXZpdHlMaW5lU3R5bGUiOnsiJGlkIjoiMTE0NyIsIkxpbmVDb2xvciI6eyIkaWQiOiIxMTQ4IiwiJHR5cGUiOiJOTFJFLkNvbW1vbi5Eb20uU29saWRDb2xvckJydXNoLCBOTFJFLkNvbW1vbiIsIkNvbG9yIjp7IiRpZCI6IjExNDkiLCJBIjozOCwiUiI6NzksIkciOjEyOSwiQiI6MTg5fX0sIkxpbmVXZWlnaHQiOjEuMCwiTGluZVR5cGUiOjAsIlBhcmVudFN0eWxlIjpudWxsfSwiTWFyZ2luIjp7IiRpZCI6IjExNTAiLCJUb3AiOjAuMCwiTGVmdCI6MC4wLCJSaWdodCI6MC4wLCJCb3R0b20iOjAuMH0sIlBhZGRpbmciOnsiJGlkIjoiMTE1MSIsIlRvcCI6MC4wLCJMZWZ0IjowLjAsIlJpZ2h0IjowLjAsIkJvdHRvbSI6MC4wfSwiQmFja2dyb3VuZCI6bnVsbCwiSXNWaXNpYmxlIjp0cnVlLCJXaWR0aCI6MC4wLCJIZWlnaHQiOjAuMCwiQm9yZGVyU3R5bGUiOm51bGwsIlBhcmVudFN0eWxlIjpudWxsfSwiU2hvd0VsYXBzZWRUaW1lR3JhZGllbnRTdHlsZSI6ZmFsc2UsIlRpbWViYW5kUmVzZXJ2ZWRMZWZ0QXJlYVN0eWxlIjp7IiRpZCI6IjExNTIiLCJBY3Rpdml0eUhlYWRlcldpZHRoIjowLjAsIklzU2V0IjpmYWxzZX0sIkRlZmF1bHRTd2ltbGFuZVN0eWxlIjp7IiRpZCI6IjExNTMiLCJIZWFkZXJTdHlsZSI6eyIkaWQiOiIxMTU0IiwiVGV4dFN0eWxlIjp7IiRpZCI6IjExNTUiLCJGb250U2V0dGluZ3MiOnsiJGlkIjoiMTE1NiIsIkZvbnRTaXplIjoxMiwiRm9udE5hbWUiOiJDYWxpYnJpIiwiSXNCb2xkIjpmYWxzZSwiSXNJdGFsaWMiOmZhbHNlLCJJc1VuZGVybGluZWQiOmZhbHNlLCJQYXJlbnRTdHlsZSI6bnVsbH0sIkF1dG9TaXplIjowLCJGb3JlZ3JvdW5kIjp7IiRpZCI6IjExNTciLCJDb2xvciI6eyIkaWQiOiIxMTU4IiwiQSI6MjU1LCJSIjozMiwiRyI6NTYsIkIiOjEwMH19LCJNYXhXaWR0aCI6MC4wLCJNYXhIZWlnaHQiOjAuMCwiU21hcnRGb3JlZ3JvdW5kSXNBY3RpdmUiOmZhbHNlLCJIb3Jpem9udGFsQWxpZ25tZW50IjowLCJWZXJ0aWNhbEFsaWdubWVudCI6MCwiU21hcnRGb3JlZ3JvdW5kIjpudWxsLCJCYWNrZ3JvdW5kRmlsbFR5cGUiOjAsIk1hcmdpbiI6eyIkcmVmIjoiMzg4In0sIlBhZGRpbmciOnsiJHJlZiI6IjM4OSJ9LCJCYWNrZ3JvdW5kIjpudWxsLCJJc1Zpc2libGUiOmZhbHNlLCJXaWR0aCI6MC4wLCJIZWlnaHQiOjAuMCwiQm9yZGVyU3R5bGUiOm51bGwsIlBhcmVudFN0eWxlIjpudWxsfSwiUmVjdGFuZ2xlU3R5bGUiOnsiJGlkIjoiMTE1OSIsIk1hcmdpbiI6eyIkcmVmIjoiMzkxIn0sIlBhZGRpbmciOnsiJHJlZiI6IjM5MiJ9LCJCYWNrZ3JvdW5kIjp7IiRpZCI6IjExNjAiLCJDb2xvciI6eyIkaWQiOiIxMTYxIiwiQSI6MTI3LCJSIjo5MSwiRyI6MTU1LCJCIjoyMTN9fSwiSXNWaXNpYmxlIjpmYWxzZSwiV2lkdGgiOjAuMCwiSGVpZ2h0IjowLjAsIkJvcmRlclN0eWxlIjp7IiRpZCI6IjExNjIiLCJMaW5lQ29sb3IiOnsiJGlkIjoiMTE2MyIsIiR0eXBlIjoiTkxSRS5Db21tb24uRG9tLlNvbGlkQ29sb3JCcnVzaCwgTkxSRS5Db21tb24iLCJDb2xvciI6eyIkaWQiOiIxMTY0IiwiQSI6MjU1LCJSIjoyNTUsIkciOjAsIkIiOjB9fSwiTGluZVdlaWdodCI6MC4wLCJMaW5lVHlwZSI6MCwiUGFyZW50U3R5bGUiOm51bGx9LCJQYXJlbnRTdHlsZSI6bnVsbH0sIk1hcmdpbiI6eyIkcmVmIjoiMzk4In0sIlBhZGRpbmciOnsiJHJlZiI6IjM5OSJ9LCJCYWNrZ3JvdW5kIjpudWxsLCJJc1Zpc2libGUiOnRydWUsIldpZHRoIjowLjAsIkhlaWdodCI6MC4wLCJCb3JkZXJTdHlsZSI6bnVsbCwiUGFyZW50U3R5bGUiOm51bGx9LCJCYWNrZ3JvdW5kU3R5bGUiOnsiJGlkIjoiMTE2NSIsIk1hcmdpbiI6eyIkcmVmIjoiNDAxIn0sIlBhZGRpbmciOnsiJHJlZiI6IjQwMiJ9LCJCYWNrZ3JvdW5kIjp7IiRpZCI6IjExNjYiLCJDb2xvciI6eyIkaWQiOiIxMTY3IiwiQSI6MzgsIlIiOjkxLCJHIjoxNTUsIkIiOjIxM319LCJJc1Zpc2libGUiOnRydWUsIldpZHRoIjowLjAsIkhlaWdodCI6MC4wLCJCb3JkZXJTdHlsZSI6eyIkaWQiOiIxMTY4IiwiTGluZUNvbG9yIjp7IiRpZCI6IjExNjkiLCIkdHlwZSI6Ik5MUkUuQ29tbW9uLkRvbS5Tb2xpZENvbG9yQnJ1c2gsIE5MUkUuQ29tbW9uIiwiQ29sb3IiOnsiJGlkIjoiMTE3MCIsIkEiOjI1NSwiUiI6MjU1LCJHIjowLCJCIjowfX0sIkxpbmVXZWlnaHQiOjAuMCwiTGluZVR5cGUiOjAsIlBhcmVudFN0eWxlIjpudWxsfSwiUGFyZW50U3R5bGUiOm51bGx9LCJJc0Fib3ZlVGltZWJhbmQiOmZhbHNlLCJNYXJnaW4iOnsiJGlkIjoiMTE3MSIsIlRvcCI6MC4wLCJMZWZ0IjowLjAsIlJpZ2h0IjowLjAsIkJvdHRvbSI6MC4wfSwiUGFkZGluZyI6eyIkaWQiOiIxMTcyIiwiVG9wIjowLjAsIkxlZnQiOjAuMCwiUmlnaHQiOjAuMCwiQm90dG9tIjowLjB9LCJJc1Zpc2libGUiOnRydWUsIldpZHRoIjowLjAsIkhlaWdodCI6MC4wLCJCb3JkZXJTdHlsZSI6bnVsbCwiUGFyZW50U3R5bGUiOm51bGx9LCJEZWZhdWx0U3dpbWxhbmVWMlN0eWxlIjp7IiRpZCI6IjExNzMiLCJIZWFkZXJTdHlsZSI6eyIkaWQiOiIxMTc0IiwiVGV4dElzVmVydGljYWwiOmZhbHNlLCJUZXh0U3R5bGUiOnsiJGlkIjoiMTE3NSIsIkZvbnRTZXR0aW5ncyI6eyIkaWQiOiIxMTc2IiwiRm9udFNpemUiOjEyLCJGb250TmFtZSI6IkNhbGlicmkiLCJJc0JvbGQiOmZhbHNlLCJJc0l0YWxpYyI6ZmFsc2UsIklzVW5kZXJsaW5lZCI6ZmFsc2UsIlBhcmVudFN0eWxlIjpudWxsfSwiQXV0b1NpemUiOjIsIkZvcmVncm91bmQiOnsiJGlkIjoiMTE3NyIsIkNvbG9yIjp7IiRpZCI6IjExNzgiLCJBIjoyNTUsIlIiOjI1NSwiRyI6MjU1LCJCIjoyNTV9fSwiTWF4V2lkdGgiOiJJbmZpbml0eSIsIk1heEhlaWdodCI6IkluZmluaXR5IiwiU21hcnRGb3JlZ3JvdW5kSXNBY3RpdmUiOmZhbHNlLCJIb3Jpem9udGFsQWxpZ25tZW50IjowLCJWZXJ0aWNhbEFsaWdubWVudCI6MCwiU21hcnRGb3JlZ3JvdW5kIjpudWxsLCJCYWNrZ3JvdW5kRmlsbFR5cGUiOjAsIk1hcmdpbiI6eyIkaWQiOiIxMTc5IiwiVG9wIjowLjAsIkxlZnQiOjAuMCwiUmlnaHQiOjAuMCwiQm90dG9tIjowLjB9LCJQYWRkaW5nIjp7IiRpZCI6IjExODAiLCJUb3AiOjAuMCwiTGVmdCI6MC4wLCJSaWdodCI6MC4wLCJCb3R0b20iOjAuMH0sIkJhY2tncm91bmQiOm51bGwsIklzVmlzaWJsZSI6dHJ1ZSwiV2lkdGgiOjAuMCwiSGVpZ2h0IjowLjAsIkJvcmRlclN0eWxlIjpudWxsLCJQYXJlbnRTdHlsZSI6bnVsbH0sIlJlY3RhbmdsZVN0eWxlIjp7IiRpZCI6IjExODEiLCJNYXJnaW4iOnsiJGlkIjoiMTE4MiIsIlRvcCI6MC4wLCJMZWZ0IjowLjAsIlJpZ2h0IjowLjAsIkJvdHRvbSI6MC4wfSwiUGFkZGluZyI6eyIkaWQiOiIxMTgzIiwiVG9wIjowLjAsIkxlZnQiOjAuMCwiUmlnaHQiOjAuMCwiQm90dG9tIjowLjB9LCJCYWNrZ3JvdW5kIjp7IiRpZCI6IjExODQiLCJDb2xvciI6eyIkaWQiOiIxMTg1IiwiQSI6MjU1LCJSIjo1MiwiRyI6MTQ4LCJCIjoxODZ9fSwiSXNWaXNpYmxlIjp0cnVlLCJXaWR0aCI6MC4wLCJIZWlnaHQiOjAuMCwiQm9yZGVyU3R5bGUiOnsiJGlkIjoiMTE4NiIsIkxpbmVDb2xvciI6eyIkaWQiOiIxMTg3IiwiJHR5cGUiOiJOTFJFLkNvbW1vbi5Eb20uU29saWRDb2xvckJydXNoLCBOTFJFLkNvbW1vbiIsIkNvbG9yIjp7IiRpZCI6IjExODgiLCJBIjoyNTUsIlIiOjI1NSwiRyI6MCwiQiI6MH19LCJMaW5lV2VpZ2h0IjowLjAsIkxpbmVUeXBlIjowLCJQYXJlbnRTdHlsZSI6bnVsbH0sIlBhcmVudFN0eWxlIjpudWxsfSwiTWFyZ2luIjp7IiRpZCI6IjExODkiLCJUb3AiOjAuMCwiTGVmdCI6MC4wLCJSaWdodCI6MC4wLCJCb3R0b20iOjAuMH0sIlBhZGRpbmciOnsiJGlkIjoiMTE5MCIsIlRvcCI6MC4wLCJMZWZ0IjowLjAsIlJpZ2h0IjowLjAsIkJvdHRvbSI6MC4wfSwiQmFja2dyb3VuZCI6bnVsbCwiSXNWaXNpYmxlIjp0cnVlLCJXaWR0aCI6MC4wLCJIZWlnaHQiOjAuMCwiQm9yZGVyU3R5bGUiOm51bGwsIlBhcmVudFN0eWxlIjpudWxsfSwiQmFja2dyb3VuZFN0eWxlIjp7IiRpZCI6IjExOTEiLCJNYXJnaW4iOnsiJGlkIjoiMTE5MiIsIlRvcCI6MC4wLCJMZWZ0IjowLjAsIlJpZ2h0IjowLjAsIkJvdHRvbSI6MC4wfSwiUGFkZGluZyI6eyIkaWQiOiIxMTkzIiwiVG9wIjowLjAsIkxlZnQiOjAuMCwiUmlnaHQiOjAuMCwiQm90dG9tIjowLjB9LCJCYWNrZ3JvdW5kIjp7IiRpZCI6IjExOTQiLCJDb2xvciI6eyIkaWQiOiIxMTk1IiwiQSI6NTEsIlIiOjExNywiRyI6MTg5LCJCIjoxNjd9fSwiSXNWaXNpYmxlIjp0cnVlLCJXaWR0aCI6MC4wLCJIZWlnaHQiOjAuMCwiQm9yZGVyU3R5bGUiOnsiJGlkIjoiMTE5NiIsIkxpbmVDb2xvciI6eyIkaWQiOiIxMTk3IiwiJHR5cGUiOiJOTFJFLkNvbW1vbi5Eb20uU29saWRDb2xvckJydXNoLCBOTFJFLkNvbW1vbiIsIkNvbG9yIjp7IiRpZCI6IjExOTgiLCJBIjoyNTUsIlIiOjI1NSwiRyI6MCwiQiI6MH19LCJMaW5lV2VpZ2h0IjowLjAsIkxpbmVUeXBlIjowLCJQYXJlbnRTdHlsZSI6bnVsbH0sIlBhcmVudFN0eWxlIjpudWxsfSwiSXNBYm92ZVRpbWViYW5kIjpmYWxzZSwiU3BhY2luZyI6NSwiTWFyZ2luIjp7IiRpZCI6IjExOTkiLCJUb3AiOjAuMCwiTGVmdCI6MC4wLCJSaWdodCI6MC4wLCJCb3R0b20iOjAuMH0sIlBhZGRpbmciOnsiJGlkIjoiMTIwMCIsIlRvcCI6MC4wLCJMZWZ0IjowLjAsIlJpZ2h0IjowLjAsIkJvdHRvbSI6MC4wfSwiSXNWaXNpYmxlIjp0cnVlLCJXaWR0aCI6MC4wLCJIZWlnaHQiOjAuMCwiQm9yZGVyU3R5bGUiOnsiJGlkIjoiMTIwMSIsIkxpbmVDb2xvciI6bnVsbCwiTGluZVdlaWdodCI6MC4wLCJMaW5lVHlwZSI6MCwiUGFyZW50U3R5bGUiOm51bGx9LCJQYXJlbnRTdHlsZSI6bnVsbH19LCJTY2FsZSI6eyIkaWQiOiIxMjAyIiwiU3RhcnREYXRlIjoiMDAwMS0wMS0wMVQwMDowMDowMCIsIkVuZERhdGUiOiIyMDIxLTEyLTI1VDExOjU5OjAwIiwiRm9ybWF0IjoiTU1NIiwiVHlwZSI6MywiQXV0b0RhdGVSYW5nZSI6dHJ1ZSwiV29ya2luZ0RheXMiOjMxLCJGaXNjYWxZZWFyIjp7IiRpZCI6IjEyMDMiLCJTdGFydE1vbnRoIjoxLCJVc2VTdGFydGluZ1llYXJGb3JOdW1iZXJpbmciOnRydWUsIlNob3dGaXNjYWxZZWFyTGFiZWwiOnRydWV9LCJUb2RheU1hcmtlclRleHQiOiJUb2RheSIsIkF1dG9TY2FsZVR5cGUiOmZhbHNlfSwiU2NhbGVWMiI6eyIkaWQiOiIxMjA0IiwiU3RhcnREYXRlIjoiMDAwMS0wMS0wMVQwMDowMDowMCIsIkVuZERhdGUiOiIyMDIxLTEyLTI1VDExOjU5OjAwIiwiQXV0b0RhdGVSYW5nZSI6dHJ1ZSwiV29ya2luZ0RheXMiOjMxLCJGaXNjYWxZZWFyIjp7IiRyZWYiOiIxMjAzIn0sIlRvZGF5TWFya2VyVGV4dCI6IlRvZGF5IiwiQXV0b1NjYWxlVHlwZSI6ZmFsc2UsIlRpbWViYW5kU2NhbGVzIjp7IiRpZCI6IjEyMDUiLCJUb3BTY2FsZUxheWVyIjp7IiRpZCI6IjEyMDYiLCJGb3JtYXQiOiJNTU0iLCJUeXBlIjozfSwiTWlkZGxlU2NhbGVMYXllciI6eyIkaWQiOiIxMjA3IiwiRm9ybWF0IjpudWxsLCJUeXBlIjowfSwiQm90dG9tU2NhbGVMYXllciI6eyIkaWQiOiIxMjA4IiwiRm9ybWF0IjpudWxsLCJUeXBlIjowfX19LCJNaWxlc3RvbmVzIjpbeyIkaWQiOiIxMjA5IiwiRGF0ZSI6IjIwMjEtMDQtMDFUMTE6NTk6MDAiLCJTdHlsZSI6eyIkaWQiOiIxMjEwIiwiU2hhcGUiOjExLCJDb25uZWN0b3JNYXJnaW4iOnsiJGlkIjoiMTIxMSIsIlRvcCI6MC4wLCJMZWZ0IjoyLjAsIlJpZ2h0IjoyLjAsIkJvdHRvbSI6MC4wfSwiQ29ubmVjdG9yU3R5bGUiOnsiJGlkIjoiMTIxMiIsIkxpbmVDb2xvciI6eyIkaWQiOiIxMjEzIiwiJHR5cGUiOiJOTFJFLkNvbW1vbi5Eb20uU29saWRDb2xvckJydXNoLCBOTFJFLkNvbW1vbiIsIkNvbG9yIjp7IiRpZCI6IjEyMTQiLCJBIjoxMjcsIlIiOjc5LCJHIjoxMjksIkIiOjE4OX19LCJMaW5lV2VpZ2h0IjoxLjAsIkxpbmVUeXBlIjowLCJQYXJlbnRTdHlsZSI6bnVsbH0sIklzQmVsb3dUaW1lYmFuZCI6ZmFsc2UsIlBvc2l0aW9uT25UYXNrIjowLCJIaWRlRGF0ZSI6ZmFsc2UsIlNoYXBlU2l6ZSI6MSwiU3BhY2luZyI6MS4wLCJQYWRkaW5nIjp7IiRpZCI6IjEyMTUiLCJUb3AiOjcuMCwiTGVmdCI6My4wLCJSaWdodCI6MC4wLCJCb3R0b20iOjIuMH0sIlNoYXBlU3R5bGUiOnsiJGlkIjoiMTIxNiIsIk1hcmdpbiI6eyIkaWQiOiIxMjE3IiwiVG9wIjowLjAsIkxlZnQiOjAuMCwiUmlnaHQiOjAuMCwiQm90dG9tIjowLjB9LCJQYWRkaW5nIjp7IiRpZCI6IjEyMTgiLCJUb3AiOjAuMCwiTGVmdCI6MC4wLCJSaWdodCI6MC4wLCJCb3R0b20iOjAuMH0sIkJhY2tncm91bmQiOnsiJGlkIjoiMTIxOSIsIkNvbG9yIjp7IiRpZCI6IjEyMjAiLCJBIjoyNTUsIlIiOjAsIkciOjAsIkIiOjB9fSwiSXNWaXNpYmxlIjp0cnVlLCJXaWR0aCI6MTguMCwiSGVpZ2h0IjoyMC4wLCJCb3JkZXJTdHlsZSI6eyIkaWQiOiIxMjIxIiwiTGluZUNvbG9yIjp7IiRpZCI6IjEyMjIiLCIkdHlwZSI6Ik5MUkUuQ29tbW9uLkRvbS5Tb2xpZENvbG9yQnJ1c2gsIE5MUkUuQ29tbW9uIiwiQ29sb3IiOnsiJGlkIjoiMTIyMyIsIkEiOjI1NSwiUiI6MTA3LCJHIjoxMzMsIkIiOjE1NH19LCJMaW5lV2VpZ2h0IjowLjAsIkxpbmVUeXBlIjowLCJQYXJlbnRTdHlsZSI6bnVsbH0sIlBhcmVudFN0eWxlIjpudWxsfSwiVGl0bGVTdHlsZSI6eyIkaWQiOiIxMjI0IiwiRm9udFNldHRpbmdzIjp7IiRpZCI6IjEyMjUiLCJGb250U2l6ZSI6MTAsIkZvbnROYW1lIjoiQXJpYWwiLCJJc0JvbGQiOnRydWUsIklzSXRhbGljIjpmYWxzZSwiSXNVbmRlcmxpbmVkIjpmYWxzZSwiUGFyZW50U3R5bGUiOm51bGx9LCJBdXRvU2l6ZSI6MiwiRm9yZWdyb3VuZCI6eyIkaWQiOiIxMjI2IiwiQ29sb3IiOnsiJGlkIjoiMTIyNyIsIkEiOjI1NSwiUiI6MCwiRyI6MCwiQiI6MH19LCJNYXhXaWR0aCI6NjEuOTI5MDU0MjYwMjUzOTA2LCJNYXhIZWlnaHQiOiJJbmZpbml0eSIsIlNtYXJ0Rm9yZWdyb3VuZElzQWN0aXZlIjpmYWxzZSwiSG9yaXpvbnRhbEFsaWdubWVudCI6MSwiVmVydGljYWxBbGlnbm1lbnQiOjAsIlNtYXJ0Rm9yZWdyb3VuZCI6bnVsbCwiQmFja2dyb3VuZEZpbGxUeXBlIjowLCJNYXJnaW4iOnsiJGlkIjoiMTIyOCIsIlRvcCI6MC4wLCJMZWZ0IjowLjAsIlJpZ2h0IjowLjAsIkJvdHRvbSI6MC4wfSwiUGFkZGluZyI6eyIkaWQiOiIxMjI5IiwiVG9wIjowLjAsIkxlZnQiOjAuMCwiUmlnaHQiOjAuMCwiQm90dG9tIjowLjB9LCJCYWNrZ3JvdW5kIjp7IiRpZCI6IjEyMzAiLCJDb2xvciI6eyIkaWQiOiIxMjMxIiwiQSI6MCwiUiI6MjU1LCJHIjoyNTUsIkIiOjI1NX19LCJJc1Zpc2libGUiOnRydWUsIldpZHRoIjowLjAsIkhlaWdodCI6MC4wLCJCb3JkZXJTdHlsZSI6eyIkaWQiOiIxMjMyIiwiTGluZUNvbG9yIjpudWxsLCJMaW5lV2VpZ2h0IjowLjAsIkxpbmVUeXBlIjowLCJQYXJlbnRTdHlsZSI6bnVsbH0sIlBhcmVudFN0eWxlIjpudWxsfSwiRGF0ZVN0eWxlIjp7IiRpZCI6IjEyMzMiLCJGb250U2V0dGluZ3MiOnsiJGlkIjoiMTIzNCIsIkZvbnRTaXplIjoxMCwiRm9udE5hbWUiOiJDYWxpYnJpIiwiSXNCb2xkIjpmYWxzZSwiSXNJdGFsaWMiOmZhbHNlLCJJc1VuZGVybGluZWQiOmZhbHNlLCJQYXJlbnRTdHlsZSI6bnVsbH0sIkF1dG9TaXplIjowLCJGb3JlZ3JvdW5kIjp7IiRpZCI6IjEyMzUiLCJDb2xvciI6eyIkaWQiOiIxMjM2IiwiQSI6MjU1LCJSIjoyOCwiRyI6MjQsIkIiOjI4fX0sIk1heFdpZHRoIjoyMDAuMCwiTWF4SGVpZ2h0IjoiSW5maW5pdHkiLCJTbWFydEZvcmVncm91bmRJc0FjdGl2ZSI6ZmFsc2UsIkhvcml6b250YWxBbGlnbm1lbnQiOjEsIlZlcnRpY2FsQWxpZ25tZW50IjowLCJTbWFydEZvcmVncm91bmQiOm51bGwsIkJhY2tncm91bmRGaWxsVHlwZSI6MCwiTWFyZ2luIjp7IiRpZCI6IjEyMzciLCJUb3AiOjAuMCwiTGVmdCI6MC4wLCJSaWdodCI6MC4wLCJCb3R0b20iOjAuMH0sIlBhZGRpbmciOnsiJGlkIjoiMTIzOCIsIlRvcCI6MC4wLCJMZWZ0IjowLjAsIlJpZ2h0IjowLjAsIkJvdHRvbSI6MC4wfSwiQmFja2dyb3VuZCI6eyIkaWQiOiIxMjM5IiwiQ29sb3IiOnsiJGlkIjoiMTI0MCIsIkEiOjAsIlIiOjI1NSwiRyI6MjU1LCJCIjoyNTV9fSwiSXNWaXNpYmxlIjpmYWxzZSwiV2lkdGgiOjAuMCwiSGVpZ2h0IjowLjAsIkJvcmRlclN0eWxlIjp7IiRpZCI6IjEyNDEiLCJMaW5lQ29sb3IiOm51bGwsIkxpbmVXZWlnaHQiOjAuMCwiTGluZVR5cGUiOjAsIlBhcmVudFN0eWxlIjpudWxsfSwiUGFyZW50U3R5bGUiOm51bGx9LCJEYXRlRm9ybWF0Ijp7IiRpZCI6IjEyNDIiLCJGb3JtYXRTdHJpbmciOiJ5eXl5L01NTSIsIlNlcGFyYXRvciI6Ii8iLCJVc2VJbnRlcm5hdGlvbmFsRGF0ZUZvcm1hdCI6ZmFsc2UsIkRhdGVJc1Zpc2libGUiOnRydWUsIlRpbWVJc1Zpc2libGUiOmZhbHNlLCJIb3VyRGlnaXRzIjoxLCJBbVBtRGVzaWduYXRvciI6MiwiVHJpbTAwTWludXRlcyI6ZmFsc2UsIkxhc3RLbm93blZpc2liaWxpdHlTdGF0ZSI6eyIkaWQiOiIxMjQzIiwiRGF0ZVBhcnRJc1Zpc2libGUiOnRydWUsIlRpbWVQYXJ0SXNWaXNpYmxlIjpmYWxzZX19LCJXZWVrTnVtYmVyaW5nIjp7IiRpZCI6IjEyNDQiLCJGb3JtYXQiOjAsIklzVmlzaWJsZSI6ZmFsc2UsIkxhc3RLbm93blZpc2liaWxpdHlTdGF0ZSI6ZmFsc2V9LCJJc1Zpc2libGUiOnRydWUsIlBhcmVudFN0eWxlIjpudWxsfSwiSW5kZXgiOjAsIlBlcmNlbnRhZ2VDb21wbGV0ZSI6bnVsbCwiUG9zaXRpb24iOnsiUmF0aW8iOjAuMDY0Mjc1MTYyMzA4MzA0MzkzLCJJc0N1c3RvbSI6dHJ1ZX0sIkRhdGVGb3JtYXQiOnsiJHJlZiI6IjEyNDIifSwiV2Vla051bWJlcmluZyI6eyIkaWQiOiIxMjQ1IiwiRm9ybWF0IjowLCJJc1Zpc2libGUiOmZhbHNlLCJMYXN0S25vd25WaXNpYmlsaXR5U3RhdGUiOmZhbHNlfSwiUmVsYXRlZFRhc2tJZCI6IjAwMDAwMDAwLTAwMDAtMDAwMC0wMDAwLTAwMDAwMDAwMDAwMCIsIklkIjoiYWQ1MmU3MzktNzk3OS00NmQ3LWJkNDYtM2IwMDZjMDYzOTRkIiwiSW1wb3J0SWQiOm51bGwsIlRpdGxlIjoiUTEgUmV2aWV3IiwiTm90ZSI6bnVsbCwiSHlwZXJsaW5rIjp7IiRpZCI6IjEyNDYiLCJBZGRyZXNzIjpudWxsLCJTdWJBZGRyZXNzIjpudWxsfSwiSXNDaGFuZ2VkIjpmYWxzZSwiSXNOZXciOmZhbHNlfSx7IiRpZCI6IjEyNDciLCJEYXRlIjoiMjAyMS0wNy0wMVQxMTo1OTowMCIsIlN0eWxlIjp7IiRpZCI6IjEyNDgiLCJTaGFwZSI6MTEsIkNvbm5lY3Rvck1hcmdpbiI6eyIkaWQiOiIxMjQ5IiwiVG9wIjowLjAsIkxlZnQiOjIuMCwiUmlnaHQiOjIuMCwiQm90dG9tIjowLjB9LCJDb25uZWN0b3JTdHlsZSI6eyIkaWQiOiIxMjUwIiwiTGluZUNvbG9yIjp7IiRpZCI6IjEyNTEiLCIkdHlwZSI6Ik5MUkUuQ29tbW9uLkRvbS5Tb2xpZENvbG9yQnJ1c2gsIE5MUkUuQ29tbW9uIiwiQ29sb3IiOnsiJGlkIjoiMTI1MiIsIkEiOjEyNywiUiI6MCwiRyI6MCwiQiI6MH19LCJMaW5lV2VpZ2h0IjoxLjAsIkxpbmVUeXBlIjowLCJQYXJlbnRTdHlsZSI6bnVsbH0sIklzQmVsb3dUaW1lYmFuZCI6ZmFsc2UsIlBvc2l0aW9uT25UYXNrIjowLCJIaWRlRGF0ZSI6ZmFsc2UsIlNoYXBlU2l6ZSI6MSwiU3BhY2luZyI6MS4wLCJQYWRkaW5nIjp7IiRpZCI6IjEyNTMiLCJUb3AiOjcuMCwiTGVmdCI6My4wLCJSaWdodCI6MC4wLCJCb3R0b20iOjIuMH0sIlNoYXBlU3R5bGUiOnsiJGlkIjoiMTI1NCIsIk1hcmdpbiI6eyIkaWQiOiIxMjU1IiwiVG9wIjowLjAsIkxlZnQiOjAuMCwiUmlnaHQiOjAuMCwiQm90dG9tIjowLjB9LCJQYWRkaW5nIjp7IiRpZCI6IjEyNTYiLCJUb3AiOjAuMCwiTGVmdCI6MC4wLCJSaWdodCI6MC4wLCJCb3R0b20iOjAuMH0sIkJhY2tncm91bmQiOnsiJGlkIjoiMTI1NyIsIkNvbG9yIjp7IiRpZCI6IjEyNTgiLCJBIjoyNTUsIlIiOjAsIkciOjAsIkIiOjB9fSwiSXNWaXNpYmxlIjp0cnVlLCJXaWR0aCI6MTguMCwiSGVpZ2h0IjoyMC4wLCJCb3JkZXJTdHlsZSI6eyIkaWQiOiIxMjU5IiwiTGluZUNvbG9yIjp7IiRpZCI6IjEyNjAiLCIkdHlwZSI6Ik5MUkUuQ29tbW9uLkRvbS5Tb2xpZENvbG9yQnJ1c2gsIE5MUkUuQ29tbW9uIiwiQ29sb3IiOnsiJGlkIjoiMTI2MSIsIkEiOjI1NSwiUiI6MTA3LCJHIjoxMzMsIkIiOjE1NH19LCJMaW5lV2VpZ2h0IjowLjAsIkxpbmVUeXBlIjowLCJQYXJlbnRTdHlsZSI6bnVsbH0sIlBhcmVudFN0eWxlIjpudWxsfSwiVGl0bGVTdHlsZSI6eyIkaWQiOiIxMjYyIiwiRm9udFNldHRpbmdzIjp7IiRpZCI6IjEyNjMiLCJGb250U2l6ZSI6MTAsIkZvbnROYW1lIjoiQXJpYWwiLCJJc0JvbGQiOnRydWUsIklzSXRhbGljIjpmYWxzZSwiSXNVbmRlcmxpbmVkIjpmYWxzZSwiUGFyZW50U3R5bGUiOm51bGx9LCJBdXRvU2l6ZSI6MiwiRm9yZWdyb3VuZCI6eyIkaWQiOiIxMjY0IiwiQ29sb3IiOnsiJGlkIjoiMTI2NSIsIkEiOjI1NSwiUiI6MCwiRyI6MCwiQiI6MH19LCJNYXhXaWR0aCI6NjEuOTI4OTc3OTY2MzA4NTk0LCJNYXhIZWlnaHQiOiJJbmZpbml0eSIsIlNtYXJ0Rm9yZWdyb3VuZElzQWN0aXZlIjpmYWxzZSwiSG9yaXpvbnRhbEFsaWdubWVudCI6MSwiVmVydGljYWxBbGlnbm1lbnQiOjAsIlNtYXJ0Rm9yZWdyb3VuZCI6bnVsbCwiQmFja2dyb3VuZEZpbGxUeXBlIjowLCJNYXJnaW4iOnsiJGlkIjoiMTI2NiIsIlRvcCI6MC4wLCJMZWZ0IjowLjAsIlJpZ2h0IjowLjAsIkJvdHRvbSI6MC4wfSwiUGFkZGluZyI6eyIkaWQiOiIxMjY3IiwiVG9wIjowLjAsIkxlZnQiOjAuMCwiUmlnaHQiOjAuMCwiQm90dG9tIjowLjB9LCJCYWNrZ3JvdW5kIjp7IiRpZCI6IjEyNjgiLCJDb2xvciI6eyIkaWQiOiIxMjY5IiwiQSI6MCwiUiI6MjU1LCJHIjoyNTUsIkIiOjI1NX19LCJJc1Zpc2libGUiOnRydWUsIldpZHRoIjowLjAsIkhlaWdodCI6MC4wLCJCb3JkZXJTdHlsZSI6eyIkaWQiOiIxMjcwIiwiTGluZUNvbG9yIjpudWxsLCJMaW5lV2VpZ2h0IjowLjAsIkxpbmVUeXBlIjowLCJQYXJlbnRTdHlsZSI6bnVsbH0sIlBhcmVudFN0eWxlIjpudWxsfSwiRGF0ZVN0eWxlIjp7IiRpZCI6IjEyNzEiLCJGb250U2V0dGluZ3MiOnsiJGlkIjoiMTI3MiIsIkZvbnRTaXplIjoxMCwiRm9udE5hbWUiOiJDYWxpYnJpIiwiSXNCb2xkIjpmYWxzZSwiSXNJdGFsaWMiOmZhbHNlLCJJc1VuZGVybGluZWQiOmZhbHNlLCJQYXJlbnRTdHlsZSI6bnVsbH0sIkF1dG9TaXplIjowLCJGb3JlZ3JvdW5kIjp7IiRpZCI6IjEyNzMiLCJDb2xvciI6eyIkaWQiOiIxMjc0IiwiQSI6MjU1LCJSIjoyOCwiRyI6MjQsIkIiOjI4fX0sIk1heFdpZHRoIjoyMDAuMCwiTWF4SGVpZ2h0IjoiSW5maW5pdHkiLCJTbWFydEZvcmVncm91bmRJc0FjdGl2ZSI6ZmFsc2UsIkhvcml6b250YWxBbGlnbm1lbnQiOjEsIlZlcnRpY2FsQWxpZ25tZW50IjowLCJTbWFydEZvcmVncm91bmQiOm51bGwsIkJhY2tncm91bmRGaWxsVHlwZSI6MCwiTWFyZ2luIjp7IiRpZCI6IjEyNzUiLCJUb3AiOjAuMCwiTGVmdCI6MC4wLCJSaWdodCI6MC4wLCJCb3R0b20iOjAuMH0sIlBhZGRpbmciOnsiJGlkIjoiMTI3NiIsIlRvcCI6MC4wLCJMZWZ0IjowLjAsIlJpZ2h0IjowLjAsIkJvdHRvbSI6MC4wfSwiQmFja2dyb3VuZCI6eyIkaWQiOiIxMjc3IiwiQ29sb3IiOnsiJGlkIjoiMTI3OCIsIkEiOjAsIlIiOjI1NSwiRyI6MjU1LCJCIjoyNTV9fSwiSXNWaXNpYmxlIjpmYWxzZSwiV2lkdGgiOjAuMCwiSGVpZ2h0IjowLjAsIkJvcmRlclN0eWxlIjp7IiRpZCI6IjEyNzkiLCJMaW5lQ29sb3IiOm51bGwsIkxpbmVXZWlnaHQiOjAuMCwiTGluZVR5cGUiOjAsIlBhcmVudFN0eWxlIjpudWxsfSwiUGFyZW50U3R5bGUiOm51bGx9LCJEYXRlRm9ybWF0Ijp7IiRpZCI6IjEyODAiLCJGb3JtYXRTdHJpbmciOiJ5eXl5L01NTSIsIlNlcGFyYXRvciI6Ii8iLCJVc2VJbnRlcm5hdGlvbmFsRGF0ZUZvcm1hdCI6ZmFsc2UsIkRhdGVJc1Zpc2libGUiOnRydWUsIlRpbWVJc1Zpc2libGUiOmZhbHNlLCJIb3VyRGlnaXRzIjoxLCJBbVBtRGVzaWduYXRvciI6MiwiVHJpbTAwTWludXRlcyI6ZmFsc2UsIkxhc3RLbm93blZpc2liaWxpdHlTdGF0ZSI6eyIkaWQiOiIxMjgxIiwiRGF0ZVBhcnRJc1Zpc2libGUiOnRydWUsIlRpbWVQYXJ0SXNWaXNpYmxlIjpmYWxzZX19LCJXZWVrTnVtYmVyaW5nIjp7IiRpZCI6IjEyODIiLCJGb3JtYXQiOjAsIklzVmlzaWJsZSI6ZmFsc2UsIkxhc3RLbm93blZpc2liaWxpdHlTdGF0ZSI6ZmFsc2V9LCJJc1Zpc2libGUiOnRydWUsIlBhcmVudFN0eWxlIjpudWxsfSwiSW5kZXgiOjEsIlBlcmNlbnRhZ2VDb21wbGV0ZSI6bnVsbCwiUG9zaXRpb24iOnsiUmF0aW8iOjAuMDYzMTUzMDc2MTcxODc1LCJJc0N1c3RvbSI6ZmFsc2V9LCJEYXRlRm9ybWF0Ijp7IiRyZWYiOiIxMjgwIn0sIldlZWtOdW1iZXJpbmciOnsiJGlkIjoiMTI4MyIsIkZvcm1hdCI6MCwiSXNWaXNpYmxlIjpmYWxzZSwiTGFzdEtub3duVmlzaWJpbGl0eVN0YXRlIjpmYWxzZX0sIlJlbGF0ZWRUYXNrSWQiOiIwMDAwMDAwMC0wMDAwLTAwMDAtMDAwMC0wMDAwMDAwMDAwMDAiLCJJZCI6IjRhMDc2ZWJkLTI1YzEtNDY5OC05ZWJmLTU5MDBhNWI0NDQ3ZSIsIkltcG9ydElkIjpudWxsLCJUaXRsZSI6IlEyIFJldmlldyIsIk5vdGUiOm51bGwsIkh5cGVybGluayI6eyIkaWQiOiIxMjg0IiwiQWRkcmVzcyI6bnVsbCwiU3ViQWRkcmVzcyI6bnVsbH0sIklzQ2hhbmdlZCI6ZmFsc2UsIklzTmV3IjpmYWxzZX0seyIkaWQiOiIxMjg1IiwiRGF0ZSI6IjIwMjEtMTAtMDFUMTE6NTk6MDAiLCJTdHlsZSI6eyIkaWQiOiIxMjg2IiwiU2hhcGUiOjExLCJDb25uZWN0b3JNYXJnaW4iOnsiJGlkIjoiMTI4NyIsIlRvcCI6MC4wLCJMZWZ0IjoyLjAsIlJpZ2h0IjoyLjAsIkJvdHRvbSI6MC4wfSwiQ29ubmVjdG9yU3R5bGUiOnsiJGlkIjoiMTI4OCIsIkxpbmVDb2xvciI6eyIkaWQiOiIxMjg5IiwiJHR5cGUiOiJOTFJFLkNvbW1vbi5Eb20uU29saWRDb2xvckJydXNoLCBOTFJFLkNvbW1vbiIsIkNvbG9yIjp7IiRpZCI6IjEyOTAiLCJBIjoxMjcsIlIiOjc5LCJHIjoxMjksIkIiOjE4OX19LCJMaW5lV2VpZ2h0IjoxLjAsIkxpbmVUeXBlIjowLCJQYXJlbnRTdHlsZSI6bnVsbH0sIklzQmVsb3dUaW1lYmFuZCI6ZmFsc2UsIlBvc2l0aW9uT25UYXNrIjowLCJIaWRlRGF0ZSI6ZmFsc2UsIlNoYXBlU2l6ZSI6MSwiU3BhY2luZyI6MS4wLCJQYWRkaW5nIjp7IiRpZCI6IjEyOTEiLCJUb3AiOjcuMCwiTGVmdCI6My4wLCJSaWdodCI6MC4wLCJCb3R0b20iOjIuMH0sIlNoYXBlU3R5bGUiOnsiJGlkIjoiMTI5MiIsIk1hcmdpbiI6eyIkaWQiOiIxMjkzIiwiVG9wIjowLjAsIkxlZnQiOjAuMCwiUmlnaHQiOjAuMCwiQm90dG9tIjowLjB9LCJQYWRkaW5nIjp7IiRpZCI6IjEyOTQiLCJUb3AiOjAuMCwiTGVmdCI6MC4wLCJSaWdodCI6MC4wLCJCb3R0b20iOjAuMH0sIkJhY2tncm91bmQiOnsiJGlkIjoiMTI5NSIsIkNvbG9yIjp7IiRpZCI6IjEyOTYiLCJBIjoyNTUsIlIiOjAsIkciOjAsIkIiOjB9fSwiSXNWaXNpYmxlIjp0cnVlLCJXaWR0aCI6MTguMCwiSGVpZ2h0IjoyMC4wLCJCb3JkZXJTdHlsZSI6eyIkaWQiOiIxMjk3IiwiTGluZUNvbG9yIjp7IiRpZCI6IjEyOTgiLCIkdHlwZSI6Ik5MUkUuQ29tbW9uLkRvbS5Tb2xpZENvbG9yQnJ1c2gsIE5MUkUuQ29tbW9uIiwiQ29sb3IiOnsiJGlkIjoiMTI5OSIsIkEiOjI1NSwiUiI6MTA3LCJHIjoxMzMsIkIiOjE1NH19LCJMaW5lV2VpZ2h0IjowLjAsIkxpbmVUeXBlIjowLCJQYXJlbnRTdHlsZSI6bnVsbH0sIlBhcmVudFN0eWxlIjpudWxsfSwiVGl0bGVTdHlsZSI6eyIkaWQiOiIxMzAwIiwiRm9udFNldHRpbmdzIjp7IiRpZCI6IjEzMDEiLCJGb250U2l6ZSI6MTAsIkZvbnROYW1lIjoiQXJpYWwiLCJJc0JvbGQiOnRydWUsIklzSXRhbGljIjpmYWxzZSwiSXNVbmRlcmxpbmVkIjpmYWxzZSwiUGFyZW50U3R5bGUiOm51bGx9LCJBdXRvU2l6ZSI6MiwiRm9yZWdyb3VuZCI6eyIkaWQiOiIxMzAyIiwiQ29sb3IiOnsiJGlkIjoiMTMwMyIsIkEiOjI1NSwiUiI6MCwiRyI6MCwiQiI6MH19LCJNYXhXaWR0aCI6ODMuOTg2NjEwNDEyNTk3NjU2LCJNYXhIZWlnaHQiOiJJbmZpbml0eSIsIlNtYXJ0Rm9yZWdyb3VuZElzQWN0aXZlIjpmYWxzZSwiSG9yaXpvbnRhbEFsaWdubWVudCI6MSwiVmVydGljYWxBbGlnbm1lbnQiOjAsIlNtYXJ0Rm9yZWdyb3VuZCI6bnVsbCwiQmFja2dyb3VuZEZpbGxUeXBlIjowLCJNYXJnaW4iOnsiJGlkIjoiMTMwNCIsIlRvcCI6MC4wLCJMZWZ0IjowLjAsIlJpZ2h0IjowLjAsIkJvdHRvbSI6MC4wfSwiUGFkZGluZyI6eyIkaWQiOiIxMzA1IiwiVG9wIjowLjAsIkxlZnQiOjAuMCwiUmlnaHQiOjAuMCwiQm90dG9tIjowLjB9LCJCYWNrZ3JvdW5kIjp7IiRpZCI6IjEzMDYiLCJDb2xvciI6eyIkaWQiOiIxMzA3IiwiQSI6MCwiUiI6MjU1LCJHIjoyNTUsIkIiOjI1NX19LCJJc1Zpc2libGUiOnRydWUsIldpZHRoIjowLjAsIkhlaWdodCI6MC4wLCJCb3JkZXJTdHlsZSI6eyIkaWQiOiIxMzA4IiwiTGluZUNvbG9yIjpudWxsLCJMaW5lV2VpZ2h0IjowLjAsIkxpbmVUeXBlIjowLCJQYXJlbnRTdHlsZSI6bnVsbH0sIlBhcmVudFN0eWxlIjpudWxsfSwiRGF0ZVN0eWxlIjp7IiRpZCI6IjEzMDkiLCJGb250U2V0dGluZ3MiOnsiJGlkIjoiMTMxMCIsIkZvbnRTaXplIjoxMCwiRm9udE5hbWUiOiJDYWxpYnJpIiwiSXNCb2xkIjpmYWxzZSwiSXNJdGFsaWMiOmZhbHNlLCJJc1VuZGVybGluZWQiOmZhbHNlLCJQYXJlbnRTdHlsZSI6bnVsbH0sIkF1dG9TaXplIjowLCJGb3JlZ3JvdW5kIjp7IiRpZCI6IjEzMTEiLCJDb2xvciI6eyIkaWQiOiIxMzEyIiwiQSI6MjU1LCJSIjoyOCwiRyI6MjQsIkIiOjI4fX0sIk1heFdpZHRoIjoyMDAuMCwiTWF4SGVpZ2h0IjoiSW5maW5pdHkiLCJTbWFydEZvcmVncm91bmRJc0FjdGl2ZSI6ZmFsc2UsIkhvcml6b250YWxBbGlnbm1lbnQiOjEsIlZlcnRpY2FsQWxpZ25tZW50IjowLCJTbWFydEZvcmVncm91bmQiOm51bGwsIkJhY2tncm91bmRGaWxsVHlwZSI6MCwiTWFyZ2luIjp7IiRpZCI6IjEzMTMiLCJUb3AiOjAuMCwiTGVmdCI6MC4wLCJSaWdodCI6MC4wLCJCb3R0b20iOjAuMH0sIlBhZGRpbmciOnsiJGlkIjoiMTMxNCIsIlRvcCI6MC4wLCJMZWZ0IjowLjAsIlJpZ2h0IjowLjAsIkJvdHRvbSI6MC4wfSwiQmFja2dyb3VuZCI6eyIkaWQiOiIxMzE1IiwiQ29sb3IiOnsiJGlkIjoiMTMxNiIsIkEiOjAsIlIiOjI1NSwiRyI6MjU1LCJCIjoyNTV9fSwiSXNWaXNpYmxlIjpmYWxzZSwiV2lkdGgiOjAuMCwiSGVpZ2h0IjowLjAsIkJvcmRlclN0eWxlIjp7IiRpZCI6IjEzMTciLCJMaW5lQ29sb3IiOm51bGwsIkxpbmVXZWlnaHQiOjAuMCwiTGluZVR5cGUiOjAsIlBhcmVudFN0eWxlIjpudWxsfSwiUGFyZW50U3R5bGUiOm51bGx9LCJEYXRlRm9ybWF0Ijp7IiRpZCI6IjEzMTgiLCJGb3JtYXRTdHJpbmciOiJ5eXl5L01NTSIsIlNlcGFyYXRvciI6Ii8iLCJVc2VJbnRlcm5hdGlvbmFsRGF0ZUZvcm1hdCI6ZmFsc2UsIkRhdGVJc1Zpc2libGUiOnRydWUsIlRpbWVJc1Zpc2libGUiOmZhbHNlLCJIb3VyRGlnaXRzIjoxLCJBbVBtRGVzaWduYXRvciI6MiwiVHJpbTAwTWludXRlcyI6ZmFsc2UsIkxhc3RLbm93blZpc2liaWxpdHlTdGF0ZSI6eyIkaWQiOiIxMzE5IiwiRGF0ZVBhcnRJc1Zpc2libGUiOnRydWUsIlRpbWVQYXJ0SXNWaXNpYmxlIjpmYWxzZX19LCJXZWVrTnVtYmVyaW5nIjp7IiRpZCI6IjEzMjAiLCJGb3JtYXQiOjAsIklzVmlzaWJsZSI6ZmFsc2UsIkxhc3RLbm93blZpc2liaWxpdHlTdGF0ZSI6ZmFsc2V9LCJJc1Zpc2libGUiOnRydWUsIlBhcmVudFN0eWxlIjpudWxsfSwiSW5kZXgiOjIsIlBlcmNlbnRhZ2VDb21wbGV0ZSI6bnVsbCwiUG9zaXRpb24iOnsiUmF0aW8iOjAuMDYzMTUzMDc2MTcxODc1LCJJc0N1c3RvbSI6ZmFsc2V9LCJEYXRlRm9ybWF0Ijp7IiRyZWYiOiIxMzE4In0sIldlZWtOdW1iZXJpbmciOnsiJGlkIjoiMTMyMSIsIkZvcm1hdCI6MCwiSXNWaXNpYmxlIjpmYWxzZSwiTGFzdEtub3duVmlzaWJpbGl0eVN0YXRlIjpmYWxzZX0sIlJlbGF0ZWRUYXNrSWQiOiIwMDAwMDAwMC0wMDAwLTAwMDAtMDAwMC0wMDAwMDAwMDAwMDAiLCJJZCI6ImRiNDM5M2ZhLWZiMjAtNDI5ZC1hNzY2LTdhZDM5MjcxYWY1MCIsIkltcG9ydElkIjpudWxsLCJUaXRsZSI6IlEzIFJldmlldyIsIk5vdGUiOm51bGwsIkh5cGVybGluayI6eyIkaWQiOiIxMzIyIiwiQWRkcmVzcyI6bnVsbCwiU3ViQWRkcmVzcyI6bnVsbH0sIklzQ2hhbmdlZCI6ZmFsc2UsIklzTmV3IjpmYWxzZX0seyIkaWQiOiIxMzIzIiwiRGF0ZSI6IjIwMjEtMTItMjBUMTE6NTk6MDBaIiwiU3R5bGUiOnsiJGlkIjoiMTMyNCIsIlNoYXBlIjoxMSwiQ29ubmVjdG9yTWFyZ2luIjp7IiRpZCI6IjEzMjUiLCJUb3AiOjAuMCwiTGVmdCI6Mi4wLCJSaWdodCI6Mi4wLCJCb3R0b20iOjAuMH0sIkNvbm5lY3RvclN0eWxlIjp7IiRpZCI6IjEzMjYiLCJMaW5lQ29sb3IiOnsiJGlkIjoiMTMyNyIsIiR0eXBlIjoiTkxSRS5Db21tb24uRG9tLlNvbGlkQ29sb3JCcnVzaCwgTkxSRS5Db21tb24iLCJDb2xvciI6eyIkaWQiOiIxMzI4IiwiQSI6MTI3LCJSIjo3OSwiRyI6MTI5LCJCIjoxODl9fSwiTGluZVdlaWdodCI6MS4wLCJMaW5lVHlwZSI6MCwiUGFyZW50U3R5bGUiOm51bGx9LCJJc0JlbG93VGltZWJhbmQiOmZhbHNlLCJQb3NpdGlvbk9uVGFzayI6MCwiSGlkZURhdGUiOmZhbHNlLCJTaGFwZVNpemUiOjEsIlNwYWNpbmciOjEuMCwiUGFkZGluZyI6eyIkaWQiOiIxMzI5IiwiVG9wIjo3LjAsIkxlZnQiOjMuMCwiUmlnaHQiOjAuMCwiQm90dG9tIjoyLjB9LCJTaGFwZVN0eWxlIjp7IiRpZCI6IjEzMzAiLCJNYXJnaW4iOnsiJGlkIjoiMTMzMSIsIlRvcCI6MC4wLCJMZWZ0IjowLjAsIlJpZ2h0IjowLjAsIkJvdHRvbSI6MC4wfSwiUGFkZGluZyI6eyIkaWQiOiIxMzMyIiwiVG9wIjowLjAsIkxlZnQiOjAuMCwiUmlnaHQiOjAuMCwiQm90dG9tIjowLjB9LCJCYWNrZ3JvdW5kIjp7IiRpZCI6IjEzMzMiLCJDb2xvciI6eyIkaWQiOiIxMzM0IiwiQSI6MjU1LCJSIjowLCJHIjowLCJCIjowfX0sIklzVmlzaWJsZSI6dHJ1ZSwiV2lkdGgiOjE4LjAsIkhlaWdodCI6MjAuMCwiQm9yZGVyU3R5bGUiOnsiJGlkIjoiMTMzNSIsIkxpbmVDb2xvciI6eyIkaWQiOiIxMzM2IiwiJHR5cGUiOiJOTFJFLkNvbW1vbi5Eb20uU29saWRDb2xvckJydXNoLCBOTFJFLkNvbW1vbiIsIkNvbG9yIjp7IiRpZCI6IjEzMzciLCJBIjoyNTUsIlIiOjEwNywiRyI6MTMzLCJCIjoxNTR9fSwiTGluZVdlaWdodCI6MC4wLCJMaW5lVHlwZSI6MCwiUGFyZW50U3R5bGUiOm51bGx9LCJQYXJlbnRTdHlsZSI6bnVsbH0sIlRpdGxlU3R5bGUiOnsiJGlkIjoiMTMzOCIsIkZvbnRTZXR0aW5ncyI6eyIkaWQiOiIxMzM5IiwiRm9udFNpemUiOjEwLCJGb250TmFtZSI6IkFyaWFsIiwiSXNCb2xkIjp0cnVlLCJJc0l0YWxpYyI6ZmFsc2UsIklzVW5kZXJsaW5lZCI6ZmFsc2UsIlBhcmVudFN0eWxlIjpudWxsfSwiQXV0b1NpemUiOjIsIkZvcmVncm91bmQiOnsiJGlkIjoiMTM0MCIsIkNvbG9yIjp7IiRpZCI6IjEzNDEiLCJBIjoyNTUsIlIiOjAsIkciOjAsIkIiOjB9fSwiTWF4V2lkdGgiOjgzLjk4NjYxMDQxMjU5NzY1NiwiTWF4SGVpZ2h0IjoiSW5maW5pdHkiLCJTbWFydEZvcmVncm91bmRJc0FjdGl2ZSI6ZmFsc2UsIkhvcml6b250YWxBbGlnbm1lbnQiOjEsIlZlcnRpY2FsQWxpZ25tZW50IjowLCJTbWFydEZvcmVncm91bmQiOm51bGwsIkJhY2tncm91bmRGaWxsVHlwZSI6MCwiTWFyZ2luIjp7IiRpZCI6IjEzNDIiLCJUb3AiOjAuMCwiTGVmdCI6MC4wLCJSaWdodCI6MC4wLCJCb3R0b20iOjAuMH0sIlBhZGRpbmciOnsiJGlkIjoiMTM0MyIsIlRvcCI6MC4wLCJMZWZ0IjowLjAsIlJpZ2h0IjowLjAsIkJvdHRvbSI6MC4wfSwiQmFja2dyb3VuZCI6eyIkaWQiOiIxMzQ0IiwiQ29sb3IiOnsiJGlkIjoiMTM0NSIsIkEiOjAsIlIiOjI1NSwiRyI6MjU1LCJCIjoyNTV9fSwiSXNWaXNpYmxlIjp0cnVlLCJXaWR0aCI6MC4wLCJIZWlnaHQiOjAuMCwiQm9yZGVyU3R5bGUiOnsiJGlkIjoiMTM0NiIsIkxpbmVDb2xvciI6bnVsbCwiTGluZVdlaWdodCI6MC4wLCJMaW5lVHlwZSI6MCwiUGFyZW50U3R5bGUiOm51bGx9LCJQYXJlbnRTdHlsZSI6bnVsbH0sIkRhdGVTdHlsZSI6eyIkaWQiOiIxMzQ3IiwiRm9udFNldHRpbmdzIjp7IiRpZCI6IjEzNDgiLCJGb250U2l6ZSI6MTAsIkZvbnROYW1lIjoiQ2FsaWJyaSIsIklzQm9sZCI6ZmFsc2UsIklzSXRhbGljIjpmYWxzZSwiSXNVbmRlcmxpbmVkIjpmYWxzZSwiUGFyZW50U3R5bGUiOm51bGx9LCJBdXRvU2l6ZSI6MCwiRm9yZWdyb3VuZCI6eyIkaWQiOiIxMzQ5IiwiQ29sb3IiOnsiJGlkIjoiMTM1MCIsIkEiOjI1NSwiUiI6MjgsIkciOjI0LCJCIjoyOH19LCJNYXhXaWR0aCI6MjAwLjAsIk1heEhlaWdodCI6IkluZmluaXR5IiwiU21hcnRGb3JlZ3JvdW5kSXNBY3RpdmUiOmZhbHNlLCJIb3Jpem9udGFsQWxpZ25tZW50IjoxLCJWZXJ0aWNhbEFsaWdubWVudCI6MCwiU21hcnRGb3JlZ3JvdW5kIjpudWxsLCJCYWNrZ3JvdW5kRmlsbFR5cGUiOjAsIk1hcmdpbiI6eyIkaWQiOiIxMzUxIiwiVG9wIjowLjAsIkxlZnQiOjAuMCwiUmlnaHQiOjAuMCwiQm90dG9tIjowLjB9LCJQYWRkaW5nIjp7IiRpZCI6IjEzNTIiLCJUb3AiOjAuMCwiTGVmdCI6MC4wLCJSaWdodCI6MC4wLCJCb3R0b20iOjAuMH0sIkJhY2tncm91bmQiOnsiJGlkIjoiMTM1MyIsIkNvbG9yIjp7IiRpZCI6IjEzNTQiLCJBIjowLCJSIjoyNTUsIkciOjI1NSwiQiI6MjU1fX0sIklzVmlzaWJsZSI6ZmFsc2UsIldpZHRoIjowLjAsIkhlaWdodCI6MC4wLCJCb3JkZXJTdHlsZSI6eyIkaWQiOiIxMzU1IiwiTGluZUNvbG9yIjpudWxsLCJMaW5lV2VpZ2h0IjowLjAsIkxpbmVUeXBlIjowLCJQYXJlbnRTdHlsZSI6bnVsbH0sIlBhcmVudFN0eWxlIjpudWxsfSwiRGF0ZUZvcm1hdCI6eyIkaWQiOiIxMzU2IiwiRm9ybWF0U3RyaW5nIjoieXl5eS9NTU0iLCJTZXBhcmF0b3IiOiIvIiwiVXNlSW50ZXJuYXRpb25hbERhdGVGb3JtYXQiOmZhbHNlLCJEYXRlSXNWaXNpYmxlIjp0cnVlLCJUaW1lSXNWaXNpYmxlIjpmYWxzZSwiSG91ckRpZ2l0cyI6MSwiQW1QbURlc2lnbmF0b3IiOjIsIlRyaW0wME1pbnV0ZXMiOmZhbHNlLCJMYXN0S25vd25WaXNpYmlsaXR5U3RhdGUiOnsiJGlkIjoiMTM1NyIsIkRhdGVQYXJ0SXNWaXNpYmxlIjp0cnVlLCJUaW1lUGFydElzVmlzaWJsZSI6ZmFsc2V9fSwiV2Vla051bWJlcmluZyI6eyIkaWQiOiIxMzU4IiwiRm9ybWF0IjowLCJJc1Zpc2libGUiOmZhbHNlLCJMYXN0S25vd25WaXNpYmlsaXR5U3RhdGUiOmZhbHNlfSwiSXNWaXNpYmxlIjp0cnVlLCJQYXJlbnRTdHlsZSI6bnVsbH0sIkluZGV4IjozLCJQZXJjZW50YWdlQ29tcGxldGUiOm51bGwsIlBvc2l0aW9uIjp7IlJhdGlvIjowLjA2MzE1MzA3NjE3MTg3NSwiSXNDdXN0b20iOmZhbHNlfSwiRGF0ZUZvcm1hdCI6eyIkcmVmIjoiMTM1NiJ9LCJXZWVrTnVtYmVyaW5nIjp7IiRpZCI6IjEzNTkiLCJGb3JtYXQiOjAsIklzVmlzaWJsZSI6ZmFsc2UsIkxhc3RLbm93blZpc2liaWxpdHlTdGF0ZSI6ZmFsc2V9LCJSZWxhdGVkVGFza0lkIjoiMDAwMDAwMDAtMDAwMC0wMDAwLTAwMDAtMDAwMDAwMDAwMDAwIiwiSWQiOiJkMTNmMTg2NS00NzE4LTRiYmItODRlMy0xMjllZWU5YzQyNzkiLCJJbXBvcnRJZCI6bnVsbCwiVGl0bGUiOiJRNCBSZXZpZXciLCJOb3RlIjpudWxsLCJIeXBlcmxpbmsiOnsiJGlkIjoiMTM2MCIsIkFkZHJlc3MiOm51bGwsIlN1YkFkZHJlc3MiOm51bGx9LCJJc0NoYW5nZWQiOmZhbHNlLCJJc05ldyI6ZmFsc2V9XSwiVGFza3MiOltdLCJTd2ltbGFuZXMiOltdLCJNc1Byb2plY3RJdGVtc1RyZWUiOm51bGwsIk1ldGFkYXRhIjp7IiRpZCI6IjEzNjEiLCJSZWNlbnRDb2xvcnNDb2xsZWN0aW9uIjoiW1wiI0ZGNDQ3MkM0XCIsXCIjRkZGRkMwMDBcIixcIiNGRkVEN0QzMVwiLFwiI0ZGMzg1NzIzXCIsXCIjRkZCMjBFMTJcIixcIiNGRjcwQUQ0N1wiLFwiI0ZGODQzQzBDXCIsXCIjRkY3RjYwMDBcIl0iLCJNc3BMYXRlc3RJbXBvcnRJdGVtcyI6IntcIiRpZFwiOlwiMVwiLFwiUm9vdFwiOntcIkltcG9ydElkXCI6bnVsbCxcIklzSW1wb3J0ZWRcIjpmYWxzZSxcIkNoaWxkcmVuXCI6W119fSIsIk1zcFN5bmNCeVVpZCI6IkZhbHNlIiwiTXNwQ29sdW1uc01hcHBpbmciOiJbe1wiJGlkXCI6XCIxXCIsXCJTZWxlY3RlZE1hcHBpbmdcIjoxLFwiQ29sdW1uSGVhZGVyXCI6XCJTd2ltbGFuZVwiLFwiQ29sdW1uRnJpZW5kbHlOYW1lXCI6bnVsbH0se1wiJGlkXCI6XCIyXCIsXCJTZWxlY3RlZE1hcHBpbmdcIjoyLFwiQ29sdW1uSGVhZGVyXCI6XCJOYW1lXCIsXCJDb2x1bW5GcmllbmRseU5hbWVcIjpudWxsfSx7XCIkaWRcIjpcIjNcIixcIlNlbGVjdGVkTWFwcGluZ1wiOjMsXCJDb2x1bW5IZWFkZXJcIjpcIlN0YXJ0XCIsXCJDb2x1bW5GcmllbmRseU5hbWVcIjpudWxsfSx7XCIkaWRcIjpcIjRcIixcIlNlbGVjdGVkTWFwcGluZ1wiOjQsXCJDb2x1bW5IZWFkZXJcIjpcIkZpbmlzaFwiLFwiQ29sdW1uRnJpZW5kbHlOYW1lXCI6bnVsbH0se1wiJGlkXCI6XCI1XCIsXCJTZWxlY3RlZE1hcHBpbmdcIjo1LFwiQ29sdW1uSGVhZGVyXCI6XCJQZXJjZW50Q29tcGxldGVcIixcIkNvbHVtbkZyaWVuZGx5TmFtZVwiOm51bGx9XSJ9LCJTZXR0aW5ncyI6eyIkaWQiOiIxMzYyIiwiSW1wYU9wdGlvbnMiOnsiJGlkIjoiMTM2MyIsIkxlZnRUb1JpZ2h0IjpmYWxzZSwiUGF5bG9hZE9wdGlvbnMiOjJ9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MCwiRmlsZVBhdGgiOm51bGwsIlRpbWVDb25maWd1cmF0aW9uIjp7IiRpZCI6IjEzNjQiLCJVc2VUaW1lIjp0cnVlLCJXb3JrRGF5U3RhcnQiOiIwMDowMDowMCIsIldvcmtEYXlFbmQiOiIyMzo1OTowMCJ9LCJMYXN0VXNlZFRlbXBsYXRlSWQiOiI3MDliMzU0OS00OWEwLTRlNTgtYmE1Ny1mZGI5MTg5M2I2NDgiLCJGaXJzdFdlZWtPZlllYXIiOjAsIlBsYWNlTWlsZXN0b25lQXRUaGVCZWdpbm5pbmdPZlRoZURheSI6ZmFsc2UsIkRlcGVuZGVuY3lTY2hlZHVsaW5nU2V0dGluZ3MiOnsiJGlkIjoiMTM2NSIsIkRlcGVuZGVuY2llc1NjaGVkdWxpbmdNb2RlU2V0dGluZyI6IkZsZXhpYmxlIiwiRGVwZW5kZW5jaWVzUHJldmlvdXNTY2hlZHVsaW5nTW9kZSI6IkZsZXhpYmxlIiwiT25CcmVha2luZ0ZsZXhpYmxlU2NoZWR1bGluZ01vZGVTZXR0aW5nIjoiQXNrRXZlcnl0aW1lIiwiT25CcmVha2luZ1N0cmljdFNjaGVkdWxpbmdNb2RlU2V0dGluZyI6IkFza0V2ZXJ5dGltZSJ9LCJEZXBlbmRlbmN5TW9kdWxlRW5hYmxlZCI6ZmFsc2UsIkRlcGVuZGVuY2llcyI6eyJfZGVwZW5kZW5jaWVzIjpbXX1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1-02T00:00:00.0000000Z"/>
  <p:tag name="OTLENDDATE" val="2021-03-31T11:59:00.0000000Z"/>
  <p:tag name="OTLPERCENTAGE" val="70"/>
  <p:tag name="OTLDURATIONFORMAT" val="weeks"/>
  <p:tag name="OTLSPACING" val="3"/>
  <p:tag name="OTLSHAPETHICKNESSTYPE" val="Regular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2-23T00:00:00.0000000Z"/>
  <p:tag name="OTLENDDATE" val="2021-04-07T11:59:00.0000000Z"/>
  <p:tag name="OTLDURATIONFORMAT" val="day"/>
  <p:tag name="OTLSPACING" val="3"/>
  <p:tag name="OTLSHAPETHICKNESSTYPE" val="Regular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ENDDATE" val="2021-06-02T11:59:00.0000000"/>
  <p:tag name="OTLDURATIONFORMAT" val="day"/>
  <p:tag name="OTLSPACING" val="3"/>
  <p:tag name="OTLSHAPETHICKNESSTYPE" val="Regular"/>
  <p:tag name="OTLSTARTDATE" val="2021-04-07T00:00:00.000000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6-03T00:00:00.0000000"/>
  <p:tag name="OTLENDDATE" val="2021-07-11T11:59:00.0000000Z"/>
  <p:tag name="OTLDURATIONFORMAT" val="day"/>
  <p:tag name="OTLSPACING" val="10"/>
  <p:tag name="OTLSHAPETHICKNESSTYPE" val="Regular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7-12T00:00:00.0000000"/>
  <p:tag name="OTLENDDATE" val="2021-09-30T11:59:00.0000000Z"/>
  <p:tag name="OTLDURATIONFORMAT" val="weeks"/>
  <p:tag name="OTLSPACING" val="10"/>
  <p:tag name="OTLSHAPETHICKNESSTYPE" val="Regular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2-02T00:00:00.0000000Z"/>
  <p:tag name="OTLENDDATE" val="2021-04-07T11:59:00.0000000Z"/>
  <p:tag name="OTLDURATIONFORMAT" val="day"/>
  <p:tag name="OTLSPACING" val="3"/>
  <p:tag name="OTLSHAPETHICKNESSTYPE" val="Thin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4-02T00:00:00.0000000"/>
  <p:tag name="OTLENDDATE" val="2021-04-28T11:59:00.0000000"/>
  <p:tag name="OTLDURATIONFORMAT" val="day"/>
  <p:tag name="OTLSPACING" val="10"/>
  <p:tag name="OTLSHAPETHICKNESSTYPE" val="Regular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4-02T00:00:00.0000000Z"/>
  <p:tag name="OTLENDDATE" val="2021-06-10T11:59:00.0000000Z"/>
  <p:tag name="OTLDURATIONFORMAT" val="day"/>
  <p:tag name="OTLSPACING" val="10"/>
  <p:tag name="OTLSHAPETHICKNESSTYPE" val="Regular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6-05T00:00:00.0000000"/>
  <p:tag name="OTLENDDATE" val="2021-08-05T11:59:00.0000000"/>
  <p:tag name="OTLDURATIONFORMAT" val="day"/>
  <p:tag name="OTLSPACING" val="3"/>
  <p:tag name="OTLSHAPETHICKNESSTYPE" val="Thin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8-06T00:00:00.0000000"/>
  <p:tag name="OTLENDDATE" val="2021-10-30T11:59:00.0000000Z"/>
  <p:tag name="OTLDURATIONFORMAT" val="day"/>
  <p:tag name="OTLSPACING" val="10"/>
  <p:tag name="OTLSHAPETHICKNESSTYPE" val="Regular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5-07T00:00:00.0000000"/>
  <p:tag name="OTLENDDATE" val="2021-07-15T11:59:00.0000000"/>
  <p:tag name="OTLDURATIONFORMAT" val="day"/>
  <p:tag name="OTLSPACING" val="10"/>
  <p:tag name="OTLSHAPETHICKNESSTYPE" val="Regular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Activity"/>
  <p:tag name="OTLDATE" val="2021-03-11T11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Activity"/>
  <p:tag name="OTLDATE" val="2021-06-18T11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Activity"/>
  <p:tag name="OTLDATE" val="2021-05-19T11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Activity"/>
  <p:tag name="OTLDATE" val="2021-09-10T11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Activity"/>
  <p:tag name="OTLDATE" val="2021-12-20T11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TIMEBANDSHAPEPADDINGTOP" val="7"/>
  <p:tag name="OTLMARKERSHAPE" val="OTL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1-12-25T11:59:00.0000000"/>
  <p:tag name="OTLTIMEBANDWORKINGDAYS" val="Standard"/>
  <p:tag name="OTLTIMEBANDELAPSEDTIMEEXTENSION" val="False"/>
  <p:tag name="OTLTIMEBANDUSETIME" val="Tru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LEFTENDCAPSMARGINLEFT" val="25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CALEFORMAT" val="MMM"/>
  <p:tag name="OTLTIMEBANDSCALETYPE" val="Quarters"/>
  <p:tag name="OTLTIMEBANDSHAPETYPE" val="RectangleTimeband"/>
  <p:tag name="OTLTIMEBANDSHAPEHEIGHT" val="30"/>
  <p:tag name="OTLTIMEBANDSHAPEPADDINGLEFT" val="0"/>
  <p:tag name="OTLTIMEBANDSPACINGABOVE" val="16"/>
  <p:tag name="OTLTIMEBANDSPACINGBELOW" val="16"/>
  <p:tag name="OTLTIMEBANDSPACINGABOVEFORSWLANDTASKS" val="16"/>
  <p:tag name="OTLTIMEBANDSPACINGBELOWFORSWLANDTASKS" val="16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/MMM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Q1 Review"/>
  <p:tag name="OTLPOSITIONONTASK" val="None"/>
  <p:tag name="OTLRELATEDTASKID" val="00000000-0000-0000-0000-000000000000"/>
  <p:tag name="OTLDATE" val="2021-04-01T11:59:00.0000000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/MMM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Q2 Review"/>
  <p:tag name="OTLPOSITIONONTASK" val="None"/>
  <p:tag name="OTLRELATEDTASKID" val="00000000-0000-0000-0000-000000000000"/>
  <p:tag name="OTLDATE" val="2021-07-01T11:59:00.0000000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/MMM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Q3 Review"/>
  <p:tag name="OTLPOSITIONONTASK" val="None"/>
  <p:tag name="OTLRELATEDTASKID" val="00000000-0000-0000-0000-000000000000"/>
  <p:tag name="OTLDATE" val="2021-10-01T11:59:00.0000000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/MMM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Q4 Review"/>
  <p:tag name="OTLDATE" val="2021-12-20T11:59:00.0000000Z"/>
  <p:tag name="OTLPOSITIONONTASK" val="None"/>
  <p:tag name="OTLRELATEDTASKID" val="00000000-0000-0000-0000-000000000000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SWIMLANESPACING" val="5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"/>
  <p:tag name="OTLDATE" val="2021-03-31T11:59:00.0000000"/>
  <p:tag name="OTLPOSITIONONTASK" val="Center"/>
  <p:tag name="OTLRELATEDTASKID" val="44de9765-e720-4557-b882-97f4709b8c30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"/>
  <p:tag name="OTLDATE" val="2021-01-16T11:59:00.0000000"/>
  <p:tag name="OTLPOSITIONONTASK" val="Center"/>
  <p:tag name="OTLRELATEDTASKID" val="1f3ecdb5-2321-4d1c-858a-b8fb12392a13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nitiative"/>
  <p:tag name="OTLDATE" val="2021-09-14T11:59:00.0000000"/>
  <p:tag name="OTLPOSITIONONTASK" val="Center"/>
  <p:tag name="OTLRELATEDTASKID" val="79eebf0c-c03e-4ea0-8540-b80882717e0a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"/>
  <p:tag name="OTLDATE" val="2021-06-07T11:59:00.0000000"/>
  <p:tag name="OTLPOSITIONONTASK" val="Center"/>
  <p:tag name="OTLRELATEDTASKID" val="c7770eb3-e434-4450-83eb-f0cda53241c7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lestone"/>
  <p:tag name="OTLDATE" val="2021-08-18T11:59:00.0000000"/>
  <p:tag name="OTLPOSITIONONTASK" val="Center"/>
  <p:tag name="OTLRELATEDTASKID" val="c6091009-6d5a-4b6f-9de7-6b63feadcf9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SWIMLANESPACING" val="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SWIMLANESPACING" val="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heme/theme1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288</Words>
  <Application>Microsoft Office PowerPoint</Application>
  <PresentationFormat>Widescreen</PresentationFormat>
  <Paragraphs>60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Segoe UI</vt:lpstr>
      <vt:lpstr>Segoe UI Light</vt:lpstr>
      <vt:lpstr>Segoe UI Semibold</vt:lpstr>
      <vt:lpstr>Office Theme</vt:lpstr>
      <vt:lpstr>PowerPoint Presentation</vt:lpstr>
      <vt:lpstr>Gap analysis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2023-06-21T09:40:49Z</dcterms:created>
  <dcterms:modified xsi:type="dcterms:W3CDTF">2023-06-21T09:47:25Z</dcterms:modified>
</cp:coreProperties>
</file>