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241"/>
    <a:srgbClr val="010734"/>
    <a:srgbClr val="CA8B64"/>
    <a:srgbClr val="949494"/>
    <a:srgbClr val="040404"/>
    <a:srgbClr val="00234C"/>
    <a:srgbClr val="00254D"/>
    <a:srgbClr val="001B3B"/>
    <a:srgbClr val="010529"/>
    <a:srgbClr val="546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2601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8380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6418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7076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0961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5652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1469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0714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253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953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342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5E663-B32D-48E5-8B31-C8EEA62DB73E}" type="datetimeFigureOut">
              <a:rPr lang="ro-RO" smtClean="0"/>
              <a:t>16.07.2018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1EF7B-394C-49FA-9E97-3057728F2D1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016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33" name="OTLSHAPE_M_24468c00a73f43ea9cb983aa904bd75d_Connector1"/>
          <p:cNvCxnSpPr/>
          <p:nvPr>
            <p:custDataLst>
              <p:tags r:id="rId2"/>
            </p:custDataLst>
          </p:nvPr>
        </p:nvCxnSpPr>
        <p:spPr>
          <a:xfrm>
            <a:off x="8493741" y="4109720"/>
            <a:ext cx="0" cy="585174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d9913cd03f6640328a2e71f6dbcbccf4_Connector1"/>
          <p:cNvCxnSpPr/>
          <p:nvPr>
            <p:custDataLst>
              <p:tags r:id="rId3"/>
            </p:custDataLst>
          </p:nvPr>
        </p:nvCxnSpPr>
        <p:spPr>
          <a:xfrm>
            <a:off x="6495374" y="4109720"/>
            <a:ext cx="0" cy="1218174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82a89dba255b4751a1f4cadff02f7228_Connector1"/>
          <p:cNvCxnSpPr/>
          <p:nvPr>
            <p:custDataLst>
              <p:tags r:id="rId4"/>
            </p:custDataLst>
          </p:nvPr>
        </p:nvCxnSpPr>
        <p:spPr>
          <a:xfrm>
            <a:off x="5980614" y="4109720"/>
            <a:ext cx="0" cy="2033579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327fbd13da184f23ba662c8b0254dc05_Connector2"/>
          <p:cNvCxnSpPr/>
          <p:nvPr>
            <p:custDataLst>
              <p:tags r:id="rId5"/>
            </p:custDataLst>
          </p:nvPr>
        </p:nvCxnSpPr>
        <p:spPr>
          <a:xfrm>
            <a:off x="5481271" y="5108373"/>
            <a:ext cx="0" cy="220748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327fbd13da184f23ba662c8b0254dc05_Connector1"/>
          <p:cNvCxnSpPr/>
          <p:nvPr>
            <p:custDataLst>
              <p:tags r:id="rId6"/>
            </p:custDataLst>
          </p:nvPr>
        </p:nvCxnSpPr>
        <p:spPr>
          <a:xfrm>
            <a:off x="5481271" y="4109720"/>
            <a:ext cx="0" cy="812598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ff934801fa454f30b55623fea37b0259_Connector2"/>
          <p:cNvCxnSpPr/>
          <p:nvPr>
            <p:custDataLst>
              <p:tags r:id="rId7"/>
            </p:custDataLst>
          </p:nvPr>
        </p:nvCxnSpPr>
        <p:spPr>
          <a:xfrm>
            <a:off x="4410966" y="4605993"/>
            <a:ext cx="0" cy="95006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ff934801fa454f30b55623fea37b0259_Connector1"/>
          <p:cNvCxnSpPr/>
          <p:nvPr>
            <p:custDataLst>
              <p:tags r:id="rId8"/>
            </p:custDataLst>
          </p:nvPr>
        </p:nvCxnSpPr>
        <p:spPr>
          <a:xfrm>
            <a:off x="4410966" y="4109720"/>
            <a:ext cx="0" cy="310219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b9e82eb58f7b40778ca5ebaa973cbbe1_Connector1"/>
          <p:cNvCxnSpPr/>
          <p:nvPr>
            <p:custDataLst>
              <p:tags r:id="rId9"/>
            </p:custDataLst>
          </p:nvPr>
        </p:nvCxnSpPr>
        <p:spPr>
          <a:xfrm>
            <a:off x="6096000" y="2924936"/>
            <a:ext cx="0" cy="752984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5f51cbc9b7b3461c925e9d5a6e66efce_Connector2"/>
          <p:cNvCxnSpPr/>
          <p:nvPr>
            <p:custDataLst>
              <p:tags r:id="rId10"/>
            </p:custDataLst>
          </p:nvPr>
        </p:nvCxnSpPr>
        <p:spPr>
          <a:xfrm>
            <a:off x="5899048" y="2703617"/>
            <a:ext cx="0" cy="974303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5f51cbc9b7b3461c925e9d5a6e66efce_Connector1"/>
          <p:cNvCxnSpPr/>
          <p:nvPr>
            <p:custDataLst>
              <p:tags r:id="rId11"/>
            </p:custDataLst>
          </p:nvPr>
        </p:nvCxnSpPr>
        <p:spPr>
          <a:xfrm>
            <a:off x="5899048" y="1886931"/>
            <a:ext cx="0" cy="630631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97b3b64d70f64141bd3e7942bef4c054_Connector2"/>
          <p:cNvCxnSpPr/>
          <p:nvPr>
            <p:custDataLst>
              <p:tags r:id="rId12"/>
            </p:custDataLst>
          </p:nvPr>
        </p:nvCxnSpPr>
        <p:spPr>
          <a:xfrm>
            <a:off x="4921251" y="2703618"/>
            <a:ext cx="0" cy="974302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97b3b64d70f64141bd3e7942bef4c054_Connector1"/>
          <p:cNvCxnSpPr/>
          <p:nvPr>
            <p:custDataLst>
              <p:tags r:id="rId13"/>
            </p:custDataLst>
          </p:nvPr>
        </p:nvCxnSpPr>
        <p:spPr>
          <a:xfrm>
            <a:off x="4921251" y="842166"/>
            <a:ext cx="0" cy="1675397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783b4c14d16a45ed88a26f8a140bbda9_Connector1"/>
          <p:cNvCxnSpPr/>
          <p:nvPr>
            <p:custDataLst>
              <p:tags r:id="rId14"/>
            </p:custDataLst>
          </p:nvPr>
        </p:nvCxnSpPr>
        <p:spPr>
          <a:xfrm>
            <a:off x="4467664" y="2924937"/>
            <a:ext cx="0" cy="752983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453db41d9988421780791a3f7513c006_Connector2"/>
          <p:cNvCxnSpPr/>
          <p:nvPr>
            <p:custDataLst>
              <p:tags r:id="rId15"/>
            </p:custDataLst>
          </p:nvPr>
        </p:nvCxnSpPr>
        <p:spPr>
          <a:xfrm>
            <a:off x="3961358" y="2703618"/>
            <a:ext cx="0" cy="974302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453db41d9988421780791a3f7513c006_Connector1"/>
          <p:cNvCxnSpPr/>
          <p:nvPr>
            <p:custDataLst>
              <p:tags r:id="rId16"/>
            </p:custDataLst>
          </p:nvPr>
        </p:nvCxnSpPr>
        <p:spPr>
          <a:xfrm>
            <a:off x="3961358" y="1886931"/>
            <a:ext cx="0" cy="630632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2180c9041b3e43f8a988356ba60a2ca9_Connector1"/>
          <p:cNvCxnSpPr/>
          <p:nvPr>
            <p:custDataLst>
              <p:tags r:id="rId17"/>
            </p:custDataLst>
          </p:nvPr>
        </p:nvCxnSpPr>
        <p:spPr>
          <a:xfrm>
            <a:off x="2317605" y="2929261"/>
            <a:ext cx="0" cy="748659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3c1939f824174f06bd15f19fd6a6b0fb_Connector1" hidden="1"/>
          <p:cNvCxnSpPr/>
          <p:nvPr>
            <p:custDataLst>
              <p:tags r:id="rId18"/>
            </p:custDataLst>
          </p:nvPr>
        </p:nvCxnSpPr>
        <p:spPr>
          <a:xfrm>
            <a:off x="7464220" y="4109719"/>
            <a:ext cx="0" cy="585174"/>
          </a:xfrm>
          <a:prstGeom prst="line">
            <a:avLst/>
          </a:prstGeom>
          <a:ln w="9525" cap="flat" cmpd="sng" algn="ctr">
            <a:solidFill>
              <a:srgbClr val="17234B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98"/>
          <a:stretch>
            <a:fillRect/>
          </a:stretch>
        </p:blipFill>
        <p:spPr>
          <a:xfrm>
            <a:off x="8254693" y="104380"/>
            <a:ext cx="2460830" cy="3491266"/>
          </a:xfrm>
          <a:prstGeom prst="rect">
            <a:avLst/>
          </a:prstGeom>
        </p:spPr>
      </p:pic>
      <p:sp>
        <p:nvSpPr>
          <p:cNvPr id="5" name="OTLSHAPE_TB_00000000000000000000000000000000_LeftEndCaps"/>
          <p:cNvSpPr txBox="1"/>
          <p:nvPr>
            <p:custDataLst>
              <p:tags r:id="rId19"/>
            </p:custDataLst>
          </p:nvPr>
        </p:nvSpPr>
        <p:spPr>
          <a:xfrm>
            <a:off x="254000" y="37542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dk1"/>
                </a:solidFill>
                <a:latin typeface="Calibri" panose="020F0502020204030204" pitchFamily="34" charset="0"/>
              </a:rPr>
              <a:t>1939</a:t>
            </a:r>
            <a:endParaRPr lang="ro-RO" b="1" spc="-3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RightEndCaps"/>
          <p:cNvSpPr txBox="1"/>
          <p:nvPr>
            <p:custDataLst>
              <p:tags r:id="rId20"/>
            </p:custDataLst>
          </p:nvPr>
        </p:nvSpPr>
        <p:spPr>
          <a:xfrm>
            <a:off x="11474534" y="375428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pc="-38" smtClean="0">
                <a:solidFill>
                  <a:schemeClr val="dk1"/>
                </a:solidFill>
                <a:latin typeface="Calibri" panose="020F0502020204030204" pitchFamily="34" charset="0"/>
              </a:rPr>
              <a:t>1994</a:t>
            </a:r>
            <a:endParaRPr lang="ro-RO" b="1" spc="-3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ScaleContainer"/>
          <p:cNvSpPr/>
          <p:nvPr>
            <p:custDataLst>
              <p:tags r:id="rId21"/>
            </p:custDataLst>
          </p:nvPr>
        </p:nvSpPr>
        <p:spPr>
          <a:xfrm>
            <a:off x="844465" y="370332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A6C5EB"/>
              </a:gs>
              <a:gs pos="0">
                <a:srgbClr val="A6C5EB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TLSHAPE_TB_00000000000000000000000000000000_ElapsedTime" hidden="1"/>
          <p:cNvSpPr/>
          <p:nvPr>
            <p:custDataLst>
              <p:tags r:id="rId22"/>
            </p:custDataLst>
          </p:nvPr>
        </p:nvSpPr>
        <p:spPr>
          <a:xfrm>
            <a:off x="0" y="-20574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OTLSHAPE_TB_00000000000000000000000000000000_TodayMarkerShape" hidden="1"/>
          <p:cNvSpPr/>
          <p:nvPr>
            <p:custDataLst>
              <p:tags r:id="rId23"/>
            </p:custDataLst>
          </p:nvPr>
        </p:nvSpPr>
        <p:spPr>
          <a:xfrm>
            <a:off x="955137" y="408432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OTLSHAPE_TB_00000000000000000000000000000000_TodayMarkerText" hidden="1"/>
          <p:cNvSpPr txBox="1"/>
          <p:nvPr>
            <p:custDataLst>
              <p:tags r:id="rId24"/>
            </p:custDataLst>
          </p:nvPr>
        </p:nvSpPr>
        <p:spPr>
          <a:xfrm>
            <a:off x="1009565" y="421132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TLSHAPE_TB_00000000000000000000000000000000_TimescaleInterval1"/>
          <p:cNvSpPr txBox="1"/>
          <p:nvPr>
            <p:custDataLst>
              <p:tags r:id="rId25"/>
            </p:custDataLst>
          </p:nvPr>
        </p:nvSpPr>
        <p:spPr>
          <a:xfrm>
            <a:off x="1073065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1939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OTLSHAPE_TB_00000000000000000000000000000000_Separator1"/>
          <p:cNvCxnSpPr/>
          <p:nvPr>
            <p:custDataLst>
              <p:tags r:id="rId26"/>
            </p:custDataLst>
          </p:nvPr>
        </p:nvCxnSpPr>
        <p:spPr>
          <a:xfrm>
            <a:off x="2281298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TLSHAPE_TB_00000000000000000000000000000000_TimescaleInterval2"/>
          <p:cNvSpPr txBox="1"/>
          <p:nvPr>
            <p:custDataLst>
              <p:tags r:id="rId27"/>
            </p:custDataLst>
          </p:nvPr>
        </p:nvSpPr>
        <p:spPr>
          <a:xfrm>
            <a:off x="2344798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1946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OTLSHAPE_TB_00000000000000000000000000000000_Separator2"/>
          <p:cNvCxnSpPr/>
          <p:nvPr>
            <p:custDataLst>
              <p:tags r:id="rId28"/>
            </p:custDataLst>
          </p:nvPr>
        </p:nvCxnSpPr>
        <p:spPr>
          <a:xfrm>
            <a:off x="3553031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TB_00000000000000000000000000000000_TimescaleInterval3"/>
          <p:cNvSpPr txBox="1"/>
          <p:nvPr>
            <p:custDataLst>
              <p:tags r:id="rId29"/>
            </p:custDataLst>
          </p:nvPr>
        </p:nvSpPr>
        <p:spPr>
          <a:xfrm>
            <a:off x="3616531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1953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OTLSHAPE_TB_00000000000000000000000000000000_Separator3"/>
          <p:cNvCxnSpPr/>
          <p:nvPr>
            <p:custDataLst>
              <p:tags r:id="rId30"/>
            </p:custDataLst>
          </p:nvPr>
        </p:nvCxnSpPr>
        <p:spPr>
          <a:xfrm>
            <a:off x="4824267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TimescaleInterval4"/>
          <p:cNvSpPr txBox="1"/>
          <p:nvPr>
            <p:custDataLst>
              <p:tags r:id="rId31"/>
            </p:custDataLst>
          </p:nvPr>
        </p:nvSpPr>
        <p:spPr>
          <a:xfrm>
            <a:off x="4887767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1960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18" name="OTLSHAPE_TB_00000000000000000000000000000000_Separator4"/>
          <p:cNvCxnSpPr/>
          <p:nvPr>
            <p:custDataLst>
              <p:tags r:id="rId32"/>
            </p:custDataLst>
          </p:nvPr>
        </p:nvCxnSpPr>
        <p:spPr>
          <a:xfrm>
            <a:off x="6096000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TLSHAPE_TB_00000000000000000000000000000000_TimescaleInterval5"/>
          <p:cNvSpPr txBox="1"/>
          <p:nvPr>
            <p:custDataLst>
              <p:tags r:id="rId33"/>
            </p:custDataLst>
          </p:nvPr>
        </p:nvSpPr>
        <p:spPr>
          <a:xfrm>
            <a:off x="6159500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1967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OTLSHAPE_TB_00000000000000000000000000000000_Separator5"/>
          <p:cNvCxnSpPr/>
          <p:nvPr>
            <p:custDataLst>
              <p:tags r:id="rId34"/>
            </p:custDataLst>
          </p:nvPr>
        </p:nvCxnSpPr>
        <p:spPr>
          <a:xfrm>
            <a:off x="7367733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TB_00000000000000000000000000000000_TimescaleInterval6"/>
          <p:cNvSpPr txBox="1"/>
          <p:nvPr>
            <p:custDataLst>
              <p:tags r:id="rId35"/>
            </p:custDataLst>
          </p:nvPr>
        </p:nvSpPr>
        <p:spPr>
          <a:xfrm>
            <a:off x="7431233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1974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OTLSHAPE_TB_00000000000000000000000000000000_Separator6"/>
          <p:cNvCxnSpPr/>
          <p:nvPr>
            <p:custDataLst>
              <p:tags r:id="rId36"/>
            </p:custDataLst>
          </p:nvPr>
        </p:nvCxnSpPr>
        <p:spPr>
          <a:xfrm>
            <a:off x="8639466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TLSHAPE_TB_00000000000000000000000000000000_TimescaleInterval7"/>
          <p:cNvSpPr txBox="1"/>
          <p:nvPr>
            <p:custDataLst>
              <p:tags r:id="rId37"/>
            </p:custDataLst>
          </p:nvPr>
        </p:nvSpPr>
        <p:spPr>
          <a:xfrm>
            <a:off x="8702966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1981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OTLSHAPE_TB_00000000000000000000000000000000_Separator7"/>
          <p:cNvCxnSpPr/>
          <p:nvPr>
            <p:custDataLst>
              <p:tags r:id="rId38"/>
            </p:custDataLst>
          </p:nvPr>
        </p:nvCxnSpPr>
        <p:spPr>
          <a:xfrm>
            <a:off x="9910702" y="3766820"/>
            <a:ext cx="0" cy="254000"/>
          </a:xfrm>
          <a:prstGeom prst="line">
            <a:avLst/>
          </a:prstGeom>
          <a:ln w="635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TLSHAPE_TB_00000000000000000000000000000000_TimescaleInterval8"/>
          <p:cNvSpPr txBox="1"/>
          <p:nvPr>
            <p:custDataLst>
              <p:tags r:id="rId39"/>
            </p:custDataLst>
          </p:nvPr>
        </p:nvSpPr>
        <p:spPr>
          <a:xfrm>
            <a:off x="9974202" y="380079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b="1" spc="-20" smtClean="0">
                <a:solidFill>
                  <a:schemeClr val="dk1"/>
                </a:solidFill>
                <a:latin typeface="Calibri" panose="020F0502020204030204" pitchFamily="34" charset="0"/>
              </a:rPr>
              <a:t>1988</a:t>
            </a:r>
            <a:endParaRPr lang="ro-RO" sz="1200" b="1" spc="-2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OTLSHAPE_M_25b95734183f4cc393b4d9b01d91a0b7_Title"/>
          <p:cNvSpPr txBox="1"/>
          <p:nvPr>
            <p:custDataLst>
              <p:tags r:id="rId40"/>
            </p:custDataLst>
          </p:nvPr>
        </p:nvSpPr>
        <p:spPr>
          <a:xfrm>
            <a:off x="492790" y="3176284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His recording debut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M_25b95734183f4cc393b4d9b01d91a0b7_Date"/>
          <p:cNvSpPr txBox="1"/>
          <p:nvPr>
            <p:custDataLst>
              <p:tags r:id="rId41"/>
            </p:custDataLst>
          </p:nvPr>
        </p:nvSpPr>
        <p:spPr>
          <a:xfrm>
            <a:off x="763236" y="3387739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6" smtClean="0">
                <a:solidFill>
                  <a:srgbClr val="CD59AC"/>
                </a:solidFill>
                <a:latin typeface="Calibri" panose="020F0502020204030204" pitchFamily="34" charset="0"/>
              </a:rPr>
              <a:t>Jul 13, 1939</a:t>
            </a:r>
            <a:endParaRPr lang="ro-RO" sz="1100" spc="-6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44" name="OTLSHAPE_M_25b95734183f4cc393b4d9b01d91a0b7_Shape"/>
          <p:cNvSpPr/>
          <p:nvPr>
            <p:custDataLst>
              <p:tags r:id="rId42"/>
            </p:custDataLst>
          </p:nvPr>
        </p:nvSpPr>
        <p:spPr>
          <a:xfrm>
            <a:off x="1029852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5" name="OTLSHAPE_M_2180c9041b3e43f8a988356ba60a2ca9_Title"/>
          <p:cNvSpPr txBox="1"/>
          <p:nvPr>
            <p:custDataLst>
              <p:tags r:id="rId43"/>
            </p:custDataLst>
          </p:nvPr>
        </p:nvSpPr>
        <p:spPr>
          <a:xfrm>
            <a:off x="1509525" y="2521887"/>
            <a:ext cx="1612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The Voice of Frank Sinatra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OTLSHAPE_M_2180c9041b3e43f8a988356ba60a2ca9_Date"/>
          <p:cNvSpPr txBox="1"/>
          <p:nvPr>
            <p:custDataLst>
              <p:tags r:id="rId44"/>
            </p:custDataLst>
          </p:nvPr>
        </p:nvSpPr>
        <p:spPr>
          <a:xfrm>
            <a:off x="2169607" y="273334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1946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OTLSHAPE_M_2180c9041b3e43f8a988356ba60a2ca9_Shape"/>
          <p:cNvSpPr/>
          <p:nvPr>
            <p:custDataLst>
              <p:tags r:id="rId45"/>
            </p:custDataLst>
          </p:nvPr>
        </p:nvSpPr>
        <p:spPr>
          <a:xfrm>
            <a:off x="2241405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8" name="OTLSHAPE_M_453db41d9988421780791a3f7513c006_Title"/>
          <p:cNvSpPr txBox="1"/>
          <p:nvPr>
            <p:custDataLst>
              <p:tags r:id="rId46"/>
            </p:custDataLst>
          </p:nvPr>
        </p:nvSpPr>
        <p:spPr>
          <a:xfrm>
            <a:off x="3232484" y="1479557"/>
            <a:ext cx="1447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In the Wee Small Hours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TLSHAPE_M_453db41d9988421780791a3f7513c006_Date"/>
          <p:cNvSpPr txBox="1"/>
          <p:nvPr>
            <p:custDataLst>
              <p:tags r:id="rId47"/>
            </p:custDataLst>
          </p:nvPr>
        </p:nvSpPr>
        <p:spPr>
          <a:xfrm>
            <a:off x="3813361" y="169101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1955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M_453db41d9988421780791a3f7513c006_Shape"/>
          <p:cNvSpPr/>
          <p:nvPr>
            <p:custDataLst>
              <p:tags r:id="rId48"/>
            </p:custDataLst>
          </p:nvPr>
        </p:nvSpPr>
        <p:spPr>
          <a:xfrm>
            <a:off x="3885158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1" name="OTLSHAPE_M_783b4c14d16a45ed88a26f8a140bbda9_Title"/>
          <p:cNvSpPr txBox="1"/>
          <p:nvPr>
            <p:custDataLst>
              <p:tags r:id="rId49"/>
            </p:custDataLst>
          </p:nvPr>
        </p:nvSpPr>
        <p:spPr>
          <a:xfrm>
            <a:off x="3902493" y="2517563"/>
            <a:ext cx="113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Come Fly with Me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OTLSHAPE_M_783b4c14d16a45ed88a26f8a140bbda9_Date"/>
          <p:cNvSpPr txBox="1"/>
          <p:nvPr>
            <p:custDataLst>
              <p:tags r:id="rId50"/>
            </p:custDataLst>
          </p:nvPr>
        </p:nvSpPr>
        <p:spPr>
          <a:xfrm>
            <a:off x="4319667" y="272901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1958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OTLSHAPE_M_783b4c14d16a45ed88a26f8a140bbda9_Shape"/>
          <p:cNvSpPr/>
          <p:nvPr>
            <p:custDataLst>
              <p:tags r:id="rId51"/>
            </p:custDataLst>
          </p:nvPr>
        </p:nvSpPr>
        <p:spPr>
          <a:xfrm>
            <a:off x="4391464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4" name="OTLSHAPE_M_97b3b64d70f64141bd3e7942bef4c054_Title"/>
          <p:cNvSpPr txBox="1"/>
          <p:nvPr>
            <p:custDataLst>
              <p:tags r:id="rId52"/>
            </p:custDataLst>
          </p:nvPr>
        </p:nvSpPr>
        <p:spPr>
          <a:xfrm>
            <a:off x="4569080" y="434792"/>
            <a:ext cx="698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8" smtClean="0">
                <a:solidFill>
                  <a:schemeClr val="dk1"/>
                </a:solidFill>
                <a:latin typeface="Calibri" panose="020F0502020204030204" pitchFamily="34" charset="0"/>
              </a:rPr>
              <a:t>Nice'n'Easy</a:t>
            </a:r>
            <a:endParaRPr lang="ro-RO" sz="12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M_97b3b64d70f64141bd3e7942bef4c054_Date"/>
          <p:cNvSpPr txBox="1"/>
          <p:nvPr>
            <p:custDataLst>
              <p:tags r:id="rId53"/>
            </p:custDataLst>
          </p:nvPr>
        </p:nvSpPr>
        <p:spPr>
          <a:xfrm>
            <a:off x="4773253" y="6462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1960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M_97b3b64d70f64141bd3e7942bef4c054_Shape"/>
          <p:cNvSpPr/>
          <p:nvPr>
            <p:custDataLst>
              <p:tags r:id="rId54"/>
            </p:custDataLst>
          </p:nvPr>
        </p:nvSpPr>
        <p:spPr>
          <a:xfrm>
            <a:off x="4845051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7" name="OTLSHAPE_M_5f51cbc9b7b3461c925e9d5a6e66efce_Title"/>
          <p:cNvSpPr txBox="1"/>
          <p:nvPr>
            <p:custDataLst>
              <p:tags r:id="rId55"/>
            </p:custDataLst>
          </p:nvPr>
        </p:nvSpPr>
        <p:spPr>
          <a:xfrm>
            <a:off x="5242034" y="1479557"/>
            <a:ext cx="1308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A Man and His Music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M_5f51cbc9b7b3461c925e9d5a6e66efce_Date"/>
          <p:cNvSpPr txBox="1"/>
          <p:nvPr>
            <p:custDataLst>
              <p:tags r:id="rId56"/>
            </p:custDataLst>
          </p:nvPr>
        </p:nvSpPr>
        <p:spPr>
          <a:xfrm>
            <a:off x="5751051" y="169101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1965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5f51cbc9b7b3461c925e9d5a6e66efce_Shape"/>
          <p:cNvSpPr/>
          <p:nvPr>
            <p:custDataLst>
              <p:tags r:id="rId57"/>
            </p:custDataLst>
          </p:nvPr>
        </p:nvSpPr>
        <p:spPr>
          <a:xfrm>
            <a:off x="5822848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0" name="OTLSHAPE_M_b9e82eb58f7b40778ca5ebaa973cbbe1_Title"/>
          <p:cNvSpPr txBox="1"/>
          <p:nvPr>
            <p:custDataLst>
              <p:tags r:id="rId58"/>
            </p:custDataLst>
          </p:nvPr>
        </p:nvSpPr>
        <p:spPr>
          <a:xfrm>
            <a:off x="5778542" y="2517562"/>
            <a:ext cx="622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8" smtClean="0">
                <a:solidFill>
                  <a:schemeClr val="dk1"/>
                </a:solidFill>
                <a:latin typeface="Calibri" panose="020F0502020204030204" pitchFamily="34" charset="0"/>
              </a:rPr>
              <a:t>That's Life</a:t>
            </a:r>
            <a:endParaRPr lang="ro-RO" sz="1200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b9e82eb58f7b40778ca5ebaa973cbbe1_Date"/>
          <p:cNvSpPr txBox="1"/>
          <p:nvPr>
            <p:custDataLst>
              <p:tags r:id="rId59"/>
            </p:custDataLst>
          </p:nvPr>
        </p:nvSpPr>
        <p:spPr>
          <a:xfrm>
            <a:off x="5948002" y="272901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1966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M_b9e82eb58f7b40778ca5ebaa973cbbe1_Shape"/>
          <p:cNvSpPr/>
          <p:nvPr>
            <p:custDataLst>
              <p:tags r:id="rId60"/>
            </p:custDataLst>
          </p:nvPr>
        </p:nvSpPr>
        <p:spPr>
          <a:xfrm>
            <a:off x="6019800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3" name="OTLSHAPE_M_d26356589c584845b536f3da9b843267_Title"/>
          <p:cNvSpPr txBox="1"/>
          <p:nvPr>
            <p:custDataLst>
              <p:tags r:id="rId61"/>
            </p:custDataLst>
          </p:nvPr>
        </p:nvSpPr>
        <p:spPr>
          <a:xfrm>
            <a:off x="6686120" y="3181646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Ol' Blue Eyes Is Back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52" name="OTLSHAPE_M_d26356589c584845b536f3da9b843267_Date"/>
          <p:cNvSpPr txBox="1"/>
          <p:nvPr>
            <p:custDataLst>
              <p:tags r:id="rId62"/>
            </p:custDataLst>
          </p:nvPr>
        </p:nvSpPr>
        <p:spPr>
          <a:xfrm>
            <a:off x="7165524" y="339310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1973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3953" name="OTLSHAPE_M_d26356589c584845b536f3da9b843267_Shape"/>
          <p:cNvSpPr/>
          <p:nvPr>
            <p:custDataLst>
              <p:tags r:id="rId63"/>
            </p:custDataLst>
          </p:nvPr>
        </p:nvSpPr>
        <p:spPr>
          <a:xfrm>
            <a:off x="7237321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954" name="OTLSHAPE_M_20c33d1d7d54461886d4fba8fc75d6a2_Title"/>
          <p:cNvSpPr txBox="1"/>
          <p:nvPr>
            <p:custDataLst>
              <p:tags r:id="rId64"/>
            </p:custDataLst>
          </p:nvPr>
        </p:nvSpPr>
        <p:spPr>
          <a:xfrm>
            <a:off x="10917833" y="3181646"/>
            <a:ext cx="48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10" smtClean="0">
                <a:solidFill>
                  <a:schemeClr val="dk1"/>
                </a:solidFill>
                <a:latin typeface="Calibri" panose="020F0502020204030204" pitchFamily="34" charset="0"/>
              </a:rPr>
              <a:t>Duets II</a:t>
            </a:r>
            <a:endParaRPr lang="ro-RO" sz="1200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55" name="OTLSHAPE_M_20c33d1d7d54461886d4fba8fc75d6a2_Date"/>
          <p:cNvSpPr txBox="1"/>
          <p:nvPr>
            <p:custDataLst>
              <p:tags r:id="rId65"/>
            </p:custDataLst>
          </p:nvPr>
        </p:nvSpPr>
        <p:spPr>
          <a:xfrm>
            <a:off x="11011559" y="339310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1994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3956" name="OTLSHAPE_M_20c33d1d7d54461886d4fba8fc75d6a2_Shape"/>
          <p:cNvSpPr/>
          <p:nvPr>
            <p:custDataLst>
              <p:tags r:id="rId66"/>
            </p:custDataLst>
          </p:nvPr>
        </p:nvSpPr>
        <p:spPr>
          <a:xfrm>
            <a:off x="11083356" y="35890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957" name="OTLSHAPE_M_7d6f5610b9d74d2dbf3c2a6c17c28373_Title"/>
          <p:cNvSpPr txBox="1"/>
          <p:nvPr>
            <p:custDataLst>
              <p:tags r:id="rId67"/>
            </p:custDataLst>
          </p:nvPr>
        </p:nvSpPr>
        <p:spPr>
          <a:xfrm>
            <a:off x="8830295" y="4419939"/>
            <a:ext cx="927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L.A. Is My Lady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3958" name="OTLSHAPE_M_7d6f5610b9d74d2dbf3c2a6c17c28373_Date"/>
          <p:cNvSpPr txBox="1"/>
          <p:nvPr>
            <p:custDataLst>
              <p:tags r:id="rId68"/>
            </p:custDataLst>
          </p:nvPr>
        </p:nvSpPr>
        <p:spPr>
          <a:xfrm>
            <a:off x="9147477" y="42240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1984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54" name="OTLSHAPE_M_7518f87bd8864ce5923829718c2c86e8_Title"/>
          <p:cNvSpPr txBox="1"/>
          <p:nvPr>
            <p:custDataLst>
              <p:tags r:id="rId69"/>
            </p:custDataLst>
          </p:nvPr>
        </p:nvSpPr>
        <p:spPr>
          <a:xfrm>
            <a:off x="2293336" y="4419939"/>
            <a:ext cx="1231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Frankly Sentimental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55" name="OTLSHAPE_M_7518f87bd8864ce5923829718c2c86e8_Date"/>
          <p:cNvSpPr txBox="1"/>
          <p:nvPr>
            <p:custDataLst>
              <p:tags r:id="rId70"/>
            </p:custDataLst>
          </p:nvPr>
        </p:nvSpPr>
        <p:spPr>
          <a:xfrm>
            <a:off x="2763448" y="42240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1949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56" name="OTLSHAPE_M_7518f87bd8864ce5923829718c2c86e8_Shape"/>
          <p:cNvSpPr/>
          <p:nvPr>
            <p:custDataLst>
              <p:tags r:id="rId71"/>
            </p:custDataLst>
          </p:nvPr>
        </p:nvSpPr>
        <p:spPr>
          <a:xfrm>
            <a:off x="2835245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57" name="OTLSHAPE_M_ff934801fa454f30b55623fea37b0259_Title"/>
          <p:cNvSpPr txBox="1"/>
          <p:nvPr>
            <p:custDataLst>
              <p:tags r:id="rId72"/>
            </p:custDataLst>
          </p:nvPr>
        </p:nvSpPr>
        <p:spPr>
          <a:xfrm>
            <a:off x="3281004" y="4922318"/>
            <a:ext cx="224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dirty="0" smtClean="0">
                <a:solidFill>
                  <a:schemeClr val="dk1"/>
                </a:solidFill>
                <a:latin typeface="Calibri" panose="020F0502020204030204" pitchFamily="34" charset="0"/>
              </a:rPr>
              <a:t>A </a:t>
            </a:r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Jolly </a:t>
            </a:r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Christmas </a:t>
            </a:r>
            <a:r>
              <a:rPr lang="en-GB" sz="1200" spc="-4" dirty="0" smtClean="0">
                <a:solidFill>
                  <a:schemeClr val="dk1"/>
                </a:solidFill>
                <a:latin typeface="Calibri" panose="020F0502020204030204" pitchFamily="34" charset="0"/>
              </a:rPr>
              <a:t>from Frank Sinatra</a:t>
            </a:r>
            <a:endParaRPr lang="ro-RO" sz="12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58" name="OTLSHAPE_M_ff934801fa454f30b55623fea37b0259_Date"/>
          <p:cNvSpPr txBox="1"/>
          <p:nvPr>
            <p:custDataLst>
              <p:tags r:id="rId73"/>
            </p:custDataLst>
          </p:nvPr>
        </p:nvSpPr>
        <p:spPr>
          <a:xfrm>
            <a:off x="4262968" y="47263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1957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59" name="OTLSHAPE_M_ff934801fa454f30b55623fea37b0259_Shape"/>
          <p:cNvSpPr/>
          <p:nvPr>
            <p:custDataLst>
              <p:tags r:id="rId74"/>
            </p:custDataLst>
          </p:nvPr>
        </p:nvSpPr>
        <p:spPr>
          <a:xfrm>
            <a:off x="4334766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60" name="OTLSHAPE_M_f5c4ce5ae22a43109839c4dec42ef822_Title"/>
          <p:cNvSpPr txBox="1"/>
          <p:nvPr>
            <p:custDataLst>
              <p:tags r:id="rId75"/>
            </p:custDataLst>
          </p:nvPr>
        </p:nvSpPr>
        <p:spPr>
          <a:xfrm>
            <a:off x="3952667" y="4419939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Come Dance with Me!</a:t>
            </a:r>
            <a:endParaRPr lang="ro-RO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61" name="OTLSHAPE_M_f5c4ce5ae22a43109839c4dec42ef822_Date"/>
          <p:cNvSpPr txBox="1"/>
          <p:nvPr>
            <p:custDataLst>
              <p:tags r:id="rId76"/>
            </p:custDataLst>
          </p:nvPr>
        </p:nvSpPr>
        <p:spPr>
          <a:xfrm>
            <a:off x="4501201" y="42240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1959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62" name="OTLSHAPE_M_f5c4ce5ae22a43109839c4dec42ef822_Shape"/>
          <p:cNvSpPr/>
          <p:nvPr>
            <p:custDataLst>
              <p:tags r:id="rId77"/>
            </p:custDataLst>
          </p:nvPr>
        </p:nvSpPr>
        <p:spPr>
          <a:xfrm>
            <a:off x="4572998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63" name="OTLSHAPE_M_327fbd13da184f23ba662c8b0254dc05_Title"/>
          <p:cNvSpPr txBox="1"/>
          <p:nvPr>
            <p:custDataLst>
              <p:tags r:id="rId78"/>
            </p:custDataLst>
          </p:nvPr>
        </p:nvSpPr>
        <p:spPr>
          <a:xfrm>
            <a:off x="4980404" y="5550440"/>
            <a:ext cx="99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Sinatra's Sinatra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64" name="OTLSHAPE_M_327fbd13da184f23ba662c8b0254dc05_Date"/>
          <p:cNvSpPr txBox="1"/>
          <p:nvPr>
            <p:custDataLst>
              <p:tags r:id="rId79"/>
            </p:custDataLst>
          </p:nvPr>
        </p:nvSpPr>
        <p:spPr>
          <a:xfrm>
            <a:off x="5333273" y="535452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1963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65" name="OTLSHAPE_M_327fbd13da184f23ba662c8b0254dc05_Shape"/>
          <p:cNvSpPr/>
          <p:nvPr>
            <p:custDataLst>
              <p:tags r:id="rId80"/>
            </p:custDataLst>
          </p:nvPr>
        </p:nvSpPr>
        <p:spPr>
          <a:xfrm>
            <a:off x="5405071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66" name="OTLSHAPE_M_82a89dba255b4751a1f4cadff02f7228_Title"/>
          <p:cNvSpPr txBox="1"/>
          <p:nvPr>
            <p:custDataLst>
              <p:tags r:id="rId81"/>
            </p:custDataLst>
          </p:nvPr>
        </p:nvSpPr>
        <p:spPr>
          <a:xfrm>
            <a:off x="5303915" y="6364618"/>
            <a:ext cx="1346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Strangers in the Night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67" name="OTLSHAPE_M_82a89dba255b4751a1f4cadff02f7228_Date"/>
          <p:cNvSpPr txBox="1"/>
          <p:nvPr>
            <p:custDataLst>
              <p:tags r:id="rId82"/>
            </p:custDataLst>
          </p:nvPr>
        </p:nvSpPr>
        <p:spPr>
          <a:xfrm>
            <a:off x="5832616" y="61686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1966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68" name="OTLSHAPE_M_82a89dba255b4751a1f4cadff02f7228_Shape"/>
          <p:cNvSpPr/>
          <p:nvPr>
            <p:custDataLst>
              <p:tags r:id="rId83"/>
            </p:custDataLst>
          </p:nvPr>
        </p:nvSpPr>
        <p:spPr>
          <a:xfrm>
            <a:off x="5904414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69" name="OTLSHAPE_M_d9913cd03f6640328a2e71f6dbcbccf4_Title"/>
          <p:cNvSpPr txBox="1"/>
          <p:nvPr>
            <p:custDataLst>
              <p:tags r:id="rId84"/>
            </p:custDataLst>
          </p:nvPr>
        </p:nvSpPr>
        <p:spPr>
          <a:xfrm>
            <a:off x="6237437" y="5549213"/>
            <a:ext cx="50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10" smtClean="0">
                <a:solidFill>
                  <a:schemeClr val="dk1"/>
                </a:solidFill>
                <a:latin typeface="Calibri" panose="020F0502020204030204" pitchFamily="34" charset="0"/>
              </a:rPr>
              <a:t>My Way</a:t>
            </a:r>
            <a:endParaRPr lang="ro-RO" sz="1200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70" name="OTLSHAPE_M_d9913cd03f6640328a2e71f6dbcbccf4_Date"/>
          <p:cNvSpPr txBox="1"/>
          <p:nvPr>
            <p:custDataLst>
              <p:tags r:id="rId85"/>
            </p:custDataLst>
          </p:nvPr>
        </p:nvSpPr>
        <p:spPr>
          <a:xfrm>
            <a:off x="6347377" y="535329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1969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71" name="OTLSHAPE_M_d9913cd03f6640328a2e71f6dbcbccf4_Shape"/>
          <p:cNvSpPr/>
          <p:nvPr>
            <p:custDataLst>
              <p:tags r:id="rId86"/>
            </p:custDataLst>
          </p:nvPr>
        </p:nvSpPr>
        <p:spPr>
          <a:xfrm>
            <a:off x="6419174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72" name="OTLSHAPE_M_3c1939f824174f06bd15f19fd6a6b0fb_Title"/>
          <p:cNvSpPr txBox="1"/>
          <p:nvPr>
            <p:custDataLst>
              <p:tags r:id="rId87"/>
            </p:custDataLst>
          </p:nvPr>
        </p:nvSpPr>
        <p:spPr>
          <a:xfrm>
            <a:off x="6550052" y="4419939"/>
            <a:ext cx="181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Some Nice Things I've Missed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73" name="OTLSHAPE_M_3c1939f824174f06bd15f19fd6a6b0fb_Date"/>
          <p:cNvSpPr txBox="1"/>
          <p:nvPr>
            <p:custDataLst>
              <p:tags r:id="rId88"/>
            </p:custDataLst>
          </p:nvPr>
        </p:nvSpPr>
        <p:spPr>
          <a:xfrm>
            <a:off x="7316222" y="42240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1974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74" name="OTLSHAPE_M_3c1939f824174f06bd15f19fd6a6b0fb_Shape"/>
          <p:cNvSpPr/>
          <p:nvPr>
            <p:custDataLst>
              <p:tags r:id="rId89"/>
            </p:custDataLst>
          </p:nvPr>
        </p:nvSpPr>
        <p:spPr>
          <a:xfrm>
            <a:off x="7388020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75" name="OTLSHAPE_M_24468c00a73f43ea9cb983aa904bd75d_Title"/>
          <p:cNvSpPr txBox="1"/>
          <p:nvPr>
            <p:custDataLst>
              <p:tags r:id="rId90"/>
            </p:custDataLst>
          </p:nvPr>
        </p:nvSpPr>
        <p:spPr>
          <a:xfrm>
            <a:off x="7642671" y="4916212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Trilogy: Past Present Future</a:t>
            </a:r>
            <a:endParaRPr lang="ro-RO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76" name="OTLSHAPE_M_24468c00a73f43ea9cb983aa904bd75d_Date"/>
          <p:cNvSpPr txBox="1"/>
          <p:nvPr>
            <p:custDataLst>
              <p:tags r:id="rId91"/>
            </p:custDataLst>
          </p:nvPr>
        </p:nvSpPr>
        <p:spPr>
          <a:xfrm>
            <a:off x="8345744" y="472029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1980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4077" name="OTLSHAPE_M_24468c00a73f43ea9cb983aa904bd75d_Shape"/>
          <p:cNvSpPr/>
          <p:nvPr>
            <p:custDataLst>
              <p:tags r:id="rId92"/>
            </p:custDataLst>
          </p:nvPr>
        </p:nvSpPr>
        <p:spPr>
          <a:xfrm>
            <a:off x="8417541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078" name="OTLSHAPE_M_07379a8718e84a43b484cf2609fc3f0b_Title"/>
          <p:cNvSpPr txBox="1"/>
          <p:nvPr>
            <p:custDataLst>
              <p:tags r:id="rId93"/>
            </p:custDataLst>
          </p:nvPr>
        </p:nvSpPr>
        <p:spPr>
          <a:xfrm>
            <a:off x="10785459" y="4419939"/>
            <a:ext cx="36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200" spc="-14" smtClean="0">
                <a:solidFill>
                  <a:schemeClr val="dk1"/>
                </a:solidFill>
                <a:latin typeface="Calibri" panose="020F0502020204030204" pitchFamily="34" charset="0"/>
              </a:rPr>
              <a:t>Duets</a:t>
            </a:r>
            <a:endParaRPr lang="ro-RO" sz="1200" spc="-1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4079" name="OTLSHAPE_M_07379a8718e84a43b484cf2609fc3f0b_Date"/>
          <p:cNvSpPr txBox="1"/>
          <p:nvPr>
            <p:custDataLst>
              <p:tags r:id="rId94"/>
            </p:custDataLst>
          </p:nvPr>
        </p:nvSpPr>
        <p:spPr>
          <a:xfrm>
            <a:off x="10823559" y="42240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spc="-14" smtClean="0">
                <a:solidFill>
                  <a:srgbClr val="CD59AC"/>
                </a:solidFill>
                <a:latin typeface="Calibri" panose="020F0502020204030204" pitchFamily="34" charset="0"/>
              </a:rPr>
              <a:t>1993</a:t>
            </a:r>
            <a:endParaRPr lang="ro-RO" sz="1100" spc="-14">
              <a:solidFill>
                <a:srgbClr val="CD59AC"/>
              </a:solidFill>
              <a:latin typeface="Calibri" panose="020F0502020204030204" pitchFamily="34" charset="0"/>
            </a:endParaRPr>
          </a:p>
        </p:txBody>
      </p:sp>
      <p:sp>
        <p:nvSpPr>
          <p:cNvPr id="12032" name="OTLSHAPE_M_07379a8718e84a43b484cf2609fc3f0b_Shape"/>
          <p:cNvSpPr/>
          <p:nvPr>
            <p:custDataLst>
              <p:tags r:id="rId95"/>
            </p:custDataLst>
          </p:nvPr>
        </p:nvSpPr>
        <p:spPr>
          <a:xfrm>
            <a:off x="10895357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034" name="OTLSHAPE_M_7d6f5610b9d74d2dbf3c2a6c17c28373_Shape"/>
          <p:cNvSpPr/>
          <p:nvPr>
            <p:custDataLst>
              <p:tags r:id="rId96"/>
            </p:custDataLst>
          </p:nvPr>
        </p:nvSpPr>
        <p:spPr>
          <a:xfrm>
            <a:off x="9219275" y="402082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7234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679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U4LCJSIjoxNjYsIkciOjE5NywiQiI6MjM1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UiLCJUb3AiOjAsIkxlZnQiOjIwLCJSaWdodCI6MCwiQm90dG9tIjowfSwiUGFkZGluZyI6eyIkaWQiOiIyNiIsIlRvcCI6MCwiTGVmdCI6MCwiUmlnaHQiOjAsIkJvdHRvbSI6MH0sIkJhY2tncm91bmQiOnsiJGlkIjoiMjciLCJDb2xvciI6eyIkaWQiOiIyOCIsIkEiOjI1NSwiUiI6MjU1LCJHIjoyNTUsIkIiOjI1NX19LCJJc1Zpc2libGUiOnRydW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pZCI6IjM2IiwiQSI6MCwiUiI6MCwiRyI6MCwiQiI6MH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nRydWUsIlNlZ21lbnRTZXBhcmF0b3JPcGFjaXR5IjozMCwiRm9udFNldHRpbmdzIjp7IiRpZCI6IjQzIiwiRm9udFNpemUiOjEyLCJGb250TmFtZSI6IkNhbGlicmkiLCJJc0JvbGQiOnRydWUsIklzSXRhbGljIjpmYWxzZSwiSXNVbmRlcmxpbmVkIjpmYWxzZSwiUGFyZW50U3R5bGUiOm51bGx9LCJBdXRvU2l6ZSI6MCwiRm9yZWdyb3VuZCI6eyIkaWQiOiI0NCIsIkNvbG9yIjp7IiRpZCI6IjQ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Q2IiwiVG9wIjowLCJMZWZ0Ijo1LCJSaWdodCI6MCwiQm90dG9tIjowfSwiUGFkZGluZyI6eyIkaWQiOiI0NyIsIlRvcCI6MCwiTGVmdCI6MCwiUmlnaHQiOjAsIkJvdHRvbSI6MH0sIkJhY2tncm91bmQiOnsiJGlkIjoiNDgiLCJDb2xvciI6eyIkcmVmIjoiMzYifX0sIklzVmlzaWJsZSI6dHJ1ZSwiV2lkdGgiOjAuMCwiSGVpZ2h0IjowLjAsIkJvcmRlclN0eWxlIjpudWxsLCJQYXJlbnRTdHlsZSI6bnVsbH0sIkVsYXBzZWRUaW1lQmFja2dyb3VuZCI6eyIkaWQiOiI0OSIsIkNvbG9yIjp7IiRpZCI6IjUwIiwiQSI6NzcsIlIiOjI1NSwiRyI6MCwiQiI6MH19LCJBcHBlbmRZZWFyT25ZZWFyQ2hhbmdlIjp0cnVlLCJFbGFwc2VkVGltZUZvcm1hdCI6MSwiVG9kYXlNYXJrZXJQb3NpdGlvbiI6MywiUXVpY2tQb3NpdGlvbiI6MywiQWJzb2x1dGVQb3NpdGlvbiI6MjkxLjYsIk1hcmdpbiI6eyIkaWQiOiI1MSIsIlRvcCI6MCwiTGVmdCI6MTAsIlJpZ2h0IjoxMCwiQm90dG9tIjowfSwiUGFkZGluZyI6eyIkaWQiOiI1MiIsIlRvcCI6MCwiTGVmdCI6MCwiUmlnaHQiOjAsIkJvdHRvbSI6MH0sIkJhY2tncm91bmQiOnsiJGlkIjoiNTMiLCJDb2xvciI6eyIkaWQiOiI1NCIsIkEiOjI1NSwiUiI6MTE1LCJHIjoxMTUsIkIiOjExNX19LCJJc1Zpc2libGUiOnRydWUsIldpZHRoIjowLjAsIkhlaWdodCI6MC4wLCJCb3JkZXJTdHlsZSI6bnVsbCwiUGFyZW50U3R5bGUiOm51bGx9LCJEZWZhdWx0TWlsZXN0b25lU3R5bGUiOnsiJGlkIjoiNTUiLCJTaGFwZSI6MTMsIkNvbm5lY3Rvck1hcmdpbiI6eyIkaWQiOiI1NiIsIlRvcCI6MCwiTGVmdCI6MiwiUmlnaHQiOjIsIkJvdHRvbSI6MH0sIkNvbm5lY3RvclN0eWxlIjp7IiRpZCI6IjU3IiwiTGluZUNvbG9yIjp7IiRpZCI6IjU4IiwiJHR5cGUiOiJOTFJFLkNvbW1vbi5Eb20uU29saWRDb2xvckJydXNoLCBOTFJFLkNvbW1vbiIsIkNvbG9yIjp7IiRpZCI6IjU5IiwiQSI6MjU1LCJSIjoyMywiRyI6MzUsIkIiOjc1fX0sIkxpbmVXZWlnaHQiOjEuMCwiTGluZVR5cGUiOjAsIlBhcmVudFN0eWxlIjpudWxsfSwiSXNCZWxvd1RpbWViYW5kIjpmYWxzZSwiSGlkZURhdGUiOmZhbHNlLCJTaGFwZVNpemUiOjAsIlNwYWNpbmciOjIuMCwiUGFkZGluZyI6eyIkaWQiOiI2MCIsIlRvcCI6NywiTGVmdCI6MywiUmlnaHQiOjAsIkJvdHRvbSI6Mn0sIlNoYXBlU3R5bGUiOnsiJGlkIjoiNjEiLCJNYXJnaW4iOnsiJGlkIjoiNjIiLCJUb3AiOjAsIkxlZnQiOjAsIlJpZ2h0IjowLCJCb3R0b20iOjB9LCJQYWRkaW5nIjp7IiRpZCI6IjYzIiwiVG9wIjowLCJMZWZ0IjowLCJSaWdodCI6MCwiQm90dG9tIjowfSwiQmFja2dyb3VuZCI6eyIkaWQiOiI2NCIsIkNvbG9yIjp7IiRpZCI6IjY1IiwiQSI6MjU1LCJSIjoyMywiRyI6MzUsIkIiOjc1fX0sIklzVmlzaWJsZSI6dHJ1ZSwiV2lkdGgiOjEyLjAsIkhlaWdodCI6MTQ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xMiwiRm9udE5hbWUiOiJDYWxpYnJpIiwiSXNCb2xkIjpmYWxzZSwiSXNJdGFsaWMiOmZhbHNlLCJJc1VuZGVybGluZWQiOmZhbHNlLCJQYXJlbnRTdHlsZSI6bnVsbH0sIkF1dG9TaXplIjowLCJGb3JlZ3JvdW5kIjp7IiRpZCI6IjcxIiwiQ29sb3IiOnsiJGlkIjoiNz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MiLCJUb3AiOjAsIkxlZnQiOjAsIlJpZ2h0IjowLCJCb3R0b20iOjB9LCJQYWRkaW5nIjp7IiRpZCI6Ijc0IiwiVG9wIjowLCJMZWZ0IjowLCJSaWdodCI6MCwiQm90dG9tIjowfSwiQmFja2dyb3VuZCI6eyIkaWQiOiI3NSIsIkNvbG9yIjp7IiRyZWYiOiIzNiJ9fSwiSXNWaXNpYmxlIjp0cnVlLCJXaWR0aCI6MC4wLCJIZWlnaHQiOjAuMCwiQm9yZGVyU3R5bGUiOm51bGwsIlBhcmVudFN0eWxlIjpudWxsfSwiRGF0ZVN0eWxlIjp7IiRpZCI6Ijc2IiwiRm9udFNldHRpbmdzIjp7IiRpZCI6Ijc3IiwiRm9udFNpemUiOjExLCJGb250TmFtZSI6IkNhbGlicmkiLCJJc0JvbGQiOmZhbHNlLCJJc0l0YWxpYyI6ZmFsc2UsIklzVW5kZXJsaW5lZCI6ZmFsc2UsIlBhcmVudFN0eWxlIjpudWxsfSwiQXV0b1NpemUiOjAsIkZvcmVncm91bmQiOnsiJGlkIjoiNzgiLCJDb2xvciI6eyIkaWQiOiI3OSIsIkEiOjI1NSwiUiI6MjA1LCJHIjo4OSwiQiI6MTcyfX0sIk1heFdpZHRoIjoyMDAuMCwiTWF4SGVpZ2h0IjoiSW5maW5pdHkiLCJTbWFydEZvcmVncm91bmRJc0FjdGl2ZSI6ZmFsc2UsIkhvcml6b250YWxBbGlnbm1lbnQiOjAsIlZlcnRpY2FsQWxpZ25tZW50IjowLCJTbWFydEZvcmVncm91bmQiOm51bGwsIkJhY2tncm91bmRGaWxsVHlwZSI6MCwiTWFyZ2luIjp7IiRpZCI6IjgwIiwiVG9wIjowLCJMZWZ0IjowLCJSaWdodCI6MCwiQm90dG9tIjowfSwiUGFkZGluZyI6eyIkaWQiOiI4MSIsIlRvcCI6MCwiTGVmdCI6MCwiUmlnaHQiOjAsIkJvdHRvbSI6MH0sIkJhY2tncm91bmQiOnsiJGlkIjoiODIiLCJDb2xvciI6eyIkcmVmIjoiMzYifX0sIklzVmlzaWJsZSI6dHJ1ZSwiV2lkdGgiOjAuMCwiSGVpZ2h0IjowLjAsIkJvcmRlclN0eWxlIjpudWxsLCJQYXJlbnRTdHlsZSI6bnVsbH0sIkRhdGVGb3JtYXQiOnsiJGlkIjoiOD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0IiwiRGF0ZVBhcnRJc1Zpc2libGUiOnRydWUsIlRpbWVQYXJ0SXNWaXNpYmxlIjpmYWxzZX19LCJJc1Zpc2libGUiOnRydWUsIlBhcmVudFN0eWxlIjpudWxsfSwiRGVmYXVsdFRhc2tTdHlsZSI6eyIkaWQiOiI4NSIsIlNoYXBlIjoyLCJTaGFwZVRoaWNrbmVzcyI6MCwiRHVyYXRpb25Gb3JtYXQiOjAsIkluY2x1ZGVOb25Xb3JraW5nRGF5c0luRHVyYXRpb24iOmZhbHNlLCJQZXJjZW50YWdlQ29tcGxldGVTdHlsZSI6eyIkaWQiOiI4NiIsIkZvbnRTZXR0aW5ncyI6eyIkaWQiOiI4NyIsIkZvbnRTaXplIjoxMCwiRm9udE5hbWUiOiJDYWxpYnJpIiwiSXNCb2xkIjpmYWxzZSwiSXNJdGFsaWMiOmZhbHNlLCJJc1VuZGVybGluZWQiOmZhbHNlLCJQYXJlbnRTdHlsZSI6bnVsbH0sIkF1dG9TaXplIjowLCJGb3JlZ3JvdW5kIjp7IiRpZCI6Ijg4IiwiQ29sb3IiOnsiJGlkIjoiO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CIsIlRvcCI6MCwiTGVmdCI6MCwiUmlnaHQiOjAsIkJvdHRvbSI6MH0sIlBhZGRpbmciOnsiJGlkIjoiOTEiLCJUb3AiOjAsIkxlZnQiOjAsIlJpZ2h0IjowLCJCb3R0b20iOjB9LCJCYWNrZ3JvdW5kIjp7IiRpZCI6IjkyIiwiQ29sb3IiOnsiJHJlZiI6IjM2In19LCJJc1Zpc2libGUiOnRydWUsIldpZHRoIjowLjAsIkhlaWdodCI6MC4wLCJCb3JkZXJTdHlsZSI6bnVsbCwiUGFyZW50U3R5bGUiOm51bGx9LCJEdXJhdGlvblN0eWxlIjp7IiRpZCI6IjkzIiwiRm9udFNldHRpbmdzIjp7IiRpZCI6Ijk0IiwiRm9udFNpemUiOjEwLCJGb250TmFtZSI6IkNhbGlicmkiLCJJc0JvbGQiOmZhbHNlLCJJc0l0YWxpYyI6ZmFsc2UsIklzVW5kZXJsaW5lZCI6ZmFsc2UsIlBhcmVudFN0eWxlIjpudWxsfSwiQXV0b1NpemUiOjAsIkZvcmVncm91bmQiOnsiJGlkIjoiOTUiLCJDb2xvciI6eyIkaWQiOiI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3IiwiVG9wIjowLCJMZWZ0IjowLCJSaWdodCI6MCwiQm90dG9tIjowfSwiUGFkZGluZyI6eyIkaWQiOiI5OCIsIlRvcCI6MCwiTGVmdCI6MCwiUmlnaHQiOjAsIkJvdHRvbSI6MH0sIkJhY2tncm91bmQiOnsiJGlkIjoiOTkiLCJDb2xvciI6eyIkcmVmIjoiMzYifX0sIklzVmlzaWJsZSI6dHJ1ZSwiV2lkdGgiOjAuMCwiSGVpZ2h0IjowLjAsIkJvcmRlclN0eWxlIjpudWxsLCJQYXJlbnRTdHlsZSI6bnVsbH0sIkhvcml6b250YWxDb25uZWN0b3JTdHlsZSI6eyIkaWQiOiIxMDAiLCJMaW5lQ29sb3IiOnsiJGlkIjoiMTAxIiwiJHR5cGUiOiJOTFJFLkNvbW1vbi5Eb20uU29saWRDb2xvckJydXNoLCBOTFJFLkNvbW1vbiIsIkNvbG9yIjp7IiRpZCI6IjEwMiIsIkEiOjI1NSwiUiI6MjA0LCJHIjoyMDQsIkIiOjIwNH19LCJMaW5lV2VpZ2h0IjoxLjAsIkxpbmVUeXBlIjowLCJQYXJlbnRTdHlsZSI6bnVsbH0sIlZlcnRpY2FsQ29ubmVjdG9yU3R5bGUiOnsiJGlkIjoiMTAzIiwiTGluZUNvbG9yIjp7IiRpZCI6IjEwNCIsIiR0eXBlIjoiTkxSRS5Db21tb24uRG9tLlNvbGlkQ29sb3JCcnVzaCwgTkxSRS5Db21tb24iLCJDb2xvciI6eyIkaWQiOiIxMDU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EwNiIsIk1hcmdpbiI6eyIkaWQiOiIxMDciLCJUb3AiOjAsIkxlZnQiOjQsIlJpZ2h0Ijo0LCJCb3R0b20iOjB9LCJQYWRkaW5nIjp7IiRpZCI6IjEwOCIsIlRvcCI6MCwiTGVmdCI6MCwiUmlnaHQiOjAsIkJvdHRvbSI6MH0sIkJhY2tncm91bmQiOnsiJGlkIjoiMTA5IiwiQ29sb3IiOnsiJGlkIjoiMTEwIiwiQSI6MjU1LCJSIjowLCJHIjoxMTQsIkIiOjE4OH19LCJJc1Zpc2libGUiOnRydWUsIldpZHRoIjowLjAsIkhlaWdodCI6MTAuMCwiQm9yZGVyU3R5bGUiOnsiJGlkIjoiMTExIiwiTGluZUNvbG9yIjp7IiRpZCI6IjExMiIsIiR0eXBlIjoiTkxSRS5Db21tb24uRG9tLlNvbGlkQ29sb3JCcnVzaCwgTkxSRS5Db21tb24iLCJDb2xvciI6eyIkaWQiOiIxMTMiLCJBIjoyNTUsIlIiOjI1NSwiRyI6MCwiQiI6MH19LCJMaW5lV2VpZ2h0IjowLjAsIkxpbmVUeXBlIjowLCJQYXJlbnRTdHlsZSI6bnVsbH0sIlBhcmVudFN0eWxlIjpudWxsfSwiVGl0bGVTdHlsZSI6eyIkaWQiOiIxMTQiLCJGb250U2V0dGluZ3MiOnsiJGlkIjoiMTE1IiwiRm9udFNpemUiOjExLCJGb250TmFtZSI6IkNhbGlicmkiLCJJc0JvbGQiOnRydWUsIklzSXRhbGljIjpmYWxzZSwiSXNVbmRlcmxpbmVkIjpmYWxzZSwiUGFyZW50U3R5bGUiOm51bGx9LCJBdXRvU2l6ZSI6MCwiRm9yZWdyb3VuZCI6eyIkaWQiOiIxMTYiLCJDb2xvciI6eyIkaWQiOiIxMTc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4IiwiVG9wIjowLCJMZWZ0IjowLCJSaWdodCI6MCwiQm90dG9tIjowfSwiUGFkZGluZyI6eyIkaWQiOiIxMTkiLCJUb3AiOjAsIkxlZnQiOjAsIlJpZ2h0IjowLCJCb3R0b20iOjB9LCJCYWNrZ3JvdW5kIjp7IiRpZCI6IjEyMCIsIkNvbG9yIjp7IiRyZWYiOiIzNiJ9fSwiSXNWaXNpYmxlIjp0cnVlLCJXaWR0aCI6MC4wLCJIZWlnaHQiOjAuMCwiQm9yZGVyU3R5bGUiOm51bGwsIlBhcmVudFN0eWxlIjpudWxsfSwiRGF0ZVN0eWxlIjp7IiRpZCI6IjEyMSIsIkZvbnRTZXR0aW5ncyI6eyIkaWQiOiIxMjIiLCJGb250U2l6ZSI6MTAsIkZvbnROYW1lIjoiQ2FsaWJyaSIsIklzQm9sZCI6ZmFsc2UsIklzSXRhbGljIjpmYWxzZSwiSXNVbmRlcmxpbmVkIjpmYWxzZSwiUGFyZW50U3R5bGUiOm51bGx9LCJBdXRvU2l6ZSI6MCwiRm9yZWdyb3VuZCI6eyIkaWQiOiIxMjMiLCJDb2xvciI6eyIkaWQiOiIxMj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SIsIlRvcCI6MCwiTGVmdCI6MCwiUmlnaHQiOjAsIkJvdHRvbSI6MH0sIlBhZGRpbmciOnsiJGlkIjoiMTI2IiwiVG9wIjowLCJMZWZ0IjowLCJSaWdodCI6MCwiQm90dG9tIjowfSwiQmFja2dyb3VuZCI6eyIkaWQiOiIxMjciLCJDb2xvciI6eyIkcmVmIjoiMzYifX0sIklzVmlzaWJsZSI6dHJ1ZSwiV2lkdGgiOjAuMCwiSGVpZ2h0IjowLjAsIkJvcmRlclN0eWxlIjpudWxsLCJQYXJlbnRTdHlsZSI6bnVsbH0sIkRhdGVGb3JtYXQiOnsiJGlkIjoiMT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CIsIlN0YXJ0RGF0ZSI6IjAwMDEtMDEtMDFUMDA6MDA6MDAiLCJFbmREYXRlIjoiMTk5NC0xMS0xNVQyMzo1OTowMCIsIkZvcm1hdCI6Ik1NTSIsIlR5cGUiOjQsIkF1dG9EYXRlUmFuZ2UiOnRydWUsIldvcmtpbmdEYXlzIjozMSwiVG9kYXlNYXJrZXJUZXh0IjoiVG9kYXkiLCJBdXRvU2NhbGVUeXBlIjp0cnVlfSwiTWlsZXN0b25lcyI6W3siJGlkIjoiMTMxIiwiRGF0ZSI6IjE5MzktMDctMTNUMjM6NTk6MDBaIiwiU3R5bGUiOnsiJGlkIjoiMTMyIiwiU2hhcGUiOjEzLCJDb25uZWN0b3JNYXJnaW4iOnsiJGlkIjoiMTMzIiwiVG9wIjowLCJMZWZ0IjoyLCJSaWdodCI6MiwiQm90dG9tIjowfSwiQ29ubmVjdG9yU3R5bGUiOnsiJGlkIjoiMTM0IiwiTGluZUNvbG9yIjp7IiRyZWYiOiI1OCJ9LCJMaW5lV2VpZ2h0IjoxLjAsIkxpbmVUeXBlIjowLCJQYXJlbnRTdHlsZSI6bnVsbH0sIklzQmVsb3dUaW1lYmFuZCI6ZmFsc2UsIkhpZGVEYXRlIjpmYWxzZSwiU2hhcGVTaXplIjowLCJTcGFjaW5nIjoyLjAsIlBhZGRpbmciOnsiJGlkIjoiMTM1IiwiVG9wIjo3LCJMZWZ0IjozLCJSaWdodCI6MCwiQm90dG9tIjoyfSwiU2hhcGVTdHlsZSI6eyIkaWQiOiIxMzYiLCJNYXJnaW4iOnsiJGlkIjoiMTM3IiwiVG9wIjowLCJMZWZ0IjowLCJSaWdodCI6MCwiQm90dG9tIjowfSwiUGFkZGluZyI6eyIkaWQiOiIxMzgiLCJUb3AiOjAsIkxlZnQiOjAsIlJpZ2h0IjowLCJCb3R0b20iOjB9LCJCYWNrZ3JvdW5kIjp7IiRyZWYiOiI2NCJ9LCJJc1Zpc2libGUiOnRydWUsIldpZHRoIjoxMi4wLCJIZWlnaHQiOjE0LjAsIkJvcmRlclN0eWxlIjp7IiRpZCI6IjEzOSIsIkxpbmVDb2xvciI6eyIkcmVmIjoiNjcifSwiTGluZVdlaWdodCI6MC4wLCJMaW5lVHlwZSI6MCwiUGFyZW50U3R5bGUiOm51bGx9LCJQYXJlbnRTdHlsZSI6bnVsbH0sIlRpdGxlU3R5bGUiOnsiJGlkIjoiMTQwIiwiRm9udFNldHRpbmdzIjp7IiRpZCI6IjE0MSIsIkZvbnRTaXplIjoxMiwiRm9udE5hbWUiOiJDYWxpYnJpIiwiSXNCb2xkIjpmYWxzZSwiSXNJdGFsaWMiOmZhbHNlLCJJc1VuZGVybGluZWQiOmZhbHNlLCJQYXJlbnRTdHlsZSI6bnVsbH0sIkF1dG9TaXplIjowLCJGb3JlZ3JvdW5kIjp7IiRpZCI6IjE0MiIsIkNvbG9yIjp7IiRpZCI6IjE0M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DQiLCJUb3AiOjAsIkxlZnQiOjAsIlJpZ2h0IjowLCJCb3R0b20iOjB9LCJQYWRkaW5nIjp7IiRpZCI6IjE0NSIsIlRvcCI6MCwiTGVmdCI6MCwiUmlnaHQiOjAsIkJvdHRvbSI6MH0sIkJhY2tncm91bmQiOnsiJHJlZiI6Ijc1In0sIklzVmlzaWJsZSI6dHJ1ZSwiV2lkdGgiOjAuMCwiSGVpZ2h0IjowLjAsIkJvcmRlclN0eWxlIjp7IiRpZCI6IjE0NiIsIkxpbmVDb2xvciI6bnVsbCwiTGluZVdlaWdodCI6MC4wLCJMaW5lVHlwZSI6MCwiUGFyZW50U3R5bGUiOm51bGx9LCJQYXJlbnRTdHlsZSI6bnVsbH0sIkRhdGVTdHlsZSI6eyIkaWQiOiIxNDciLCJGb250U2V0dGluZ3MiOnsiJGlkIjoiMTQ4IiwiRm9udFNpemUiOjExLCJGb250TmFtZSI6IkNhbGlicmkiLCJJc0JvbGQiOmZhbHNlLCJJc0l0YWxpYyI6ZmFsc2UsIklzVW5kZXJsaW5lZCI6ZmFsc2UsIlBhcmVudFN0eWxlIjpudWxsfSwiQXV0b1NpemUiOjAsIkZvcmVncm91bmQiOnsiJGlkIjoiMTQ5IiwiQ29sb3IiOnsiJGlkIjoiMTUwIiwiQSI6MjU1LCJSIjoyMDUsIkciOjg5LCJCIjoxNzJ9fSwiTWF4V2lkdGgiOjIwMC4wLCJNYXhIZWlnaHQiOiJJbmZpbml0eSIsIlNtYXJ0Rm9yZWdyb3VuZElzQWN0aXZlIjpmYWxzZSwiSG9yaXpvbnRhbEFsaWdubWVudCI6MCwiVmVydGljYWxBbGlnbm1lbnQiOjAsIlNtYXJ0Rm9yZWdyb3VuZCI6bnVsbCwiQmFja2dyb3VuZEZpbGxUeXBlIjowLCJNYXJnaW4iOnsiJGlkIjoiMTUxIiwiVG9wIjowLCJMZWZ0IjowLCJSaWdodCI6MCwiQm90dG9tIjowfSwiUGFkZGluZyI6eyIkaWQiOiIxNTIiLCJUb3AiOjAsIkxlZnQiOjAsIlJpZ2h0IjowLCJCb3R0b20iOjB9LCJCYWNrZ3JvdW5kIjp7IiRyZWYiOiI4MiJ9LCJJc1Zpc2libGUiOnRydWUsIldpZHRoIjowLjAsIkhlaWdodCI6MC4wLCJCb3JkZXJTdHlsZSI6eyIkaWQiOiIxNTMiLCJMaW5lQ29sb3IiOm51bGwsIkxpbmVXZWlnaHQiOjAuMCwiTGluZVR5cGUiOjAsIlBhcmVudFN0eWxlIjpudWxsfSwiUGFyZW50U3R5bGUiOm51bGx9LCJEYXRlRm9ybWF0Ijp7IiRpZCI6IjE1N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NSIsIkRhdGVQYXJ0SXNWaXNpYmxlIjp0cnVlLCJUaW1lUGFydElzVmlzaWJsZSI6ZmFsc2V9fSwiSXNWaXNpYmxlIjp0cnVlLCJQYXJlbnRTdHlsZSI6bnVsbH0sIkluZGV4IjoyLCJQZXJjZW50YWdlQ29tcGxldGUiOm51bGwsIlBvc2l0aW9uIjp7IlJhdGlvIjowLjA4NjEwOTAyMDA5MTg2OTIxNSwiSXNDdXN0b20iOnRydWV9LCJEYXRlRm9ybWF0Ijp7IiRyZWYiOiIxNTQifSwiSWQiOiIyNWI5NTczNC0xODNmLTRjYzMtOTNiNC1kOWIwMWQ5MWEwYjciLCJJbXBvcnRJZCI6bnVsbCwiVGl0bGUiOiJIaXMgcmVjb3JkaW5nIGRlYnV0IiwiTm90ZSI6bnVsbCwiSHlwZXJsaW5rIjpudWxsLCJJc0NoYW5nZWQiOmZhbHNlLCJJc05ldyI6ZmFsc2V9LHsiJGlkIjoiMTU2IiwiRGF0ZSI6IjE5NDYtMDMtMTRUMjM6NTk6MDBaIiwiU3R5bGUiOnsiJGlkIjoiMTU3IiwiU2hhcGUiOjEzLCJDb25uZWN0b3JNYXJnaW4iOnsiJGlkIjoiMTU4IiwiVG9wIjowLCJMZWZ0IjoyLCJSaWdodCI6MiwiQm90dG9tIjowfSwiQ29ubmVjdG9yU3R5bGUiOnsiJGlkIjoiMTU5IiwiTGluZUNvbG9yIjp7IiRyZWYiOiI1OCJ9LCJMaW5lV2VpZ2h0IjoxLjAsIkxpbmVUeXBlIjowLCJQYXJlbnRTdHlsZSI6bnVsbH0sIklzQmVsb3dUaW1lYmFuZCI6ZmFsc2UsIkhpZGVEYXRlIjpmYWxzZSwiU2hhcGVTaXplIjowLCJTcGFjaW5nIjoyLjAsIlBhZGRpbmciOnsiJGlkIjoiMTYwIiwiVG9wIjo3LCJMZWZ0IjozLCJSaWdodCI6MCwiQm90dG9tIjoyfSwiU2hhcGVTdHlsZSI6eyIkaWQiOiIxNjEiLCJNYXJnaW4iOnsiJGlkIjoiMTYyIiwiVG9wIjowLCJMZWZ0IjowLCJSaWdodCI6MCwiQm90dG9tIjowfSwiUGFkZGluZyI6eyIkaWQiOiIxNjMiLCJUb3AiOjAsIkxlZnQiOjAsIlJpZ2h0IjowLCJCb3R0b20iOjB9LCJCYWNrZ3JvdW5kIjp7IiRpZCI6IjE2NCIsIkNvbG9yIjp7IiRpZCI6IjE2NSIsIkEiOjI1NSwiUiI6MjMsIkciOjM1LCJCIjo3NX19LCJJc1Zpc2libGUiOnRydWUsIldpZHRoIjoxMi4wLCJIZWlnaHQiOjE0LjAsIkJvcmRlclN0eWxlIjp7IiRpZCI6IjE2NiIsIkxpbmVDb2xvciI6eyIkcmVmIjoiNjcifSwiTGluZVdlaWdodCI6MC4wLCJMaW5lVHlwZSI6MCwiUGFyZW50U3R5bGUiOm51bGx9LCJQYXJlbnRTdHlsZSI6bnVsbH0sIlRpdGxlU3R5bGUiOnsiJGlkIjoiMTY3IiwiRm9udFNldHRpbmdzIjp7IiRpZCI6IjE2OCIsIkZvbnRTaXplIjoxMiwiRm9udE5hbWUiOiJDYWxpYnJpIiwiSXNCb2xkIjpmYWxzZSwiSXNJdGFsaWMiOmZhbHNlLCJJc1VuZGVybGluZWQiOmZhbHNlLCJQYXJlbnRTdHlsZSI6bnVsbH0sIkF1dG9TaXplIjowLCJGb3JlZ3JvdW5kIjp7IiRpZCI6IjE2OSIsIkNvbG9yIjp7IiRpZCI6IjE3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zEiLCJUb3AiOjAsIkxlZnQiOjAsIlJpZ2h0IjowLCJCb3R0b20iOjB9LCJQYWRkaW5nIjp7IiRpZCI6IjE3MiIsIlRvcCI6MCwiTGVmdCI6MCwiUmlnaHQiOjAsIkJvdHRvbSI6MH0sIkJhY2tncm91bmQiOnsiJHJlZiI6Ijc1In0sIklzVmlzaWJsZSI6dHJ1ZSwiV2lkdGgiOjAuMCwiSGVpZ2h0IjowLjAsIkJvcmRlclN0eWxlIjp7IiRpZCI6IjE3MyIsIkxpbmVDb2xvciI6bnVsbCwiTGluZVdlaWdodCI6MC4wLCJMaW5lVHlwZSI6MCwiUGFyZW50U3R5bGUiOm51bGx9LCJQYXJlbnRTdHlsZSI6bnVsbH0sIkRhdGVTdHlsZSI6eyIkaWQiOiIxNzQiLCJGb250U2V0dGluZ3MiOnsiJGlkIjoiMTc1IiwiRm9udFNpemUiOjExLCJGb250TmFtZSI6IkNhbGlicmkiLCJJc0JvbGQiOmZhbHNlLCJJc0l0YWxpYyI6ZmFsc2UsIklzVW5kZXJsaW5lZCI6ZmFsc2UsIlBhcmVudFN0eWxlIjpudWxsfSwiQXV0b1NpemUiOjAsIkZvcmVncm91bmQiOnsiJGlkIjoiMTc2IiwiQ29sb3IiOnsiJGlkIjoiMTc3IiwiQSI6MjU1LCJSIjoyMDUsIkciOjg5LCJCIjoxNzJ9fSwiTWF4V2lkdGgiOjIwMC4wLCJNYXhIZWlnaHQiOiJJbmZpbml0eSIsIlNtYXJ0Rm9yZWdyb3VuZElzQWN0aXZlIjpmYWxzZSwiSG9yaXpvbnRhbEFsaWdubWVudCI6MCwiVmVydGljYWxBbGlnbm1lbnQiOjAsIlNtYXJ0Rm9yZWdyb3VuZCI6bnVsbCwiQmFja2dyb3VuZEZpbGxUeXBlIjowLCJNYXJnaW4iOnsiJGlkIjoiMTc4IiwiVG9wIjowLCJMZWZ0IjowLCJSaWdodCI6MCwiQm90dG9tIjowfSwiUGFkZGluZyI6eyIkaWQiOiIxNzkiLCJUb3AiOjAsIkxlZnQiOjAsIlJpZ2h0IjowLCJCb3R0b20iOjB9LCJCYWNrZ3JvdW5kIjp7IiRyZWYiOiI4MiJ9LCJJc1Zpc2libGUiOnRydWUsIldpZHRoIjowLjAsIkhlaWdodCI6MC4wLCJCb3JkZXJTdHlsZSI6eyIkaWQiOiIxODAiLCJMaW5lQ29sb3IiOm51bGwsIkxpbmVXZWlnaHQiOjAuMCwiTGluZVR5cGUiOjAsIlBhcmVudFN0eWxlIjpudWxsfSwiUGFyZW50U3R5bGUiOm51bGx9LCJEYXRlRm9ybWF0Ijp7IiRpZCI6IjE4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yIiwiRGF0ZVBhcnRJc1Zpc2libGUiOnRydWUsIlRpbWVQYXJ0SXNWaXNpYmxlIjpmYWxzZX19LCJJc1Zpc2libGUiOnRydWUsIlBhcmVudFN0eWxlIjpudWxsfSwiSW5kZXgiOjMsIlBlcmNlbnRhZ2VDb21wbGV0ZSI6bnVsbCwiUG9zaXRpb24iOnsiUmF0aW8iOjAuMTgxNTMwMDI3MDM2MzEzNjYsIklzQ3VzdG9tIjp0cnVlfSwiRGF0ZUZvcm1hdCI6eyIkcmVmIjoiMTgxIn0sIklkIjoiMjE4MGM5MDQtMWIzZS00M2Y4LWE5ODgtMzU2YmE2MGEyY2E5IiwiSW1wb3J0SWQiOm51bGwsIlRpdGxlIjoiVGhlIFZvaWNlIG9mIEZyYW5rIFNpbmF0cmEiLCJOb3RlIjpudWxsLCJIeXBlcmxpbmsiOm51bGwsIklzQ2hhbmdlZCI6ZmFsc2UsIklzTmV3IjpmYWxzZX0seyIkaWQiOiIxODMiLCJEYXRlIjoiMTk0OS0wNi0yMFQyMzo1OTowMFoiLCJTdHlsZSI6eyIkaWQiOiIxODQiLCJTaGFwZSI6MTMsIkNvbm5lY3Rvck1hcmdpbiI6eyIkaWQiOiIxODUiLCJUb3AiOjAsIkxlZnQiOjIsIlJpZ2h0IjoyLCJCb3R0b20iOjB9LCJDb25uZWN0b3JTdHlsZSI6eyIkaWQiOiIxODYiLCJMaW5lQ29sb3IiOnsiJHJlZiI6IjU4In0sIkxpbmVXZWlnaHQiOjEuMCwiTGluZVR5cGUiOjAsIlBhcmVudFN0eWxlIjpudWxsfSwiSXNCZWxvd1RpbWViYW5kIjp0cnVlLCJIaWRlRGF0ZSI6ZmFsc2UsIlNoYXBlU2l6ZSI6MCwiU3BhY2luZyI6Mi4wLCJQYWRkaW5nIjp7IiRpZCI6IjE4NyIsIlRvcCI6NywiTGVmdCI6MywiUmlnaHQiOjAsIkJvdHRvbSI6Mn0sIlNoYXBlU3R5bGUiOnsiJGlkIjoiMTg4IiwiTWFyZ2luIjp7IiRpZCI6IjE4OSIsIlRvcCI6MCwiTGVmdCI6MCwiUmlnaHQiOjAsIkJvdHRvbSI6MH0sIlBhZGRpbmciOnsiJGlkIjoiMTkwIiwiVG9wIjowLCJMZWZ0IjowLCJSaWdodCI6MCwiQm90dG9tIjowfSwiQmFja2dyb3VuZCI6eyIkcmVmIjoiNjQifSwiSXNWaXNpYmxlIjp0cnVlLCJXaWR0aCI6MTIuMCwiSGVpZ2h0IjoxNC4wLCJCb3JkZXJTdHlsZSI6eyIkaWQiOiIxOTEiLCJMaW5lQ29sb3IiOnsiJHJlZiI6IjY3In0sIkxpbmVXZWlnaHQiOjAuMCwiTGluZVR5cGUiOjAsIlBhcmVudFN0eWxlIjpudWxsfSwiUGFyZW50U3R5bGUiOm51bGx9LCJUaXRsZVN0eWxlIjp7IiRpZCI6IjE5MiIsIkZvbnRTZXR0aW5ncyI6eyIkaWQiOiIxOTM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MTk0IiwiVG9wIjowLCJMZWZ0IjowLCJSaWdodCI6MCwiQm90dG9tIjowfSwiUGFkZGluZyI6eyIkaWQiOiIxOTUiLCJUb3AiOjAsIkxlZnQiOjAsIlJpZ2h0IjowLCJCb3R0b20iOjB9LCJCYWNrZ3JvdW5kIjp7IiRyZWYiOiI3NSJ9LCJJc1Zpc2libGUiOnRydWUsIldpZHRoIjowLjAsIkhlaWdodCI6MC4wLCJCb3JkZXJTdHlsZSI6eyIkaWQiOiIxOTYiLCJMaW5lQ29sb3IiOm51bGwsIkxpbmVXZWlnaHQiOjAuMCwiTGluZVR5cGUiOjAsIlBhcmVudFN0eWxlIjpudWxsfSwiUGFyZW50U3R5bGUiOm51bGx9LCJEYXRlU3R5bGUiOnsiJGlkIjoiMTk3IiwiRm9udFNldHRpbmdzIjp7IiRpZCI6IjE5OC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xOTkiLCJUb3AiOjAsIkxlZnQiOjAsIlJpZ2h0IjowLCJCb3R0b20iOjB9LCJQYWRkaW5nIjp7IiRpZCI6IjIwMCIsIlRvcCI6MCwiTGVmdCI6MCwiUmlnaHQiOjAsIkJvdHRvbSI6MH0sIkJhY2tncm91bmQiOnsiJHJlZiI6IjgyIn0sIklzVmlzaWJsZSI6dHJ1ZSwiV2lkdGgiOjAuMCwiSGVpZ2h0IjowLjAsIkJvcmRlclN0eWxlIjp7IiRpZCI6IjIwMSIsIkxpbmVDb2xvciI6bnVsbCwiTGluZVdlaWdodCI6MC4wLCJMaW5lVHlwZSI6MCwiUGFyZW50U3R5bGUiOm51bGx9LCJQYXJlbnRTdHlsZSI6bnVsbH0sIkRhdGVGb3JtYXQiOnsiJGlkIjoiMjA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DMiLCJEYXRlUGFydElzVmlzaWJsZSI6dHJ1ZSwiVGltZVBhcnRJc1Zpc2libGUiOmZhbHNlfX0sIklzVmlzaWJsZSI6dHJ1ZSwiUGFyZW50U3R5bGUiOm51bGx9LCJJbmRleCI6NCwiUGVyY2VudGFnZUNvbXBsZXRlIjpudWxsLCJQb3NpdGlvbiI6eyJSYXRpbyI6MC4zNDgyMTg4NDcyMDQxMzc3LCJJc0N1c3RvbSI6ZmFsc2V9LCJEYXRlRm9ybWF0Ijp7IiRyZWYiOiIyMDIifSwiSWQiOiI3NTE4Zjg3Yi1kODg2LTRjZTUtOTIzOC0yOTcxOGMyYzg2ZTgiLCJJbXBvcnRJZCI6bnVsbCwiVGl0bGUiOiJGcmFua2x5IFNlbnRpbWVudGFsIiwiTm90ZSI6bnVsbCwiSHlwZXJsaW5rIjpudWxsLCJJc0NoYW5nZWQiOmZhbHNlLCJJc05ldyI6ZmFsc2V9LHsiJGlkIjoiMjA0IiwiRGF0ZSI6IjE5NTUtMDQtMDFUMjM6NTk6MDBaIiwiU3R5bGUiOnsiJGlkIjoiMjA1IiwiU2hhcGUiOjEzLCJDb25uZWN0b3JNYXJnaW4iOnsiJGlkIjoiMjA2IiwiVG9wIjowLCJMZWZ0IjoyLCJSaWdodCI6MiwiQm90dG9tIjowfSwiQ29ubmVjdG9yU3R5bGUiOnsiJGlkIjoiMjA3IiwiTGluZUNvbG9yIjp7IiRyZWYiOiI1OCJ9LCJMaW5lV2VpZ2h0IjoxLjAsIkxpbmVUeXBlIjowLCJQYXJlbnRTdHlsZSI6bnVsbH0sIklzQmVsb3dUaW1lYmFuZCI6ZmFsc2UsIkhpZGVEYXRlIjpmYWxzZSwiU2hhcGVTaXplIjowLCJTcGFjaW5nIjoyLjAsIlBhZGRpbmciOnsiJGlkIjoiMjA4IiwiVG9wIjo3LCJMZWZ0IjozLCJSaWdodCI6MCwiQm90dG9tIjoyfSwiU2hhcGVTdHlsZSI6eyIkaWQiOiIyMDkiLCJNYXJnaW4iOnsiJGlkIjoiMjEwIiwiVG9wIjowLCJMZWZ0IjowLCJSaWdodCI6MCwiQm90dG9tIjowfSwiUGFkZGluZyI6eyIkaWQiOiIyMTEiLCJUb3AiOjAsIkxlZnQiOjAsIlJpZ2h0IjowLCJCb3R0b20iOjB9LCJCYWNrZ3JvdW5kIjp7IiRyZWYiOiI2NCJ9LCJJc1Zpc2libGUiOnRydWUsIldpZHRoIjoxMi4wLCJIZWlnaHQiOjE0LjAsIkJvcmRlclN0eWxlIjp7IiRpZCI6IjIxMiIsIkxpbmVDb2xvciI6eyIkcmVmIjoiNjcifSwiTGluZVdlaWdodCI6MC4wLCJMaW5lVHlwZSI6MCwiUGFyZW50U3R5bGUiOm51bGx9LCJQYXJlbnRTdHlsZSI6bnVsbH0sIlRpdGxlU3R5bGUiOnsiJGlkIjoiMjEzIiwiRm9udFNldHRpbmdzIjp7IiRpZCI6IjIxNCIsIkZvbnRTaXplIjoxMiwiRm9udE5hbWUiOiJDYWxpYnJpIiwiSXNCb2xkIjpmYWxzZSwiSXNJdGFsaWMiOmZhbHNlLCJJc1VuZGVybGluZWQiOmZhbHNlLCJQYXJlbnRTdHlsZSI6bnVsbH0sIkF1dG9TaXplIjowLCJGb3JlZ3JvdW5kIjp7IiRpZCI6IjIxNSIsIkNvbG9yIjp7IiRpZCI6IjIx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ciLCJUb3AiOjAsIkxlZnQiOjAsIlJpZ2h0IjowLCJCb3R0b20iOjB9LCJQYWRkaW5nIjp7IiRpZCI6IjIxOCIsIlRvcCI6MCwiTGVmdCI6MCwiUmlnaHQiOjAsIkJvdHRvbSI6MH0sIkJhY2tncm91bmQiOnsiJHJlZiI6Ijc1In0sIklzVmlzaWJsZSI6dHJ1ZSwiV2lkdGgiOjAuMCwiSGVpZ2h0IjowLjAsIkJvcmRlclN0eWxlIjp7IiRpZCI6IjIxOSIsIkxpbmVDb2xvciI6bnVsbCwiTGluZVdlaWdodCI6MC4wLCJMaW5lVHlwZSI6MCwiUGFyZW50U3R5bGUiOm51bGx9LCJQYXJlbnRTdHlsZSI6bnVsbH0sIkRhdGVTdHlsZSI6eyIkaWQiOiIyMjAiLCJGb250U2V0dGluZ3MiOnsiJGlkIjoiMjIx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yMiIsIlRvcCI6MCwiTGVmdCI6MCwiUmlnaHQiOjAsIkJvdHRvbSI6MH0sIlBhZGRpbmciOnsiJGlkIjoiMjIzIiwiVG9wIjowLCJMZWZ0IjowLCJSaWdodCI6MCwiQm90dG9tIjowfSwiQmFja2dyb3VuZCI6eyIkcmVmIjoiODIifSwiSXNWaXNpYmxlIjp0cnVlLCJXaWR0aCI6MC4wLCJIZWlnaHQiOjAuMCwiQm9yZGVyU3R5bGUiOnsiJGlkIjoiMjI0IiwiTGluZUNvbG9yIjpudWxsLCJMaW5lV2VpZ2h0IjowLjAsIkxpbmVUeXBlIjowLCJQYXJlbnRTdHlsZSI6bnVsbH0sIlBhcmVudFN0eWxlIjpudWxsfSwiRGF0ZUZvcm1hdCI6eyIkaWQiOiIyMj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NiIsIkRhdGVQYXJ0SXNWaXNpYmxlIjp0cnVlLCJUaW1lUGFydElzVmlzaWJsZSI6ZmFsc2V9fSwiSXNWaXNpYmxlIjp0cnVlLCJQYXJlbnRTdHlsZSI6bnVsbH0sIkluZGV4Ijo1LCJQZXJjZW50YWdlQ29tcGxldGUiOm51bGwsIlBvc2l0aW9uIjp7IlJhdGlvIjowLjMzMzUxNzQ4NDMxMTcwNDMsIklzQ3VzdG9tIjp0cnVlfSwiRGF0ZUZvcm1hdCI6eyIkcmVmIjoiMjI1In0sIklkIjoiNDUzZGI0MWQtOTk4OC00MjE3LTgwNzktMWEzZjc1MTNjMDA2IiwiSW1wb3J0SWQiOm51bGwsIlRpdGxlIjoiSW4gdGhlIFdlZSBTbWFsbCBIb3VycyIsIk5vdGUiOm51bGwsIkh5cGVybGluayI6bnVsbCwiSXNDaGFuZ2VkIjpmYWxzZSwiSXNOZXciOmZhbHNlfSx7IiRpZCI6IjIyNyIsIkRhdGUiOiIxOTU3LTA5LTIxVDIzOjU5OjAwWiIsIlN0eWxlIjp7IiRpZCI6IjIyOCIsIlNoYXBlIjoxMywiQ29ubmVjdG9yTWFyZ2luIjp7IiRpZCI6IjIyOSIsIlRvcCI6MCwiTGVmdCI6MiwiUmlnaHQiOjIsIkJvdHRvbSI6MH0sIkNvbm5lY3RvclN0eWxlIjp7IiRpZCI6IjIzMCIsIkxpbmVDb2xvciI6eyIkcmVmIjoiNTgifSwiTGluZVdlaWdodCI6MS4wLCJMaW5lVHlwZSI6MCwiUGFyZW50U3R5bGUiOm51bGx9LCJJc0JlbG93VGltZWJhbmQiOnRydWUsIkhpZGVEYXRlIjpmYWxzZSwiU2hhcGVTaXplIjowLCJTcGFjaW5nIjoyLjAsIlBhZGRpbmciOnsiJGlkIjoiMjMxIiwiVG9wIjo3LCJMZWZ0IjozLCJSaWdodCI6MCwiQm90dG9tIjoyfSwiU2hhcGVTdHlsZSI6eyIkaWQiOiIyMzIiLCJNYXJnaW4iOnsiJGlkIjoiMjMzIiwiVG9wIjowLCJMZWZ0IjowLCJSaWdodCI6MCwiQm90dG9tIjowfSwiUGFkZGluZyI6eyIkaWQiOiIyMzQiLCJUb3AiOjAsIkxlZnQiOjAsIlJpZ2h0IjowLCJCb3R0b20iOjB9LCJCYWNrZ3JvdW5kIjp7IiRyZWYiOiI2NCJ9LCJJc1Zpc2libGUiOnRydWUsIldpZHRoIjoxMi4wLCJIZWlnaHQiOjE0LjAsIkJvcmRlclN0eWxlIjp7IiRpZCI6IjIzNSIsIkxpbmVDb2xvciI6eyIkcmVmIjoiNjcifSwiTGluZVdlaWdodCI6MC4wLCJMaW5lVHlwZSI6MCwiUGFyZW50U3R5bGUiOm51bGx9LCJQYXJlbnRTdHlsZSI6bnVsbH0sIlRpdGxlU3R5bGUiOnsiJGlkIjoiMjM2IiwiRm9udFNldHRpbmdzIjp7IiRpZCI6IjIzNyIsIkZvbnRTaXplIjoxMiwiRm9udE5hbWUiOiJDYWxpYnJpIiwiSXNCb2xkIjpmYWxzZSwiSXNJdGFsaWMiOmZhbHNlLCJJc1VuZGVybGluZWQiOmZhbHNlLCJQYXJlbnRTdHlsZSI6bnVsbH0sIkF1dG9TaXplIjowLCJGb3JlZ3JvdW5kIjp7IiRpZCI6IjIzOCIsIkNvbG9yIjp7IiRpZCI6IjIz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DAiLCJUb3AiOjAsIkxlZnQiOjAsIlJpZ2h0IjowLCJCb3R0b20iOjB9LCJQYWRkaW5nIjp7IiRpZCI6IjI0MSIsIlRvcCI6MCwiTGVmdCI6MCwiUmlnaHQiOjAsIkJvdHRvbSI6MH0sIkJhY2tncm91bmQiOnsiJHJlZiI6Ijc1In0sIklzVmlzaWJsZSI6dHJ1ZSwiV2lkdGgiOjAuMCwiSGVpZ2h0IjowLjAsIkJvcmRlclN0eWxlIjp7IiRpZCI6IjI0MiIsIkxpbmVDb2xvciI6bnVsbCwiTGluZVdlaWdodCI6MC4wLCJMaW5lVHlwZSI6MCwiUGFyZW50U3R5bGUiOm51bGx9LCJQYXJlbnRTdHlsZSI6bnVsbH0sIkRhdGVTdHlsZSI6eyIkaWQiOiIyNDMiLCJGb250U2V0dGluZ3MiOnsiJGlkIjoiMjQ0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0NSIsIlRvcCI6MCwiTGVmdCI6MCwiUmlnaHQiOjAsIkJvdHRvbSI6MH0sIlBhZGRpbmciOnsiJGlkIjoiMjQ2IiwiVG9wIjowLCJMZWZ0IjowLCJSaWdodCI6MCwiQm90dG9tIjowfSwiQmFja2dyb3VuZCI6eyIkcmVmIjoiODIifSwiSXNWaXNpYmxlIjp0cnVlLCJXaWR0aCI6MC4wLCJIZWlnaHQiOjAuMCwiQm9yZGVyU3R5bGUiOnsiJGlkIjoiMjQ3IiwiTGluZUNvbG9yIjpudWxsLCJMaW5lV2VpZ2h0IjowLjAsIkxpbmVUeXBlIjowLCJQYXJlbnRTdHlsZSI6bnVsbH0sIlBhcmVudFN0eWxlIjpudWxsfSwiRGF0ZUZvcm1hdCI6eyIkaWQiOiIyN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0OSIsIkRhdGVQYXJ0SXNWaXNpYmxlIjp0cnVlLCJUaW1lUGFydElzVmlzaWJsZSI6ZmFsc2V9fSwiSXNWaXNpYmxlIjp0cnVlLCJQYXJlbnRTdHlsZSI6bnVsbH0sIkluZGV4Ijo2LCJQZXJjZW50YWdlQ29tcGxldGUiOm51bGwsIlBvc2l0aW9uIjp7IlJhdGlvIjowLjE1ODU4MTY2NjU5MzE5ODQyLCJJc0N1c3RvbSI6dHJ1ZX0sIkRhdGVGb3JtYXQiOnsiJHJlZiI6IjI0OCJ9LCJJZCI6ImZmOTM0ODAxLWZhNDUtNGYzMC1iNTU2LTIzZmVhMzdiMDI1OSIsIkltcG9ydElkIjpudWxsLCJUaXRsZSI6IkEgSm9sbHkgQ2hyaXN0aW1hcyBmcm9tIEZyYW5rIFNpbmF0cmEiLCJOb3RlIjpudWxsLCJIeXBlcmxpbmsiOm51bGwsIklzQ2hhbmdlZCI6ZmFsc2UsIklzTmV3IjpmYWxzZX0seyIkaWQiOiIyNTAiLCJEYXRlIjoiMTk1OC0wMS0xM1QyMzo1OTowMFoiLCJTdHlsZSI6eyIkaWQiOiIyNTEiLCJTaGFwZSI6MTMsIkNvbm5lY3Rvck1hcmdpbiI6eyIkaWQiOiIyNTIiLCJUb3AiOjAsIkxlZnQiOjIsIlJpZ2h0IjoyLCJCb3R0b20iOjB9LCJDb25uZWN0b3JTdHlsZSI6eyIkaWQiOiIyNTMiLCJMaW5lQ29sb3IiOnsiJHJlZiI6IjU4In0sIkxpbmVXZWlnaHQiOjEuMCwiTGluZVR5cGUiOjAsIlBhcmVudFN0eWxlIjpudWxsfSwiSXNCZWxvd1RpbWViYW5kIjpmYWxzZSwiSGlkZURhdGUiOmZhbHNlLCJTaGFwZVNpemUiOjAsIlNwYWNpbmciOjIuMCwiUGFkZGluZyI6eyIkaWQiOiIyNTQiLCJUb3AiOjcsIkxlZnQiOjMsIlJpZ2h0IjowLCJCb3R0b20iOjJ9LCJTaGFwZVN0eWxlIjp7IiRpZCI6IjI1NSIsIk1hcmdpbiI6eyIkaWQiOiIyNTYiLCJUb3AiOjAsIkxlZnQiOjAsIlJpZ2h0IjowLCJCb3R0b20iOjB9LCJQYWRkaW5nIjp7IiRpZCI6IjI1NyIsIlRvcCI6MCwiTGVmdCI6MCwiUmlnaHQiOjAsIkJvdHRvbSI6MH0sIkJhY2tncm91bmQiOnsiJHJlZiI6IjY0In0sIklzVmlzaWJsZSI6dHJ1ZSwiV2lkdGgiOjEyLjAsIkhlaWdodCI6MTQuMCwiQm9yZGVyU3R5bGUiOnsiJGlkIjoiMjU4IiwiTGluZUNvbG9yIjp7IiRyZWYiOiI2NyJ9LCJMaW5lV2VpZ2h0IjowLjAsIkxpbmVUeXBlIjowLCJQYXJlbnRTdHlsZSI6bnVsbH0sIlBhcmVudFN0eWxlIjpudWxsfSwiVGl0bGVTdHlsZSI6eyIkaWQiOiIyNTkiLCJGb250U2V0dGluZ3MiOnsiJGlkIjoiMjYwIiwiRm9udFNpemUiOjEyLCJGb250TmFtZSI6IkNhbGlicmkiLCJJc0JvbGQiOmZhbHNlLCJJc0l0YWxpYyI6ZmFsc2UsIklzVW5kZXJsaW5lZCI6ZmFsc2UsIlBhcmVudFN0eWxlIjpudWxsfSwiQXV0b1NpemUiOjAsIkZvcmVncm91bmQiOnsiJGlkIjoiMjYxIiwiQ29sb3IiOnsiJGlkIjoiMjY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2MyIsIlRvcCI6MCwiTGVmdCI6MCwiUmlnaHQiOjAsIkJvdHRvbSI6MH0sIlBhZGRpbmciOnsiJGlkIjoiMjY0IiwiVG9wIjowLCJMZWZ0IjowLCJSaWdodCI6MCwiQm90dG9tIjowfSwiQmFja2dyb3VuZCI6eyIkcmVmIjoiNzUifSwiSXNWaXNpYmxlIjp0cnVlLCJXaWR0aCI6MC4wLCJIZWlnaHQiOjAuMCwiQm9yZGVyU3R5bGUiOnsiJGlkIjoiMjY1IiwiTGluZUNvbG9yIjpudWxsLCJMaW5lV2VpZ2h0IjowLjAsIkxpbmVUeXBlIjowLCJQYXJlbnRTdHlsZSI6bnVsbH0sIlBhcmVudFN0eWxlIjpudWxsfSwiRGF0ZVN0eWxlIjp7IiRpZCI6IjI2NiIsIkZvbnRTZXR0aW5ncyI6eyIkaWQiOiIyNjc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jY4IiwiVG9wIjowLCJMZWZ0IjowLCJSaWdodCI6MCwiQm90dG9tIjowfSwiUGFkZGluZyI6eyIkaWQiOiIyNjkiLCJUb3AiOjAsIkxlZnQiOjAsIlJpZ2h0IjowLCJCb3R0b20iOjB9LCJCYWNrZ3JvdW5kIjp7IiRyZWYiOiI4MiJ9LCJJc1Zpc2libGUiOnRydWUsIldpZHRoIjowLjAsIkhlaWdodCI6MC4wLCJCb3JkZXJTdHlsZSI6eyIkaWQiOiIyNzAiLCJMaW5lQ29sb3IiOm51bGwsIkxpbmVXZWlnaHQiOjAuMCwiTGluZVR5cGUiOjAsIlBhcmVudFN0eWxlIjpudWxsfSwiUGFyZW50U3R5bGUiOm51bGx9LCJEYXRlRm9ybWF0Ijp7IiRpZCI6IjI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yIiwiRGF0ZVBhcnRJc1Zpc2libGUiOnRydWUsIlRpbWVQYXJ0SXNWaXNpYmxlIjpmYWxzZX19LCJJc1Zpc2libGUiOnRydWUsIlBhcmVudFN0eWxlIjpudWxsfSwiSW5kZXgiOjcsIlBlcmNlbnRhZ2VDb21wbGV0ZSI6bnVsbCwiUG9zaXRpb24iOnsiUmF0aW8iOjAuMTgyMTYwNTI1ODUxNzc5NTMsIklzQ3VzdG9tIjp0cnVlfSwiRGF0ZUZvcm1hdCI6eyIkcmVmIjoiMjcxIn0sIklkIjoiNzgzYjRjMTQtZDE2YS00NWVkLTg4YTItNmY4YTE0MGJiZGE5IiwiSW1wb3J0SWQiOm51bGwsIlRpdGxlIjoiQ29tZSBGbHkgd2l0aCBNZSIsIk5vdGUiOm51bGwsIkh5cGVybGluayI6bnVsbCwiSXNDaGFuZ2VkIjpmYWxzZSwiSXNOZXciOmZhbHNlfSx7IiRpZCI6IjI3MyIsIkRhdGUiOiIxOTU5LTAxLTEzVDIzOjU5OjAwWiIsIlN0eWxlIjp7IiRpZCI6IjI3NCIsIlNoYXBlIjoxMywiQ29ubmVjdG9yTWFyZ2luIjp7IiRpZCI6IjI3NSIsIlRvcCI6MCwiTGVmdCI6MiwiUmlnaHQiOjIsIkJvdHRvbSI6MH0sIkNvbm5lY3RvclN0eWxlIjp7IiRpZCI6IjI3NiIsIkxpbmVDb2xvciI6eyIkcmVmIjoiNTgifSwiTGluZVdlaWdodCI6MS4wLCJMaW5lVHlwZSI6MCwiUGFyZW50U3R5bGUiOm51bGx9LCJJc0JlbG93VGltZWJhbmQiOnRydWUsIkhpZGVEYXRlIjpmYWxzZSwiU2hhcGVTaXplIjowLCJTcGFjaW5nIjoyLjAsIlBhZGRpbmciOnsiJGlkIjoiMjc3IiwiVG9wIjo3LCJMZWZ0IjozLCJSaWdodCI6MCwiQm90dG9tIjoyfSwiU2hhcGVTdHlsZSI6eyIkaWQiOiIyNzgiLCJNYXJnaW4iOnsiJGlkIjoiMjc5IiwiVG9wIjowLCJMZWZ0IjowLCJSaWdodCI6MCwiQm90dG9tIjowfSwiUGFkZGluZyI6eyIkaWQiOiIyODAiLCJUb3AiOjAsIkxlZnQiOjAsIlJpZ2h0IjowLCJCb3R0b20iOjB9LCJCYWNrZ3JvdW5kIjp7IiRyZWYiOiI2NCJ9LCJJc1Zpc2libGUiOnRydWUsIldpZHRoIjoxMi4wLCJIZWlnaHQiOjE0LjAsIkJvcmRlclN0eWxlIjp7IiRpZCI6IjI4MSIsIkxpbmVDb2xvciI6eyIkcmVmIjoiNjcifSwiTGluZVdlaWdodCI6MC4wLCJMaW5lVHlwZSI6MCwiUGFyZW50U3R5bGUiOm51bGx9LCJQYXJlbnRTdHlsZSI6bnVsbH0sIlRpdGxlU3R5bGUiOnsiJGlkIjoiMjgyIiwiRm9udFNldHRpbmdzIjp7IiRpZCI6IjI4My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yODQiLCJUb3AiOjAsIkxlZnQiOjAsIlJpZ2h0IjowLCJCb3R0b20iOjB9LCJQYWRkaW5nIjp7IiRpZCI6IjI4NSIsIlRvcCI6MCwiTGVmdCI6MCwiUmlnaHQiOjAsIkJvdHRvbSI6MH0sIkJhY2tncm91bmQiOnsiJHJlZiI6Ijc1In0sIklzVmlzaWJsZSI6dHJ1ZSwiV2lkdGgiOjAuMCwiSGVpZ2h0IjowLjAsIkJvcmRlclN0eWxlIjp7IiRpZCI6IjI4NiIsIkxpbmVDb2xvciI6bnVsbCwiTGluZVdlaWdodCI6MC4wLCJMaW5lVHlwZSI6MCwiUGFyZW50U3R5bGUiOm51bGx9LCJQYXJlbnRTdHlsZSI6bnVsbH0sIkRhdGVTdHlsZSI6eyIkaWQiOiIyODciLCJGb250U2V0dGluZ3MiOnsiJGlkIjoiMjg4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I4OSIsIlRvcCI6MCwiTGVmdCI6MCwiUmlnaHQiOjAsIkJvdHRvbSI6MH0sIlBhZGRpbmciOnsiJGlkIjoiMjkwIiwiVG9wIjowLCJMZWZ0IjowLCJSaWdodCI6MCwiQm90dG9tIjowfSwiQmFja2dyb3VuZCI6eyIkcmVmIjoiODIifSwiSXNWaXNpYmxlIjp0cnVlLCJXaWR0aCI6MC4wLCJIZWlnaHQiOjAuMCwiQm9yZGVyU3R5bGUiOnsiJGlkIjoiMjkxIiwiTGluZUNvbG9yIjpudWxsLCJMaW5lV2VpZ2h0IjowLjAsIkxpbmVUeXBlIjowLCJQYXJlbnRTdHlsZSI6bnVsbH0sIlBhcmVudFN0eWxlIjpudWxsfSwiRGF0ZUZvcm1hdCI6eyIkaWQiOiIyO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5MyIsIkRhdGVQYXJ0SXNWaXNpYmxlIjp0cnVlLCJUaW1lUGFydElzVmlzaWJsZSI6ZmFsc2V9fSwiSXNWaXNpYmxlIjp0cnVlLCJQYXJlbnRTdHlsZSI6bnVsbH0sIkluZGV4Ijo4LCJQZXJjZW50YWdlQ29tcGxldGUiOm51bGwsIlBvc2l0aW9uIjp7IlJhdGlvIjowLjIzMjExNzYzMTcwMDMwMzgxLCJJc0N1c3RvbSI6ZmFsc2V9LCJEYXRlRm9ybWF0Ijp7IiRyZWYiOiIyOTIifSwiSWQiOiJmNWM0Y2U1YS1lMjJhLTQzMTAtOTgzOS1jNGRlYzQyZWY4MjIiLCJJbXBvcnRJZCI6bnVsbCwiVGl0bGUiOiJDb21lIERhbmNlIHdpdGggTWUhIiwiTm90ZSI6bnVsbCwiSHlwZXJsaW5rIjpudWxsLCJJc0NoYW5nZWQiOmZhbHNlLCJJc05ldyI6ZmFsc2V9LHsiJGlkIjoiMjk0IiwiRGF0ZSI6IjE5NjAtMDctMTNUMjM6NTk6MDBaIiwiU3R5bGUiOnsiJGlkIjoiMjk1IiwiU2hhcGUiOjEzLCJDb25uZWN0b3JNYXJnaW4iOnsiJGlkIjoiMjk2IiwiVG9wIjowLCJMZWZ0IjoyLCJSaWdodCI6MiwiQm90dG9tIjowfSwiQ29ubmVjdG9yU3R5bGUiOnsiJGlkIjoiMjk3IiwiTGluZUNvbG9yIjp7IiRyZWYiOiI1OCJ9LCJMaW5lV2VpZ2h0IjoxLjAsIkxpbmVUeXBlIjowLCJQYXJlbnRTdHlsZSI6bnVsbH0sIklzQmVsb3dUaW1lYmFuZCI6ZmFsc2UsIkhpZGVEYXRlIjpmYWxzZSwiU2hhcGVTaXplIjowLCJTcGFjaW5nIjoyLjAsIlBhZGRpbmciOnsiJGlkIjoiMjk4IiwiVG9wIjo3LCJMZWZ0IjozLCJSaWdodCI6MCwiQm90dG9tIjoyfSwiU2hhcGVTdHlsZSI6eyIkaWQiOiIyOTkiLCJNYXJnaW4iOnsiJGlkIjoiMzAwIiwiVG9wIjowLCJMZWZ0IjowLCJSaWdodCI6MCwiQm90dG9tIjowfSwiUGFkZGluZyI6eyIkaWQiOiIzMDEiLCJUb3AiOjAsIkxlZnQiOjAsIlJpZ2h0IjowLCJCb3R0b20iOjB9LCJCYWNrZ3JvdW5kIjp7IiRyZWYiOiI2NCJ9LCJJc1Zpc2libGUiOnRydWUsIldpZHRoIjoxMi4wLCJIZWlnaHQiOjE0LjAsIkJvcmRlclN0eWxlIjp7IiRpZCI6IjMwMiIsIkxpbmVDb2xvciI6eyIkcmVmIjoiNjcifSwiTGluZVdlaWdodCI6MC4wLCJMaW5lVHlwZSI6MCwiUGFyZW50U3R5bGUiOm51bGx9LCJQYXJlbnRTdHlsZSI6bnVsbH0sIlRpdGxlU3R5bGUiOnsiJGlkIjoiMzAzIiwiRm9udFNldHRpbmdzIjp7IiRpZCI6IjMwNCIsIkZvbnRTaXplIjoxMiwiRm9udE5hbWUiOiJDYWxpYnJpIiwiSXNCb2xkIjpmYWxzZSwiSXNJdGFsaWMiOmZhbHNlLCJJc1VuZGVybGluZWQiOmZhbHNlLCJQYXJlbnRTdHlsZSI6bnVsbH0sIkF1dG9TaXplIjowLCJGb3JlZ3JvdW5kIjp7IiRpZCI6IjMwNSIsIkNvbG9yIjp7IiRpZCI6IjM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MDciLCJUb3AiOjAsIkxlZnQiOjAsIlJpZ2h0IjowLCJCb3R0b20iOjB9LCJQYWRkaW5nIjp7IiRpZCI6IjMwOCIsIlRvcCI6MCwiTGVmdCI6MCwiUmlnaHQiOjAsIkJvdHRvbSI6MH0sIkJhY2tncm91bmQiOnsiJHJlZiI6Ijc1In0sIklzVmlzaWJsZSI6dHJ1ZSwiV2lkdGgiOjAuMCwiSGVpZ2h0IjowLjAsIkJvcmRlclN0eWxlIjp7IiRpZCI6IjMwOSIsIkxpbmVDb2xvciI6bnVsbCwiTGluZVdlaWdodCI6MC4wLCJMaW5lVHlwZSI6MCwiUGFyZW50U3R5bGUiOm51bGx9LCJQYXJlbnRTdHlsZSI6bnVsbH0sIkRhdGVTdHlsZSI6eyIkaWQiOiIzMTAiLCJGb250U2V0dGluZ3MiOnsiJGlkIjoiMzEx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xMiIsIlRvcCI6MCwiTGVmdCI6MCwiUmlnaHQiOjAsIkJvdHRvbSI6MH0sIlBhZGRpbmciOnsiJGlkIjoiMzEzIiwiVG9wIjowLCJMZWZ0IjowLCJSaWdodCI6MCwiQm90dG9tIjowfSwiQmFja2dyb3VuZCI6eyIkcmVmIjoiODIifSwiSXNWaXNpYmxlIjp0cnVlLCJXaWR0aCI6MC4wLCJIZWlnaHQiOjAuMCwiQm9yZGVyU3R5bGUiOnsiJGlkIjoiMzE0IiwiTGluZUNvbG9yIjpudWxsLCJMaW5lV2VpZ2h0IjowLjAsIkxpbmVUeXBlIjowLCJQYXJlbnRTdHlsZSI6bnVsbH0sIlBhcmVudFN0eWxlIjpudWxsfSwiRGF0ZUZvcm1hdCI6eyIkaWQiOiIzM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xNiIsIkRhdGVQYXJ0SXNWaXNpYmxlIjp0cnVlLCJUaW1lUGFydElzVmlzaWJsZSI6ZmFsc2V9fSwiSXNWaXNpYmxlIjp0cnVlLCJQYXJlbnRTdHlsZSI6bnVsbH0sIkluZGV4Ijo5LCJQZXJjZW50YWdlQ29tcGxldGUiOm51bGwsIlBvc2l0aW9uIjp7IlJhdGlvIjowLjQ4NTg1OTk5ODA2NzIyMDA4LCJJc0N1c3RvbSI6dHJ1ZX0sIkRhdGVGb3JtYXQiOnsiJHJlZiI6IjMxNSJ9LCJJZCI6Ijk3YjNiNjRkLTcwZjYtNDE0MS1iZDNlLTc5NDJiZWY0YzA1NCIsIkltcG9ydElkIjpudWxsLCJUaXRsZSI6Ik5pY2UnbidFYXN5IiwiTm90ZSI6bnVsbCwiSHlwZXJsaW5rIjpudWxsLCJJc0NoYW5nZWQiOmZhbHNlLCJJc05ldyI6ZmFsc2V9LHsiJGlkIjoiMzE3IiwiRGF0ZSI6IjE5NjMtMDgtMTNUMjM6NTk6MDBaIiwiU3R5bGUiOnsiJGlkIjoiMzE4IiwiU2hhcGUiOjEzLCJDb25uZWN0b3JNYXJnaW4iOnsiJGlkIjoiMzE5IiwiVG9wIjowLCJMZWZ0IjoyLCJSaWdodCI6MiwiQm90dG9tIjowfSwiQ29ubmVjdG9yU3R5bGUiOnsiJGlkIjoiMzIwIiwiTGluZUNvbG9yIjp7IiRyZWYiOiI1OCJ9LCJMaW5lV2VpZ2h0IjoxLjAsIkxpbmVUeXBlIjowLCJQYXJlbnRTdHlsZSI6bnVsbH0sIklzQmVsb3dUaW1lYmFuZCI6dHJ1ZSwiSGlkZURhdGUiOmZhbHNlLCJTaGFwZVNpemUiOjAsIlNwYWNpbmciOjIuMCwiUGFkZGluZyI6eyIkaWQiOiIzMjEiLCJUb3AiOjcsIkxlZnQiOjMsIlJpZ2h0IjowLCJCb3R0b20iOjJ9LCJTaGFwZVN0eWxlIjp7IiRpZCI6IjMyMiIsIk1hcmdpbiI6eyIkaWQiOiIzMjMiLCJUb3AiOjAsIkxlZnQiOjAsIlJpZ2h0IjowLCJCb3R0b20iOjB9LCJQYWRkaW5nIjp7IiRpZCI6IjMyNCIsIlRvcCI6MCwiTGVmdCI6MCwiUmlnaHQiOjAsIkJvdHRvbSI6MH0sIkJhY2tncm91bmQiOnsiJHJlZiI6IjY0In0sIklzVmlzaWJsZSI6dHJ1ZSwiV2lkdGgiOjEyLjAsIkhlaWdodCI6MTQuMCwiQm9yZGVyU3R5bGUiOnsiJGlkIjoiMzI1IiwiTGluZUNvbG9yIjp7IiRyZWYiOiI2NyJ9LCJMaW5lV2VpZ2h0IjowLjAsIkxpbmVUeXBlIjowLCJQYXJlbnRTdHlsZSI6bnVsbH0sIlBhcmVudFN0eWxlIjpudWxsfSwiVGl0bGVTdHlsZSI6eyIkaWQiOiIzMjYiLCJGb250U2V0dGluZ3MiOnsiJGlkIjoiMzI3IiwiRm9udFNpemUiOjEyLCJGb250TmFtZSI6IkNhbGlicmkiLCJJc0JvbGQiOmZhbHNlLCJJc0l0YWxpYyI6ZmFsc2UsIklzVW5kZXJsaW5lZCI6ZmFsc2UsIlBhcmVudFN0eWxlIjpudWxsfSwiQXV0b1NpemUiOjAsIkZvcmVncm91bmQiOnsiJGlkIjoiMzI4IiwiQ29sb3IiOnsiJGlkIjoiMzI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zMCIsIlRvcCI6MCwiTGVmdCI6MCwiUmlnaHQiOjAsIkJvdHRvbSI6MH0sIlBhZGRpbmciOnsiJGlkIjoiMzMxIiwiVG9wIjowLCJMZWZ0IjowLCJSaWdodCI6MCwiQm90dG9tIjowfSwiQmFja2dyb3VuZCI6eyIkcmVmIjoiNzUifSwiSXNWaXNpYmxlIjp0cnVlLCJXaWR0aCI6MC4wLCJIZWlnaHQiOjAuMCwiQm9yZGVyU3R5bGUiOnsiJGlkIjoiMzMyIiwiTGluZUNvbG9yIjpudWxsLCJMaW5lV2VpZ2h0IjowLjAsIkxpbmVUeXBlIjowLCJQYXJlbnRTdHlsZSI6bnVsbH0sIlBhcmVudFN0eWxlIjpudWxsfSwiRGF0ZVN0eWxlIjp7IiRpZCI6IjMzMyIsIkZvbnRTZXR0aW5ncyI6eyIkaWQiOiIzMzQ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M1IiwiVG9wIjowLCJMZWZ0IjowLCJSaWdodCI6MCwiQm90dG9tIjowfSwiUGFkZGluZyI6eyIkaWQiOiIzMzYiLCJUb3AiOjAsIkxlZnQiOjAsIlJpZ2h0IjowLCJCb3R0b20iOjB9LCJCYWNrZ3JvdW5kIjp7IiRyZWYiOiI4MiJ9LCJJc1Zpc2libGUiOnRydWUsIldpZHRoIjowLjAsIkhlaWdodCI6MC4wLCJCb3JkZXJTdHlsZSI6eyIkaWQiOiIzMzciLCJMaW5lQ29sb3IiOm51bGwsIkxpbmVXZWlnaHQiOjAuMCwiTGluZVR5cGUiOjAsIlBhcmVudFN0eWxlIjpudWxsfSwiUGFyZW50U3R5bGUiOm51bGx9LCJEYXRlRm9ybWF0Ijp7IiRpZCI6IjMz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5IiwiRGF0ZVBhcnRJc1Zpc2libGUiOnRydWUsIlRpbWVQYXJ0SXNWaXNpYmxlIjpmYWxzZX19LCJJc1Zpc2libGUiOnRydWUsIlBhcmVudFN0eWxlIjpudWxsfSwiSW5kZXgiOjEwLCJQZXJjZW50YWdlQ29tcGxldGUiOm51bGwsIlBvc2l0aW9uIjp7IlJhdGlvIjowLjI1MDE3MTM2MTE0NjE0OTgsIklzQ3VzdG9tIjp0cnVlfSwiRGF0ZUZvcm1hdCI6eyIkcmVmIjoiMzM4In0sIklkIjoiMzI3ZmJkMTMtZGExOC00ZjIzLWJhNjYtMmM4YjAyNTRkYzA1IiwiSW1wb3J0SWQiOm51bGwsIlRpdGxlIjoiU2luYXRyYSdzIFNpbmF0cmEiLCJOb3RlIjpudWxsLCJIeXBlcmxpbmsiOm51bGwsIklzQ2hhbmdlZCI6ZmFsc2UsIklzTmV3IjpmYWxzZX0seyIkaWQiOiIzNDAiLCJEYXRlIjoiMTk2NS0xMS0zMFQyMzo1OTowMFoiLCJTdHlsZSI6eyIkaWQiOiIzNDEiLCJTaGFwZSI6MTMsIkNvbm5lY3Rvck1hcmdpbiI6eyIkaWQiOiIzNDIiLCJUb3AiOjAsIkxlZnQiOjIsIlJpZ2h0IjoyLCJCb3R0b20iOjB9LCJDb25uZWN0b3JTdHlsZSI6eyIkaWQiOiIzNDMiLCJMaW5lQ29sb3IiOnsiJHJlZiI6IjU4In0sIkxpbmVXZWlnaHQiOjEuMCwiTGluZVR5cGUiOjAsIlBhcmVudFN0eWxlIjpudWxsfSwiSXNCZWxvd1RpbWViYW5kIjpmYWxzZSwiSGlkZURhdGUiOmZhbHNlLCJTaGFwZVNpemUiOjAsIlNwYWNpbmciOjIuMCwiUGFkZGluZyI6eyIkaWQiOiIzNDQiLCJUb3AiOjcsIkxlZnQiOjMsIlJpZ2h0IjowLCJCb3R0b20iOjJ9LCJTaGFwZVN0eWxlIjp7IiRpZCI6IjM0NSIsIk1hcmdpbiI6eyIkaWQiOiIzNDYiLCJUb3AiOjAsIkxlZnQiOjAsIlJpZ2h0IjowLCJCb3R0b20iOjB9LCJQYWRkaW5nIjp7IiRpZCI6IjM0NyIsIlRvcCI6MCwiTGVmdCI6MCwiUmlnaHQiOjAsIkJvdHRvbSI6MH0sIkJhY2tncm91bmQiOnsiJHJlZiI6IjY0In0sIklzVmlzaWJsZSI6dHJ1ZSwiV2lkdGgiOjEyLjAsIkhlaWdodCI6MTQuMCwiQm9yZGVyU3R5bGUiOnsiJGlkIjoiMzQ4IiwiTGluZUNvbG9yIjp7IiRyZWYiOiI2NyJ9LCJMaW5lV2VpZ2h0IjowLjAsIkxpbmVUeXBlIjowLCJQYXJlbnRTdHlsZSI6bnVsbH0sIlBhcmVudFN0eWxlIjpudWxsfSwiVGl0bGVTdHlsZSI6eyIkaWQiOiIzNDkiLCJGb250U2V0dGluZ3MiOnsiJGlkIjoiMzUwIiwiRm9udFNpemUiOjEyLCJGb250TmFtZSI6IkNhbGlicmkiLCJJc0JvbGQiOmZhbHNlLCJJc0l0YWxpYyI6ZmFsc2UsIklzVW5kZXJsaW5lZCI6ZmFsc2UsIlBhcmVudFN0eWxlIjpudWxsfSwiQXV0b1NpemUiOjAsIkZvcmVncm91bmQiOnsiJGlkIjoiMzUxIiwiQ29sb3IiOnsiJGlkIjoiMzU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M1MyIsIlRvcCI6MCwiTGVmdCI6MCwiUmlnaHQiOjAsIkJvdHRvbSI6MH0sIlBhZGRpbmciOnsiJGlkIjoiMzU0IiwiVG9wIjowLCJMZWZ0IjowLCJSaWdodCI6MCwiQm90dG9tIjowfSwiQmFja2dyb3VuZCI6eyIkcmVmIjoiNzUifSwiSXNWaXNpYmxlIjp0cnVlLCJXaWR0aCI6MC4wLCJIZWlnaHQiOjAuMCwiQm9yZGVyU3R5bGUiOnsiJGlkIjoiMzU1IiwiTGluZUNvbG9yIjpudWxsLCJMaW5lV2VpZ2h0IjowLjAsIkxpbmVUeXBlIjowLCJQYXJlbnRTdHlsZSI6bnVsbH0sIlBhcmVudFN0eWxlIjpudWxsfSwiRGF0ZVN0eWxlIjp7IiRpZCI6IjM1NiIsIkZvbnRTZXR0aW5ncyI6eyIkaWQiOiIzNTc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MzU4IiwiVG9wIjowLCJMZWZ0IjowLCJSaWdodCI6MCwiQm90dG9tIjowfSwiUGFkZGluZyI6eyIkaWQiOiIzNTkiLCJUb3AiOjAsIkxlZnQiOjAsIlJpZ2h0IjowLCJCb3R0b20iOjB9LCJCYWNrZ3JvdW5kIjp7IiRyZWYiOiI4MiJ9LCJJc1Zpc2libGUiOnRydWUsIldpZHRoIjowLjAsIkhlaWdodCI6MC4wLCJCb3JkZXJTdHlsZSI6eyIkaWQiOiIzNjAiLCJMaW5lQ29sb3IiOm51bGwsIkxpbmVXZWlnaHQiOjAuMCwiTGluZVR5cGUiOjAsIlBhcmVudFN0eWxlIjpudWxsfSwiUGFyZW50U3R5bGUiOm51bGx9LCJEYXRlRm9ybWF0Ijp7IiRpZCI6IjM2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YyIiwiRGF0ZVBhcnRJc1Zpc2libGUiOnRydWUsIlRpbWVQYXJ0SXNWaXNpYmxlIjpmYWxzZX19LCJJc1Zpc2libGUiOnRydWUsIlBhcmVudFN0eWxlIjpudWxsfSwiSW5kZXgiOjExLCJQZXJjZW50YWdlQ29tcGxldGUiOm51bGwsIlBvc2l0aW9uIjp7IlJhdGlvIjowLjMzMzUxNzQ4NDMxMTcwNDMsIklzQ3VzdG9tIjp0cnVlfSwiRGF0ZUZvcm1hdCI6eyIkcmVmIjoiMzYxIn0sIklkIjoiNWY1MWNiYzktYjdiMy00NjFjLTkyNWUtOWQ1YTZlNjZlZmNlIiwiSW1wb3J0SWQiOm51bGwsIlRpdGxlIjoiQSBNYW4gYW5kIEhpcyBNdXNpYyIsIk5vdGUiOm51bGwsIkh5cGVybGluayI6bnVsbCwiSXNDaGFuZ2VkIjpmYWxzZSwiSXNOZXciOmZhbHNlfSx7IiRpZCI6IjM2MyIsIkRhdGUiOiIxOTY2LTA1LTEzVDIzOjU5OjAwWiIsIlN0eWxlIjp7IiRpZCI6IjM2NCIsIlNoYXBlIjoxMywiQ29ubmVjdG9yTWFyZ2luIjp7IiRpZCI6IjM2NSIsIlRvcCI6MCwiTGVmdCI6MiwiUmlnaHQiOjIsIkJvdHRvbSI6MH0sIkNvbm5lY3RvclN0eWxlIjp7IiRpZCI6IjM2NiIsIkxpbmVDb2xvciI6eyIkcmVmIjoiNTgifSwiTGluZVdlaWdodCI6MS4wLCJMaW5lVHlwZSI6MCwiUGFyZW50U3R5bGUiOm51bGx9LCJJc0JlbG93VGltZWJhbmQiOnRydWUsIkhpZGVEYXRlIjpmYWxzZSwiU2hhcGVTaXplIjowLCJTcGFjaW5nIjoyLjAsIlBhZGRpbmciOnsiJGlkIjoiMzY3IiwiVG9wIjo3LCJMZWZ0IjozLCJSaWdodCI6MCwiQm90dG9tIjoyfSwiU2hhcGVTdHlsZSI6eyIkaWQiOiIzNjgiLCJNYXJnaW4iOnsiJGlkIjoiMzY5IiwiVG9wIjowLCJMZWZ0IjowLCJSaWdodCI6MCwiQm90dG9tIjowfSwiUGFkZGluZyI6eyIkaWQiOiIzNzAiLCJUb3AiOjAsIkxlZnQiOjAsIlJpZ2h0IjowLCJCb3R0b20iOjB9LCJCYWNrZ3JvdW5kIjp7IiRyZWYiOiI2NCJ9LCJJc1Zpc2libGUiOnRydWUsIldpZHRoIjoxMi4wLCJIZWlnaHQiOjE0LjAsIkJvcmRlclN0eWxlIjp7IiRpZCI6IjM3MSIsIkxpbmVDb2xvciI6eyIkcmVmIjoiNjcifSwiTGluZVdlaWdodCI6MC4wLCJMaW5lVHlwZSI6MCwiUGFyZW50U3R5bGUiOm51bGx9LCJQYXJlbnRTdHlsZSI6bnVsbH0sIlRpdGxlU3R5bGUiOnsiJGlkIjoiMzcyIiwiRm9udFNldHRpbmdzIjp7IiRpZCI6IjM3MyIsIkZvbnRTaXplIjoxMiwiRm9udE5hbWUiOiJDYWxpYnJpIiwiSXNCb2xkIjpmYWxzZSwiSXNJdGFsaWMiOmZhbHNlLCJJc1VuZGVybGluZWQiOmZhbHNlLCJQYXJlbnRTdHlsZSI6bnVsbH0sIkF1dG9TaXplIjowLCJGb3JlZ3JvdW5kIjp7IiRpZCI6IjM3NCIsIkNvbG9yIjp7IiRpZCI6IjM3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NzYiLCJUb3AiOjAsIkxlZnQiOjAsIlJpZ2h0IjowLCJCb3R0b20iOjB9LCJQYWRkaW5nIjp7IiRpZCI6IjM3NyIsIlRvcCI6MCwiTGVmdCI6MCwiUmlnaHQiOjAsIkJvdHRvbSI6MH0sIkJhY2tncm91bmQiOnsiJHJlZiI6Ijc1In0sIklzVmlzaWJsZSI6dHJ1ZSwiV2lkdGgiOjAuMCwiSGVpZ2h0IjowLjAsIkJvcmRlclN0eWxlIjp7IiRpZCI6IjM3OCIsIkxpbmVDb2xvciI6bnVsbCwiTGluZVdlaWdodCI6MC4wLCJMaW5lVHlwZSI6MCwiUGFyZW50U3R5bGUiOm51bGx9LCJQYXJlbnRTdHlsZSI6bnVsbH0sIkRhdGVTdHlsZSI6eyIkaWQiOiIzNzkiLCJGb250U2V0dGluZ3MiOnsiJGlkIjoiMzgw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M4MSIsIlRvcCI6MCwiTGVmdCI6MCwiUmlnaHQiOjAsIkJvdHRvbSI6MH0sIlBhZGRpbmciOnsiJGlkIjoiMzgyIiwiVG9wIjowLCJMZWZ0IjowLCJSaWdodCI6MCwiQm90dG9tIjowfSwiQmFja2dyb3VuZCI6eyIkcmVmIjoiODIifSwiSXNWaXNpYmxlIjp0cnVlLCJXaWR0aCI6MC4wLCJIZWlnaHQiOjAuMCwiQm9yZGVyU3R5bGUiOnsiJGlkIjoiMzgzIiwiTGluZUNvbG9yIjpudWxsLCJMaW5lV2VpZ2h0IjowLjAsIkxpbmVUeXBlIjowLCJQYXJlbnRTdHlsZSI6bnVsbH0sIlBhcmVudFN0eWxlIjpudWxsfSwiRGF0ZUZvcm1hdCI6eyIkaWQiOiIzO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4NSIsIkRhdGVQYXJ0SXNWaXNpYmxlIjp0cnVlLCJUaW1lUGFydElzVmlzaWJsZSI6ZmFsc2V9fSwiSXNWaXNpYmxlIjp0cnVlLCJQYXJlbnRTdHlsZSI6bnVsbH0sIkluZGV4IjoxMiwiUGVyY2VudGFnZUNvbXBsZXRlIjpudWxsLCJQb3NpdGlvbiI6eyJSYXRpbyI6MC4zNjg4OTA3ODcwNTM5OTEyNSwiSXNDdXN0b20iOnRydWV9LCJEYXRlRm9ybWF0Ijp7IiRyZWYiOiIzODQifSwiSWQiOiI4MmE4OWRiYS0yNTViLTQ3NTEtYTFmNC1jYWRmZjAyZjcyMjgiLCJJbXBvcnRJZCI6bnVsbCwiVGl0bGUiOiJTdHJhbmdlcnMgaW4gdGhlIE5pZ2h0IiwiTm90ZSI6bnVsbCwiSHlwZXJsaW5rIjpudWxsLCJJc0NoYW5nZWQiOmZhbHNlLCJJc05ldyI6ZmFsc2V9LHsiJGlkIjoiMzg2IiwiRGF0ZSI6IjE5NjYtMTItMzFUMjM6NTk6MDBaIiwiU3R5bGUiOnsiJGlkIjoiMzg3IiwiU2hhcGUiOjEzLCJDb25uZWN0b3JNYXJnaW4iOnsiJGlkIjoiMzg4IiwiVG9wIjowLCJMZWZ0IjoyLCJSaWdodCI6MiwiQm90dG9tIjowfSwiQ29ubmVjdG9yU3R5bGUiOnsiJGlkIjoiMzg5IiwiTGluZUNvbG9yIjp7IiRyZWYiOiI1OCJ9LCJMaW5lV2VpZ2h0IjoxLjAsIkxpbmVUeXBlIjowLCJQYXJlbnRTdHlsZSI6bnVsbH0sIklzQmVsb3dUaW1lYmFuZCI6ZmFsc2UsIkhpZGVEYXRlIjpmYWxzZSwiU2hhcGVTaXplIjowLCJTcGFjaW5nIjoyLjAsIlBhZGRpbmciOnsiJGlkIjoiMzkwIiwiVG9wIjo3LCJMZWZ0IjozLCJSaWdodCI6MCwiQm90dG9tIjoyfSwiU2hhcGVTdHlsZSI6eyIkaWQiOiIzOTEiLCJNYXJnaW4iOnsiJGlkIjoiMzkyIiwiVG9wIjowLCJMZWZ0IjowLCJSaWdodCI6MCwiQm90dG9tIjowfSwiUGFkZGluZyI6eyIkaWQiOiIzOTMiLCJUb3AiOjAsIkxlZnQiOjAsIlJpZ2h0IjowLCJCb3R0b20iOjB9LCJCYWNrZ3JvdW5kIjp7IiRyZWYiOiI2NCJ9LCJJc1Zpc2libGUiOnRydWUsIldpZHRoIjoxMi4wLCJIZWlnaHQiOjE0LjAsIkJvcmRlclN0eWxlIjp7IiRpZCI6IjM5NCIsIkxpbmVDb2xvciI6eyIkcmVmIjoiNjcifSwiTGluZVdlaWdodCI6MC4wLCJMaW5lVHlwZSI6MCwiUGFyZW50U3R5bGUiOm51bGx9LCJQYXJlbnRTdHlsZSI6bnVsbH0sIlRpdGxlU3R5bGUiOnsiJGlkIjoiMzk1IiwiRm9udFNldHRpbmdzIjp7IiRpZCI6IjM5NiIsIkZvbnRTaXplIjoxMiwiRm9udE5hbWUiOiJDYWxpYnJpIiwiSXNCb2xkIjpmYWxzZSwiSXNJdGFsaWMiOmZhbHNlLCJJc1VuZGVybGluZWQiOmZhbHNlLCJQYXJlbnRTdHlsZSI6bnVsbH0sIkF1dG9TaXplIjowLCJGb3JlZ3JvdW5kIjp7IiRpZCI6IjM5NyIsIkNvbG9yIjp7IiRpZCI6IjM5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zOTkiLCJUb3AiOjAsIkxlZnQiOjAsIlJpZ2h0IjowLCJCb3R0b20iOjB9LCJQYWRkaW5nIjp7IiRpZCI6IjQwMCIsIlRvcCI6MCwiTGVmdCI6MCwiUmlnaHQiOjAsIkJvdHRvbSI6MH0sIkJhY2tncm91bmQiOnsiJHJlZiI6Ijc1In0sIklzVmlzaWJsZSI6dHJ1ZSwiV2lkdGgiOjAuMCwiSGVpZ2h0IjowLjAsIkJvcmRlclN0eWxlIjp7IiRpZCI6IjQwMSIsIkxpbmVDb2xvciI6bnVsbCwiTGluZVdlaWdodCI6MC4wLCJMaW5lVHlwZSI6MCwiUGFyZW50U3R5bGUiOm51bGx9LCJQYXJlbnRTdHlsZSI6bnVsbH0sIkRhdGVTdHlsZSI6eyIkaWQiOiI0MDIiLCJGb250U2V0dGluZ3MiOnsiJGlkIjoiNDAz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wNCIsIlRvcCI6MCwiTGVmdCI6MCwiUmlnaHQiOjAsIkJvdHRvbSI6MH0sIlBhZGRpbmciOnsiJGlkIjoiNDA1IiwiVG9wIjowLCJMZWZ0IjowLCJSaWdodCI6MCwiQm90dG9tIjowfSwiQmFja2dyb3VuZCI6eyIkcmVmIjoiODIifSwiSXNWaXNpYmxlIjp0cnVlLCJXaWR0aCI6MC4wLCJIZWlnaHQiOjAuMCwiQm9yZGVyU3R5bGUiOnsiJGlkIjoiNDA2IiwiTGluZUNvbG9yIjpudWxsLCJMaW5lV2VpZ2h0IjowLjAsIkxpbmVUeXBlIjowLCJQYXJlbnRTdHlsZSI6bnVsbH0sIlBhcmVudFN0eWxlIjpudWxsfSwiRGF0ZUZvcm1hdCI6eyIkaWQiOiI0MD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OCIsIkRhdGVQYXJ0SXNWaXNpYmxlIjp0cnVlLCJUaW1lUGFydElzVmlzaWJsZSI6ZmFsc2V9fSwiSXNWaXNpYmxlIjp0cnVlLCJQYXJlbnRTdHlsZSI6bnVsbH0sIkluZGV4IjoxMywiUGVyY2VudGFnZUNvbXBsZXRlIjpudWxsLCJQb3NpdGlvbiI6eyJSYXRpbyI6MC4xODIxNjA2NjcxMzY4NjM0NCwiSXNDdXN0b20iOnRydWV9LCJEYXRlRm9ybWF0Ijp7IiRyZWYiOiI0MDcifSwiSWQiOiJiOWU4MmViNS04ZjdiLTQwNzctOGNhNS1lYmFhOTczY2JiZTEiLCJJbXBvcnRJZCI6bnVsbCwiVGl0bGUiOiJUaGF0J3MgTGlmZSIsIk5vdGUiOm51bGwsIkh5cGVybGluayI6bnVsbCwiSXNDaGFuZ2VkIjpmYWxzZSwiSXNOZXciOmZhbHNlfSx7IiRpZCI6IjQwOSIsIkRhdGUiOiIxOTY5LTAzLTEzVDIzOjU5OjAwWiIsIlN0eWxlIjp7IiRpZCI6IjQxMCIsIlNoYXBlIjoxMywiQ29ubmVjdG9yTWFyZ2luIjp7IiRpZCI6IjQxMSIsIlRvcCI6MCwiTGVmdCI6MiwiUmlnaHQiOjIsIkJvdHRvbSI6MH0sIkNvbm5lY3RvclN0eWxlIjp7IiRpZCI6IjQxMiIsIkxpbmVDb2xvciI6eyIkcmVmIjoiNTgifSwiTGluZVdlaWdodCI6MS4wLCJMaW5lVHlwZSI6MCwiUGFyZW50U3R5bGUiOm51bGx9LCJJc0JlbG93VGltZWJhbmQiOnRydWUsIkhpZGVEYXRlIjpmYWxzZSwiU2hhcGVTaXplIjowLCJTcGFjaW5nIjoyLjAsIlBhZGRpbmciOnsiJGlkIjoiNDEzIiwiVG9wIjo3LCJMZWZ0IjozLCJSaWdodCI6MCwiQm90dG9tIjoyfSwiU2hhcGVTdHlsZSI6eyIkaWQiOiI0MTQiLCJNYXJnaW4iOnsiJGlkIjoiNDE1IiwiVG9wIjowLCJMZWZ0IjowLCJSaWdodCI6MCwiQm90dG9tIjowfSwiUGFkZGluZyI6eyIkaWQiOiI0MTYiLCJUb3AiOjAsIkxlZnQiOjAsIlJpZ2h0IjowLCJCb3R0b20iOjB9LCJCYWNrZ3JvdW5kIjp7IiRyZWYiOiI2NCJ9LCJJc1Zpc2libGUiOnRydWUsIldpZHRoIjoxMi4wLCJIZWlnaHQiOjE0LjAsIkJvcmRlclN0eWxlIjp7IiRpZCI6IjQxNyIsIkxpbmVDb2xvciI6eyIkcmVmIjoiNjcifSwiTGluZVdlaWdodCI6MC4wLCJMaW5lVHlwZSI6MCwiUGFyZW50U3R5bGUiOm51bGx9LCJQYXJlbnRTdHlsZSI6bnVsbH0sIlRpdGxlU3R5bGUiOnsiJGlkIjoiNDE4IiwiRm9udFNldHRpbmdzIjp7IiRpZCI6IjQxOSIsIkZvbnRTaXplIjoxMiwiRm9udE5hbWUiOiJDYWxpYnJpIiwiSXNCb2xkIjpmYWxzZSwiSXNJdGFsaWMiOmZhbHNlLCJJc1VuZGVybGluZWQiOmZhbHNlLCJQYXJlbnRTdHlsZSI6bnVsbH0sIkF1dG9TaXplIjowLCJGb3JlZ3JvdW5kIjp7IiRpZCI6IjQyMCIsIkNvbG9yIjp7IiRpZCI6IjQy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0MjIiLCJUb3AiOjAsIkxlZnQiOjAsIlJpZ2h0IjowLCJCb3R0b20iOjB9LCJQYWRkaW5nIjp7IiRpZCI6IjQyMyIsIlRvcCI6MCwiTGVmdCI6MCwiUmlnaHQiOjAsIkJvdHRvbSI6MH0sIkJhY2tncm91bmQiOnsiJHJlZiI6Ijc1In0sIklzVmlzaWJsZSI6dHJ1ZSwiV2lkdGgiOjAuMCwiSGVpZ2h0IjowLjAsIkJvcmRlclN0eWxlIjp7IiRpZCI6IjQyNCIsIkxpbmVDb2xvciI6bnVsbCwiTGluZVdlaWdodCI6MC4wLCJMaW5lVHlwZSI6MCwiUGFyZW50U3R5bGUiOm51bGx9LCJQYXJlbnRTdHlsZSI6bnVsbH0sIkRhdGVTdHlsZSI6eyIkaWQiOiI0MjUiLCJGb250U2V0dGluZ3MiOnsiJGlkIjoiNDI2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yNyIsIlRvcCI6MCwiTGVmdCI6MCwiUmlnaHQiOjAsIkJvdHRvbSI6MH0sIlBhZGRpbmciOnsiJGlkIjoiNDI4IiwiVG9wIjowLCJMZWZ0IjowLCJSaWdodCI6MCwiQm90dG9tIjowfSwiQmFja2dyb3VuZCI6eyIkcmVmIjoiODIifSwiSXNWaXNpYmxlIjp0cnVlLCJXaWR0aCI6MC4wLCJIZWlnaHQiOjAuMCwiQm9yZGVyU3R5bGUiOnsiJGlkIjoiNDI5IiwiTGluZUNvbG9yIjpudWxsLCJMaW5lV2VpZ2h0IjowLjAsIkxpbmVUeXBlIjowLCJQYXJlbnRTdHlsZSI6bnVsbH0sIlBhcmVudFN0eWxlIjpudWxsfSwiRGF0ZUZvcm1hdCI6eyIkaWQiOiI0M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zMSIsIkRhdGVQYXJ0SXNWaXNpYmxlIjp0cnVlLCJUaW1lUGFydElzVmlzaWJsZSI6ZmFsc2V9fSwiSXNWaXNpYmxlIjp0cnVlLCJQYXJlbnRTdHlsZSI6bnVsbH0sIkluZGV4IjoxNCwiUGVyY2VudGFnZUNvbXBsZXRlIjpudWxsLCJQb3NpdGlvbiI6eyJSYXRpbyI6MC4yNDk5OTI0Mzc3MTU4ODM2MSwiSXNDdXN0b20iOnRydWV9LCJEYXRlRm9ybWF0Ijp7IiRyZWYiOiI0MzAifSwiSWQiOiJkOTkxM2NkMC0zZjY2LTQwMzItOGEyZS03MWY2ZGJjYmNjZjQiLCJJbXBvcnRJZCI6bnVsbCwiVGl0bGUiOiJNeSBXYXkiLCJOb3RlIjpudWxsLCJIeXBlcmxpbmsiOm51bGwsIklzQ2hhbmdlZCI6ZmFsc2UsIklzTmV3IjpmYWxzZX0seyIkaWQiOiI0MzIiLCJEYXRlIjoiMTk3My0wOS0xM1QyMzo1OTowMFoiLCJTdHlsZSI6eyIkaWQiOiI0MzMiLCJTaGFwZSI6MTMsIkNvbm5lY3Rvck1hcmdpbiI6eyIkaWQiOiI0MzQiLCJUb3AiOjAsIkxlZnQiOjIsIlJpZ2h0IjoyLCJCb3R0b20iOjB9LCJDb25uZWN0b3JTdHlsZSI6eyIkaWQiOiI0MzUiLCJMaW5lQ29sb3IiOnsiJHJlZiI6IjU4In0sIkxpbmVXZWlnaHQiOjEuMCwiTGluZVR5cGUiOjAsIlBhcmVudFN0eWxlIjpudWxsfSwiSXNCZWxvd1RpbWViYW5kIjpmYWxzZSwiSGlkZURhdGUiOmZhbHNlLCJTaGFwZVNpemUiOjAsIlNwYWNpbmciOjIuMCwiUGFkZGluZyI6eyIkaWQiOiI0MzYiLCJUb3AiOjcsIkxlZnQiOjMsIlJpZ2h0IjowLCJCb3R0b20iOjJ9LCJTaGFwZVN0eWxlIjp7IiRpZCI6IjQzNyIsIk1hcmdpbiI6eyIkaWQiOiI0MzgiLCJUb3AiOjAsIkxlZnQiOjAsIlJpZ2h0IjowLCJCb3R0b20iOjB9LCJQYWRkaW5nIjp7IiRpZCI6IjQzOSIsIlRvcCI6MCwiTGVmdCI6MCwiUmlnaHQiOjAsIkJvdHRvbSI6MH0sIkJhY2tncm91bmQiOnsiJHJlZiI6IjY0In0sIklzVmlzaWJsZSI6dHJ1ZSwiV2lkdGgiOjEyLjAsIkhlaWdodCI6MTQuMCwiQm9yZGVyU3R5bGUiOnsiJGlkIjoiNDQwIiwiTGluZUNvbG9yIjp7IiRyZWYiOiI2NyJ9LCJMaW5lV2VpZ2h0IjowLjAsIkxpbmVUeXBlIjowLCJQYXJlbnRTdHlsZSI6bnVsbH0sIlBhcmVudFN0eWxlIjpudWxsfSwiVGl0bGVTdHlsZSI6eyIkaWQiOiI0NDEiLCJGb250U2V0dGluZ3MiOnsiJGlkIjoiNDQyIiwiRm9udFNpemUiOjEyLCJGb250TmFtZSI6IkNhbGlicmkiLCJJc0JvbGQiOmZhbHNlLCJJc0l0YWxpYyI6ZmFsc2UsIklzVW5kZXJsaW5lZCI6ZmFsc2UsIlBhcmVudFN0eWxlIjpudWxsfSwiQXV0b1NpemUiOjAsIkZvcmVncm91bmQiOnsiJHJlZiI6IjcxIn0sIk1heFdpZHRoIjoyMDAuMCwiTWF4SGVpZ2h0IjoiSW5maW5pdHkiLCJTbWFydEZvcmVncm91bmRJc0FjdGl2ZSI6ZmFsc2UsIkhvcml6b250YWxBbGlnbm1lbnQiOjEsIlZlcnRpY2FsQWxpZ25tZW50IjowLCJTbWFydEZvcmVncm91bmQiOm51bGwsIkJhY2tncm91bmRGaWxsVHlwZSI6MCwiTWFyZ2luIjp7IiRpZCI6IjQ0MyIsIlRvcCI6MCwiTGVmdCI6MCwiUmlnaHQiOjAsIkJvdHRvbSI6MH0sIlBhZGRpbmciOnsiJGlkIjoiNDQ0IiwiVG9wIjowLCJMZWZ0IjowLCJSaWdodCI6MCwiQm90dG9tIjowfSwiQmFja2dyb3VuZCI6eyIkcmVmIjoiNzUifSwiSXNWaXNpYmxlIjp0cnVlLCJXaWR0aCI6MC4wLCJIZWlnaHQiOjAuMCwiQm9yZGVyU3R5bGUiOnsiJGlkIjoiNDQ1IiwiTGluZUNvbG9yIjpudWxsLCJMaW5lV2VpZ2h0IjowLjAsIkxpbmVUeXBlIjowLCJQYXJlbnRTdHlsZSI6bnVsbH0sIlBhcmVudFN0eWxlIjpudWxsfSwiRGF0ZVN0eWxlIjp7IiRpZCI6IjQ0NiIsIkZvbnRTZXR0aW5ncyI6eyIkaWQiOiI0NDc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GlkIjoiNDQ4IiwiVG9wIjowLCJMZWZ0IjowLCJSaWdodCI6MCwiQm90dG9tIjowfSwiUGFkZGluZyI6eyIkaWQiOiI0NDkiLCJUb3AiOjAsIkxlZnQiOjAsIlJpZ2h0IjowLCJCb3R0b20iOjB9LCJCYWNrZ3JvdW5kIjp7IiRyZWYiOiI4MiJ9LCJJc1Zpc2libGUiOnRydWUsIldpZHRoIjowLjAsIkhlaWdodCI6MC4wLCJCb3JkZXJTdHlsZSI6eyIkaWQiOiI0NTAiLCJMaW5lQ29sb3IiOm51bGwsIkxpbmVXZWlnaHQiOjAuMCwiTGluZVR5cGUiOjAsIlBhcmVudFN0eWxlIjpudWxsfSwiUGFyZW50U3R5bGUiOm51bGx9LCJEYXRlRm9ybWF0Ijp7IiRpZCI6IjQ1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UyIiwiRGF0ZVBhcnRJc1Zpc2libGUiOnRydWUsIlRpbWVQYXJ0SXNWaXNpYmxlIjpmYWxzZX19LCJJc1Zpc2libGUiOnRydWUsIlBhcmVudFN0eWxlIjpudWxsfSwiSW5kZXgiOjE1LCJQZXJjZW50YWdlQ29tcGxldGUiOm51bGwsIlBvc2l0aW9uIjp7IlJhdGlvIjowLjMyNDc2Njk2NDM4MjU5NTUsIklzQ3VzdG9tIjpmYWxzZX0sIkRhdGVGb3JtYXQiOnsiJHJlZiI6IjQ1MSJ9LCJJZCI6ImQyNjM1NjU4LTljNTgtNDg0NS1iNTM2LWYzZGE5Yjg0MzI2NyIsIkltcG9ydElkIjpudWxsLCJUaXRsZSI6Ik9sJyBCbHVlIEV5ZXMgSXMgQmFjayIsIk5vdGUiOm51bGwsIkh5cGVybGluayI6bnVsbCwiSXNDaGFuZ2VkIjpmYWxzZSwiSXNOZXciOmZhbHNlfSx7IiRpZCI6IjQ1MyIsIkRhdGUiOiIxOTc0LTA3LTEzVDIzOjU5OjAwWiIsIlN0eWxlIjp7IiRpZCI6IjQ1NCIsIlNoYXBlIjoxMywiQ29ubmVjdG9yTWFyZ2luIjp7IiRpZCI6IjQ1NSIsIlRvcCI6MCwiTGVmdCI6MiwiUmlnaHQiOjIsIkJvdHRvbSI6MH0sIkNvbm5lY3RvclN0eWxlIjp7IiRpZCI6IjQ1NiIsIkxpbmVDb2xvciI6eyIkcmVmIjoiNTgifSwiTGluZVdlaWdodCI6MS4wLCJMaW5lVHlwZSI6MCwiUGFyZW50U3R5bGUiOm51bGx9LCJJc0JlbG93VGltZWJhbmQiOnRydWUsIkhpZGVEYXRlIjpmYWxzZSwiU2hhcGVTaXplIjowLCJTcGFjaW5nIjoyLjAsIlBhZGRpbmciOnsiJGlkIjoiNDU3IiwiVG9wIjo3LCJMZWZ0IjozLCJSaWdodCI6MCwiQm90dG9tIjoyfSwiU2hhcGVTdHlsZSI6eyIkaWQiOiI0NTgiLCJNYXJnaW4iOnsiJGlkIjoiNDU5IiwiVG9wIjowLCJMZWZ0IjowLCJSaWdodCI6MCwiQm90dG9tIjowfSwiUGFkZGluZyI6eyIkaWQiOiI0NjAiLCJUb3AiOjAsIkxlZnQiOjAsIlJpZ2h0IjowLCJCb3R0b20iOjB9LCJCYWNrZ3JvdW5kIjp7IiRyZWYiOiI2NCJ9LCJJc1Zpc2libGUiOnRydWUsIldpZHRoIjoxMi4wLCJIZWlnaHQiOjE0LjAsIkJvcmRlclN0eWxlIjp7IiRpZCI6IjQ2MSIsIkxpbmVDb2xvciI6eyIkcmVmIjoiNjcifSwiTGluZVdlaWdodCI6MC4wLCJMaW5lVHlwZSI6MCwiUGFyZW50U3R5bGUiOm51bGx9LCJQYXJlbnRTdHlsZSI6bnVsbH0sIlRpdGxlU3R5bGUiOnsiJGlkIjoiNDYyIiwiRm9udFNldHRpbmdzIjp7IiRpZCI6IjQ2My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aWQiOiI0NjQiLCJUb3AiOjAsIkxlZnQiOjAsIlJpZ2h0IjowLCJCb3R0b20iOjB9LCJQYWRkaW5nIjp7IiRpZCI6IjQ2NSIsIlRvcCI6MCwiTGVmdCI6MCwiUmlnaHQiOjAsIkJvdHRvbSI6MH0sIkJhY2tncm91bmQiOnsiJHJlZiI6Ijc1In0sIklzVmlzaWJsZSI6dHJ1ZSwiV2lkdGgiOjAuMCwiSGVpZ2h0IjowLjAsIkJvcmRlclN0eWxlIjp7IiRpZCI6IjQ2NiIsIkxpbmVDb2xvciI6bnVsbCwiTGluZVdlaWdodCI6MC4wLCJMaW5lVHlwZSI6MCwiUGFyZW50U3R5bGUiOm51bGx9LCJQYXJlbnRTdHlsZSI6bnVsbH0sIkRhdGVTdHlsZSI6eyIkaWQiOiI0NjciLCJGb250U2V0dGluZ3MiOnsiJGlkIjoiNDY4IiwiRm9udFNpemUiOjExLCJGb250TmFtZSI6IkNhbGlicmkiLCJJc0JvbGQiOmZhbHNlLCJJc0l0YWxpYyI6ZmFsc2UsIklzVW5kZXJsaW5lZCI6ZmFsc2UsIlBhcmVudFN0eWxlIjpudWxsfSwiQXV0b1NpemUiOjAsIkZvcmVncm91bmQiOnsiJHJlZiI6Ijc4In0sIk1heFdpZHRoIjoyMDAuMCwiTWF4SGVpZ2h0IjoiSW5maW5pdHkiLCJTbWFydEZvcmVncm91bmRJc0FjdGl2ZSI6ZmFsc2UsIkhvcml6b250YWxBbGlnbm1lbnQiOjAsIlZlcnRpY2FsQWxpZ25tZW50IjowLCJTbWFydEZvcmVncm91bmQiOm51bGwsIkJhY2tncm91bmRGaWxsVHlwZSI6MCwiTWFyZ2luIjp7IiRpZCI6IjQ2OSIsIlRvcCI6MCwiTGVmdCI6MCwiUmlnaHQiOjAsIkJvdHRvbSI6MH0sIlBhZGRpbmciOnsiJGlkIjoiNDcwIiwiVG9wIjowLCJMZWZ0IjowLCJSaWdodCI6MCwiQm90dG9tIjowfSwiQmFja2dyb3VuZCI6eyIkcmVmIjoiODIifSwiSXNWaXNpYmxlIjp0cnVlLCJXaWR0aCI6MC4wLCJIZWlnaHQiOjAuMCwiQm9yZGVyU3R5bGUiOnsiJGlkIjoiNDcxIiwiTGluZUNvbG9yIjpudWxsLCJMaW5lV2VpZ2h0IjowLjAsIkxpbmVUeXBlIjowLCJQYXJlbnRTdHlsZSI6bnVsbH0sIlBhcmVudFN0eWxlIjpudWxsfSwiRGF0ZUZvcm1hdCI6eyIkaWQiOiI0Nz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yIsIkRhdGVQYXJ0SXNWaXNpYmxlIjp0cnVlLCJUaW1lUGFydElzVmlzaWJsZSI6ZmFsc2V9fSwiSXNWaXNpYmxlIjp0cnVlLCJQYXJlbnRTdHlsZSI6bnVsbH0sIkluZGV4IjoxNiwiUGVyY2VudGFnZUNvbXBsZXRlIjpudWxsLCJQb3NpdGlvbiI6eyJSYXRpbyI6MC4wODUzMjcyMTU1NDc5MTQ4NjQsIklzQ3VzdG9tIjpmYWxzZX0sIkRhdGVGb3JtYXQiOnsiJHJlZiI6IjQ3MiJ9LCJJZCI6IjNjMTkzOWY4LTI0MTctNGYwNi1iZDE1LWYxOWZkNmE2YjBmYiIsIkltcG9ydElkIjpudWxsLCJUaXRsZSI6IlNvbWUgTmljZSBUaGluZ3MgSSd2ZSBNaXNzZWQiLCJOb3RlIjpudWxsLCJIeXBlcmxpbmsiOm51bGwsIklzQ2hhbmdlZCI6ZmFsc2UsIklzTmV3IjpmYWxzZX0seyIkaWQiOiI0NzQiLCJEYXRlIjoiMTk4MC0wMy0xM1QyMzo1OTowMFoiLCJTdHlsZSI6eyIkaWQiOiI0NzUiLCJTaGFwZSI6MTMsIkNvbm5lY3Rvck1hcmdpbiI6eyIkaWQiOiI0NzYiLCJUb3AiOjAsIkxlZnQiOjIsIlJpZ2h0IjoyLCJCb3R0b20iOjB9LCJDb25uZWN0b3JTdHlsZSI6eyIkaWQiOiI0NzciLCJMaW5lQ29sb3IiOnsiJHJlZiI6IjU4In0sIkxpbmVXZWlnaHQiOjEuMCwiTGluZVR5cGUiOjAsIlBhcmVudFN0eWxlIjpudWxsfSwiSXNCZWxvd1RpbWViYW5kIjp0cnVlLCJIaWRlRGF0ZSI6ZmFsc2UsIlNoYXBlU2l6ZSI6MCwiU3BhY2luZyI6Mi4wLCJQYWRkaW5nIjp7IiRpZCI6IjQ3OCIsIlRvcCI6NywiTGVmdCI6MywiUmlnaHQiOjAsIkJvdHRvbSI6Mn0sIlNoYXBlU3R5bGUiOnsiJGlkIjoiNDc5IiwiTWFyZ2luIjp7IiRpZCI6IjQ4MCIsIlRvcCI6MCwiTGVmdCI6MCwiUmlnaHQiOjAsIkJvdHRvbSI6MH0sIlBhZGRpbmciOnsiJGlkIjoiNDgxIiwiVG9wIjowLCJMZWZ0IjowLCJSaWdodCI6MCwiQm90dG9tIjowfSwiQmFja2dyb3VuZCI6eyIkcmVmIjoiNjQifSwiSXNWaXNpYmxlIjp0cnVlLCJXaWR0aCI6MTIuMCwiSGVpZ2h0IjoxNC4wLCJCb3JkZXJTdHlsZSI6eyIkaWQiOiI0ODIiLCJMaW5lQ29sb3IiOnsiJHJlZiI6IjY3In0sIkxpbmVXZWlnaHQiOjAuMCwiTGluZVR5cGUiOjAsIlBhcmVudFN0eWxlIjpudWxsfSwiUGFyZW50U3R5bGUiOm51bGx9LCJUaXRsZVN0eWxlIjp7IiRpZCI6IjQ4MyIsIkZvbnRTZXR0aW5ncyI6eyIkaWQiOiI0ODQiLCJGb250U2l6ZSI6MTIsIkZvbnROYW1lIjoiQ2FsaWJyaSIsIklzQm9sZCI6ZmFsc2UsIklzSXRhbGljIjpmYWxzZSwiSXNVbmRlcmxpbmVkIjpmYWxzZSwiUGFyZW50U3R5bGUiOm51bGx9LCJBdXRvU2l6ZSI6MCwiRm9yZWdyb3VuZCI6eyIkaWQiOiI0ODUiLCJDb2xvciI6eyIkaWQiOiI0O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g3IiwiVG9wIjowLCJMZWZ0IjowLCJSaWdodCI6MCwiQm90dG9tIjowfSwiUGFkZGluZyI6eyIkaWQiOiI0ODgiLCJUb3AiOjAsIkxlZnQiOjAsIlJpZ2h0IjowLCJCb3R0b20iOjB9LCJCYWNrZ3JvdW5kIjp7IiRyZWYiOiI3NSJ9LCJJc1Zpc2libGUiOnRydWUsIldpZHRoIjowLjAsIkhlaWdodCI6MC4wLCJCb3JkZXJTdHlsZSI6eyIkaWQiOiI0ODkiLCJMaW5lQ29sb3IiOm51bGwsIkxpbmVXZWlnaHQiOjAuMCwiTGluZVR5cGUiOjAsIlBhcmVudFN0eWxlIjpudWxsfSwiUGFyZW50U3R5bGUiOm51bGx9LCJEYXRlU3R5bGUiOnsiJGlkIjoiNDkwIiwiRm9udFNldHRpbmdzIjp7IiRpZCI6IjQ5MS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0OTIiLCJUb3AiOjAsIkxlZnQiOjAsIlJpZ2h0IjowLCJCb3R0b20iOjB9LCJQYWRkaW5nIjp7IiRpZCI6IjQ5MyIsIlRvcCI6MCwiTGVmdCI6MCwiUmlnaHQiOjAsIkJvdHRvbSI6MH0sIkJhY2tncm91bmQiOnsiJHJlZiI6IjgyIn0sIklzVmlzaWJsZSI6dHJ1ZSwiV2lkdGgiOjAuMCwiSGVpZ2h0IjowLjAsIkJvcmRlclN0eWxlIjp7IiRpZCI6IjQ5NCIsIkxpbmVDb2xvciI6bnVsbCwiTGluZVdlaWdodCI6MC4wLCJMaW5lVHlwZSI6MCwiUGFyZW50U3R5bGUiOm51bGx9LCJQYXJlbnRTdHlsZSI6bnVsbH0sIkRhdGVGb3JtYXQiOnsiJGlkIjoiNDk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TYiLCJEYXRlUGFydElzVmlzaWJsZSI6dHJ1ZSwiVGltZVBhcnRJc1Zpc2libGUiOmZhbHNlfX0sIklzVmlzaWJsZSI6dHJ1ZSwiUGFyZW50U3R5bGUiOm51bGx9LCJJbmRleCI6MTcsIlBlcmNlbnRhZ2VDb21wbGV0ZSI6bnVsbCwiUG9zaXRpb24iOnsiUmF0aW8iOjAuMjMzOTY2MDA3OTM5MDkxNDUsIklzQ3VzdG9tIjpmYWxzZX0sIkRhdGVGb3JtYXQiOnsiJHJlZiI6IjQ5NSJ9LCJJZCI6IjI0NDY4YzAwLWE3M2YtNDNlYS05Y2I5LTgzYWE5MDRiZDc1ZCIsIkltcG9ydElkIjpudWxsLCJUaXRsZSI6IlRyaWxvZ3k6IFBhc3QgUHJlc2VudCBGdXR1cmUiLCJOb3RlIjpudWxsLCJIeXBlcmxpbmsiOm51bGwsIklzQ2hhbmdlZCI6ZmFsc2UsIklzTmV3IjpmYWxzZX0seyIkaWQiOiI0OTciLCJEYXRlIjoiMTk5My0xMS0wMlQyMzo1OTowMFoiLCJTdHlsZSI6eyIkaWQiOiI0OTgiLCJTaGFwZSI6MTMsIkNvbm5lY3Rvck1hcmdpbiI6eyIkaWQiOiI0OTkiLCJUb3AiOjAsIkxlZnQiOjIsIlJpZ2h0IjoyLCJCb3R0b20iOjB9LCJDb25uZWN0b3JTdHlsZSI6eyIkaWQiOiI1MDAiLCJMaW5lQ29sb3IiOnsiJHJlZiI6IjU4In0sIkxpbmVXZWlnaHQiOjEuMCwiTGluZVR5cGUiOjAsIlBhcmVudFN0eWxlIjpudWxsfSwiSXNCZWxvd1RpbWViYW5kIjp0cnVlLCJIaWRlRGF0ZSI6ZmFsc2UsIlNoYXBlU2l6ZSI6MCwiU3BhY2luZyI6Mi4wLCJQYWRkaW5nIjp7IiRpZCI6IjUwMSIsIlRvcCI6NywiTGVmdCI6MywiUmlnaHQiOjAsIkJvdHRvbSI6Mn0sIlNoYXBlU3R5bGUiOnsiJGlkIjoiNTAyIiwiTWFyZ2luIjp7IiRpZCI6IjUwMyIsIlRvcCI6MCwiTGVmdCI6MCwiUmlnaHQiOjAsIkJvdHRvbSI6MH0sIlBhZGRpbmciOnsiJGlkIjoiNTA0IiwiVG9wIjowLCJMZWZ0IjowLCJSaWdodCI6MCwiQm90dG9tIjowfSwiQmFja2dyb3VuZCI6eyIkcmVmIjoiNjQifSwiSXNWaXNpYmxlIjp0cnVlLCJXaWR0aCI6MTIuMCwiSGVpZ2h0IjoxNC4wLCJCb3JkZXJTdHlsZSI6eyIkaWQiOiI1MDUiLCJMaW5lQ29sb3IiOnsiJHJlZiI6IjY3In0sIkxpbmVXZWlnaHQiOjAuMCwiTGluZVR5cGUiOjAsIlBhcmVudFN0eWxlIjpudWxsfSwiUGFyZW50U3R5bGUiOm51bGx9LCJUaXRsZVN0eWxlIjp7IiRpZCI6IjUwNiIsIkZvbnRTZXR0aW5ncyI6eyIkaWQiOiI1MDciLCJGb250U2l6ZSI6MTIsIkZvbnROYW1lIjoiQ2FsaWJyaSIsIklzQm9sZCI6ZmFsc2UsIklzSXRhbGljIjpmYWxzZSwiSXNVbmRlcmxpbmVkIjpmYWxzZSwiUGFyZW50U3R5bGUiOm51bGx9LCJBdXRvU2l6ZSI6MCwiRm9yZWdyb3VuZCI6eyIkcmVmIjoiNzEifSwiTWF4V2lkdGgiOjIwMC4wLCJNYXhIZWlnaHQiOiJJbmZpbml0eSIsIlNtYXJ0Rm9yZWdyb3VuZElzQWN0aXZlIjpmYWxzZSwiSG9yaXpvbnRhbEFsaWdubWVudCI6MSwiVmVydGljYWxBbGlnbm1lbnQiOjAsIlNtYXJ0Rm9yZWdyb3VuZCI6bnVsbCwiQmFja2dyb3VuZEZpbGxUeXBlIjowLCJNYXJnaW4iOnsiJGlkIjoiNTA4IiwiVG9wIjowLCJMZWZ0IjowLCJSaWdodCI6MCwiQm90dG9tIjowfSwiUGFkZGluZyI6eyIkaWQiOiI1MDkiLCJUb3AiOjAsIkxlZnQiOjAsIlJpZ2h0IjowLCJCb3R0b20iOjB9LCJCYWNrZ3JvdW5kIjp7IiRyZWYiOiI3NSJ9LCJJc1Zpc2libGUiOnRydWUsIldpZHRoIjowLjAsIkhlaWdodCI6MC4wLCJCb3JkZXJTdHlsZSI6eyIkaWQiOiI1MTAiLCJMaW5lQ29sb3IiOm51bGwsIkxpbmVXZWlnaHQiOjAuMCwiTGluZVR5cGUiOjAsIlBhcmVudFN0eWxlIjpudWxsfSwiUGFyZW50U3R5bGUiOm51bGx9LCJEYXRlU3R5bGUiOnsiJGlkIjoiNTExIiwiRm9udFNldHRpbmdzIjp7IiRpZCI6IjUxMi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TMiLCJUb3AiOjAsIkxlZnQiOjAsIlJpZ2h0IjowLCJCb3R0b20iOjB9LCJQYWRkaW5nIjp7IiRpZCI6IjUxNCIsIlRvcCI6MCwiTGVmdCI6MCwiUmlnaHQiOjAsIkJvdHRvbSI6MH0sIkJhY2tncm91bmQiOnsiJHJlZiI6IjgyIn0sIklzVmlzaWJsZSI6dHJ1ZSwiV2lkdGgiOjAuMCwiSGVpZ2h0IjowLjAsIkJvcmRlclN0eWxlIjp7IiRpZCI6IjUxNSIsIkxpbmVDb2xvciI6bnVsbCwiTGluZVdlaWdodCI6MC4wLCJMaW5lVHlwZSI6MCwiUGFyZW50U3R5bGUiOm51bGx9LCJQYXJlbnRTdHlsZSI6bnVsbH0sIkRhdGVGb3JtYXQiOnsiJGlkIjoiNTE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TciLCJEYXRlUGFydElzVmlzaWJsZSI6dHJ1ZSwiVGltZVBhcnRJc1Zpc2libGUiOmZhbHNlfX0sIklzVmlzaWJsZSI6dHJ1ZSwiUGFyZW50U3R5bGUiOm51bGx9LCJJbmRleCI6MTgsIlBlcmNlbnRhZ2VDb21wbGV0ZSI6bnVsbCwiUG9zaXRpb24iOnsiUmF0aW8iOjAuMDg2NDM1MDc3ODA4NTIxNDE2LCJJc0N1c3RvbSI6ZmFsc2V9LCJEYXRlRm9ybWF0Ijp7IiRyZWYiOiI1MTYifSwiSWQiOiIwNzM3OWE4Ny0xOGU4LTRhNDMtYjQ4NC1jZjI2MDlmYzNmMGIiLCJJbXBvcnRJZCI6bnVsbCwiVGl0bGUiOiJEdWV0cyIsIk5vdGUiOm51bGwsIkh5cGVybGluayI6bnVsbCwiSXNDaGFuZ2VkIjpmYWxzZSwiSXNOZXciOmZhbHNlfSx7IiRpZCI6IjUxOCIsIkRhdGUiOiIxOTk0LTExLTE1VDIzOjU5OjAwWiIsIlN0eWxlIjp7IiRpZCI6IjUxOSIsIlNoYXBlIjoxMywiQ29ubmVjdG9yTWFyZ2luIjp7IiRpZCI6IjUyMCIsIlRvcCI6MCwiTGVmdCI6MiwiUmlnaHQiOjIsIkJvdHRvbSI6MH0sIkNvbm5lY3RvclN0eWxlIjp7IiRpZCI6IjUyMSIsIkxpbmVDb2xvciI6eyIkcmVmIjoiNTgifSwiTGluZVdlaWdodCI6MS4wLCJMaW5lVHlwZSI6MCwiUGFyZW50U3R5bGUiOm51bGx9LCJJc0JlbG93VGltZWJhbmQiOmZhbHNlLCJIaWRlRGF0ZSI6ZmFsc2UsIlNoYXBlU2l6ZSI6MCwiU3BhY2luZyI6Mi4wLCJQYWRkaW5nIjp7IiRpZCI6IjUyMiIsIlRvcCI6NywiTGVmdCI6MywiUmlnaHQiOjAsIkJvdHRvbSI6Mn0sIlNoYXBlU3R5bGUiOnsiJGlkIjoiNTIzIiwiTWFyZ2luIjp7IiRpZCI6IjUyNCIsIlRvcCI6MCwiTGVmdCI6MCwiUmlnaHQiOjAsIkJvdHRvbSI6MH0sIlBhZGRpbmciOnsiJGlkIjoiNTI1IiwiVG9wIjowLCJMZWZ0IjowLCJSaWdodCI6MCwiQm90dG9tIjowfSwiQmFja2dyb3VuZCI6eyIkaWQiOiI1MjYiLCJDb2xvciI6eyIkaWQiOiI1MjciLCJBIjoyNTUsIlIiOjIzLCJHIjozNSwiQiI6NzV9fSwiSXNWaXNpYmxlIjp0cnVlLCJXaWR0aCI6MTIuMCwiSGVpZ2h0IjoxNC4wLCJCb3JkZXJTdHlsZSI6eyIkaWQiOiI1MjgiLCJMaW5lQ29sb3IiOnsiJHJlZiI6IjY3In0sIkxpbmVXZWlnaHQiOjAuMCwiTGluZVR5cGUiOjAsIlBhcmVudFN0eWxlIjpudWxsfSwiUGFyZW50U3R5bGUiOm51bGx9LCJUaXRsZVN0eWxlIjp7IiRpZCI6IjUyOSIsIkZvbnRTZXR0aW5ncyI6eyIkaWQiOiI1MzAiLCJGb250U2l6ZSI6MTIsIkZvbnROYW1lIjoiQ2FsaWJyaSIsIklzQm9sZCI6ZmFsc2UsIklzSXRhbGljIjpmYWxzZSwiSXNVbmRlcmxpbmVkIjpmYWxzZSwiUGFyZW50U3R5bGUiOm51bGx9LCJBdXRvU2l6ZSI6MCwiRm9yZWdyb3VuZCI6eyIkaWQiOiI1MzEiLCJDb2xvciI6eyIkaWQiOiI1Mz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TMzIiwiVG9wIjowLCJMZWZ0IjowLCJSaWdodCI6MCwiQm90dG9tIjowfSwiUGFkZGluZyI6eyIkaWQiOiI1MzQiLCJUb3AiOjAsIkxlZnQiOjAsIlJpZ2h0IjowLCJCb3R0b20iOjB9LCJCYWNrZ3JvdW5kIjp7IiRyZWYiOiI3NSJ9LCJJc1Zpc2libGUiOnRydWUsIldpZHRoIjowLjAsIkhlaWdodCI6MC4wLCJCb3JkZXJTdHlsZSI6eyIkaWQiOiI1MzUiLCJMaW5lQ29sb3IiOm51bGwsIkxpbmVXZWlnaHQiOjAuMCwiTGluZVR5cGUiOjAsIlBhcmVudFN0eWxlIjpudWxsfSwiUGFyZW50U3R5bGUiOm51bGx9LCJEYXRlU3R5bGUiOnsiJGlkIjoiNTM2IiwiRm9udFNldHRpbmdzIjp7IiRpZCI6IjUzNyIsIkZvbnRTaXplIjoxMSwiRm9udE5hbWUiOiJDYWxpYnJpIiwiSXNCb2xkIjpmYWxzZSwiSXNJdGFsaWMiOmZhbHNlLCJJc1VuZGVybGluZWQiOmZhbHNlLCJQYXJlbnRTdHlsZSI6bnVsbH0sIkF1dG9TaXplIjowLCJGb3JlZ3JvdW5kIjp7IiRyZWYiOiI3OCJ9LCJNYXhXaWR0aCI6MjAwLjAsIk1heEhlaWdodCI6IkluZmluaXR5IiwiU21hcnRGb3JlZ3JvdW5kSXNBY3RpdmUiOmZhbHNlLCJIb3Jpem9udGFsQWxpZ25tZW50IjowLCJWZXJ0aWNhbEFsaWdubWVudCI6MCwiU21hcnRGb3JlZ3JvdW5kIjpudWxsLCJCYWNrZ3JvdW5kRmlsbFR5cGUiOjAsIk1hcmdpbiI6eyIkaWQiOiI1MzgiLCJUb3AiOjAsIkxlZnQiOjAsIlJpZ2h0IjowLCJCb3R0b20iOjB9LCJQYWRkaW5nIjp7IiRpZCI6IjUzOSIsIlRvcCI6MCwiTGVmdCI6MCwiUmlnaHQiOjAsIkJvdHRvbSI6MH0sIkJhY2tncm91bmQiOnsiJHJlZiI6IjgyIn0sIklzVmlzaWJsZSI6dHJ1ZSwiV2lkdGgiOjAuMCwiSGVpZ2h0IjowLjAsIkJvcmRlclN0eWxlIjp7IiRpZCI6IjU0MCIsIkxpbmVDb2xvciI6bnVsbCwiTGluZVdlaWdodCI6MC4wLCJMaW5lVHlwZSI6MCwiUGFyZW50U3R5bGUiOm51bGx9LCJQYXJlbnRTdHlsZSI6bnVsbH0sIkRhdGVGb3JtYXQiOnsiJGlkIjoiNTQ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IiLCJEYXRlUGFydElzVmlzaWJsZSI6dHJ1ZSwiVGltZVBhcnRJc1Zpc2libGUiOmZhbHNlfX0sIklzVmlzaWJsZSI6dHJ1ZSwiUGFyZW50U3R5bGUiOm51bGx9LCJJbmRleCI6MTksIlBlcmNlbnRhZ2VDb21wbGV0ZSI6bnVsbCwiUG9zaXRpb24iOnsiUmF0aW8iOjAuMTU3NjkxMzQ0NTA4NDE4MzIsIklzQ3VzdG9tIjpmYWxzZX0sIkRhdGVGb3JtYXQiOnsiJHJlZiI6IjU0MSJ9LCJJZCI6IjIwYzMzZDFkLTdkNTQtNDYxOC04NmQ0LWZiYThmYzc1ZDZhMiIsIkltcG9ydElkIjpudWxsLCJUaXRsZSI6IkR1ZXRzIElJIiwiTm90ZSI6bnVsbCwiSHlwZXJsaW5rIjpudWxsLCJJc0NoYW5nZWQiOmZhbHNlLCJJc05ldyI6ZmFsc2V9LHsiJGlkIjoiNTQzIiwiRGF0ZSI6IjE5ODQtMDgtMTFUMjM6NTk6MDBaIiwiU3R5bGUiOnsiJGlkIjoiNTQ0IiwiU2hhcGUiOjEzLCJDb25uZWN0b3JNYXJnaW4iOnsiJHJlZiI6IjU2In0sIkNvbm5lY3RvclN0eWxlIjp7IiRpZCI6IjU0NSIsIkxpbmVDb2xvciI6eyIkcmVmIjoiNTgifSwiTGluZVdlaWdodCI6MS4wLCJMaW5lVHlwZSI6MCwiUGFyZW50U3R5bGUiOm51bGx9LCJJc0JlbG93VGltZWJhbmQiOnRydWUsIkhpZGVEYXRlIjpmYWxzZSwiU2hhcGVTaXplIjowLCJTcGFjaW5nIjoyLjAsIlBhZGRpbmciOnsiJHJlZiI6IjYwIn0sIlNoYXBlU3R5bGUiOnsiJGlkIjoiNTQ2IiwiTWFyZ2luIjp7IiRyZWYiOiI2MiJ9LCJQYWRkaW5nIjp7IiRyZWYiOiI2MyJ9LCJCYWNrZ3JvdW5kIjp7IiRpZCI6IjU0NyIsIkNvbG9yIjp7IiRpZCI6IjU0OCIsIkEiOjI1NSwiUiI6MjMsIkciOjM1LCJCIjo3NX19LCJJc1Zpc2libGUiOnRydWUsIldpZHRoIjoxMi4wLCJIZWlnaHQiOjE0LjAsIkJvcmRlclN0eWxlIjp7IiRpZCI6IjU0OSIsIkxpbmVDb2xvciI6eyIkcmVmIjoiNjcifSwiTGluZVdlaWdodCI6MC4wLCJMaW5lVHlwZSI6MCwiUGFyZW50U3R5bGUiOm51bGx9LCJQYXJlbnRTdHlsZSI6bnVsbH0sIlRpdGxlU3R5bGUiOnsiJGlkIjoiNTUwIiwiRm9udFNldHRpbmdzIjp7IiRpZCI6IjU1MSIsIkZvbnRTaXplIjoxMiwiRm9udE5hbWUiOiJDYWxpYnJpIiwiSXNCb2xkIjpmYWxzZSwiSXNJdGFsaWMiOmZhbHNlLCJJc1VuZGVybGluZWQiOmZhbHNlLCJQYXJlbnRTdHlsZSI6bnVsbH0sIkF1dG9TaXplIjowLCJGb3JlZ3JvdW5kIjp7IiRyZWYiOiI3MSJ9LCJNYXhXaWR0aCI6MjAwLjAsIk1heEhlaWdodCI6IkluZmluaXR5IiwiU21hcnRGb3JlZ3JvdW5kSXNBY3RpdmUiOmZhbHNlLCJIb3Jpem9udGFsQWxpZ25tZW50IjoxLCJWZXJ0aWNhbEFsaWdubWVudCI6MCwiU21hcnRGb3JlZ3JvdW5kIjpudWxsLCJCYWNrZ3JvdW5kRmlsbFR5cGUiOjAsIk1hcmdpbiI6eyIkcmVmIjoiNzMifSwiUGFkZGluZyI6eyIkcmVmIjoiNzQifSwiQmFja2dyb3VuZCI6eyIkcmVmIjoiNzUifSwiSXNWaXNpYmxlIjp0cnVlLCJXaWR0aCI6MC4wLCJIZWlnaHQiOjAuMCwiQm9yZGVyU3R5bGUiOnsiJGlkIjoiNTUyIiwiTGluZUNvbG9yIjpudWxsLCJMaW5lV2VpZ2h0IjowLjAsIkxpbmVUeXBlIjowLCJQYXJlbnRTdHlsZSI6bnVsbH0sIlBhcmVudFN0eWxlIjpudWxsfSwiRGF0ZVN0eWxlIjp7IiRpZCI6IjU1MyIsIkZvbnRTZXR0aW5ncyI6eyIkaWQiOiI1NTQiLCJGb250U2l6ZSI6MTEsIkZvbnROYW1lIjoiQ2FsaWJyaSIsIklzQm9sZCI6ZmFsc2UsIklzSXRhbGljIjpmYWxzZSwiSXNVbmRlcmxpbmVkIjpmYWxzZSwiUGFyZW50U3R5bGUiOm51bGx9LCJBdXRvU2l6ZSI6MCwiRm9yZWdyb3VuZCI6eyIkcmVmIjoiNzgifSwiTWF4V2lkdGgiOjIwMC4wLCJNYXhIZWlnaHQiOiJJbmZpbml0eSIsIlNtYXJ0Rm9yZWdyb3VuZElzQWN0aXZlIjpmYWxzZSwiSG9yaXpvbnRhbEFsaWdubWVudCI6MCwiVmVydGljYWxBbGlnbm1lbnQiOjAsIlNtYXJ0Rm9yZWdyb3VuZCI6bnVsbCwiQmFja2dyb3VuZEZpbGxUeXBlIjowLCJNYXJnaW4iOnsiJHJlZiI6IjgwIn0sIlBhZGRpbmciOnsiJHJlZiI6IjgxIn0sIkJhY2tncm91bmQiOnsiJHJlZiI6IjgyIn0sIklzVmlzaWJsZSI6dHJ1ZSwiV2lkdGgiOjAuMCwiSGVpZ2h0IjowLjAsIkJvcmRlclN0eWxlIjp7IiRpZCI6IjU1NSIsIkxpbmVDb2xvciI6bnVsbCwiTGluZVdlaWdodCI6MC4wLCJMaW5lVHlwZSI6MCwiUGFyZW50U3R5bGUiOm51bGx9LCJQYXJlbnRTdHlsZSI6bnVsbH0sIkRhdGVGb3JtYXQiOnsiJGlkIjoiNTU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TciLCJEYXRlUGFydElzVmlzaWJsZSI6dHJ1ZSwiVGltZVBhcnRJc1Zpc2libGUiOmZhbHNlfX0sIklzVmlzaWJsZSI6dHJ1ZSwiUGFyZW50U3R5bGUiOm51bGx9LCJJbmRleCI6MjAsIlBlcmNlbnRhZ2VDb21wbGV0ZSI6bnVsbCwiUG9zaXRpb24iOnsiUmF0aW8iOjAuMDg2NzkwNTc5MzM2NjYwODg2LCJJc0N1c3RvbSI6ZmFsc2V9LCJEYXRlRm9ybWF0Ijp7IiRyZWYiOiI1NTYifSwiSWQiOiI3ZDZmNTYxMC1iOWQ3LTRkMmQtYmYzYy0yYTZjMTdjMjgzNzMiLCJJbXBvcnRJZCI6bnVsbCwiVGl0bGUiOiJMLkEuIElzIE15IExhZHkiLCJOb3RlIjpudWxsLCJIeXBlcmxpbmsiOm51bGwsIklzQ2hhbmdlZCI6ZmFsc2UsIklzTmV3IjpmYWxzZX1dLCJUYXNrcyI6W3siJGlkIjoiNTU4IiwiR3JvdXBOYW1lIjpudWxsLCJTdGFydERhdGUiOiIyMDE4LTA3LTEwVDAwOjAwOjAwIiwiRW5kRGF0ZSI6IjIwMTgtMDctMTBUMjM6NTk6MDAiLCJQZXJjZW50YWdlQ29tcGxldGUiOm51bGwsIlN0eWxlIjp7IiRpZCI6IjU1OSIsIlNoYXBlIjoyLCJTaGFwZVRoaWNrbmVzcyI6MCwiRHVyYXRpb25Gb3JtYXQiOjAsIkluY2x1ZGVOb25Xb3JraW5nRGF5c0luRHVyYXRpb24iOmZhbHNlLCJQZXJjZW50YWdlQ29tcGxldGVTdHlsZSI6eyIkaWQiOiI1NjAiLCJGb250U2V0dGluZ3MiOnsiJGlkIjoiNTYxIiwiRm9udFNpemUiOjEwLCJGb250TmFtZSI6IkNhbGlicmkiLCJJc0JvbGQiOmZhbHNlLCJJc0l0YWxpYyI6ZmFsc2UsIklzVW5kZXJsaW5lZCI6ZmFsc2UsIlBhcmVudFN0eWxlIjpudWxsfSwiQXV0b1NpemUiOjAsIkZvcmVncm91bmQiOnsiJGlkIjoiNTYyIiwiQ29sb3IiOnsiJHJlZiI6Ijg5In19LCJNYXhXaWR0aCI6MjAwLjAsIk1heEhlaWdodCI6IkluZmluaXR5IiwiU21hcnRGb3JlZ3JvdW5kSXNBY3RpdmUiOmZhbHNlLCJIb3Jpem9udGFsQWxpZ25tZW50IjowLCJWZXJ0aWNhbEFsaWdubWVudCI6MCwiU21hcnRGb3JlZ3JvdW5kIjpudWxsLCJCYWNrZ3JvdW5kRmlsbFR5cGUiOjAsIk1hcmdpbiI6eyIkaWQiOiI1NjMiLCJUb3AiOjAsIkxlZnQiOjAsIlJpZ2h0IjowLCJCb3R0b20iOjB9LCJQYWRkaW5nIjp7IiRpZCI6IjU2NCIsIlRvcCI6MCwiTGVmdCI6MCwiUmlnaHQiOjAsIkJvdHRvbSI6MH0sIkJhY2tncm91bmQiOnsiJHJlZiI6IjkyIn0sIklzVmlzaWJsZSI6dHJ1ZSwiV2lkdGgiOjAuMCwiSGVpZ2h0IjowLjAsIkJvcmRlclN0eWxlIjp7IiRpZCI6IjU2NSIsIkxpbmVDb2xvciI6bnVsbCwiTGluZVdlaWdodCI6MC4wLCJMaW5lVHlwZSI6MCwiUGFyZW50U3R5bGUiOm51bGx9LCJQYXJlbnRTdHlsZSI6bnVsbH0sIkR1cmF0aW9uU3R5bGUiOnsiJGlkIjoiNTY2IiwiRm9udFNldHRpbmdzIjp7IiRpZCI6IjU2NyIsIkZvbnRTaXplIjoxMCwiRm9udE5hbWUiOiJDYWxpYnJpIiwiSXNCb2xkIjpmYWxzZSwiSXNJdGFsaWMiOmZhbHNlLCJJc1VuZGVybGluZWQiOmZhbHNlLCJQYXJlbnRTdHlsZSI6bnVsbH0sIkF1dG9TaXplIjowLCJGb3JlZ3JvdW5kIjp7IiRpZCI6IjU2OCIsIkNvbG9yIjp7IiRyZWYiOiI5NiJ9fSwiTWF4V2lkdGgiOjIwMC4wLCJNYXhIZWlnaHQiOiJJbmZpbml0eSIsIlNtYXJ0Rm9yZWdyb3VuZElzQWN0aXZlIjpmYWxzZSwiSG9yaXpvbnRhbEFsaWdubWVudCI6MCwiVmVydGljYWxBbGlnbm1lbnQiOjAsIlNtYXJ0Rm9yZWdyb3VuZCI6bnVsbCwiQmFja2dyb3VuZEZpbGxUeXBlIjowLCJNYXJnaW4iOnsiJGlkIjoiNTY5IiwiVG9wIjowLCJMZWZ0IjowLCJSaWdodCI6MCwiQm90dG9tIjowfSwiUGFkZGluZyI6eyIkaWQiOiI1NzAiLCJUb3AiOjAsIkxlZnQiOjAsIlJpZ2h0IjowLCJCb3R0b20iOjB9LCJCYWNrZ3JvdW5kIjp7IiRyZWYiOiI5OSJ9LCJJc1Zpc2libGUiOnRydWUsIldpZHRoIjowLjAsIkhlaWdodCI6MC4wLCJCb3JkZXJTdHlsZSI6eyIkaWQiOiI1NzEiLCJMaW5lQ29sb3IiOm51bGwsIkxpbmVXZWlnaHQiOjAuMCwiTGluZVR5cGUiOjAsIlBhcmVudFN0eWxlIjpudWxsfSwiUGFyZW50U3R5bGUiOm51bGx9LCJIb3Jpem9udGFsQ29ubmVjdG9yU3R5bGUiOnsiJGlkIjoiNTcyIiwiTGluZUNvbG9yIjp7IiRyZWYiOiIxMDEifSwiTGluZVdlaWdodCI6MS4wLCJMaW5lVHlwZSI6MCwiUGFyZW50U3R5bGUiOm51bGx9LCJWZXJ0aWNhbENvbm5lY3RvclN0eWxlIjp7IiRpZCI6IjU3MyIsIkxpbmVDb2xvciI6eyIkcmVmIjoiMTA0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1NzQiLCJNYXJnaW4iOnsiJGlkIjoiNTc1IiwiVG9wIjowLCJMZWZ0Ijo0LCJSaWdodCI6NCwiQm90dG9tIjowfSwiUGFkZGluZyI6eyIkaWQiOiI1NzYiLCJUb3AiOjAsIkxlZnQiOjAsIlJpZ2h0IjowLCJCb3R0b20iOjB9LCJCYWNrZ3JvdW5kIjp7IiRpZCI6IjU3NyIsIkNvbG9yIjp7IiRpZCI6IjU3OCIsIkEiOjI1NSwiUiI6OTEsIkciOjE1NSwiQiI6MjEzfX0sIklzVmlzaWJsZSI6dHJ1ZSwiV2lkdGgiOjAuMCwiSGVpZ2h0IjoxMC4wLCJCb3JkZXJTdHlsZSI6eyIkaWQiOiI1NzkiLCJMaW5lQ29sb3IiOnsiJHJlZiI6IjExMiJ9LCJMaW5lV2VpZ2h0IjowLjAsIkxpbmVUeXBlIjowLCJQYXJlbnRTdHlsZSI6bnVsbH0sIlBhcmVudFN0eWxlIjpudWxsfSwiVGl0bGVTdHlsZSI6eyIkaWQiOiI1ODAiLCJGb250U2V0dGluZ3MiOnsiJGlkIjoiNTgxIiwiRm9udFNpemUiOjExLCJGb250TmFtZSI6IkNhbGlicmkiLCJJc0JvbGQiOnRydWUsIklzSXRhbGljIjpmYWxzZSwiSXNVbmRlcmxpbmVkIjpmYWxzZSwiUGFyZW50U3R5bGUiOm51bGx9LCJBdXRvU2l6ZSI6MCwiRm9yZWdyb3VuZCI6eyIkaWQiOiI1ODIiLCJDb2xvciI6eyIkcmVmIjoiMTE3In19LCJNYXhXaWR0aCI6OTYwLjAsIk1heEhlaWdodCI6IkluZmluaXR5IiwiU21hcnRGb3JlZ3JvdW5kSXNBY3RpdmUiOmZhbHNlLCJIb3Jpem9udGFsQWxpZ25tZW50IjoxLCJWZXJ0aWNhbEFsaWdubWVudCI6MCwiU21hcnRGb3JlZ3JvdW5kIjpudWxsLCJCYWNrZ3JvdW5kRmlsbFR5cGUiOjAsIk1hcmdpbiI6eyIkaWQiOiI1ODMiLCJUb3AiOjAsIkxlZnQiOjAsIlJpZ2h0IjowLCJCb3R0b20iOjB9LCJQYWRkaW5nIjp7IiRpZCI6IjU4NCIsIlRvcCI6MCwiTGVmdCI6MCwiUmlnaHQiOjAsIkJvdHRvbSI6MH0sIkJhY2tncm91bmQiOnsiJHJlZiI6IjEyMCJ9LCJJc1Zpc2libGUiOnRydWUsIldpZHRoIjowLjAsIkhlaWdodCI6MC4wLCJCb3JkZXJTdHlsZSI6eyIkaWQiOiI1ODUiLCJMaW5lQ29sb3IiOm51bGwsIkxpbmVXZWlnaHQiOjAuMCwiTGluZVR5cGUiOjAsIlBhcmVudFN0eWxlIjpudWxsfSwiUGFyZW50U3R5bGUiOm51bGx9LCJEYXRlU3R5bGUiOnsiJGlkIjoiNTg2IiwiRm9udFNldHRpbmdzIjp7IiRpZCI6IjU4NyIsIkZvbnRTaXplIjoxMCwiRm9udE5hbWUiOiJDYWxpYnJpIiwiSXNCb2xkIjpmYWxzZSwiSXNJdGFsaWMiOmZhbHNlLCJJc1VuZGVybGluZWQiOmZhbHNlLCJQYXJlbnRTdHlsZSI6bnVsbH0sIkF1dG9TaXplIjowLCJGb3JlZ3JvdW5kIjp7IiRpZCI6IjU4OCIsIkNvbG9yIjp7IiRyZWYiOiIxMjQifX0sIk1heFdpZHRoIjoyMDAuMCwiTWF4SGVpZ2h0IjoiSW5maW5pdHkiLCJTbWFydEZvcmVncm91bmRJc0FjdGl2ZSI6ZmFsc2UsIkhvcml6b250YWxBbGlnbm1lbnQiOjAsIlZlcnRpY2FsQWxpZ25tZW50IjowLCJTbWFydEZvcmVncm91bmQiOm51bGwsIkJhY2tncm91bmRGaWxsVHlwZSI6MCwiTWFyZ2luIjp7IiRpZCI6IjU4OSIsIlRvcCI6MCwiTGVmdCI6MCwiUmlnaHQiOjAsIkJvdHRvbSI6MH0sIlBhZGRpbmciOnsiJGlkIjoiNTkwIiwiVG9wIjowLCJMZWZ0IjowLCJSaWdodCI6MCwiQm90dG9tIjowfSwiQmFja2dyb3VuZCI6eyIkcmVmIjoiMTI3In0sIklzVmlzaWJsZSI6dHJ1ZSwiV2lkdGgiOjAuMCwiSGVpZ2h0IjowLjAsIkJvcmRlclN0eWxlIjp7IiRpZCI6IjU5MSIsIkxpbmVDb2xvciI6bnVsbCwiTGluZVdlaWdodCI6MC4wLCJMaW5lVHlwZSI6MCwiUGFyZW50U3R5bGUiOm51bGx9LCJQYXJlbnRTdHlsZSI6bnVsbH0sIkRhdGVGb3JtYXQiOnsiJGlkIjoiNT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1OTIifSwiSWQiOiIyZmM2NGYyNS1hMWU2LTQyZTktYjg2My1mMDllM2VmYzFhYzMiLCJJbXBvcnRJZCI6bnVsbCwiVGl0bGUiOm51bGwsIk5vdGUiOm51bGwsIkh5cGVybGluayI6bnVsbCwiSXNDaGFuZ2VkIjpmYWxzZSwiSXNOZXciOmZhbHNlfV0sIk1zUHJvamVjdEl0ZW1zVHJlZSI6eyIkaWQiOiI1OTMiLCJSb290Ijp7IkltcG9ydElkIjpudWxsLCJJc0ltcG9ydGVkIjpmYWxzZSwiQ2hpbGRyZW4iOltdfX0sIk1ldGFkYXRhIjp7IiRpZCI6IjU5NCIsIlJlY2VudENvbG9yc0NvbGxlY3Rpb24iOiJbXSJ9LCJTZXR0aW5ncyI6eyIkaWQiOiI1OTUiLCJJbXBhT3B0aW9ucyI6eyIkaWQiOiI1OTY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U5Ny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2018-07-11T14:25:08Z</dcterms:created>
  <dcterms:modified xsi:type="dcterms:W3CDTF">2018-07-16T13:37:47Z</dcterms:modified>
</cp:coreProperties>
</file>