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68" r:id="rId3"/>
    <p:sldId id="27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3E4"/>
    <a:srgbClr val="A0A1A4"/>
    <a:srgbClr val="7C7E81"/>
    <a:srgbClr val="050505"/>
    <a:srgbClr val="ECEEF3"/>
    <a:srgbClr val="98999C"/>
    <a:srgbClr val="16A9FD"/>
    <a:srgbClr val="0667E1"/>
    <a:srgbClr val="B4E6DF"/>
    <a:srgbClr val="E8E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75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0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072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60AB-928F-4602-A8B6-F39C51854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7E1725-7BDA-4156-91C1-7E2A937DC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D0983-C74F-49B1-A4A1-6606BF9ED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65838-7C15-47B9-A98E-5353FC175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2C29-65B0-4A4A-8107-9F87C9E4A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687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2101E-C58D-4558-8F44-8C8649DC5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F7577-2433-49F9-9D51-64292CAE0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CC11E-255C-4136-9D8E-1CA7C433D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8D570-DF9B-4022-BA14-531B41EB2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CE251-5071-47D6-A1AC-C3AAA1A0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198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2D1EE-C505-45C8-924F-B9461F2E6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02E57-0051-4B40-8D0F-B1931A3AE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7D12D-F230-4DA9-9252-D07CD7670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2C963-7700-46AF-8430-B3336820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7691B-A20A-4B2D-8FD5-FA37BA44D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474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91888-DB25-4C13-9ABA-056C2D3DD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89383-84B1-4538-9084-FBB46B588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FFDE-0D44-413A-BC7D-07AEC4DD2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BDC7D-1F57-46BC-A11C-698CA0134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6D15F-CC93-4BDF-ABDE-30F0425EE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20205-4297-4858-ACB2-71C66F92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857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262CD-4062-4985-ADE0-83A352B2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1438C-AFA9-48B6-BB52-351959689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9D6D2-45F5-44B2-9DA7-6C6CB41F1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0E26EF-13AA-4D53-B4D3-F38FAF886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51DC7D-1517-4B8C-8FC0-DD8FFA18C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AD5184-4914-4BF2-A070-1DE5018D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AE1F58-55F5-44C3-B3AA-918DD51F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6BEF75-49B3-4C01-BEBE-AC7B0E15F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840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F3675-39EA-4609-8C75-B6FD3AB1C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E5DD0-7586-4C18-BD47-8025BDA0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F19C84-6ABA-4C55-9380-CFDFA9EA6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40E79E-9B43-4480-AEEF-17262E562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045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556164-7609-4880-BB63-DB589FBD3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4100E4-A139-4972-A479-ED466871F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B0A16-CB2A-4EA8-99CF-D14860E30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912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CFE36-5BD5-4C4E-AFE1-3AC4BCD0E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335F5-33EF-4B50-AFBB-8BD2DC44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5270-AAE4-436E-8889-07A998590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50AEE-D3E4-408F-9338-FEB35F098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6221F-D902-49D3-A886-8A844F56E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8F62B-ED02-4A66-94DE-AD585C41B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17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0384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A9607-10B1-4F26-8E92-625E18AB1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445722-B13F-49A2-9480-E10A83DB4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E1AA31-63C6-46B6-9FA1-282243BA1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9DC22-F071-420A-96B9-9852C86F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D6D1-34F5-435F-964F-E0BDF300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C4A86-1141-4995-930D-E35ACEDA0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995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B8A77-A07C-4D93-BB08-3817B2D01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50B044-E5EC-4CA2-869E-590C1F3FF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FCEED-7E21-4350-BE10-64697EF7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B4EE8-F2FD-40C5-90D5-71A0D4473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DBAB3-2848-4D1A-BACA-3436C7ADB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172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E10359-A85E-4911-9C9E-8B6FC62C3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8E1672-AE98-4227-9D4E-2400FAC74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41899-DD4A-408D-A37D-4EDB9F11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E9ABA-B811-4F24-BAC8-1DDC4FD6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EEBBC-7D32-4EC2-814B-9188510A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4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71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82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4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90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4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43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34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4441-EA54-4F75-9935-AC506D25CC53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5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1E77DB-5579-4496-A8AE-E9063CBCD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7E26E-A5CE-4151-8983-319865F31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589CF-186A-4B47-8686-AEC085D8C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3DF4-FC65-4116-9ED1-787E8E235FEF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8CE9B-14CC-4AE9-AA89-4A21C81617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75C41-E182-4B26-B601-B8A05AD5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image" Target="../media/image7.png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134" Type="http://schemas.openxmlformats.org/officeDocument/2006/relationships/image" Target="../media/image8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image" Target="../media/image3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image" Target="../media/image6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image" Target="../media/image5.png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Get your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free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14-day trial of Office Timeline here: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C43E1C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Re-open this template, and create your impressive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How to update this template in seconds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the Edit Data button on the Office Timeline tab.</a:t>
              </a: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20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Save to instantly update the template.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FDB2567-49A4-4169-A34E-C360BCD331DB}"/>
              </a:ext>
            </a:extLst>
          </p:cNvPr>
          <p:cNvSpPr/>
          <p:nvPr/>
        </p:nvSpPr>
        <p:spPr>
          <a:xfrm>
            <a:off x="63500" y="607800"/>
            <a:ext cx="12064999" cy="6126375"/>
          </a:xfrm>
          <a:prstGeom prst="roundRect">
            <a:avLst>
              <a:gd name="adj" fmla="val 2921"/>
            </a:avLst>
          </a:prstGeom>
          <a:solidFill>
            <a:srgbClr val="FFFFFF"/>
          </a:solidFill>
          <a:ln>
            <a:noFill/>
          </a:ln>
          <a:effectLst>
            <a:outerShdw blurRad="76200" dist="25400" dir="5400000" algn="t" rotWithShape="0">
              <a:srgbClr val="C7C9CC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349151" y="6203307"/>
            <a:ext cx="11458918" cy="0"/>
          </a:xfrm>
          <a:prstGeom prst="line">
            <a:avLst/>
          </a:prstGeom>
          <a:ln w="12700">
            <a:solidFill>
              <a:srgbClr val="DCDEE1"/>
            </a:solidFill>
          </a:ln>
          <a:effectLst>
            <a:glow rad="19050">
              <a:srgbClr val="DDDFE2">
                <a:alpha val="1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538D6269-9501-41E7-899B-DBCE377CC07B}"/>
              </a:ext>
            </a:extLst>
          </p:cNvPr>
          <p:cNvPicPr>
            <a:picLocks noChangeAspect="1"/>
          </p:cNvPicPr>
          <p:nvPr/>
        </p:nvPicPr>
        <p:blipFill>
          <a:blip r:embed="rId129"/>
          <a:stretch>
            <a:fillRect/>
          </a:stretch>
        </p:blipFill>
        <p:spPr>
          <a:xfrm>
            <a:off x="11447300" y="756946"/>
            <a:ext cx="561975" cy="4667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8CDEFAF-1742-4904-8214-9BC5219CF48D}"/>
              </a:ext>
            </a:extLst>
          </p:cNvPr>
          <p:cNvPicPr>
            <a:picLocks noChangeAspect="1"/>
          </p:cNvPicPr>
          <p:nvPr/>
        </p:nvPicPr>
        <p:blipFill>
          <a:blip r:embed="rId130"/>
          <a:stretch>
            <a:fillRect/>
          </a:stretch>
        </p:blipFill>
        <p:spPr>
          <a:xfrm>
            <a:off x="291601" y="6262753"/>
            <a:ext cx="2324100" cy="40957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802B569-BD1B-4664-810F-95FFCE83C338}"/>
              </a:ext>
            </a:extLst>
          </p:cNvPr>
          <p:cNvPicPr>
            <a:picLocks noChangeAspect="1"/>
          </p:cNvPicPr>
          <p:nvPr/>
        </p:nvPicPr>
        <p:blipFill>
          <a:blip r:embed="rId131"/>
          <a:stretch>
            <a:fillRect/>
          </a:stretch>
        </p:blipFill>
        <p:spPr>
          <a:xfrm>
            <a:off x="5398130" y="6288959"/>
            <a:ext cx="1409700" cy="40005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5610B7E-5C75-440B-A51C-774CC344FCFD}"/>
              </a:ext>
            </a:extLst>
          </p:cNvPr>
          <p:cNvPicPr>
            <a:picLocks noChangeAspect="1"/>
          </p:cNvPicPr>
          <p:nvPr/>
        </p:nvPicPr>
        <p:blipFill>
          <a:blip r:embed="rId132"/>
          <a:stretch>
            <a:fillRect/>
          </a:stretch>
        </p:blipFill>
        <p:spPr>
          <a:xfrm>
            <a:off x="10113382" y="6303246"/>
            <a:ext cx="1066800" cy="37147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B5590357-00BC-4690-B08B-6F2A9D1892C5}"/>
              </a:ext>
            </a:extLst>
          </p:cNvPr>
          <p:cNvPicPr>
            <a:picLocks noChangeAspect="1"/>
          </p:cNvPicPr>
          <p:nvPr/>
        </p:nvPicPr>
        <p:blipFill>
          <a:blip r:embed="rId133"/>
          <a:stretch>
            <a:fillRect/>
          </a:stretch>
        </p:blipFill>
        <p:spPr>
          <a:xfrm>
            <a:off x="12504" y="-1714"/>
            <a:ext cx="12180952" cy="5714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126D67D-ACA2-4D5A-8F3F-19AC9FC5B0B3}"/>
              </a:ext>
            </a:extLst>
          </p:cNvPr>
          <p:cNvPicPr>
            <a:picLocks noChangeAspect="1"/>
          </p:cNvPicPr>
          <p:nvPr/>
        </p:nvPicPr>
        <p:blipFill>
          <a:blip r:embed="rId134"/>
          <a:stretch>
            <a:fillRect/>
          </a:stretch>
        </p:blipFill>
        <p:spPr>
          <a:xfrm>
            <a:off x="340050" y="756597"/>
            <a:ext cx="1752600" cy="552450"/>
          </a:xfrm>
          <a:prstGeom prst="rect">
            <a:avLst/>
          </a:prstGeom>
        </p:spPr>
      </p:pic>
      <p:sp>
        <p:nvSpPr>
          <p:cNvPr id="13" name="OTLSHAPE_SL_595f265c46dc4faeb5f59fc0b514fc38_BackgroundRectangle">
            <a:extLst>
              <a:ext uri="{FF2B5EF4-FFF2-40B4-BE49-F238E27FC236}">
                <a16:creationId xmlns:a16="http://schemas.microsoft.com/office/drawing/2014/main" id="{AABB4D1D-3F74-4667-92E1-9E18AF91F70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045712"/>
            <a:ext cx="11290300" cy="1739561"/>
          </a:xfrm>
          <a:prstGeom prst="rect">
            <a:avLst/>
          </a:prstGeom>
          <a:solidFill>
            <a:srgbClr val="F0F2F5"/>
          </a:solidFill>
          <a:ln w="12700" cap="flat" cmpd="sng" algn="ctr">
            <a:solidFill>
              <a:srgbClr val="17A9F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TLSHAPE_SL_4763304559a641ceb3d29c73505d2257_BackgroundRectangle">
            <a:extLst>
              <a:ext uri="{FF2B5EF4-FFF2-40B4-BE49-F238E27FC236}">
                <a16:creationId xmlns:a16="http://schemas.microsoft.com/office/drawing/2014/main" id="{C2AAE152-7891-4557-A075-825BE751F0E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103120"/>
            <a:ext cx="11290300" cy="1879092"/>
          </a:xfrm>
          <a:prstGeom prst="rect">
            <a:avLst/>
          </a:prstGeom>
          <a:solidFill>
            <a:srgbClr val="F0F2F5"/>
          </a:solidFill>
          <a:ln w="3175" cap="flat" cmpd="sng" algn="ctr">
            <a:solidFill>
              <a:srgbClr val="1B74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41" name="OTLSHAPE_TB_00000000000000000000000000000000_ScaleContainer"/>
          <p:cNvSpPr/>
          <p:nvPr>
            <p:custDataLst>
              <p:tags r:id="rId4"/>
            </p:custDataLst>
          </p:nvPr>
        </p:nvSpPr>
        <p:spPr>
          <a:xfrm>
            <a:off x="1155700" y="1645920"/>
            <a:ext cx="10198100" cy="254000"/>
          </a:xfrm>
          <a:prstGeom prst="roundRect">
            <a:avLst/>
          </a:prstGeom>
          <a:solidFill>
            <a:srgbClr val="D8DAD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4" name="OTLSHAPE_SL_595f265c46dc4faeb5f59fc0b514fc38_HeaderRectangle">
            <a:extLst>
              <a:ext uri="{FF2B5EF4-FFF2-40B4-BE49-F238E27FC236}">
                <a16:creationId xmlns:a16="http://schemas.microsoft.com/office/drawing/2014/main" id="{29F3BC45-8D63-49B2-A6BD-9C4FBF90C87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045712"/>
            <a:ext cx="965200" cy="1739561"/>
          </a:xfrm>
          <a:prstGeom prst="rect">
            <a:avLst/>
          </a:prstGeom>
          <a:solidFill>
            <a:srgbClr val="17A9F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TLSHAPE_SL_4763304559a641ceb3d29c73505d2257_HeaderRectangle">
            <a:extLst>
              <a:ext uri="{FF2B5EF4-FFF2-40B4-BE49-F238E27FC236}">
                <a16:creationId xmlns:a16="http://schemas.microsoft.com/office/drawing/2014/main" id="{C6924C5A-2397-4825-9AB2-7A982DE53ED5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2103120"/>
            <a:ext cx="965200" cy="1879092"/>
          </a:xfrm>
          <a:prstGeom prst="rect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72" name="OTLSHAPE_SLM_c315b417e5894f89bd6133eca3494d10_Shape">
            <a:extLst>
              <a:ext uri="{FF2B5EF4-FFF2-40B4-BE49-F238E27FC236}">
                <a16:creationId xmlns:a16="http://schemas.microsoft.com/office/drawing/2014/main" id="{4099F4F2-7E46-470B-B726-28ED4497CA3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292963" y="5129657"/>
            <a:ext cx="152400" cy="177800"/>
          </a:xfrm>
          <a:prstGeom prst="roundRect">
            <a:avLst/>
          </a:prstGeom>
          <a:solidFill>
            <a:srgbClr val="17A9F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75" name="OTLSHAPE_SLM_f158567582f84c51a2d5893681e862eb_Shape">
            <a:extLst>
              <a:ext uri="{FF2B5EF4-FFF2-40B4-BE49-F238E27FC236}">
                <a16:creationId xmlns:a16="http://schemas.microsoft.com/office/drawing/2014/main" id="{7B3A2F3E-280F-4011-BB32-0BB3FDDAD8FF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2622575" y="4196461"/>
            <a:ext cx="152400" cy="177800"/>
          </a:xfrm>
          <a:prstGeom prst="roundRect">
            <a:avLst/>
          </a:prstGeom>
          <a:solidFill>
            <a:srgbClr val="17A9F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78" name="OTLSHAPE_SLM_5023fad371804fca9991eb117619f783_Shape">
            <a:extLst>
              <a:ext uri="{FF2B5EF4-FFF2-40B4-BE49-F238E27FC236}">
                <a16:creationId xmlns:a16="http://schemas.microsoft.com/office/drawing/2014/main" id="{F0062D00-B9D1-4C42-8578-39D78FD7B364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4896728" y="4196461"/>
            <a:ext cx="152400" cy="177800"/>
          </a:xfrm>
          <a:prstGeom prst="roundRect">
            <a:avLst/>
          </a:prstGeom>
          <a:solidFill>
            <a:srgbClr val="17A9F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TLSHAPE_SLM_716415a0b059468aacbfbb2d74f4c9e5_Shape">
            <a:extLst>
              <a:ext uri="{FF2B5EF4-FFF2-40B4-BE49-F238E27FC236}">
                <a16:creationId xmlns:a16="http://schemas.microsoft.com/office/drawing/2014/main" id="{2FF31B3C-6AC1-4253-8B4C-DAF3ACBCBBA9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5341793" y="5526489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F345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35" name="OTLSHAPE_SLM_8091c28489f342a8b40d8f7e10373ffb_Shape">
            <a:extLst>
              <a:ext uri="{FF2B5EF4-FFF2-40B4-BE49-F238E27FC236}">
                <a16:creationId xmlns:a16="http://schemas.microsoft.com/office/drawing/2014/main" id="{4426A355-40A2-4A65-8458-415DE9016371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600251" y="4663059"/>
            <a:ext cx="152400" cy="177800"/>
          </a:xfrm>
          <a:prstGeom prst="roundRect">
            <a:avLst/>
          </a:prstGeom>
          <a:solidFill>
            <a:srgbClr val="17A9F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38" name="OTLSHAPE_SLM_7bf054f8ce5b425faa190b37701d3758_Shape">
            <a:extLst>
              <a:ext uri="{FF2B5EF4-FFF2-40B4-BE49-F238E27FC236}">
                <a16:creationId xmlns:a16="http://schemas.microsoft.com/office/drawing/2014/main" id="{C23D7509-C414-44CC-8E51-7B94A0D4992E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421320" y="4663059"/>
            <a:ext cx="152400" cy="177800"/>
          </a:xfrm>
          <a:prstGeom prst="roundRect">
            <a:avLst/>
          </a:prstGeom>
          <a:solidFill>
            <a:srgbClr val="17A9F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66" name="OTLSHAPE_SLM_6a33a3dc267c4af480325e72f1e06686_Shape">
            <a:extLst>
              <a:ext uri="{FF2B5EF4-FFF2-40B4-BE49-F238E27FC236}">
                <a16:creationId xmlns:a16="http://schemas.microsoft.com/office/drawing/2014/main" id="{784E0C06-EC5F-4A5F-84DD-0D4AE4E1753E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01542" y="5129657"/>
            <a:ext cx="152400" cy="177800"/>
          </a:xfrm>
          <a:prstGeom prst="roundRect">
            <a:avLst/>
          </a:prstGeom>
          <a:solidFill>
            <a:srgbClr val="17A9F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71" name="OTLSHAPE_SLM_f9a95424502744cbbc5935a365207686_Shape">
            <a:extLst>
              <a:ext uri="{FF2B5EF4-FFF2-40B4-BE49-F238E27FC236}">
                <a16:creationId xmlns:a16="http://schemas.microsoft.com/office/drawing/2014/main" id="{C1DD882A-B116-4C40-B8D6-B2151BB1005B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5284590" y="4663059"/>
            <a:ext cx="152400" cy="177800"/>
          </a:xfrm>
          <a:prstGeom prst="roundRect">
            <a:avLst/>
          </a:prstGeom>
          <a:solidFill>
            <a:srgbClr val="17A9F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OTLSHAPE_SLM_483d9c77458448f6bed1a83d2d3f4a24_Shape">
            <a:extLst>
              <a:ext uri="{FF2B5EF4-FFF2-40B4-BE49-F238E27FC236}">
                <a16:creationId xmlns:a16="http://schemas.microsoft.com/office/drawing/2014/main" id="{425A3B3A-BA04-4569-AD8D-3A7AC4693EE7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8108447" y="4196461"/>
            <a:ext cx="152400" cy="177800"/>
          </a:xfrm>
          <a:prstGeom prst="roundRect">
            <a:avLst/>
          </a:prstGeom>
          <a:solidFill>
            <a:srgbClr val="17A9F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TLSHAPE_SLM_2660103256f04387be5208b72e24a0b1_Shape">
            <a:extLst>
              <a:ext uri="{FF2B5EF4-FFF2-40B4-BE49-F238E27FC236}">
                <a16:creationId xmlns:a16="http://schemas.microsoft.com/office/drawing/2014/main" id="{1B2E360E-0543-4149-A0C3-3FAE29672498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9403180" y="4196461"/>
            <a:ext cx="152400" cy="177800"/>
          </a:xfrm>
          <a:prstGeom prst="roundRect">
            <a:avLst/>
          </a:prstGeom>
          <a:solidFill>
            <a:srgbClr val="17A9F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TLSHAPE_SLM_ee36de439e62443fab553379374067e2_Shape">
            <a:extLst>
              <a:ext uri="{FF2B5EF4-FFF2-40B4-BE49-F238E27FC236}">
                <a16:creationId xmlns:a16="http://schemas.microsoft.com/office/drawing/2014/main" id="{6D731413-3BD2-4FAD-9F89-E78DDE2FFCF6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220760" y="4196461"/>
            <a:ext cx="152400" cy="177800"/>
          </a:xfrm>
          <a:prstGeom prst="roundRect">
            <a:avLst/>
          </a:prstGeom>
          <a:solidFill>
            <a:srgbClr val="17A9F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TLSHAPE_SLM_2a5d035e1f724686af84260c896cc31f_Shape">
            <a:extLst>
              <a:ext uri="{FF2B5EF4-FFF2-40B4-BE49-F238E27FC236}">
                <a16:creationId xmlns:a16="http://schemas.microsoft.com/office/drawing/2014/main" id="{262B8A93-5DB4-4488-80F5-1123A06CD135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8320515" y="4663059"/>
            <a:ext cx="152400" cy="177800"/>
          </a:xfrm>
          <a:prstGeom prst="star8">
            <a:avLst/>
          </a:prstGeom>
          <a:solidFill>
            <a:srgbClr val="FFA5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TLSHAPE_SLM_788e8f0a761e4cd7ba44d18ec5a9ee0b_Shape">
            <a:extLst>
              <a:ext uri="{FF2B5EF4-FFF2-40B4-BE49-F238E27FC236}">
                <a16:creationId xmlns:a16="http://schemas.microsoft.com/office/drawing/2014/main" id="{CABFDBAD-D016-44E3-9266-BF1DDA77AB85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0144023" y="5129657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F345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TLSHAPE_SLM_6580276f73f0484fb5b6baa1e17f3897_Shape">
            <a:extLst>
              <a:ext uri="{FF2B5EF4-FFF2-40B4-BE49-F238E27FC236}">
                <a16:creationId xmlns:a16="http://schemas.microsoft.com/office/drawing/2014/main" id="{0CD61F95-3E8F-438D-9B57-32C06D56AB15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224598" y="4196461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F345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TLSHAPE_SLM_39b08bef751e481c875ddbaf44fed187_Shape">
            <a:extLst>
              <a:ext uri="{FF2B5EF4-FFF2-40B4-BE49-F238E27FC236}">
                <a16:creationId xmlns:a16="http://schemas.microsoft.com/office/drawing/2014/main" id="{C67EAD8A-5946-4542-A9D2-CF2A8BFBF5C8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3331330" y="4663059"/>
            <a:ext cx="152400" cy="177800"/>
          </a:xfrm>
          <a:prstGeom prst="roundRect">
            <a:avLst/>
          </a:prstGeom>
          <a:solidFill>
            <a:srgbClr val="17A9F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TLSHAPE_SLM_8a5dd05063c94b89a33425f2b3bf5f97_Shape">
            <a:extLst>
              <a:ext uri="{FF2B5EF4-FFF2-40B4-BE49-F238E27FC236}">
                <a16:creationId xmlns:a16="http://schemas.microsoft.com/office/drawing/2014/main" id="{2E527668-0A97-48B1-9945-45C88F0C12F5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5539909" y="5129657"/>
            <a:ext cx="152400" cy="177800"/>
          </a:xfrm>
          <a:prstGeom prst="roundRect">
            <a:avLst/>
          </a:prstGeom>
          <a:solidFill>
            <a:srgbClr val="17A9F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TLSHAPE_SLM_11fcc4f8259144fa9414cc3ae95dde6f_Shape">
            <a:extLst>
              <a:ext uri="{FF2B5EF4-FFF2-40B4-BE49-F238E27FC236}">
                <a16:creationId xmlns:a16="http://schemas.microsoft.com/office/drawing/2014/main" id="{59D3A96F-DE2A-13DF-CCB9-23C8362674BA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 flipV="1">
            <a:off x="9912422" y="4663059"/>
            <a:ext cx="152400" cy="177800"/>
          </a:xfrm>
          <a:prstGeom prst="triangle">
            <a:avLst/>
          </a:prstGeom>
          <a:solidFill>
            <a:srgbClr val="DF345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2" name="OTLSHAPE_SLM_bc686af9e9504549a62db832951dc40a_Shape">
            <a:extLst>
              <a:ext uri="{FF2B5EF4-FFF2-40B4-BE49-F238E27FC236}">
                <a16:creationId xmlns:a16="http://schemas.microsoft.com/office/drawing/2014/main" id="{38FAF368-7E61-46C5-9211-3B74F5FB36B9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880540" y="3187065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45" name="OTLSHAPE_SLM_344f1f2e79c547b7aa9b7f8b5eb5e9a2_Shape">
            <a:extLst>
              <a:ext uri="{FF2B5EF4-FFF2-40B4-BE49-F238E27FC236}">
                <a16:creationId xmlns:a16="http://schemas.microsoft.com/office/drawing/2014/main" id="{177258A2-436C-4F76-AC9B-5688EBAB71E6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7414896" y="3653663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TLSHAPE_SLM_b1cbbb80bd664d7a87e9fe8b8e5c5153_Shape">
            <a:extLst>
              <a:ext uri="{FF2B5EF4-FFF2-40B4-BE49-F238E27FC236}">
                <a16:creationId xmlns:a16="http://schemas.microsoft.com/office/drawing/2014/main" id="{486686A8-9EF6-44D2-B9BF-17CD759E45DB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10342766" y="3660013"/>
            <a:ext cx="165100" cy="165100"/>
          </a:xfrm>
          <a:prstGeom prst="wave">
            <a:avLst/>
          </a:prstGeom>
          <a:solidFill>
            <a:srgbClr val="0058B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38" name="OTLSHAPE_SLM_cbc4cb49a8514accb5ccae54e1f07ec8_Shape">
            <a:extLst>
              <a:ext uri="{FF2B5EF4-FFF2-40B4-BE49-F238E27FC236}">
                <a16:creationId xmlns:a16="http://schemas.microsoft.com/office/drawing/2014/main" id="{A785D9B6-CF85-4D7B-A538-FFEF60D48886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2044825" y="3187065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41" name="OTLSHAPE_SLM_cb3856da5496444bbe8dede90aaeb024_Shape">
            <a:extLst>
              <a:ext uri="{FF2B5EF4-FFF2-40B4-BE49-F238E27FC236}">
                <a16:creationId xmlns:a16="http://schemas.microsoft.com/office/drawing/2014/main" id="{237E99F7-3891-4B39-802E-F3A8F46BF5BD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3956229" y="3187065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37" name="OTLSHAPE_SLM_a93185cf4c5b4cecbe95216c45269c73_Shape">
            <a:extLst>
              <a:ext uri="{FF2B5EF4-FFF2-40B4-BE49-F238E27FC236}">
                <a16:creationId xmlns:a16="http://schemas.microsoft.com/office/drawing/2014/main" id="{3CD66D65-4122-4988-80E2-277DF991A1D0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4987273" y="2720467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29" name="OTLSHAPE_SLM_0a17e484f4fe4ce4bf7f5373cf4c6e6c_Shape">
            <a:extLst>
              <a:ext uri="{FF2B5EF4-FFF2-40B4-BE49-F238E27FC236}">
                <a16:creationId xmlns:a16="http://schemas.microsoft.com/office/drawing/2014/main" id="{DA6FBC09-428B-42F9-BE39-5F1F2822E43F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822988" y="2253869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24" name="OTLSHAPE_SLM_444fc02e670248448b1c23fada207c18_Shape">
            <a:extLst>
              <a:ext uri="{FF2B5EF4-FFF2-40B4-BE49-F238E27FC236}">
                <a16:creationId xmlns:a16="http://schemas.microsoft.com/office/drawing/2014/main" id="{95C536C2-3C94-439D-9954-09A31E91636D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9433730" y="2253869"/>
            <a:ext cx="177800" cy="177800"/>
          </a:xfrm>
          <a:prstGeom prst="ellipse">
            <a:avLst/>
          </a:prstGeom>
          <a:solidFill>
            <a:srgbClr val="00000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36" name="OTLSHAPE_SLM_0d040c4239764589badc86c585b8b29a_Shape">
            <a:extLst>
              <a:ext uri="{FF2B5EF4-FFF2-40B4-BE49-F238E27FC236}">
                <a16:creationId xmlns:a16="http://schemas.microsoft.com/office/drawing/2014/main" id="{D7D61007-86B4-42B5-B639-EED22A76E057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212246" y="2720467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TLSHAPE_SLM_4b8a25334745467d8620b9abda2e3eb7_Shape">
            <a:extLst>
              <a:ext uri="{FF2B5EF4-FFF2-40B4-BE49-F238E27FC236}">
                <a16:creationId xmlns:a16="http://schemas.microsoft.com/office/drawing/2014/main" id="{C40B53D2-8ED6-4955-A6D0-87B8029BA00E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0297494" y="3187065"/>
            <a:ext cx="152400" cy="177800"/>
          </a:xfrm>
          <a:prstGeom prst="downArrow">
            <a:avLst/>
          </a:prstGeom>
          <a:solidFill>
            <a:srgbClr val="DF345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A500"/>
              </a:solidFill>
            </a:endParaRPr>
          </a:p>
        </p:txBody>
      </p:sp>
      <p:sp>
        <p:nvSpPr>
          <p:cNvPr id="7640" name="OTLSHAPE_SLM_7aef7bae04d144ba93494aac68382b29_Shape">
            <a:extLst>
              <a:ext uri="{FF2B5EF4-FFF2-40B4-BE49-F238E27FC236}">
                <a16:creationId xmlns:a16="http://schemas.microsoft.com/office/drawing/2014/main" id="{1A1AC433-4758-4653-AD79-C37219C62078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5157485" y="3653663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30" name="OTLSHAPE_SLM_09eec3cbf0c94dafbdef2b3ed006da41_Shape">
            <a:extLst>
              <a:ext uri="{FF2B5EF4-FFF2-40B4-BE49-F238E27FC236}">
                <a16:creationId xmlns:a16="http://schemas.microsoft.com/office/drawing/2014/main" id="{6537198C-15C8-4D32-A4AB-9ECBCAF70C75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264216" y="2253869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35" name="OTLSHAPE_SLM_8476b9b77c35401495f0d7e3225db5ef_Shape">
            <a:extLst>
              <a:ext uri="{FF2B5EF4-FFF2-40B4-BE49-F238E27FC236}">
                <a16:creationId xmlns:a16="http://schemas.microsoft.com/office/drawing/2014/main" id="{227ECA5C-9587-4872-87E5-3AF6404C45D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7843218" y="2720467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33" name="OTLSHAPE_SLM_d63f1cbf916440b4b18cb96a80321139_Shape">
            <a:extLst>
              <a:ext uri="{FF2B5EF4-FFF2-40B4-BE49-F238E27FC236}">
                <a16:creationId xmlns:a16="http://schemas.microsoft.com/office/drawing/2014/main" id="{CD8F05EE-C84C-4F1C-A57D-FC1E551ADA8C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0157832" y="2720467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TLSHAPE_SLM_6061531784fc40bb87e8ca124514c22a_Shape">
            <a:extLst>
              <a:ext uri="{FF2B5EF4-FFF2-40B4-BE49-F238E27FC236}">
                <a16:creationId xmlns:a16="http://schemas.microsoft.com/office/drawing/2014/main" id="{21AF63EC-1F2D-466B-A64F-F4FF2AA752B5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3684312" y="2720467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F345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28" name="OTLSHAPE_SLM_c37d0c71bd3e46ec8f8b4e1e3b63b8df_Shape">
            <a:extLst>
              <a:ext uri="{FF2B5EF4-FFF2-40B4-BE49-F238E27FC236}">
                <a16:creationId xmlns:a16="http://schemas.microsoft.com/office/drawing/2014/main" id="{C0263155-C7D3-453A-BE33-49192A8A0D3F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3028431" y="2253869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31" name="OTLSHAPE_SLM_05e15b9174f648b583eca35eb6ed65ad_Shape">
            <a:extLst>
              <a:ext uri="{FF2B5EF4-FFF2-40B4-BE49-F238E27FC236}">
                <a16:creationId xmlns:a16="http://schemas.microsoft.com/office/drawing/2014/main" id="{15F05299-B926-4803-870C-CFAEBDA0E165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905306" y="2720467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43" name="OTLSHAPE_SLM_c9f8b97c425d4031bd9e71afb9f28174_Shape">
            <a:extLst>
              <a:ext uri="{FF2B5EF4-FFF2-40B4-BE49-F238E27FC236}">
                <a16:creationId xmlns:a16="http://schemas.microsoft.com/office/drawing/2014/main" id="{C2EC6E01-C1A6-4E94-BDB5-BEFD75AAC9E8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2434081" y="3653663"/>
            <a:ext cx="177800" cy="177800"/>
          </a:xfrm>
          <a:prstGeom prst="ellipse">
            <a:avLst/>
          </a:prstGeom>
          <a:solidFill>
            <a:srgbClr val="1B74E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TLSHAPE_SLM_90c546ba6bf043148764ca01fd7f42cd_Shape">
            <a:extLst>
              <a:ext uri="{FF2B5EF4-FFF2-40B4-BE49-F238E27FC236}">
                <a16:creationId xmlns:a16="http://schemas.microsoft.com/office/drawing/2014/main" id="{78EFCCAB-11BD-4A58-8A96-67413C9679C2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128331" y="2253869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F345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TLSHAPE_SL_595f265c46dc4faeb5f59fc0b514fc38_Header">
            <a:extLst>
              <a:ext uri="{FF2B5EF4-FFF2-40B4-BE49-F238E27FC236}">
                <a16:creationId xmlns:a16="http://schemas.microsoft.com/office/drawing/2014/main" id="{DAC84141-4B3F-409D-842A-F74791C69180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63500" y="4822465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Company</a:t>
            </a:r>
          </a:p>
        </p:txBody>
      </p:sp>
      <p:sp>
        <p:nvSpPr>
          <p:cNvPr id="22" name="OTLSHAPE_SL_4763304559a641ceb3d29c73505d2257_Header">
            <a:extLst>
              <a:ext uri="{FF2B5EF4-FFF2-40B4-BE49-F238E27FC236}">
                <a16:creationId xmlns:a16="http://schemas.microsoft.com/office/drawing/2014/main" id="{52216CD1-4D56-4FC5-8F14-617A85D342DA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3500" y="2949638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Product</a:t>
            </a:r>
          </a:p>
        </p:txBody>
      </p:sp>
      <p:sp>
        <p:nvSpPr>
          <p:cNvPr id="8145" name="OTLSHAPE_TB_00000000000000000000000000000000_TimescaleInterval1"/>
          <p:cNvSpPr txBox="1"/>
          <p:nvPr>
            <p:custDataLst>
              <p:tags r:id="rId45"/>
            </p:custDataLst>
          </p:nvPr>
        </p:nvSpPr>
        <p:spPr>
          <a:xfrm>
            <a:off x="1219200" y="167989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dirty="0">
                <a:solidFill>
                  <a:srgbClr val="1B1B1C"/>
                </a:solidFill>
                <a:latin typeface="Calibri" panose="020F0502020204030204" pitchFamily="34" charset="0"/>
              </a:rPr>
              <a:t>2004</a:t>
            </a:r>
          </a:p>
        </p:txBody>
      </p:sp>
      <p:sp>
        <p:nvSpPr>
          <p:cNvPr id="8146" name="OTLSHAPE_TB_00000000000000000000000000000000_TimescaleInterval2"/>
          <p:cNvSpPr txBox="1"/>
          <p:nvPr>
            <p:custDataLst>
              <p:tags r:id="rId46"/>
            </p:custDataLst>
          </p:nvPr>
        </p:nvSpPr>
        <p:spPr>
          <a:xfrm>
            <a:off x="2239081" y="167989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rgbClr val="1B1B1C"/>
                </a:solidFill>
                <a:latin typeface="Calibri" panose="020F0502020204030204" pitchFamily="34" charset="0"/>
              </a:rPr>
              <a:t>2006</a:t>
            </a:r>
          </a:p>
        </p:txBody>
      </p:sp>
      <p:sp>
        <p:nvSpPr>
          <p:cNvPr id="8147" name="OTLSHAPE_TB_00000000000000000000000000000000_TimescaleInterval3"/>
          <p:cNvSpPr txBox="1"/>
          <p:nvPr>
            <p:custDataLst>
              <p:tags r:id="rId47"/>
            </p:custDataLst>
          </p:nvPr>
        </p:nvSpPr>
        <p:spPr>
          <a:xfrm>
            <a:off x="3257567" y="167989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dirty="0">
                <a:solidFill>
                  <a:srgbClr val="1B1B1C"/>
                </a:solidFill>
                <a:latin typeface="Calibri" panose="020F0502020204030204" pitchFamily="34" charset="0"/>
              </a:rPr>
              <a:t>2008</a:t>
            </a:r>
          </a:p>
        </p:txBody>
      </p:sp>
      <p:sp>
        <p:nvSpPr>
          <p:cNvPr id="8148" name="OTLSHAPE_TB_00000000000000000000000000000000_TimescaleInterval4"/>
          <p:cNvSpPr txBox="1"/>
          <p:nvPr>
            <p:custDataLst>
              <p:tags r:id="rId48"/>
            </p:custDataLst>
          </p:nvPr>
        </p:nvSpPr>
        <p:spPr>
          <a:xfrm>
            <a:off x="4277448" y="167989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rgbClr val="1B1B1C"/>
                </a:solidFill>
                <a:latin typeface="Calibri" panose="020F0502020204030204" pitchFamily="34" charset="0"/>
              </a:rPr>
              <a:t>2010</a:t>
            </a:r>
          </a:p>
        </p:txBody>
      </p:sp>
      <p:sp>
        <p:nvSpPr>
          <p:cNvPr id="8149" name="OTLSHAPE_TB_00000000000000000000000000000000_TimescaleInterval5"/>
          <p:cNvSpPr txBox="1"/>
          <p:nvPr>
            <p:custDataLst>
              <p:tags r:id="rId49"/>
            </p:custDataLst>
          </p:nvPr>
        </p:nvSpPr>
        <p:spPr>
          <a:xfrm>
            <a:off x="5295934" y="167989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rgbClr val="1B1B1C"/>
                </a:solidFill>
                <a:latin typeface="Calibri" panose="020F0502020204030204" pitchFamily="34" charset="0"/>
              </a:rPr>
              <a:t>2012</a:t>
            </a:r>
          </a:p>
        </p:txBody>
      </p:sp>
      <p:sp>
        <p:nvSpPr>
          <p:cNvPr id="8150" name="OTLSHAPE_TB_00000000000000000000000000000000_TimescaleInterval6"/>
          <p:cNvSpPr txBox="1"/>
          <p:nvPr>
            <p:custDataLst>
              <p:tags r:id="rId50"/>
            </p:custDataLst>
          </p:nvPr>
        </p:nvSpPr>
        <p:spPr>
          <a:xfrm>
            <a:off x="6315815" y="167989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dirty="0">
                <a:solidFill>
                  <a:srgbClr val="1B1B1C"/>
                </a:solidFill>
                <a:latin typeface="Calibri" panose="020F0502020204030204" pitchFamily="34" charset="0"/>
              </a:rPr>
              <a:t>2014</a:t>
            </a:r>
          </a:p>
        </p:txBody>
      </p:sp>
      <p:sp>
        <p:nvSpPr>
          <p:cNvPr id="8151" name="OTLSHAPE_TB_00000000000000000000000000000000_TimescaleInterval7"/>
          <p:cNvSpPr txBox="1"/>
          <p:nvPr>
            <p:custDataLst>
              <p:tags r:id="rId51"/>
            </p:custDataLst>
          </p:nvPr>
        </p:nvSpPr>
        <p:spPr>
          <a:xfrm>
            <a:off x="7334301" y="167989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dirty="0">
                <a:solidFill>
                  <a:srgbClr val="1B1B1C"/>
                </a:solidFill>
                <a:latin typeface="Calibri" panose="020F0502020204030204" pitchFamily="34" charset="0"/>
              </a:rPr>
              <a:t>2016</a:t>
            </a:r>
          </a:p>
        </p:txBody>
      </p:sp>
      <p:sp>
        <p:nvSpPr>
          <p:cNvPr id="8152" name="OTLSHAPE_TB_00000000000000000000000000000000_TimescaleInterval8"/>
          <p:cNvSpPr txBox="1"/>
          <p:nvPr>
            <p:custDataLst>
              <p:tags r:id="rId52"/>
            </p:custDataLst>
          </p:nvPr>
        </p:nvSpPr>
        <p:spPr>
          <a:xfrm>
            <a:off x="8354182" y="167989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rgbClr val="1B1B1C"/>
                </a:solidFill>
                <a:latin typeface="Calibri" panose="020F0502020204030204" pitchFamily="34" charset="0"/>
              </a:rPr>
              <a:t>2018</a:t>
            </a:r>
          </a:p>
        </p:txBody>
      </p:sp>
      <p:sp>
        <p:nvSpPr>
          <p:cNvPr id="2" name="OTLSHAPE_TB_00000000000000000000000000000000_TimescaleInterval9">
            <a:extLst>
              <a:ext uri="{FF2B5EF4-FFF2-40B4-BE49-F238E27FC236}">
                <a16:creationId xmlns:a16="http://schemas.microsoft.com/office/drawing/2014/main" id="{F519745D-F77E-482E-84DF-870A3FD477C0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9372667" y="167989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b="1" spc="-20" dirty="0">
                <a:solidFill>
                  <a:srgbClr val="1B1B1C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7634" name="OTLSHAPE_TB_00000000000000000000000000000000_TimescaleInterval10">
            <a:extLst>
              <a:ext uri="{FF2B5EF4-FFF2-40B4-BE49-F238E27FC236}">
                <a16:creationId xmlns:a16="http://schemas.microsoft.com/office/drawing/2014/main" id="{CDE2A727-9FB1-4CEB-9184-9712ABD7BB31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0392549" y="167989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b="1" spc="-20">
                <a:solidFill>
                  <a:srgbClr val="1B1B1C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7673" name="OTLSHAPE_SLM_c315b417e5894f89bd6133eca3494d10_Title">
            <a:extLst>
              <a:ext uri="{FF2B5EF4-FFF2-40B4-BE49-F238E27FC236}">
                <a16:creationId xmlns:a16="http://schemas.microsoft.com/office/drawing/2014/main" id="{C535E1E3-C600-46A1-BAA2-B5B0B233E8DD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496163" y="5017008"/>
            <a:ext cx="11430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dirty="0">
                <a:solidFill>
                  <a:schemeClr val="dk1"/>
                </a:solidFill>
                <a:latin typeface="Calibri" panose="020F0502020204030204" pitchFamily="34" charset="0"/>
              </a:rPr>
              <a:t>First official investment: $500,000</a:t>
            </a:r>
          </a:p>
        </p:txBody>
      </p:sp>
      <p:sp>
        <p:nvSpPr>
          <p:cNvPr id="7674" name="OTLSHAPE_SLM_c315b417e5894f89bd6133eca3494d10_Date">
            <a:extLst>
              <a:ext uri="{FF2B5EF4-FFF2-40B4-BE49-F238E27FC236}">
                <a16:creationId xmlns:a16="http://schemas.microsoft.com/office/drawing/2014/main" id="{CACE66CC-0B0A-47A1-9B43-114ADE5612DD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496163" y="5296069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Jun 2004</a:t>
            </a:r>
          </a:p>
        </p:txBody>
      </p:sp>
      <p:sp>
        <p:nvSpPr>
          <p:cNvPr id="7676" name="OTLSHAPE_SLM_f158567582f84c51a2d5893681e862eb_Title">
            <a:extLst>
              <a:ext uri="{FF2B5EF4-FFF2-40B4-BE49-F238E27FC236}">
                <a16:creationId xmlns:a16="http://schemas.microsoft.com/office/drawing/2014/main" id="{59B19EF4-8F5B-4C88-9E63-923F92E739CE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825775" y="4153577"/>
            <a:ext cx="1041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spc="-4" dirty="0">
                <a:solidFill>
                  <a:schemeClr val="dk1"/>
                </a:solidFill>
                <a:latin typeface="Calibri" panose="020F0502020204030204" pitchFamily="34" charset="0"/>
              </a:rPr>
              <a:t>Facebook goes mobile</a:t>
            </a:r>
          </a:p>
        </p:txBody>
      </p:sp>
      <p:sp>
        <p:nvSpPr>
          <p:cNvPr id="7677" name="OTLSHAPE_SLM_f158567582f84c51a2d5893681e862eb_Date">
            <a:extLst>
              <a:ext uri="{FF2B5EF4-FFF2-40B4-BE49-F238E27FC236}">
                <a16:creationId xmlns:a16="http://schemas.microsoft.com/office/drawing/2014/main" id="{FE3BC010-1F44-4940-AE5A-8EEAB9DF4897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2825775" y="4293108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Jan 2007</a:t>
            </a:r>
          </a:p>
        </p:txBody>
      </p:sp>
      <p:sp>
        <p:nvSpPr>
          <p:cNvPr id="7679" name="OTLSHAPE_SLM_5023fad371804fca9991eb117619f783_Title">
            <a:extLst>
              <a:ext uri="{FF2B5EF4-FFF2-40B4-BE49-F238E27FC236}">
                <a16:creationId xmlns:a16="http://schemas.microsoft.com/office/drawing/2014/main" id="{655B297F-6BF1-43FA-9841-A733E4168548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5099928" y="4083812"/>
            <a:ext cx="9525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>
                <a:solidFill>
                  <a:schemeClr val="dk1"/>
                </a:solidFill>
                <a:latin typeface="Calibri" panose="020F0502020204030204" pitchFamily="34" charset="0"/>
              </a:rPr>
              <a:t>Partners with Skype to add video chat</a:t>
            </a:r>
          </a:p>
        </p:txBody>
      </p:sp>
      <p:sp>
        <p:nvSpPr>
          <p:cNvPr id="8128" name="OTLSHAPE_SLM_5023fad371804fca9991eb117619f783_Date">
            <a:extLst>
              <a:ext uri="{FF2B5EF4-FFF2-40B4-BE49-F238E27FC236}">
                <a16:creationId xmlns:a16="http://schemas.microsoft.com/office/drawing/2014/main" id="{F06D8B15-E7B4-47D8-8492-9C310C567484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5099928" y="4362873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Jun 2011</a:t>
            </a:r>
          </a:p>
        </p:txBody>
      </p:sp>
      <p:sp>
        <p:nvSpPr>
          <p:cNvPr id="8130" name="OTLSHAPE_SLM_716415a0b059468aacbfbb2d74f4c9e5_Title">
            <a:extLst>
              <a:ext uri="{FF2B5EF4-FFF2-40B4-BE49-F238E27FC236}">
                <a16:creationId xmlns:a16="http://schemas.microsoft.com/office/drawing/2014/main" id="{C599F446-EC51-4C73-AF44-1B1957F48FD9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5544993" y="5483606"/>
            <a:ext cx="1193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Facebook Inc. goes public</a:t>
            </a:r>
          </a:p>
        </p:txBody>
      </p:sp>
      <p:sp>
        <p:nvSpPr>
          <p:cNvPr id="8131" name="OTLSHAPE_SLM_716415a0b059468aacbfbb2d74f4c9e5_Date">
            <a:extLst>
              <a:ext uri="{FF2B5EF4-FFF2-40B4-BE49-F238E27FC236}">
                <a16:creationId xmlns:a16="http://schemas.microsoft.com/office/drawing/2014/main" id="{CF4C5FD5-62AC-455C-8F5B-69B25BC178A2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5544993" y="5623137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May 2012</a:t>
            </a:r>
          </a:p>
        </p:txBody>
      </p:sp>
      <p:sp>
        <p:nvSpPr>
          <p:cNvPr id="8136" name="OTLSHAPE_SLM_8091c28489f342a8b40d8f7e10373ffb_Title">
            <a:extLst>
              <a:ext uri="{FF2B5EF4-FFF2-40B4-BE49-F238E27FC236}">
                <a16:creationId xmlns:a16="http://schemas.microsoft.com/office/drawing/2014/main" id="{ED9EF40B-1570-4ADD-AA1A-E70DE289CC23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803451" y="4620175"/>
            <a:ext cx="1079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6">
                <a:solidFill>
                  <a:schemeClr val="dk1"/>
                </a:solidFill>
                <a:latin typeface="Calibri" panose="020F0502020204030204" pitchFamily="34" charset="0"/>
              </a:rPr>
              <a:t>Creates custom Tor link</a:t>
            </a:r>
          </a:p>
        </p:txBody>
      </p:sp>
      <p:sp>
        <p:nvSpPr>
          <p:cNvPr id="8137" name="OTLSHAPE_SLM_8091c28489f342a8b40d8f7e10373ffb_Date">
            <a:extLst>
              <a:ext uri="{FF2B5EF4-FFF2-40B4-BE49-F238E27FC236}">
                <a16:creationId xmlns:a16="http://schemas.microsoft.com/office/drawing/2014/main" id="{B5BC17D9-8C78-4FF5-9C7F-026EE1B2AB34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6803451" y="4759706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Oct 2014</a:t>
            </a:r>
          </a:p>
        </p:txBody>
      </p:sp>
      <p:sp>
        <p:nvSpPr>
          <p:cNvPr id="8160" name="OTLSHAPE_SLM_7bf054f8ce5b425faa190b37701d3758_Title">
            <a:extLst>
              <a:ext uri="{FF2B5EF4-FFF2-40B4-BE49-F238E27FC236}">
                <a16:creationId xmlns:a16="http://schemas.microsoft.com/office/drawing/2014/main" id="{BAFF31B7-9D63-4DAC-970E-6BE375769417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624520" y="4620175"/>
            <a:ext cx="1168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spc="-2" dirty="0" err="1">
                <a:solidFill>
                  <a:schemeClr val="dk1"/>
                </a:solidFill>
                <a:latin typeface="Calibri" panose="020F0502020204030204" pitchFamily="34" charset="0"/>
              </a:rPr>
              <a:t>ConnectU</a:t>
            </a:r>
            <a:r>
              <a:rPr lang="en-GB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 sues Facebook</a:t>
            </a:r>
          </a:p>
        </p:txBody>
      </p:sp>
      <p:sp>
        <p:nvSpPr>
          <p:cNvPr id="8163" name="OTLSHAPE_SLM_7bf054f8ce5b425faa190b37701d3758_Date">
            <a:extLst>
              <a:ext uri="{FF2B5EF4-FFF2-40B4-BE49-F238E27FC236}">
                <a16:creationId xmlns:a16="http://schemas.microsoft.com/office/drawing/2014/main" id="{40C11A4C-233F-497F-A974-742B4E84BA6C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624520" y="4759706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Sep 2004</a:t>
            </a:r>
          </a:p>
        </p:txBody>
      </p:sp>
      <p:sp>
        <p:nvSpPr>
          <p:cNvPr id="8167" name="OTLSHAPE_SLM_6a33a3dc267c4af480325e72f1e06686_Title">
            <a:extLst>
              <a:ext uri="{FF2B5EF4-FFF2-40B4-BE49-F238E27FC236}">
                <a16:creationId xmlns:a16="http://schemas.microsoft.com/office/drawing/2014/main" id="{6CBA9B08-E669-4A3C-B7F3-BB4FC19F0682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3704742" y="5017008"/>
            <a:ext cx="10668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International headquarters in Dublin</a:t>
            </a:r>
          </a:p>
        </p:txBody>
      </p:sp>
      <p:sp>
        <p:nvSpPr>
          <p:cNvPr id="8170" name="OTLSHAPE_SLM_6a33a3dc267c4af480325e72f1e06686_Date">
            <a:extLst>
              <a:ext uri="{FF2B5EF4-FFF2-40B4-BE49-F238E27FC236}">
                <a16:creationId xmlns:a16="http://schemas.microsoft.com/office/drawing/2014/main" id="{8AD1C3A4-52BC-43BE-AE93-FF2A69385A60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3704742" y="5296069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Oct 2008</a:t>
            </a:r>
          </a:p>
        </p:txBody>
      </p:sp>
      <p:sp>
        <p:nvSpPr>
          <p:cNvPr id="8172" name="OTLSHAPE_SLM_f9a95424502744cbbc5935a365207686_Title">
            <a:extLst>
              <a:ext uri="{FF2B5EF4-FFF2-40B4-BE49-F238E27FC236}">
                <a16:creationId xmlns:a16="http://schemas.microsoft.com/office/drawing/2014/main" id="{EE437F19-A5FF-48DB-8EDE-E1BA72909F27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487790" y="4620175"/>
            <a:ext cx="889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chemeClr val="dk1"/>
                </a:solidFill>
                <a:latin typeface="Calibri" panose="020F0502020204030204" pitchFamily="34" charset="0"/>
              </a:rPr>
              <a:t>Acquires Instagram</a:t>
            </a:r>
          </a:p>
        </p:txBody>
      </p:sp>
      <p:sp>
        <p:nvSpPr>
          <p:cNvPr id="8178" name="OTLSHAPE_SLM_f9a95424502744cbbc5935a365207686_Date">
            <a:extLst>
              <a:ext uri="{FF2B5EF4-FFF2-40B4-BE49-F238E27FC236}">
                <a16:creationId xmlns:a16="http://schemas.microsoft.com/office/drawing/2014/main" id="{BCFD4C24-FBB8-49E5-A6C8-C6B0B90B20D1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5487790" y="4759706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Apr 2012</a:t>
            </a:r>
          </a:p>
        </p:txBody>
      </p:sp>
      <p:sp>
        <p:nvSpPr>
          <p:cNvPr id="129" name="OTLSHAPE_SLM_483d9c77458448f6bed1a83d2d3f4a24_Title">
            <a:extLst>
              <a:ext uri="{FF2B5EF4-FFF2-40B4-BE49-F238E27FC236}">
                <a16:creationId xmlns:a16="http://schemas.microsoft.com/office/drawing/2014/main" id="{4B9A1BA4-150E-41D7-BF96-E4A41831B2F1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311647" y="4083812"/>
            <a:ext cx="723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dirty="0">
                <a:solidFill>
                  <a:schemeClr val="dk1"/>
                </a:solidFill>
                <a:latin typeface="Calibri" panose="020F0502020204030204" pitchFamily="34" charset="0"/>
              </a:rPr>
              <a:t>Acquires social media app </a:t>
            </a:r>
            <a:r>
              <a:rPr lang="en-GB" sz="900" dirty="0" err="1">
                <a:solidFill>
                  <a:schemeClr val="dk1"/>
                </a:solidFill>
                <a:latin typeface="Calibri" panose="020F0502020204030204" pitchFamily="34" charset="0"/>
              </a:rPr>
              <a:t>tbh</a:t>
            </a:r>
            <a:endParaRPr lang="en-GB" sz="9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0" name="OTLSHAPE_SLM_483d9c77458448f6bed1a83d2d3f4a24_Date">
            <a:extLst>
              <a:ext uri="{FF2B5EF4-FFF2-40B4-BE49-F238E27FC236}">
                <a16:creationId xmlns:a16="http://schemas.microsoft.com/office/drawing/2014/main" id="{D4F6CBD8-E961-456E-A72C-6F62624CECD2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8311647" y="4362873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Oct 2017</a:t>
            </a:r>
          </a:p>
        </p:txBody>
      </p:sp>
      <p:sp>
        <p:nvSpPr>
          <p:cNvPr id="132" name="OTLSHAPE_SLM_2660103256f04387be5208b72e24a0b1_Title">
            <a:extLst>
              <a:ext uri="{FF2B5EF4-FFF2-40B4-BE49-F238E27FC236}">
                <a16:creationId xmlns:a16="http://schemas.microsoft.com/office/drawing/2014/main" id="{5A8856AD-8925-4FB5-A746-0D656D85B944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9606380" y="4153577"/>
            <a:ext cx="787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1"/>
                </a:solidFill>
                <a:latin typeface="Calibri" panose="020F0502020204030204" pitchFamily="34" charset="0"/>
              </a:rPr>
              <a:t>Purchases GIPHY</a:t>
            </a:r>
          </a:p>
        </p:txBody>
      </p:sp>
      <p:sp>
        <p:nvSpPr>
          <p:cNvPr id="133" name="OTLSHAPE_SLM_2660103256f04387be5208b72e24a0b1_Date">
            <a:extLst>
              <a:ext uri="{FF2B5EF4-FFF2-40B4-BE49-F238E27FC236}">
                <a16:creationId xmlns:a16="http://schemas.microsoft.com/office/drawing/2014/main" id="{7AA77AA0-0912-4AFF-99F7-F48B2CCC7B97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9606380" y="4293108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May 2020</a:t>
            </a:r>
          </a:p>
        </p:txBody>
      </p:sp>
      <p:sp>
        <p:nvSpPr>
          <p:cNvPr id="135" name="OTLSHAPE_SLM_ee36de439e62443fab553379374067e2_Title">
            <a:extLst>
              <a:ext uri="{FF2B5EF4-FFF2-40B4-BE49-F238E27FC236}">
                <a16:creationId xmlns:a16="http://schemas.microsoft.com/office/drawing/2014/main" id="{8D2E90C8-BAA0-498D-8981-25A83986C553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423960" y="4153577"/>
            <a:ext cx="914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Acquires WhatsApp</a:t>
            </a:r>
          </a:p>
        </p:txBody>
      </p:sp>
      <p:sp>
        <p:nvSpPr>
          <p:cNvPr id="136" name="OTLSHAPE_SLM_ee36de439e62443fab553379374067e2_Date">
            <a:extLst>
              <a:ext uri="{FF2B5EF4-FFF2-40B4-BE49-F238E27FC236}">
                <a16:creationId xmlns:a16="http://schemas.microsoft.com/office/drawing/2014/main" id="{8E03D96B-9EFB-420D-B537-EE1C837F2F4A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423960" y="4293108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Feb 2014</a:t>
            </a:r>
          </a:p>
        </p:txBody>
      </p:sp>
      <p:sp>
        <p:nvSpPr>
          <p:cNvPr id="139" name="OTLSHAPE_SLM_2a5d035e1f724686af84260c896cc31f_Title">
            <a:extLst>
              <a:ext uri="{FF2B5EF4-FFF2-40B4-BE49-F238E27FC236}">
                <a16:creationId xmlns:a16="http://schemas.microsoft.com/office/drawing/2014/main" id="{2CECD46E-6686-4A10-83C5-E98C525F0D74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8523715" y="4550410"/>
            <a:ext cx="12192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>
                <a:solidFill>
                  <a:schemeClr val="dk1"/>
                </a:solidFill>
                <a:latin typeface="Calibri" panose="020F0502020204030204" pitchFamily="34" charset="0"/>
              </a:rPr>
              <a:t>Cambridge Analytica data scandal</a:t>
            </a:r>
          </a:p>
        </p:txBody>
      </p:sp>
      <p:sp>
        <p:nvSpPr>
          <p:cNvPr id="140" name="OTLSHAPE_SLM_2a5d035e1f724686af84260c896cc31f_Date">
            <a:extLst>
              <a:ext uri="{FF2B5EF4-FFF2-40B4-BE49-F238E27FC236}">
                <a16:creationId xmlns:a16="http://schemas.microsoft.com/office/drawing/2014/main" id="{707268D8-463B-4DDA-A53D-62E7480E2644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8523715" y="4829471"/>
            <a:ext cx="406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Mar 2018</a:t>
            </a:r>
          </a:p>
        </p:txBody>
      </p:sp>
      <p:sp>
        <p:nvSpPr>
          <p:cNvPr id="142" name="OTLSHAPE_SLM_788e8f0a761e4cd7ba44d18ec5a9ee0b_Title">
            <a:extLst>
              <a:ext uri="{FF2B5EF4-FFF2-40B4-BE49-F238E27FC236}">
                <a16:creationId xmlns:a16="http://schemas.microsoft.com/office/drawing/2014/main" id="{DD4001BB-AE97-4E1A-88CD-DB683EF23131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8864202" y="5017008"/>
            <a:ext cx="1231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Facebook Inc. renamed as </a:t>
            </a:r>
            <a:br>
              <a:rPr lang="en-GB" sz="900" spc="-2" dirty="0">
                <a:solidFill>
                  <a:schemeClr val="dk1"/>
                </a:solidFill>
                <a:latin typeface="Calibri" panose="020F0502020204030204" pitchFamily="34" charset="0"/>
              </a:rPr>
            </a:br>
            <a:r>
              <a:rPr lang="en-GB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Meta Platforms Inc.</a:t>
            </a:r>
          </a:p>
        </p:txBody>
      </p:sp>
      <p:sp>
        <p:nvSpPr>
          <p:cNvPr id="144" name="OTLSHAPE_SLM_788e8f0a761e4cd7ba44d18ec5a9ee0b_Date">
            <a:extLst>
              <a:ext uri="{FF2B5EF4-FFF2-40B4-BE49-F238E27FC236}">
                <a16:creationId xmlns:a16="http://schemas.microsoft.com/office/drawing/2014/main" id="{FF174C79-60A3-4672-B4B8-970E2F3DDE0E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9720055" y="5296069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Oct 2021</a:t>
            </a:r>
          </a:p>
        </p:txBody>
      </p:sp>
      <p:sp>
        <p:nvSpPr>
          <p:cNvPr id="146" name="OTLSHAPE_SLM_6580276f73f0484fb5b6baa1e17f3897_Title">
            <a:extLst>
              <a:ext uri="{FF2B5EF4-FFF2-40B4-BE49-F238E27FC236}">
                <a16:creationId xmlns:a16="http://schemas.microsoft.com/office/drawing/2014/main" id="{8C9C6CCF-DA2F-4DA6-8464-F7EF67996AC3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427798" y="4153577"/>
            <a:ext cx="622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LLC is formed</a:t>
            </a:r>
          </a:p>
        </p:txBody>
      </p:sp>
      <p:sp>
        <p:nvSpPr>
          <p:cNvPr id="147" name="OTLSHAPE_SLM_6580276f73f0484fb5b6baa1e17f3897_Date">
            <a:extLst>
              <a:ext uri="{FF2B5EF4-FFF2-40B4-BE49-F238E27FC236}">
                <a16:creationId xmlns:a16="http://schemas.microsoft.com/office/drawing/2014/main" id="{04C7C671-D4C7-4848-A145-5D5185ECDB7B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427798" y="4293108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Apr 2004</a:t>
            </a:r>
          </a:p>
        </p:txBody>
      </p:sp>
      <p:sp>
        <p:nvSpPr>
          <p:cNvPr id="149" name="OTLSHAPE_SLM_39b08bef751e481c875ddbaf44fed187_Title">
            <a:extLst>
              <a:ext uri="{FF2B5EF4-FFF2-40B4-BE49-F238E27FC236}">
                <a16:creationId xmlns:a16="http://schemas.microsoft.com/office/drawing/2014/main" id="{158077A7-0822-4F83-A4AD-72C0D9CE6CE0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534530" y="4620175"/>
            <a:ext cx="1397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Settles dispute with ConnectU</a:t>
            </a:r>
          </a:p>
        </p:txBody>
      </p:sp>
      <p:sp>
        <p:nvSpPr>
          <p:cNvPr id="150" name="OTLSHAPE_SLM_39b08bef751e481c875ddbaf44fed187_Date">
            <a:extLst>
              <a:ext uri="{FF2B5EF4-FFF2-40B4-BE49-F238E27FC236}">
                <a16:creationId xmlns:a16="http://schemas.microsoft.com/office/drawing/2014/main" id="{9A48C96C-3C63-4D7E-BC01-5CDA53045450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3534530" y="4759706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Jun 2008</a:t>
            </a:r>
          </a:p>
        </p:txBody>
      </p:sp>
      <p:sp>
        <p:nvSpPr>
          <p:cNvPr id="152" name="OTLSHAPE_SLM_8a5dd05063c94b89a33425f2b3bf5f97_Title">
            <a:extLst>
              <a:ext uri="{FF2B5EF4-FFF2-40B4-BE49-F238E27FC236}">
                <a16:creationId xmlns:a16="http://schemas.microsoft.com/office/drawing/2014/main" id="{EC9F72A9-E8EF-40CD-A202-31EE5E809784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5743109" y="5086773"/>
            <a:ext cx="939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1 billion active users</a:t>
            </a:r>
          </a:p>
        </p:txBody>
      </p:sp>
      <p:sp>
        <p:nvSpPr>
          <p:cNvPr id="153" name="OTLSHAPE_SLM_8a5dd05063c94b89a33425f2b3bf5f97_Date">
            <a:extLst>
              <a:ext uri="{FF2B5EF4-FFF2-40B4-BE49-F238E27FC236}">
                <a16:creationId xmlns:a16="http://schemas.microsoft.com/office/drawing/2014/main" id="{130F74F5-2D49-42A8-BA59-96CA8B88A350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5743109" y="5226304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Oct 2012</a:t>
            </a:r>
          </a:p>
        </p:txBody>
      </p:sp>
      <p:sp>
        <p:nvSpPr>
          <p:cNvPr id="155" name="OTLSHAPE_SLM_11fcc4f8259144fa9414cc3ae95dde6f_Title">
            <a:extLst>
              <a:ext uri="{FF2B5EF4-FFF2-40B4-BE49-F238E27FC236}">
                <a16:creationId xmlns:a16="http://schemas.microsoft.com/office/drawing/2014/main" id="{87D4D90A-72F5-4C67-B341-B348E3192072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0115622" y="4550410"/>
            <a:ext cx="9906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>
                <a:solidFill>
                  <a:schemeClr val="dk1"/>
                </a:solidFill>
                <a:latin typeface="Calibri" panose="020F0502020204030204" pitchFamily="34" charset="0"/>
              </a:rPr>
              <a:t>Data breach exposes 530m users </a:t>
            </a:r>
          </a:p>
        </p:txBody>
      </p:sp>
      <p:sp>
        <p:nvSpPr>
          <p:cNvPr id="156" name="OTLSHAPE_SLM_11fcc4f8259144fa9414cc3ae95dde6f_Date">
            <a:extLst>
              <a:ext uri="{FF2B5EF4-FFF2-40B4-BE49-F238E27FC236}">
                <a16:creationId xmlns:a16="http://schemas.microsoft.com/office/drawing/2014/main" id="{3DE1AA41-A2BE-487F-B4DC-BFBCCD00303A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0115622" y="4829471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May 2021</a:t>
            </a:r>
          </a:p>
        </p:txBody>
      </p:sp>
      <p:sp>
        <p:nvSpPr>
          <p:cNvPr id="161" name="OTLSHAPE_SLM_bc686af9e9504549a62db832951dc40a_Title">
            <a:extLst>
              <a:ext uri="{FF2B5EF4-FFF2-40B4-BE49-F238E27FC236}">
                <a16:creationId xmlns:a16="http://schemas.microsoft.com/office/drawing/2014/main" id="{21B1E6F0-E9FD-4814-A788-DFF6BFDA43DC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7109140" y="3144181"/>
            <a:ext cx="1295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Announces support for GIFs</a:t>
            </a:r>
          </a:p>
        </p:txBody>
      </p:sp>
      <p:sp>
        <p:nvSpPr>
          <p:cNvPr id="162" name="OTLSHAPE_SLM_bc686af9e9504549a62db832951dc40a_Date">
            <a:extLst>
              <a:ext uri="{FF2B5EF4-FFF2-40B4-BE49-F238E27FC236}">
                <a16:creationId xmlns:a16="http://schemas.microsoft.com/office/drawing/2014/main" id="{C57B805E-248F-4F46-857F-15CFA17D1C03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7109140" y="3283712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May 2015</a:t>
            </a:r>
          </a:p>
        </p:txBody>
      </p:sp>
      <p:sp>
        <p:nvSpPr>
          <p:cNvPr id="164" name="OTLSHAPE_SLM_344f1f2e79c547b7aa9b7f8b5eb5e9a2_Title">
            <a:extLst>
              <a:ext uri="{FF2B5EF4-FFF2-40B4-BE49-F238E27FC236}">
                <a16:creationId xmlns:a16="http://schemas.microsoft.com/office/drawing/2014/main" id="{DD0FF968-4B68-4AEB-8EAF-038762BF7708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7643496" y="3541014"/>
            <a:ext cx="10414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>
                <a:solidFill>
                  <a:schemeClr val="dk1"/>
                </a:solidFill>
                <a:latin typeface="Calibri" panose="020F0502020204030204" pitchFamily="34" charset="0"/>
              </a:rPr>
              <a:t>Secret soccer game in Messenger</a:t>
            </a:r>
          </a:p>
        </p:txBody>
      </p:sp>
      <p:sp>
        <p:nvSpPr>
          <p:cNvPr id="165" name="OTLSHAPE_SLM_344f1f2e79c547b7aa9b7f8b5eb5e9a2_Date">
            <a:extLst>
              <a:ext uri="{FF2B5EF4-FFF2-40B4-BE49-F238E27FC236}">
                <a16:creationId xmlns:a16="http://schemas.microsoft.com/office/drawing/2014/main" id="{BC7D0590-F231-4E83-906E-BFC635D4F56E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7643496" y="3820075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Jun 2016</a:t>
            </a:r>
          </a:p>
        </p:txBody>
      </p:sp>
      <p:sp>
        <p:nvSpPr>
          <p:cNvPr id="167" name="OTLSHAPE_SLM_b1cbbb80bd664d7a87e9fe8b8e5c5153_Title">
            <a:extLst>
              <a:ext uri="{FF2B5EF4-FFF2-40B4-BE49-F238E27FC236}">
                <a16:creationId xmlns:a16="http://schemas.microsoft.com/office/drawing/2014/main" id="{689CD09C-C531-4D06-96F8-1C911AA0E3E1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8766738" y="3541014"/>
            <a:ext cx="15367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Eases rules to allow violent speech against 'Russian invaders'</a:t>
            </a:r>
          </a:p>
        </p:txBody>
      </p:sp>
      <p:sp>
        <p:nvSpPr>
          <p:cNvPr id="168" name="OTLSHAPE_SLM_b1cbbb80bd664d7a87e9fe8b8e5c5153_Date">
            <a:extLst>
              <a:ext uri="{FF2B5EF4-FFF2-40B4-BE49-F238E27FC236}">
                <a16:creationId xmlns:a16="http://schemas.microsoft.com/office/drawing/2014/main" id="{F32741A1-02A2-4F0A-B0C5-0B8C78548187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9892085" y="3820075"/>
            <a:ext cx="406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Mar 2022</a:t>
            </a:r>
          </a:p>
        </p:txBody>
      </p:sp>
      <p:sp>
        <p:nvSpPr>
          <p:cNvPr id="170" name="OTLSHAPE_SLM_cbc4cb49a8514accb5ccae54e1f07ec8_Title">
            <a:extLst>
              <a:ext uri="{FF2B5EF4-FFF2-40B4-BE49-F238E27FC236}">
                <a16:creationId xmlns:a16="http://schemas.microsoft.com/office/drawing/2014/main" id="{45AFEBC2-624D-46BA-83D5-06C735BD6CF1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2273425" y="3144181"/>
            <a:ext cx="863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Introduces tagging</a:t>
            </a:r>
          </a:p>
        </p:txBody>
      </p:sp>
      <p:sp>
        <p:nvSpPr>
          <p:cNvPr id="171" name="OTLSHAPE_SLM_cbc4cb49a8514accb5ccae54e1f07ec8_Date">
            <a:extLst>
              <a:ext uri="{FF2B5EF4-FFF2-40B4-BE49-F238E27FC236}">
                <a16:creationId xmlns:a16="http://schemas.microsoft.com/office/drawing/2014/main" id="{777D5F15-DD0A-44D2-92F5-498A71F09E1B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2273425" y="3283712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Dec 2005</a:t>
            </a:r>
          </a:p>
        </p:txBody>
      </p:sp>
      <p:sp>
        <p:nvSpPr>
          <p:cNvPr id="176" name="OTLSHAPE_SLM_cb3856da5496444bbe8dede90aaeb024_Title">
            <a:extLst>
              <a:ext uri="{FF2B5EF4-FFF2-40B4-BE49-F238E27FC236}">
                <a16:creationId xmlns:a16="http://schemas.microsoft.com/office/drawing/2014/main" id="{89A422AC-3809-472F-A51F-4F2CA8482F56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4184829" y="3144181"/>
            <a:ext cx="965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dirty="0">
                <a:solidFill>
                  <a:schemeClr val="dk1"/>
                </a:solidFill>
                <a:latin typeface="Calibri" panose="020F0502020204030204" pitchFamily="34" charset="0"/>
              </a:rPr>
              <a:t>Beacon is shut down</a:t>
            </a:r>
          </a:p>
        </p:txBody>
      </p:sp>
      <p:sp>
        <p:nvSpPr>
          <p:cNvPr id="177" name="OTLSHAPE_SLM_cb3856da5496444bbe8dede90aaeb024_Date">
            <a:extLst>
              <a:ext uri="{FF2B5EF4-FFF2-40B4-BE49-F238E27FC236}">
                <a16:creationId xmlns:a16="http://schemas.microsoft.com/office/drawing/2014/main" id="{2D6D5F3E-98A4-420B-8E9F-B3AFE73F71FF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4184829" y="3283712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737373"/>
                </a:solidFill>
                <a:latin typeface="Calibri" panose="020F0502020204030204" pitchFamily="34" charset="0"/>
              </a:rPr>
              <a:t>Sep 2009</a:t>
            </a:r>
          </a:p>
        </p:txBody>
      </p:sp>
      <p:sp>
        <p:nvSpPr>
          <p:cNvPr id="179" name="OTLSHAPE_SLM_a93185cf4c5b4cecbe95216c45269c73_Title">
            <a:extLst>
              <a:ext uri="{FF2B5EF4-FFF2-40B4-BE49-F238E27FC236}">
                <a16:creationId xmlns:a16="http://schemas.microsoft.com/office/drawing/2014/main" id="{74122723-AC24-48D4-9299-CD5BED58C60E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5215873" y="2607818"/>
            <a:ext cx="9017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dirty="0">
                <a:solidFill>
                  <a:schemeClr val="dk1"/>
                </a:solidFill>
                <a:latin typeface="Calibri" panose="020F0502020204030204" pitchFamily="34" charset="0"/>
              </a:rPr>
              <a:t>Facebook Timeline is introduced</a:t>
            </a:r>
          </a:p>
        </p:txBody>
      </p:sp>
      <p:sp>
        <p:nvSpPr>
          <p:cNvPr id="180" name="OTLSHAPE_SLM_a93185cf4c5b4cecbe95216c45269c73_Date">
            <a:extLst>
              <a:ext uri="{FF2B5EF4-FFF2-40B4-BE49-F238E27FC236}">
                <a16:creationId xmlns:a16="http://schemas.microsoft.com/office/drawing/2014/main" id="{0B48EDDC-CE9A-4AA9-A156-4B0017284C61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5215873" y="2886879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Sep 2011</a:t>
            </a:r>
          </a:p>
        </p:txBody>
      </p:sp>
      <p:sp>
        <p:nvSpPr>
          <p:cNvPr id="182" name="OTLSHAPE_SLM_0a17e484f4fe4ce4bf7f5373cf4c6e6c_Title">
            <a:extLst>
              <a:ext uri="{FF2B5EF4-FFF2-40B4-BE49-F238E27FC236}">
                <a16:creationId xmlns:a16="http://schemas.microsoft.com/office/drawing/2014/main" id="{6D003A8A-AD89-457A-978C-6943ABF23BE2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051588" y="2210985"/>
            <a:ext cx="990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spc="-4">
                <a:solidFill>
                  <a:schemeClr val="dk1"/>
                </a:solidFill>
                <a:latin typeface="Calibri" panose="020F0502020204030204" pitchFamily="34" charset="0"/>
              </a:rPr>
              <a:t>Stickers are launched</a:t>
            </a:r>
          </a:p>
        </p:txBody>
      </p:sp>
      <p:sp>
        <p:nvSpPr>
          <p:cNvPr id="183" name="OTLSHAPE_SLM_0a17e484f4fe4ce4bf7f5373cf4c6e6c_Date">
            <a:extLst>
              <a:ext uri="{FF2B5EF4-FFF2-40B4-BE49-F238E27FC236}">
                <a16:creationId xmlns:a16="http://schemas.microsoft.com/office/drawing/2014/main" id="{C5CABE49-CF2C-46A0-B45D-C370DFA3849C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6051588" y="2350516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737373"/>
                </a:solidFill>
                <a:latin typeface="Calibri" panose="020F0502020204030204" pitchFamily="34" charset="0"/>
              </a:rPr>
              <a:t>May 2013</a:t>
            </a:r>
          </a:p>
        </p:txBody>
      </p:sp>
      <p:sp>
        <p:nvSpPr>
          <p:cNvPr id="188" name="OTLSHAPE_SLM_444fc02e670248448b1c23fada207c18_Title">
            <a:extLst>
              <a:ext uri="{FF2B5EF4-FFF2-40B4-BE49-F238E27FC236}">
                <a16:creationId xmlns:a16="http://schemas.microsoft.com/office/drawing/2014/main" id="{FC4EDBCE-39D4-48EC-83F3-71068A52D9B5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9662330" y="2210985"/>
            <a:ext cx="1485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fr-FR" sz="900" spc="-2" dirty="0" err="1">
                <a:solidFill>
                  <a:schemeClr val="dk1"/>
                </a:solidFill>
                <a:latin typeface="Calibri" panose="020F0502020204030204" pitchFamily="34" charset="0"/>
              </a:rPr>
              <a:t>Launches</a:t>
            </a:r>
            <a:r>
              <a:rPr lang="fr-FR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 </a:t>
            </a:r>
            <a:r>
              <a:rPr lang="fr-FR" sz="900" spc="-2" dirty="0" err="1">
                <a:solidFill>
                  <a:schemeClr val="dk1"/>
                </a:solidFill>
                <a:latin typeface="Calibri" panose="020F0502020204030204" pitchFamily="34" charset="0"/>
              </a:rPr>
              <a:t>Dark</a:t>
            </a:r>
            <a:r>
              <a:rPr lang="fr-FR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 Mode for mobile</a:t>
            </a:r>
            <a:endParaRPr lang="en-GB" sz="900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89" name="OTLSHAPE_SLM_444fc02e670248448b1c23fada207c18_Date">
            <a:extLst>
              <a:ext uri="{FF2B5EF4-FFF2-40B4-BE49-F238E27FC236}">
                <a16:creationId xmlns:a16="http://schemas.microsoft.com/office/drawing/2014/main" id="{A7D95574-FD40-4E24-808A-7B41875CA584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9662330" y="2350516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737373"/>
                </a:solidFill>
                <a:latin typeface="Calibri" panose="020F0502020204030204" pitchFamily="34" charset="0"/>
              </a:rPr>
              <a:t>Jun 2020</a:t>
            </a:r>
          </a:p>
        </p:txBody>
      </p:sp>
      <p:sp>
        <p:nvSpPr>
          <p:cNvPr id="191" name="OTLSHAPE_SLM_0d040c4239764589badc86c585b8b29a_Title">
            <a:extLst>
              <a:ext uri="{FF2B5EF4-FFF2-40B4-BE49-F238E27FC236}">
                <a16:creationId xmlns:a16="http://schemas.microsoft.com/office/drawing/2014/main" id="{FFE85D48-1081-416B-9358-F13D29F39311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6440846" y="2607818"/>
            <a:ext cx="10033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>
                <a:solidFill>
                  <a:schemeClr val="dk1"/>
                </a:solidFill>
                <a:latin typeface="Calibri" panose="020F0502020204030204" pitchFamily="34" charset="0"/>
              </a:rPr>
              <a:t>Look Back videos are introduced</a:t>
            </a:r>
          </a:p>
        </p:txBody>
      </p:sp>
      <p:sp>
        <p:nvSpPr>
          <p:cNvPr id="8228" name="OTLSHAPE_SLM_0d040c4239764589badc86c585b8b29a_Date">
            <a:extLst>
              <a:ext uri="{FF2B5EF4-FFF2-40B4-BE49-F238E27FC236}">
                <a16:creationId xmlns:a16="http://schemas.microsoft.com/office/drawing/2014/main" id="{81225949-9CAC-4DD9-9F59-2C2FF3E5F41C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6440846" y="2886879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Feb 2014</a:t>
            </a:r>
          </a:p>
        </p:txBody>
      </p:sp>
      <p:sp>
        <p:nvSpPr>
          <p:cNvPr id="8230" name="OTLSHAPE_SLM_4b8a25334745467d8620b9abda2e3eb7_Title">
            <a:extLst>
              <a:ext uri="{FF2B5EF4-FFF2-40B4-BE49-F238E27FC236}">
                <a16:creationId xmlns:a16="http://schemas.microsoft.com/office/drawing/2014/main" id="{0BC183AD-C269-465A-859E-1D7BBDAC0F71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9018943" y="3074416"/>
            <a:ext cx="1231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900" dirty="0">
                <a:solidFill>
                  <a:schemeClr val="dk1"/>
                </a:solidFill>
                <a:latin typeface="Calibri" panose="020F0502020204030204" pitchFamily="34" charset="0"/>
              </a:rPr>
              <a:t>Daily active users drop for the first time in FB history</a:t>
            </a:r>
          </a:p>
        </p:txBody>
      </p:sp>
      <p:sp>
        <p:nvSpPr>
          <p:cNvPr id="7360" name="OTLSHAPE_SLM_4b8a25334745467d8620b9abda2e3eb7_Date">
            <a:extLst>
              <a:ext uri="{FF2B5EF4-FFF2-40B4-BE49-F238E27FC236}">
                <a16:creationId xmlns:a16="http://schemas.microsoft.com/office/drawing/2014/main" id="{5630DC96-888C-4465-B709-096C602C23D9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9868657" y="3353477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Feb 2022</a:t>
            </a:r>
          </a:p>
        </p:txBody>
      </p:sp>
      <p:sp>
        <p:nvSpPr>
          <p:cNvPr id="7362" name="OTLSHAPE_SLM_7aef7bae04d144ba93494aac68382b29_Title">
            <a:extLst>
              <a:ext uri="{FF2B5EF4-FFF2-40B4-BE49-F238E27FC236}">
                <a16:creationId xmlns:a16="http://schemas.microsoft.com/office/drawing/2014/main" id="{7F230511-7911-4AAB-AC62-3BAA6E5D8FBC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5386085" y="3541014"/>
            <a:ext cx="13462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Featured Posts start showing in the News Feed</a:t>
            </a:r>
          </a:p>
        </p:txBody>
      </p:sp>
      <p:sp>
        <p:nvSpPr>
          <p:cNvPr id="7363" name="OTLSHAPE_SLM_7aef7bae04d144ba93494aac68382b29_Date">
            <a:extLst>
              <a:ext uri="{FF2B5EF4-FFF2-40B4-BE49-F238E27FC236}">
                <a16:creationId xmlns:a16="http://schemas.microsoft.com/office/drawing/2014/main" id="{FBC0B5D7-7306-483C-8FEF-A97B66524A70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5386085" y="3820075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737373"/>
                </a:solidFill>
                <a:latin typeface="Calibri" panose="020F0502020204030204" pitchFamily="34" charset="0"/>
              </a:rPr>
              <a:t>Jan 2012</a:t>
            </a:r>
          </a:p>
        </p:txBody>
      </p:sp>
      <p:sp>
        <p:nvSpPr>
          <p:cNvPr id="7365" name="OTLSHAPE_SLM_09eec3cbf0c94dafbdef2b3ed006da41_Title">
            <a:extLst>
              <a:ext uri="{FF2B5EF4-FFF2-40B4-BE49-F238E27FC236}">
                <a16:creationId xmlns:a16="http://schemas.microsoft.com/office/drawing/2014/main" id="{E0B59B34-F8E9-416B-91D3-31846C838D56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7492816" y="2210985"/>
            <a:ext cx="152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Facebook reactions are launched</a:t>
            </a:r>
          </a:p>
        </p:txBody>
      </p:sp>
      <p:sp>
        <p:nvSpPr>
          <p:cNvPr id="7366" name="OTLSHAPE_SLM_09eec3cbf0c94dafbdef2b3ed006da41_Date">
            <a:extLst>
              <a:ext uri="{FF2B5EF4-FFF2-40B4-BE49-F238E27FC236}">
                <a16:creationId xmlns:a16="http://schemas.microsoft.com/office/drawing/2014/main" id="{D24BD5D5-06B2-45E0-A7EF-1E4A70582C1A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7492816" y="2350516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Feb 2016</a:t>
            </a:r>
          </a:p>
        </p:txBody>
      </p:sp>
      <p:sp>
        <p:nvSpPr>
          <p:cNvPr id="7368" name="OTLSHAPE_SLM_8476b9b77c35401495f0d7e3225db5ef_Title">
            <a:extLst>
              <a:ext uri="{FF2B5EF4-FFF2-40B4-BE49-F238E27FC236}">
                <a16:creationId xmlns:a16="http://schemas.microsoft.com/office/drawing/2014/main" id="{97E8C034-EA7F-42B9-BEB5-B20FA24A003A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8071818" y="2677583"/>
            <a:ext cx="1333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Announces Facebook Spaces</a:t>
            </a:r>
          </a:p>
        </p:txBody>
      </p:sp>
      <p:sp>
        <p:nvSpPr>
          <p:cNvPr id="7369" name="OTLSHAPE_SLM_8476b9b77c35401495f0d7e3225db5ef_Date">
            <a:extLst>
              <a:ext uri="{FF2B5EF4-FFF2-40B4-BE49-F238E27FC236}">
                <a16:creationId xmlns:a16="http://schemas.microsoft.com/office/drawing/2014/main" id="{66500B27-54E2-422B-B248-6B4540E0E6E0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8071818" y="2817114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Apr 2017</a:t>
            </a:r>
          </a:p>
        </p:txBody>
      </p:sp>
      <p:sp>
        <p:nvSpPr>
          <p:cNvPr id="7371" name="OTLSHAPE_SLM_d63f1cbf916440b4b18cb96a80321139_Title">
            <a:extLst>
              <a:ext uri="{FF2B5EF4-FFF2-40B4-BE49-F238E27FC236}">
                <a16:creationId xmlns:a16="http://schemas.microsoft.com/office/drawing/2014/main" id="{F6CE82DE-5893-481C-9417-3D365F6C7699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0386432" y="2607818"/>
            <a:ext cx="8382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dirty="0">
                <a:solidFill>
                  <a:schemeClr val="dk1"/>
                </a:solidFill>
                <a:latin typeface="Calibri" panose="020F0502020204030204" pitchFamily="34" charset="0"/>
              </a:rPr>
              <a:t>Shutdown of face recognition</a:t>
            </a:r>
          </a:p>
        </p:txBody>
      </p:sp>
      <p:sp>
        <p:nvSpPr>
          <p:cNvPr id="7372" name="OTLSHAPE_SLM_d63f1cbf916440b4b18cb96a80321139_Date">
            <a:extLst>
              <a:ext uri="{FF2B5EF4-FFF2-40B4-BE49-F238E27FC236}">
                <a16:creationId xmlns:a16="http://schemas.microsoft.com/office/drawing/2014/main" id="{DDF7D207-83E3-4E62-8F56-661BAD522B1C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0386432" y="2886879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Nov 2021</a:t>
            </a:r>
          </a:p>
        </p:txBody>
      </p:sp>
      <p:sp>
        <p:nvSpPr>
          <p:cNvPr id="7374" name="OTLSHAPE_SLM_6061531784fc40bb87e8ca124514c22a_Title">
            <a:extLst>
              <a:ext uri="{FF2B5EF4-FFF2-40B4-BE49-F238E27FC236}">
                <a16:creationId xmlns:a16="http://schemas.microsoft.com/office/drawing/2014/main" id="{0E643104-4B74-40AF-AC2C-149929D27A32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3887512" y="2607818"/>
            <a:ext cx="9398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dirty="0">
                <a:solidFill>
                  <a:schemeClr val="dk1"/>
                </a:solidFill>
                <a:latin typeface="Calibri" panose="020F0502020204030204" pitchFamily="34" charset="0"/>
              </a:rPr>
              <a:t>The "Like" button is introduced</a:t>
            </a:r>
          </a:p>
        </p:txBody>
      </p:sp>
      <p:sp>
        <p:nvSpPr>
          <p:cNvPr id="7375" name="OTLSHAPE_SLM_6061531784fc40bb87e8ca124514c22a_Date">
            <a:extLst>
              <a:ext uri="{FF2B5EF4-FFF2-40B4-BE49-F238E27FC236}">
                <a16:creationId xmlns:a16="http://schemas.microsoft.com/office/drawing/2014/main" id="{3439DE9B-CA32-4834-B9A3-9BD856141193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3887512" y="2886879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Feb 2009</a:t>
            </a:r>
          </a:p>
        </p:txBody>
      </p:sp>
      <p:sp>
        <p:nvSpPr>
          <p:cNvPr id="7377" name="OTLSHAPE_SLM_c37d0c71bd3e46ec8f8b4e1e3b63b8df_Title">
            <a:extLst>
              <a:ext uri="{FF2B5EF4-FFF2-40B4-BE49-F238E27FC236}">
                <a16:creationId xmlns:a16="http://schemas.microsoft.com/office/drawing/2014/main" id="{3671190D-6A1A-4EC1-A46F-233D88BF5621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3257031" y="2141220"/>
            <a:ext cx="13081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>
                <a:solidFill>
                  <a:schemeClr val="dk1"/>
                </a:solidFill>
                <a:latin typeface="Calibri" panose="020F0502020204030204" pitchFamily="34" charset="0"/>
              </a:rPr>
              <a:t>Facebook Beacon launches. Privacy concerns.</a:t>
            </a:r>
          </a:p>
        </p:txBody>
      </p:sp>
      <p:sp>
        <p:nvSpPr>
          <p:cNvPr id="7378" name="OTLSHAPE_SLM_c37d0c71bd3e46ec8f8b4e1e3b63b8df_Date">
            <a:extLst>
              <a:ext uri="{FF2B5EF4-FFF2-40B4-BE49-F238E27FC236}">
                <a16:creationId xmlns:a16="http://schemas.microsoft.com/office/drawing/2014/main" id="{88FE5B19-12BE-4C05-BED4-9CEDF18953A8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3257031" y="2420281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Nov 2007</a:t>
            </a:r>
          </a:p>
        </p:txBody>
      </p:sp>
      <p:sp>
        <p:nvSpPr>
          <p:cNvPr id="7380" name="OTLSHAPE_SLM_05e15b9174f648b583eca35eb6ed65ad_Title">
            <a:extLst>
              <a:ext uri="{FF2B5EF4-FFF2-40B4-BE49-F238E27FC236}">
                <a16:creationId xmlns:a16="http://schemas.microsoft.com/office/drawing/2014/main" id="{DC79CE20-6605-4110-B9C4-1DF8FDCED1B0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2133906" y="2607818"/>
            <a:ext cx="11303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>
                <a:solidFill>
                  <a:schemeClr val="dk1"/>
                </a:solidFill>
                <a:latin typeface="Calibri" panose="020F0502020204030204" pitchFamily="34" charset="0"/>
              </a:rPr>
              <a:t>Acquires Facebook.com domain</a:t>
            </a:r>
          </a:p>
        </p:txBody>
      </p:sp>
      <p:sp>
        <p:nvSpPr>
          <p:cNvPr id="7381" name="OTLSHAPE_SLM_05e15b9174f648b583eca35eb6ed65ad_Date">
            <a:extLst>
              <a:ext uri="{FF2B5EF4-FFF2-40B4-BE49-F238E27FC236}">
                <a16:creationId xmlns:a16="http://schemas.microsoft.com/office/drawing/2014/main" id="{8CF2E995-20C4-4A09-88CE-B39D049F974C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2133906" y="2886879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Aug 2005</a:t>
            </a:r>
          </a:p>
        </p:txBody>
      </p:sp>
      <p:sp>
        <p:nvSpPr>
          <p:cNvPr id="7383" name="OTLSHAPE_SLM_c9f8b97c425d4031bd9e71afb9f28174_Title">
            <a:extLst>
              <a:ext uri="{FF2B5EF4-FFF2-40B4-BE49-F238E27FC236}">
                <a16:creationId xmlns:a16="http://schemas.microsoft.com/office/drawing/2014/main" id="{18FEB467-953B-436A-96FD-A671CB4F06C1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2662681" y="3610779"/>
            <a:ext cx="1066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News Feed is launched</a:t>
            </a:r>
          </a:p>
        </p:txBody>
      </p:sp>
      <p:sp>
        <p:nvSpPr>
          <p:cNvPr id="7384" name="OTLSHAPE_SLM_c9f8b97c425d4031bd9e71afb9f28174_Date">
            <a:extLst>
              <a:ext uri="{FF2B5EF4-FFF2-40B4-BE49-F238E27FC236}">
                <a16:creationId xmlns:a16="http://schemas.microsoft.com/office/drawing/2014/main" id="{D39D4E79-1227-43D1-89EB-BFB584EDFE01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2662681" y="3750310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Sep 2006</a:t>
            </a:r>
          </a:p>
        </p:txBody>
      </p:sp>
      <p:sp>
        <p:nvSpPr>
          <p:cNvPr id="7386" name="OTLSHAPE_SLM_90c546ba6bf043148764ca01fd7f42cd_Title">
            <a:extLst>
              <a:ext uri="{FF2B5EF4-FFF2-40B4-BE49-F238E27FC236}">
                <a16:creationId xmlns:a16="http://schemas.microsoft.com/office/drawing/2014/main" id="{F9134B54-1519-4880-9240-415E351DE8E4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331531" y="2210985"/>
            <a:ext cx="1155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dirty="0">
                <a:solidFill>
                  <a:schemeClr val="dk1"/>
                </a:solidFill>
                <a:latin typeface="Calibri" panose="020F0502020204030204" pitchFamily="34" charset="0"/>
              </a:rPr>
              <a:t>“</a:t>
            </a:r>
            <a:r>
              <a:rPr lang="en-GB" sz="900" dirty="0" err="1">
                <a:solidFill>
                  <a:schemeClr val="dk1"/>
                </a:solidFill>
                <a:latin typeface="Calibri" panose="020F0502020204030204" pitchFamily="34" charset="0"/>
              </a:rPr>
              <a:t>TheFacebook</a:t>
            </a:r>
            <a:r>
              <a:rPr lang="en-GB" sz="900" dirty="0">
                <a:solidFill>
                  <a:schemeClr val="dk1"/>
                </a:solidFill>
                <a:latin typeface="Calibri" panose="020F0502020204030204" pitchFamily="34" charset="0"/>
              </a:rPr>
              <a:t>” launches</a:t>
            </a:r>
          </a:p>
        </p:txBody>
      </p:sp>
      <p:sp>
        <p:nvSpPr>
          <p:cNvPr id="7387" name="OTLSHAPE_SLM_90c546ba6bf043148764ca01fd7f42cd_Date">
            <a:extLst>
              <a:ext uri="{FF2B5EF4-FFF2-40B4-BE49-F238E27FC236}">
                <a16:creationId xmlns:a16="http://schemas.microsoft.com/office/drawing/2014/main" id="{77865FD4-FCEE-4709-BD7E-B3B9C8F56E5C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331531" y="2350516"/>
            <a:ext cx="482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737373"/>
                </a:solidFill>
                <a:latin typeface="Calibri" panose="020F0502020204030204" pitchFamily="34" charset="0"/>
              </a:rPr>
              <a:t>Feb 4, 2004</a:t>
            </a:r>
          </a:p>
        </p:txBody>
      </p:sp>
      <p:sp>
        <p:nvSpPr>
          <p:cNvPr id="160" name="OTLSHAPE_SLM_b1cbbb80bd664d7a87e9fe8b8e5c5153_Shape">
            <a:extLst>
              <a:ext uri="{FF2B5EF4-FFF2-40B4-BE49-F238E27FC236}">
                <a16:creationId xmlns:a16="http://schemas.microsoft.com/office/drawing/2014/main" id="{BDA49EC9-CBDF-453A-9F3B-A97D3E0CC2F4}"/>
              </a:ext>
            </a:extLst>
          </p:cNvPr>
          <p:cNvSpPr/>
          <p:nvPr>
            <p:custDataLst>
              <p:tags r:id="rId127"/>
            </p:custDataLst>
          </p:nvPr>
        </p:nvSpPr>
        <p:spPr>
          <a:xfrm>
            <a:off x="10342767" y="3721672"/>
            <a:ext cx="165099" cy="108690"/>
          </a:xfrm>
          <a:prstGeom prst="wave">
            <a:avLst>
              <a:gd name="adj1" fmla="val 20000"/>
              <a:gd name="adj2" fmla="val 1"/>
            </a:avLst>
          </a:prstGeom>
          <a:solidFill>
            <a:srgbClr val="F7CE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04078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wOWVlYzNjYi1mMGM5LTRkYWYtYmRlZi0yYjNlZDAwNmRhNDEiLCJJbmRleCI6NCwiR3JvdXBJZCI6bnVsbCwiVGl0bGUiOiJGYWNlYm9vayByZWFjdGlvbnMgYXJlIGxhdW5jaGVkIiwiRGF0ZVRpbWUiOiIyMDE2LTAyLTI4VDIzOjU5OjAwIiwiUGVyY2VudGFnZUNvbXBsZXRlIjpudWxsLCJOb3RlIjoiZTF4eWRHWXhYR0Z1YzJsY1lXNXphV053WnpFeU5USmNkV014WEdoMGJXRjFkSE53WEdSbFptWXllMXhtYjI1MGRHSnNlMXhtTUZ4bVkyaGhjbk5sZERBZ1ZHbHRaWE1nVG1WM0lGSnZiV0Z1TzMxN1hHWXlYR1pqYUdGeWMyVjBNQ0JUWldkdlpTQlZTVHQ5Zlh0Y1kyOXNiM0owWW14Y2NtVmtNRnhuY21WbGJqQmNZbXgxWlRBN1hISmxaREkxTlZ4bmNtVmxiakkxTlZ4aWJIVmxNalUxTzMxY2JHOWphRnhvYVdOb1hHUmlZMmhjY0dGeVpGeHdiR0ZwYmx4c2RISndZWEpjYVhSaGNEQjdYR3hoYm1jeE1ETXpYR3h2WTJoY1pqSmNabk14T0Z4alpqQmNiSFJ5WTJnZ2NISnZaSFZqZEgxOSIsIlN0eWxlIjp7IiRpZCI6IjYiLCJUaXRsZVBvc2l0aW9uIjoiUmlnaHQiLCJEYXRlUG9zaXRpb24iOiJSaWdodCIsIlNoYXBlVHlwZSI6MTcsIlNoYXBlU2l6ZSI6MCwiU2hhcGVTdHlsZSI6eyIkaWQiOiI3IiwiTWFyZ2luIjp7IiRpZCI6IjgiLCJUb3AiOjAuMCwiTGVmdCI6MC4wLCJSaWdodCI6MC4wLCJCb3R0b20iOjAuMH0sIlBhZGRpbmciOnsiJGlkIjoiOSIsIlRvcCI6MC4wLCJMZWZ0IjowLjAsIlJpZ2h0IjowLjAsIkJvdHRvbSI6MC4wfSwiQmFja2dyb3VuZCI6eyIkaWQiOiIxMCIsIkNvbG9yIjp7IiRpZCI6IjExIiwiQSI6MjU1LCJSIjoyNywiRyI6MTE2LCJCIjoyMjh9fSwiSXNWaXNpYmxlIjp0cnVlLCJXaWR0aCI6MTQuMCwiSGVpZ2h0IjoxNC4wLCJCb3JkZXJTdHlsZSI6eyIkaWQiOiIxMiIsIkxpbmVDb2xvciI6eyIkaWQiOiIxMyIsIiR0eXBlIjoiTkxSRS5Db21tb24uRG9tLlNvbGlkQ29sb3JCcnVzaCwgTkxSRS5Db21tb24iLCJDb2xvciI6eyIkaWQiOiIxNCIsIkEiOjI1NSwiUiI6MjU1LCJHIjowLCJCIjowfX0sIkxpbmVXZWlnaHQiOjAuMCwiTGluZVR5cGUiOjAsIlBhcmVudFN0eWxlIjpudWxsfSwiUGFyZW50U3R5bGUiOm51bGx9LCJUaXRsZVN0eWxlIjp7IiRpZCI6IjE1IiwiRm9udFNldHRpbmdzIjp7IiRpZCI6IjE2IiwiRm9udFNpemUiOjksIkZvbnROYW1lIjoiQ2FsaWJyaSIsIklzQm9sZCI6ZmFsc2UsIklzSXRhbGljIjpmYWxzZSwiSXNVbmRlcmxpbmVkIjpmYWxzZSwiUGFyZW50U3R5bGUiOm51bGx9LCJBdXRvU2l6ZSI6MiwiRm9yZWdyb3VuZCI6eyIkaWQiOiIxNyIsIkNvbG9yIjp7IiRpZCI6IjE4IiwiQSI6MjU1LCJSIjowLCJHIjowLCJCIjowfX0sIk1heFdpZHRoIjoxMjUuMjkzMTI5MDc0MzE1NCwiTWF4SGVpZ2h0IjoiSW5maW5pdHkiLCJTbWFydEZvcmVncm91bmRJc0FjdGl2ZSI6ZmFsc2UsIkhvcml6b250YWxBbGlnbm1lbnQiOjA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udWxsLCJQYXJlbnRTdHlsZSI6bnVsbH0sIkRhdGVTdHlsZSI6eyIkaWQiOiIyMyIsIkZvbnRTZXR0aW5ncyI6eyIkaWQiOiIyNCIsIkZvbnRTaXplIjo4LCJGb250TmFtZSI6IkNhbGlicmkiLCJJc0JvbGQiOmZhbHNlLCJJc0l0YWxpYyI6ZmFsc2UsIklzVW5kZXJsaW5lZCI6ZmFsc2UsIlBhcmVudFN0eWxlIjpudWxsfSwiQXV0b1NpemUiOjAsIkZvcmVncm91bmQiOnsiJGlkIjoiMjUiLCJDb2xvciI6eyIkaWQiOiIyN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yNyIsIlRvcCI6MC4wLCJMZWZ0IjowLjAsIlJpZ2h0IjowLjAsIkJvdHRvbSI6MC4wfSwiUGFkZGluZyI6eyIkaWQiOiIyOCIsIlRvcCI6MC4wLCJMZWZ0IjowLjAsIlJpZ2h0IjowLjAsIkJvdHRvbSI6MC4wfSwiQmFja2dyb3VuZCI6eyIkaWQiOiIyOSIsIkNvbG9yIjp7IiRpZCI6IjMwIiwiQSI6MCwiUiI6MjU1LCJHIjoyNTUsIkIiOjI1NX19LCJJc1Zpc2libGUiOnRydWUsIldpZHRoIjowLjAsIkhlaWdodCI6MC4wLCJCb3JkZXJTdHlsZSI6bnVsbCwiUGFyZW50U3R5bGUiOm51bGx9LCJEYXRlRm9ybWF0Ijp7IiRpZCI6IjMx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zIiLCJEYXRlUGFydElzVmlzaWJsZSI6ZmFsc2UsIlRpbWVQYXJ0SXNWaXNpYmxlIjpmYWxzZX19LCJXZWVrTnVtYmVyaW5nIjp7IiRpZCI6IjMzIiwiRm9ybWF0IjowLCJJc1Zpc2libGUiOmZhbHNlLCJMYXN0S25vd25WaXNpYmlsaXR5U3RhdGUiOmZhbHNlfSwiSXNWaXNpYmxlIjp0cnVlLCJQYXJlbnRTdHlsZSI6bnVsbH0sIkh5cGVybGluayI6bnVsbCwiSW1wb3J0SWQiOiJGYWNlYm9vayByZWFjdGlvbnMgYXJlIGxhdW5jaGVkIn0seyIkaWQiOiIzNCIsIklkIjoiMGExN2U0ODQtZjRmZS00Y2U0LWJmN2YtNTM3M2NmNGM2ZTZjIiwiSW5kZXgiOjMsIkdyb3VwSWQiOm51bGwsIlRpdGxlIjoiU3RpY2tlcnMgYXJlIGxhdW5jaGVkIiwiRGF0ZVRpbWUiOiIyMDEzLTA1LTAxVDIzOjU5OjAwWiIsIlBlcmNlbnRhZ2VDb21wbGV0ZSI6bnVsbC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zMWNiRzlqYUZ4b2FXTm9YR1JpWTJoY2NHRnlaRnh3YkdGcGJseHNkSEp3WVhKY2FYUmhjREI3WEd4aGJtY3hNRE16WEd4dlkyaGNaakpjWm5NeE9GeGpaakJjYkhSeVkyZ2djSEp2WkhWamRIMTkiLCJTdHlsZSI6eyIkaWQiOiIzNSIsIlRpdGxlUG9zaXRpb24iOiJSaWdodCIsIkRhdGVQb3NpdGlvbiI6IlJpZ2h0IiwiU2hhcGVUeXBlIjoxNywiU2hhcGVTaXplIjowLCJTaGFwZVN0eWxlIjp7IiRpZCI6IjM2IiwiTWFyZ2luIjp7IiRpZCI6IjM3IiwiVG9wIjowLjAsIkxlZnQiOjAuMCwiUmlnaHQiOjAuMCwiQm90dG9tIjowLjB9LCJQYWRkaW5nIjp7IiRpZCI6IjM4IiwiVG9wIjowLjAsIkxlZnQiOjAuMCwiUmlnaHQiOjAuMCwiQm90dG9tIjowLjB9LCJCYWNrZ3JvdW5kIjp7IiRpZCI6IjM5IiwiQ29sb3IiOnsiJGlkIjoiNDAiLCJBIjoyNTUsIlIiOjI3LCJHIjoxMTYsIkIiOjIyOH19LCJJc1Zpc2libGUiOnRydWUsIldpZHRoIjoxNC4wLCJIZWlnaHQiOjE0LjAsIkJvcmRlclN0eWxlIjp7IiRpZCI6IjQxIiwiTGluZUNvbG9yIjp7IiRyZWYiOiIxMyJ9LCJMaW5lV2VpZ2h0IjowLjAsIkxpbmVUeXBlIjowLCJQYXJlbnRTdHlsZSI6bnVsbH0sIlBhcmVudFN0eWxlIjpudWxsfSwiVGl0bGVTdHlsZSI6eyIkaWQiOiI0MiIsIkZvbnRTZXR0aW5ncyI6eyIkaWQiOiI0MyIsIkZvbnRTaXplIjo5LCJGb250TmFtZSI6IkNhbGlicmkiLCJJc0JvbGQiOmZhbHNlLCJJc0l0YWxpYyI6ZmFsc2UsIklzVW5kZXJsaW5lZCI6ZmFsc2UsIlBhcmVudFN0eWxlIjpudWxsfSwiQXV0b1NpemUiOjIsIkZvcmVncm91bmQiOnsiJGlkIjoiNDQiLCJDb2xvciI6eyIkaWQiOiI0NSIsIkEiOjI1NSwiUiI6MCwiRyI6MCwiQiI6MH19LCJNYXhXaWR0aCI6MTg3LjAyOTkyMjQ4NTM1MTU2LCJNYXhIZWlnaHQiOiJJbmZpbml0eSIsIlNtYXJ0Rm9yZWdyb3VuZElzQWN0aXZlIjpmYWxzZSwiSG9yaXpvbnRhbEFsaWdubWVudCI6MCwiVmVydGljYWxBbGlnbm1lbnQiOjAsIlNtYXJ0Rm9yZWdyb3VuZCI6bnVsbCwiQmFja2dyb3VuZEZpbGxUeXBlIjowLCJNYXJnaW4iOnsiJGlkIjoiNDYiLCJUb3AiOjAuMCwiTGVmdCI6MC4wLCJSaWdodCI6MC4wLCJCb3R0b20iOjAuMH0sIlBhZGRpbmciOnsiJGlkIjoiNDciLCJUb3AiOjAuMCwiTGVmdCI6MC4wLCJSaWdodCI6MC4wLCJCb3R0b20iOjAuMH0sIkJhY2tncm91bmQiOnsiJGlkIjoiNDgiLCJDb2xvciI6eyIkaWQiOiI0OSIsIkEiOjAsIlIiOjI1NSwiRyI6MjU1LCJCIjoyNTV9fSwiSXNWaXNpYmxlIjp0cnVlLCJXaWR0aCI6MC4wLCJIZWlnaHQiOjAuMCwiQm9yZGVyU3R5bGUiOm51bGwsIlBhcmVudFN0eWxlIjpudWxsfSwiRGF0ZVN0eWxlIjp7IiRpZCI6IjUwIiwiRm9udFNldHRpbmdzIjp7IiRpZCI6IjUxIiwiRm9udFNpemUiOjgsIkZvbnROYW1lIjoiQ2FsaWJyaSIsIklzQm9sZCI6ZmFsc2UsIklzSXRhbGljIjpmYWxzZSwiSXNVbmRlcmxpbmVkIjpmYWxzZSwiUGFyZW50U3R5bGUiOm51bGx9LCJBdXRvU2l6ZSI6MCwiRm9yZWdyb3VuZCI6eyIkaWQiOiI1MiIsIkNvbG9yIjp7IiRpZCI6IjUz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U0IiwiVG9wIjowLjAsIkxlZnQiOjAuMCwiUmlnaHQiOjAuMCwiQm90dG9tIjowLjB9LCJQYWRkaW5nIjp7IiRpZCI6IjU1IiwiVG9wIjowLjAsIkxlZnQiOjAuMCwiUmlnaHQiOjAuMCwiQm90dG9tIjowLjB9LCJCYWNrZ3JvdW5kIjp7IiRpZCI6IjU2IiwiQ29sb3IiOnsiJGlkIjoiNTciLCJBIjowLCJSIjoyNTUsIkciOjI1NSwiQiI6MjU1fX0sIklzVmlzaWJsZSI6dHJ1ZSwiV2lkdGgiOjAuMCwiSGVpZ2h0IjowLjAsIkJvcmRlclN0eWxlIjpudWxsLCJQYXJlbnRTdHlsZSI6bnVsbH0sIkRhdGVGb3JtYXQiOnsiJGlkIjoiNTg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1OSIsIkRhdGVQYXJ0SXNWaXNpYmxlIjpmYWxzZSwiVGltZVBhcnRJc1Zpc2libGUiOmZhbHNlfX0sIldlZWtOdW1iZXJpbmciOnsiJGlkIjoiNjAiLCJGb3JtYXQiOjAsIklzVmlzaWJsZSI6ZmFsc2UsIkxhc3RLbm93blZpc2liaWxpdHlTdGF0ZSI6ZmFsc2V9LCJJc1Zpc2libGUiOnRydWUsIlBhcmVudFN0eWxlIjpudWxsfSwiSHlwZXJsaW5rIjpudWxsLCJJbXBvcnRJZCI6IlN0aWNrZXJzIGFyZSBsYXVuY2hlZCJ9LHsiJGlkIjoiNjEiLCJJZCI6IjQ0NGZjMDJlLTY3MDItNDg0NC04YjFjLTIzZmFkYTIwN2MxOCIsIkluZGV4Ijo1LCJHcm91cElkIjpudWxsLCJUaXRsZSI6IkxhdW5jaGVzIERhcmsgTW9kZSBmb3IgbW9iaWxlIiwiRGF0ZVRpbWUiOiIyMDIwLTA2LTAxVDIzOjU5OjAwIiwiUGVyY2VudGFnZUNvbXBsZXRlIjpudWxsLCJOb3RlIjpudWxsLCJTdHlsZSI6eyIkaWQiOiI2MiIsIlRpdGxlUG9zaXRpb24iOiJSaWdodCIsIkRhdGVQb3NpdGlvbiI6IlJpZ2h0IiwiU2hhcGVUeXBlIjoxNywiU2hhcGVTaXplIjowLCJTaGFwZVN0eWxlIjp7IiRpZCI6IjYzIiwiTWFyZ2luIjp7IiRpZCI6IjY0IiwiVG9wIjowLjAsIkxlZnQiOjAuMCwiUmlnaHQiOjAuMCwiQm90dG9tIjowLjB9LCJQYWRkaW5nIjp7IiRpZCI6IjY1IiwiVG9wIjowLjAsIkxlZnQiOjAuMCwiUmlnaHQiOjAuMCwiQm90dG9tIjowLjB9LCJCYWNrZ3JvdW5kIjp7IiRpZCI6IjY2IiwiQ29sb3IiOnsiJGlkIjoiNjciLCJBIjoyNTUsIlIiOjAsIkciOjAsIkIiOjExfX0sIklzVmlzaWJsZSI6dHJ1ZSwiV2lkdGgiOjE0LjAsIkhlaWdodCI6MTQuMCwiQm9yZGVyU3R5bGUiOnsiJGlkIjoiNjgiLCJMaW5lQ29sb3IiOnsiJGlkIjoiNjkiLCIkdHlwZSI6Ik5MUkUuQ29tbW9uLkRvbS5Tb2xpZENvbG9yQnJ1c2gsIE5MUkUuQ29tbW9uIiwiQ29sb3IiOnsiJGlkIjoiNzAiLCJBIjoyNTUsIlIiOjI1NSwiRyI6MjU1LCJCIjoyNTV9fSwiTGluZVdlaWdodCI6MC4wLCJMaW5lVHlwZSI6MCwiUGFyZW50U3R5bGUiOm51bGx9LCJQYXJlbnRTdHlsZSI6bnVsbH0sIlRpdGxlU3R5bGUiOnsiJGlkIjoiNzEiLCJGb250U2V0dGluZ3MiOnsiJGlkIjoiNzIiLCJGb250U2l6ZSI6OSwiRm9udE5hbWUiOiJDYWxpYnJpIiwiSXNCb2xkIjpmYWxzZSwiSXNJdGFsaWMiOmZhbHNlLCJJc1VuZGVybGluZWQiOmZhbHNlLCJQYXJlbnRTdHlsZSI6bnVsbH0sIkF1dG9TaXplIjoyLCJGb3JlZ3JvdW5kIjp7IiRpZCI6IjczIiwiQ29sb3IiOnsiJGlkIjoiNzQiLCJBIjoyNTUsIlIiOjAsIkciOjAsIkIiOjB9fSwiTWF4V2lkdGgiOjEzNy43Nzc5MTgyOTYzOTI5LCJNYXhIZWlnaHQiOiJJbmZpbml0eSIsIlNtYXJ0Rm9yZWdyb3VuZElzQWN0aXZlIjpmYWxzZSwiSG9yaXpvbnRhbEFsaWdubWVudCI6MCwiVmVydGljYWxBbGlnbm1lbnQiOjAsIlNtYXJ0Rm9yZWdyb3VuZCI6bnVsbCwiQmFja2dyb3VuZEZpbGxUeXBlIjowLCJNYXJnaW4iOnsiJGlkIjoiNzUiLCJUb3AiOjAuMCwiTGVmdCI6MC4wLCJSaWdodCI6MC4wLCJCb3R0b20iOjAuMH0sIlBhZGRpbmciOnsiJGlkIjoiNzYiLCJUb3AiOjAuMCwiTGVmdCI6MC4wLCJSaWdodCI6MC4wLCJCb3R0b20iOjAuMH0sIkJhY2tncm91bmQiOnsiJGlkIjoiNzciLCJDb2xvciI6eyIkaWQiOiI3OCIsIkEiOjAsIlIiOjI1NSwiRyI6MjU1LCJCIjoyNTV9fSwiSXNWaXNpYmxlIjp0cnVlLCJXaWR0aCI6MC4wLCJIZWlnaHQiOjAuMCwiQm9yZGVyU3R5bGUiOm51bGwsIlBhcmVudFN0eWxlIjpudWxsfSwiRGF0ZVN0eWxlIjp7IiRpZCI6Ijc5IiwiRm9udFNldHRpbmdzIjp7IiRpZCI6IjgwIiwiRm9udFNpemUiOjgsIkZvbnROYW1lIjoiQ2FsaWJyaSIsIklzQm9sZCI6ZmFsc2UsIklzSXRhbGljIjpmYWxzZSwiSXNVbmRlcmxpbmVkIjpmYWxzZSwiUGFyZW50U3R5bGUiOm51bGx9LCJBdXRvU2l6ZSI6MCwiRm9yZWdyb3VuZCI6eyIkaWQiOiI4MSIsIkNvbG9yIjp7IiRpZCI6Ijgy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gzIiwiVG9wIjowLjAsIkxlZnQiOjAuMCwiUmlnaHQiOjAuMCwiQm90dG9tIjowLjB9LCJQYWRkaW5nIjp7IiRpZCI6Ijg0IiwiVG9wIjowLjAsIkxlZnQiOjAuMCwiUmlnaHQiOjAuMCwiQm90dG9tIjowLjB9LCJCYWNrZ3JvdW5kIjp7IiRpZCI6Ijg1IiwiQ29sb3IiOnsiJGlkIjoiODYiLCJBIjowLCJSIjoyNTUsIkciOjI1NSwiQiI6MjU1fX0sIklzVmlzaWJsZSI6dHJ1ZSwiV2lkdGgiOjAuMCwiSGVpZ2h0IjowLjAsIkJvcmRlclN0eWxlIjpudWxsLCJQYXJlbnRTdHlsZSI6bnVsbH0sIkRhdGVGb3JtYXQiOnsiJGlkIjoiODc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giLCJGb3JtYXQiOjAsIklzVmlzaWJsZSI6ZmFsc2UsIkxhc3RLbm93blZpc2liaWxpdHlTdGF0ZSI6ZmFsc2V9LCJJc1Zpc2libGUiOnRydWUsIlBhcmVudFN0eWxlIjpudWxsfSwiSHlwZXJsaW5rIjpudWxsLCJJbXBvcnRJZCI6bnVsbH0seyIkaWQiOiI4OSIsIklkIjoiOTBjNTQ2YmEtNmJmMC00MzE0LTg3NjQtY2EwMWZkN2Y0MmNkIiwiSW5kZXgiOjEsIkdyb3VwSWQiOm51bGwsIlRpdGxlIjoi4oCcVGhlRmFjZWJvb2vigJ0gbGF1bmNoZXMiLCJEYXRlVGltZSI6IjIwMDQtMDItMDRUMjM6NTk6MDAiLCJQZXJjZW50YWdlQ29tcGxldGUiOm51bGw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zFjYkc5amFGeG9hV05vWEdSaVkyaGNjR0Z5WkZ4d2JHRnBibHhzZEhKd1lYSmNhWFJoY0RCN1hHeGhibWN4TURNelhHeHZZMmhjWmpKY1puTXhPRnhqWmpCY2JIUnlZMmdnWTI5dGNHRnVlWDE5IiwiU3R5bGUiOnsiJGlkIjoiOTAiLCJUaXRsZVBvc2l0aW9uIjoiUmlnaHQiLCJEYXRlUG9zaXRpb24iOiJSaWdodCIsIlNoYXBlVHlwZSI6MTMsIlNoYXBlU2l6ZSI6MCwiU2hhcGVTdHlsZSI6eyIkaWQiOiI5MSIsIk1hcmdpbiI6eyIkaWQiOiI5MiIsIlRvcCI6MC4wLCJMZWZ0IjowLjAsIlJpZ2h0IjowLjAsIkJvdHRvbSI6MC4wfSwiUGFkZGluZyI6eyIkaWQiOiI5MyIsIlRvcCI6MC4wLCJMZWZ0IjowLjAsIlJpZ2h0IjowLjAsIkJvdHRvbSI6MC4wfSwiQmFja2dyb3VuZCI6eyIkaWQiOiI5NCIsIkNvbG9yIjp7IiRpZCI6Ijk1IiwiQSI6MjU1LCJSIjoyMjMsIkciOjUyLCJCIjo4Mn19LCJJc1Zpc2libGUiOnRydWUsIldpZHRoIjoxMi4wLCJIZWlnaHQiOjE0LjAsIkJvcmRlclN0eWxlIjp7IiRpZCI6Ijk2IiwiTGluZUNvbG9yIjp7IiRyZWYiOiIxMyJ9LCJMaW5lV2VpZ2h0IjowLjAsIkxpbmVUeXBlIjowLCJQYXJlbnRTdHlsZSI6bnVsbH0sIlBhcmVudFN0eWxlIjpudWxsfSwiVGl0bGVTdHlsZSI6eyIkaWQiOiI5NyIsIkZvbnRTZXR0aW5ncyI6eyIkaWQiOiI5OCIsIkZvbnRTaXplIjo5LCJGb250TmFtZSI6IkNhbGlicmkiLCJJc0JvbGQiOmZhbHNlLCJJc0l0YWxpYyI6ZmFsc2UsIklzVW5kZXJsaW5lZCI6ZmFsc2UsIlBhcmVudFN0eWxlIjpudWxsfSwiQXV0b1NpemUiOjIsIkZvcmVncm91bmQiOnsiJGlkIjoiOTkiLCJDb2xvciI6eyIkaWQiOiIxMDAiLCJBIjoyNTUsIlIiOjAsIkciOjAsIkIiOjB9fSwiTWF4V2lkdGgiOjkzLjAsIk1heEhlaWdodCI6IkluZmluaXR5IiwiU21hcnRGb3JlZ3JvdW5kSXNBY3RpdmUiOmZhbHNlLCJIb3Jpem9udGFsQWxpZ25tZW50IjowLCJWZXJ0aWNhbEFsaWdubWVudCI6MCwiU21hcnRGb3JlZ3JvdW5kIjpudWxsLCJCYWNrZ3JvdW5kRmlsbFR5cGUiOjAsIk1hcmdpbiI6eyIkaWQiOiIxMDEiLCJUb3AiOjAuMCwiTGVmdCI6MC4wLCJSaWdodCI6MC4wLCJCb3R0b20iOjAuMH0sIlBhZGRpbmciOnsiJGlkIjoiMTAyIiwiVG9wIjowLjAsIkxlZnQiOjAuMCwiUmlnaHQiOjAuMCwiQm90dG9tIjowLjB9LCJCYWNrZ3JvdW5kIjp7IiRpZCI6IjEwMyIsIkNvbG9yIjp7IiRpZCI6IjEwNCIsIkEiOjAsIlIiOjI1NSwiRyI6MjU1LCJCIjoyNTV9fSwiSXNWaXNpYmxlIjp0cnVlLCJXaWR0aCI6MC4wLCJIZWlnaHQiOjAuMCwiQm9yZGVyU3R5bGUiOm51bGwsIlBhcmVudFN0eWxlIjpudWxsfSwiRGF0ZVN0eWxlIjp7IiRpZCI6IjEwNSIsIkZvbnRTZXR0aW5ncyI6eyIkaWQiOiIxMDYiLCJGb250U2l6ZSI6OCwiRm9udE5hbWUiOiJDYWxpYnJpIiwiSXNCb2xkIjpmYWxzZSwiSXNJdGFsaWMiOmZhbHNlLCJJc1VuZGVybGluZWQiOmZhbHNlLCJQYXJlbnRTdHlsZSI6bnVsbH0sIkF1dG9TaXplIjowLCJGb3JlZ3JvdW5kIjp7IiRpZCI6IjEwNyIsIkNvbG9yIjp7IiRpZCI6IjEwO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xMDkiLCJUb3AiOjAuMCwiTGVmdCI6MC4wLCJSaWdodCI6MC4wLCJCb3R0b20iOjAuMH0sIlBhZGRpbmciOnsiJGlkIjoiMTEwIiwiVG9wIjowLjAsIkxlZnQiOjAuMCwiUmlnaHQiOjAuMCwiQm90dG9tIjowLjB9LCJCYWNrZ3JvdW5kIjp7IiRpZCI6IjExMSIsIkNvbG9yIjp7IiRpZCI6IjExMiIsIkEiOjAsIlIiOjI1NSwiRyI6MjU1LCJCIjoyNTV9fSwiSXNWaXNpYmxlIjp0cnVlLCJXaWR0aCI6MC4wLCJIZWlnaHQiOjAuMCwiQm9yZGVyU3R5bGUiOm51bGwsIlBhcmVudFN0eWxlIjpudWxsfSwiRGF0ZUZvcm1hdCI6eyIkaWQiOiIxMTM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MTQiLCJEYXRlUGFydElzVmlzaWJsZSI6ZmFsc2UsIlRpbWVQYXJ0SXNWaXNpYmxlIjpmYWxzZX19LCJXZWVrTnVtYmVyaW5nIjp7IiRpZCI6IjExNSIsIkZvcm1hdCI6MCwiSXNWaXNpYmxlIjpmYWxzZSwiTGFzdEtub3duVmlzaWJpbGl0eVN0YXRlIjpmYWxzZX0sIklzVmlzaWJsZSI6dHJ1ZSwiUGFyZW50U3R5bGUiOm51bGx9LCJIeXBlcmxpbmsiOm51bGwsIkltcG9ydElkIjoi4oCcVGhlIEZhY2Vib29r4oCdIGxhdW5jaGVzIn0seyIkaWQiOiIxMTYiLCJJZCI6ImMzN2QwYzcxLWJkM2UtNDZlYy04ZjhiLTRlMWUzYjYzYjhkZiIsIkluZGV4IjoyLCJHcm91cElkIjpudWxsLCJUaXRsZSI6IkZhY2Vib29rIEJlYWNvbiBsYXVuY2hlcy4gUHJpdmFjeSBjb25jZXJucy4iLCJEYXRlVGltZSI6IjIwMDctMTEtMDZUMjM6NTk6MDBaIiwiUGVyY2VudGFnZUNvbXBsZXRlIjpudWxsLCJOb3RlIjoiZTF4eWRHWXhYR0Z1YzJsY1lXNXphV053WnpFeU5USmNkV014WEdoMGJXRjFkSE53WEdSbFptWXllMXhtYjI1MGRHSnNlMXhtTUZ4bVkyaGhjbk5sZERBZ1ZHbHRaWE1nVG1WM0lGSnZiV0Z1TzMxN1hHWXlYR1pqYUdGeWMyVjBNQ0JUWldkdlpTQlZTVHQ5Zlh0Y1kyOXNiM0owWW14Y2NtVmtNRnhuY21WbGJqQmNZbXgxWlRBN1hISmxaREkxTlZ4bmNtVmxiakkxTlZ4aWJIVmxNalUxTzMxY2JHOWphRnhvYVdOb1hHUmlZMmhjY0dGeVpGeHdiR0ZwYmx4c2RISndZWEpjYVhSaGNEQjdYR3hoYm1jeE1ETXpYR3h2WTJoY1pqSmNabk14T0Z4alpqQmNiSFJ5WTJnZ2NISnZaSFZqZEgxOSIsIlN0eWxlIjp7IiRpZCI6IjExNyIsIlRpdGxlUG9zaXRpb24iOiJSaWdodCIsIkRhdGVQb3NpdGlvbiI6IlJpZ2h0IiwiU2hhcGVUeXBlIjoxNywiU2hhcGVTaXplIjowLCJTaGFwZVN0eWxlIjp7IiRpZCI6IjExOCIsIk1hcmdpbiI6eyIkaWQiOiIxMTkiLCJUb3AiOjAuMCwiTGVmdCI6MC4wLCJSaWdodCI6MC4wLCJCb3R0b20iOjAuMH0sIlBhZGRpbmciOnsiJGlkIjoiMTIwIiwiVG9wIjowLjAsIkxlZnQiOjAuMCwiUmlnaHQiOjAuMCwiQm90dG9tIjowLjB9LCJCYWNrZ3JvdW5kIjp7IiRpZCI6IjEyMSIsIkNvbG9yIjp7IiRpZCI6IjEyMiIsIkEiOjI1NSwiUiI6MjcsIkciOjExNiwiQiI6MjI4fX0sIklzVmlzaWJsZSI6dHJ1ZSwiV2lkdGgiOjE0LjAsIkhlaWdodCI6MTQuMCwiQm9yZGVyU3R5bGUiOnsiJGlkIjoiMTIzIiwiTGluZUNvbG9yIjp7IiRyZWYiOiIxMyJ9LCJMaW5lV2VpZ2h0IjowLjAsIkxpbmVUeXBlIjowLCJQYXJlbnRTdHlsZSI6bnVsbH0sIlBhcmVudFN0eWxlIjpudWxsfSwiVGl0bGVTdHlsZSI6eyIkaWQiOiIxMjQiLCJGb250U2V0dGluZ3MiOnsiJGlkIjoiMTI1IiwiRm9udFNpemUiOjksIkZvbnROYW1lIjoiQ2FsaWJyaSIsIklzQm9sZCI6ZmFsc2UsIklzSXRhbGljIjpmYWxzZSwiSXNVbmRlcmxpbmVkIjpmYWxzZSwiUGFyZW50U3R5bGUiOm51bGx9LCJBdXRvU2l6ZSI6MiwiRm9yZWdyb3VuZCI6eyIkaWQiOiIxMjYiLCJDb2xvciI6eyIkaWQiOiIxMjciLCJBIjoyNTUsIlIiOjAsIkciOjAsIkIiOjB9fSwiTWF4V2lkdGgiOjExNy43MTg0OTYzMDU5NTM5NSwiTWF4SGVpZ2h0IjoiSW5maW5pdHkiLCJTbWFydEZvcmVncm91bmRJc0FjdGl2ZSI6ZmFsc2UsIkhvcml6b250YWxBbGlnbm1lbnQiOjAsIlZlcnRpY2FsQWxpZ25tZW50IjowLCJTbWFydEZvcmVncm91bmQiOm51bGwsIkJhY2tncm91bmRGaWxsVHlwZSI6MCwiTWFyZ2luIjp7IiRpZCI6IjEyOCIsIlRvcCI6MC4wLCJMZWZ0IjowLjAsIlJpZ2h0IjowLjAsIkJvdHRvbSI6MC4wfSwiUGFkZGluZyI6eyIkaWQiOiIxMjkiLCJUb3AiOjAuMCwiTGVmdCI6MC4wLCJSaWdodCI6MC4wLCJCb3R0b20iOjAuMH0sIkJhY2tncm91bmQiOnsiJGlkIjoiMTMwIiwiQ29sb3IiOnsiJGlkIjoiMTMxIiwiQSI6MCwiUiI6MjU1LCJHIjoyNTUsIkIiOjI1NX19LCJJc1Zpc2libGUiOnRydWUsIldpZHRoIjowLjAsIkhlaWdodCI6MC4wLCJCb3JkZXJTdHlsZSI6bnVsbCwiUGFyZW50U3R5bGUiOm51bGx9LCJEYXRlU3R5bGUiOnsiJGlkIjoiMTMyIiwiRm9udFNldHRpbmdzIjp7IiRpZCI6IjEzMyIsIkZvbnRTaXplIjo4LCJGb250TmFtZSI6IkNhbGlicmkiLCJJc0JvbGQiOmZhbHNlLCJJc0l0YWxpYyI6ZmFsc2UsIklzVW5kZXJsaW5lZCI6ZmFsc2UsIlBhcmVudFN0eWxlIjpudWxsfSwiQXV0b1NpemUiOjAsIkZvcmVncm91bmQiOnsiJGlkIjoiMTM0IiwiQ29sb3IiOnsiJGlkIjoiMTM1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EzNiIsIlRvcCI6MC4wLCJMZWZ0IjowLjAsIlJpZ2h0IjowLjAsIkJvdHRvbSI6MC4wfSwiUGFkZGluZyI6eyIkaWQiOiIxMzciLCJUb3AiOjAuMCwiTGVmdCI6MC4wLCJSaWdodCI6MC4wLCJCb3R0b20iOjAuMH0sIkJhY2tncm91bmQiOnsiJGlkIjoiMTM4IiwiQ29sb3IiOnsiJGlkIjoiMTM5IiwiQSI6MCwiUiI6MjU1LCJHIjoyNTUsIkIiOjI1NX19LCJJc1Zpc2libGUiOnRydWUsIldpZHRoIjowLjAsIkhlaWdodCI6MC4wLCJCb3JkZXJTdHlsZSI6bnVsbCwiUGFyZW50U3R5bGUiOm51bGx9LCJEYXRlRm9ybWF0Ijp7IiRpZCI6IjE0M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0MSIsIkRhdGVQYXJ0SXNWaXNpYmxlIjpmYWxzZSwiVGltZVBhcnRJc1Zpc2libGUiOmZhbHNlfX0sIldlZWtOdW1iZXJpbmciOnsiJGlkIjoiMTQyIiwiRm9ybWF0IjowLCJJc1Zpc2libGUiOmZhbHNlLCJMYXN0S25vd25WaXNpYmlsaXR5U3RhdGUiOmZhbHNlfSwiSXNWaXNpYmxlIjp0cnVlLCJQYXJlbnRTdHlsZSI6bnVsbH0sIkh5cGVybGluayI6bnVsbCwiSW1wb3J0SWQiOiJGYWNlYm9vayBCZWFjb24gbGF1bmNoZXMuIFByaXZhY3kgY29uY2VybnMuIn1dLCJJZCI6IjlmM2EyNTBkLTk5NWMtNGM0Yi04ZmVhLWRhNjYxMjI0NmUzOCIsIklzU2luZ2xlSXRlbVJvdyI6ZmFsc2V9LHsiJGlkIjoiMTQzIiwiX3Rhc2tzIjpbXSwiX21pbGVzdG9uZXMiOlt7IiRpZCI6IjE0NCIsIklkIjoiMDVlMTViOTEtNzRmNi00OGI1LTgzZWMtYTM1ZWI2ZWQ2NWFkIiwiSW5kZXgiOjYsIkdyb3VwSWQiOm51bGwsIlRpdGxlIjoiQWNxdWlyZXMgRmFjZWJvb2suY29tIGRvbWFpbiIsIkRhdGVUaW1lIjoiMjAwNS0wOC0yM1QyMzo1OTowMFoiLCJQZXJjZW50YWdlQ29tcGxldGUiOm51bGw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zFjYkc5amFGeG9hV05vWEdSaVkyaGNjR0Z5WkZ4d2JHRnBibHhzZEhKd1lYSmNhWFJoY0RCN1hHeGhibWN4TURNelhHeHZZMmhjWmpKY1puTXhPRnhqWmpCY2JIUnlZMmdnY0hKdlpIVmpkSDE5IiwiU3R5bGUiOnsiJGlkIjoiMTQ1IiwiVGl0bGVQb3NpdGlvbiI6IlJpZ2h0IiwiRGF0ZVBvc2l0aW9uIjoiUmlnaHQiLCJTaGFwZVR5cGUiOjE3LCJTaGFwZVNpemUiOjAsIlNoYXBlU3R5bGUiOnsiJGlkIjoiMTQ2IiwiTWFyZ2luIjp7IiRpZCI6IjE0NyIsIlRvcCI6MC4wLCJMZWZ0IjowLjAsIlJpZ2h0IjowLjAsIkJvdHRvbSI6MC4wfSwiUGFkZGluZyI6eyIkaWQiOiIxNDgiLCJUb3AiOjAuMCwiTGVmdCI6MC4wLCJSaWdodCI6MC4wLCJCb3R0b20iOjAuMH0sIkJhY2tncm91bmQiOnsiJGlkIjoiMTQ5IiwiQ29sb3IiOnsiJGlkIjoiMTUwIiwiQSI6MjU1LCJSIjoyNywiRyI6MTE2LCJCIjoyMjh9fSwiSXNWaXNpYmxlIjp0cnVlLCJXaWR0aCI6MTQuMCwiSGVpZ2h0IjoxNC4wLCJCb3JkZXJTdHlsZSI6eyIkaWQiOiIxNTEiLCJMaW5lQ29sb3IiOnsiJHJlZiI6IjEzIn0sIkxpbmVXZWlnaHQiOjAuMCwiTGluZVR5cGUiOjAsIlBhcmVudFN0eWxlIjpudWxsfSwiUGFyZW50U3R5bGUiOm51bGx9LCJUaXRsZVN0eWxlIjp7IiRpZCI6IjE1MiIsIkZvbnRTZXR0aW5ncyI6eyIkaWQiOiIxNTMiLCJGb250U2l6ZSI6OSwiRm9udE5hbWUiOiJDYWxpYnJpIiwiSXNCb2xkIjpmYWxzZSwiSXNJdGFsaWMiOmZhbHNlLCJJc1VuZGVybGluZWQiOmZhbHNlLCJQYXJlbnRTdHlsZSI6bnVsbH0sIkF1dG9TaXplIjoyLCJGb3JlZ3JvdW5kIjp7IiRpZCI6IjE1NCIsIkNvbG9yIjp7IiRpZCI6IjE1NSIsIkEiOjI1NSwiUiI6MCwiRyI6MCwiQiI6MH19LCJNYXhXaWR0aCI6ODkuNzcxNDE2Nzc1MzE1MTE3LCJNYXhIZWlnaHQiOiJJbmZpbml0eSIsIlNtYXJ0Rm9yZWdyb3VuZElzQWN0aXZlIjpmYWxzZSwiSG9yaXpvbnRhbEFsaWdubWVudCI6MCwiVmVydGljYWxBbGlnbm1lbnQiOjAsIlNtYXJ0Rm9yZWdyb3VuZCI6bnVsbCwiQmFja2dyb3VuZEZpbGxUeXBlIjowLCJNYXJnaW4iOnsiJGlkIjoiMTU2IiwiVG9wIjowLjAsIkxlZnQiOjAuMCwiUmlnaHQiOjAuMCwiQm90dG9tIjowLjB9LCJQYWRkaW5nIjp7IiRpZCI6IjE1NyIsIlRvcCI6MC4wLCJMZWZ0IjowLjAsIlJpZ2h0IjowLjAsIkJvdHRvbSI6MC4wfSwiQmFja2dyb3VuZCI6eyIkaWQiOiIxNTgiLCJDb2xvciI6eyIkaWQiOiIxNTkiLCJBIjowLCJSIjoyNTUsIkciOjI1NSwiQiI6MjU1fX0sIklzVmlzaWJsZSI6dHJ1ZSwiV2lkdGgiOjAuMCwiSGVpZ2h0IjowLjAsIkJvcmRlclN0eWxlIjpudWxsLCJQYXJlbnRTdHlsZSI6bnVsbH0sIkRhdGVTdHlsZSI6eyIkaWQiOiIxNjAiLCJGb250U2V0dGluZ3MiOnsiJGlkIjoiMTYxIiwiRm9udFNpemUiOjgsIkZvbnROYW1lIjoiQ2FsaWJyaSIsIklzQm9sZCI6ZmFsc2UsIklzSXRhbGljIjpmYWxzZSwiSXNVbmRlcmxpbmVkIjpmYWxzZSwiUGFyZW50U3R5bGUiOm51bGx9LCJBdXRvU2l6ZSI6MCwiRm9yZWdyb3VuZCI6eyIkaWQiOiIxNjIiLCJDb2xvciI6eyIkaWQiOiIxNjM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TY0IiwiVG9wIjowLjAsIkxlZnQiOjAuMCwiUmlnaHQiOjAuMCwiQm90dG9tIjowLjB9LCJQYWRkaW5nIjp7IiRpZCI6IjE2NSIsIlRvcCI6MC4wLCJMZWZ0IjowLjAsIlJpZ2h0IjowLjAsIkJvdHRvbSI6MC4wfSwiQmFja2dyb3VuZCI6eyIkaWQiOiIxNjYiLCJDb2xvciI6eyIkaWQiOiIxNjciLCJBIjowLCJSIjoyNTUsIkciOjI1NSwiQiI6MjU1fX0sIklzVmlzaWJsZSI6dHJ1ZSwiV2lkdGgiOjAuMCwiSGVpZ2h0IjowLjAsIkJvcmRlclN0eWxlIjpudWxsLCJQYXJlbnRTdHlsZSI6bnVsbH0sIkRhdGVGb3JtYXQiOnsiJGlkIjoiMTY4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Y5IiwiRGF0ZVBhcnRJc1Zpc2libGUiOmZhbHNlLCJUaW1lUGFydElzVmlzaWJsZSI6ZmFsc2V9fSwiV2Vla051bWJlcmluZyI6eyIkaWQiOiIxNzAiLCJGb3JtYXQiOjAsIklzVmlzaWJsZSI6ZmFsc2UsIkxhc3RLbm93blZpc2liaWxpdHlTdGF0ZSI6ZmFsc2V9LCJJc1Zpc2libGUiOnRydWUsIlBhcmVudFN0eWxlIjpudWxsfSwiSHlwZXJsaW5rIjpudWxsLCJJbXBvcnRJZCI6IkFjcXVpcmVzIEZhY2Vib29rLmNvbSBkb21haW4ifSx7IiRpZCI6IjE3MSIsIklkIjoiMGQwNDBjNDItMzk3Ni00NTg5LWJhZGMtODZjNTg1YjhiMjlhIiwiSW5kZXgiOjksIkdyb3VwSWQiOm51bGwsIlRpdGxlIjoiTG9vayBCYWNrIHZpZGVvcyBhcmUgaW50cm9kdWNlZCIsIkRhdGVUaW1lIjoiMjAxNC0wMi0wNFQyMzo1OTowMCIsIlBlcmNlbnRhZ2VDb21wbGV0ZSI6bnVsbC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zMWNiRzlqYUZ4b2FXTm9YR1JpWTJoY2NHRnlaRnh3YkdGcGJseHNkSEp3WVhKY2FYUmhjREI3WEd4aGJtY3hNRE16WEd4dlkyaGNaakpjWm5NeE9GeGpaakJjYkhSeVkyZ2djSEp2WkhWamRIMTkiLCJTdHlsZSI6eyIkaWQiOiIxNzIiLCJUaXRsZVBvc2l0aW9uIjoiUmlnaHQiLCJEYXRlUG9zaXRpb24iOiJSaWdodCIsIlNoYXBlVHlwZSI6MTcsIlNoYXBlU2l6ZSI6MCwiU2hhcGVTdHlsZSI6eyIkaWQiOiIxNzMiLCJNYXJnaW4iOnsiJGlkIjoiMTc0IiwiVG9wIjowLjAsIkxlZnQiOjAuMCwiUmlnaHQiOjAuMCwiQm90dG9tIjowLjB9LCJQYWRkaW5nIjp7IiRpZCI6IjE3NSIsIlRvcCI6MC4wLCJMZWZ0IjowLjAsIlJpZ2h0IjowLjAsIkJvdHRvbSI6MC4wfSwiQmFja2dyb3VuZCI6eyIkaWQiOiIxNzYiLCJDb2xvciI6eyIkaWQiOiIxNzciLCJBIjoyNTUsIlIiOjI3LCJHIjoxMTYsIkIiOjIyOH19LCJJc1Zpc2libGUiOnRydWUsIldpZHRoIjoxNC4wLCJIZWlnaHQiOjE0LjAsIkJvcmRlclN0eWxlIjp7IiRpZCI6IjE3OCIsIkxpbmVDb2xvciI6eyIkcmVmIjoiMTMifSwiTGluZVdlaWdodCI6MC4wLCJMaW5lVHlwZSI6MCwiUGFyZW50U3R5bGUiOm51bGx9LCJQYXJlbnRTdHlsZSI6bnVsbH0sIlRpdGxlU3R5bGUiOnsiJGlkIjoiMTc5IiwiRm9udFNldHRpbmdzIjp7IiRpZCI6IjE4MCIsIkZvbnRTaXplIjo5LCJGb250TmFtZSI6IkNhbGlicmkiLCJJc0JvbGQiOmZhbHNlLCJJc0l0YWxpYyI6ZmFsc2UsIklzVW5kZXJsaW5lZCI6ZmFsc2UsIlBhcmVudFN0eWxlIjpudWxsfSwiQXV0b1NpemUiOjIsIkZvcmVncm91bmQiOnsiJGlkIjoiMTgxIiwiQ29sb3IiOnsiJGlkIjoiMTgyIiwiQSI6MjU1LCJSIjowLCJHIjowLCJCIjowfX0sIk1heFdpZHRoIjo5Ni4xMjgwMzk5ODI2MTYyODYsIk1heEhlaWdodCI6IkluZmluaXR5IiwiU21hcnRGb3JlZ3JvdW5kSXNBY3RpdmUiOmZhbHNlLCJIb3Jpem9udGFsQWxpZ25tZW50IjowLCJWZXJ0aWNhbEFsaWdubWVudCI6MCwiU21hcnRGb3JlZ3JvdW5kIjpudWxsLCJCYWNrZ3JvdW5kRmlsbFR5cGUiOjAsIk1hcmdpbiI6eyIkaWQiOiIxODMiLCJUb3AiOjAuMCwiTGVmdCI6MC4wLCJSaWdodCI6MC4wLCJCb3R0b20iOjAuMH0sIlBhZGRpbmciOnsiJGlkIjoiMTg0IiwiVG9wIjowLjAsIkxlZnQiOjAuMCwiUmlnaHQiOjAuMCwiQm90dG9tIjowLjB9LCJCYWNrZ3JvdW5kIjp7IiRpZCI6IjE4NSIsIkNvbG9yIjp7IiRpZCI6IjE4NiIsIkEiOjAsIlIiOjI1NSwiRyI6MjU1LCJCIjoyNTV9fSwiSXNWaXNpYmxlIjp0cnVlLCJXaWR0aCI6MC4wLCJIZWlnaHQiOjAuMCwiQm9yZGVyU3R5bGUiOm51bGwsIlBhcmVudFN0eWxlIjpudWxsfSwiRGF0ZVN0eWxlIjp7IiRpZCI6IjE4NyIsIkZvbnRTZXR0aW5ncyI6eyIkaWQiOiIxODgiLCJGb250U2l6ZSI6OCwiRm9udE5hbWUiOiJDYWxpYnJpIiwiSXNCb2xkIjpmYWxzZSwiSXNJdGFsaWMiOmZhbHNlLCJJc1VuZGVybGluZWQiOmZhbHNlLCJQYXJlbnRTdHlsZSI6bnVsbH0sIkF1dG9TaXplIjowLCJGb3JlZ3JvdW5kIjp7IiRpZCI6IjE4OSIsIkNvbG9yIjp7IiRpZCI6IjE5M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xOTEiLCJUb3AiOjAuMCwiTGVmdCI6MC4wLCJSaWdodCI6MC4wLCJCb3R0b20iOjAuMH0sIlBhZGRpbmciOnsiJGlkIjoiMTkyIiwiVG9wIjowLjAsIkxlZnQiOjAuMCwiUmlnaHQiOjAuMCwiQm90dG9tIjowLjB9LCJCYWNrZ3JvdW5kIjp7IiRpZCI6IjE5MyIsIkNvbG9yIjp7IiRpZCI6IjE5NCIsIkEiOjAsIlIiOjI1NSwiRyI6MjU1LCJCIjoyNTV9fSwiSXNWaXNpYmxlIjp0cnVlLCJXaWR0aCI6MC4wLCJIZWlnaHQiOjAuMCwiQm9yZGVyU3R5bGUiOm51bGwsIlBhcmVudFN0eWxlIjpudWxsfSwiRGF0ZUZvcm1hdCI6eyIkaWQiOiIxOTU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xOTYiLCJEYXRlUGFydElzVmlzaWJsZSI6ZmFsc2UsIlRpbWVQYXJ0SXNWaXNpYmxlIjpmYWxzZX19LCJXZWVrTnVtYmVyaW5nIjp7IiRpZCI6IjE5NyIsIkZvcm1hdCI6MCwiSXNWaXNpYmxlIjpmYWxzZSwiTGFzdEtub3duVmlzaWJpbGl0eVN0YXRlIjpmYWxzZX0sIklzVmlzaWJsZSI6dHJ1ZSwiUGFyZW50U3R5bGUiOm51bGx9LCJIeXBlcmxpbmsiOm51bGwsIkltcG9ydElkIjoiTG9vayBCYWNrIHZpZGVvcyBhcmUgaW50cm9kdWNlZCJ9LHsiJGlkIjoiMTk4IiwiSWQiOiI2MDYxNTMxNy04NGZjLTQwYmItODdlOC1jYTEyNDUxNGMyMmEiLCJJbmRleCI6NywiR3JvdXBJZCI6bnVsbCwiVGl0bGUiOiJUaGUgXCJMaWtlXCIgYnV0dG9uIGlzIGludHJvZHVjZWQiLCJEYXRlVGltZSI6IjIwMDktMDItMDlUMjM6NTk6MDBaIiwiUGVyY2VudGFnZUNvbXBsZXRlIjpudWxsLCJOb3RlIjoiZTF4eWRHWXhYR0Z1YzJsY1lXNXphV053WnpFeU5USmNkV014WEdoMGJXRjFkSE53WEdSbFptWXllMXhtYjI1MGRHSnNlMXhtTUZ4bVkyaGhjbk5sZERBZ1ZHbHRaWE1nVG1WM0lGSnZiV0Z1TzMxN1hHWXlYR1pqYUdGeWMyVjBNQ0JUWldkdlpTQlZTVHQ5Zlh0Y1kyOXNiM0owWW14Y2NtVmtNRnhuY21WbGJqQmNZbXgxWlRBN1hISmxaREkxTlZ4bmNtVmxiakkxTlZ4aWJIVmxNalUxTzMxY2JHOWphRnhvYVdOb1hHUmlZMmhjY0dGeVpGeHdiR0ZwYmx4c2RISndZWEpjYVhSaGNEQjdYR3hoYm1jeE1ETXpYR3h2WTJoY1pqSmNabk14T0Z4alpqQmNiSFJ5WTJnZ2NISnZaSFZqZEgxOSIsIlN0eWxlIjp7IiRpZCI6IjE5OSIsIlRpdGxlUG9zaXRpb24iOiJSaWdodCIsIkRhdGVQb3NpdGlvbiI6IlJpZ2h0IiwiU2hhcGVUeXBlIjoxMywiU2hhcGVTaXplIjowLCJTaGFwZVN0eWxlIjp7IiRpZCI6IjIwMCIsIk1hcmdpbiI6eyIkaWQiOiIyMDEiLCJUb3AiOjAuMCwiTGVmdCI6MC4wLCJSaWdodCI6MC4wLCJCb3R0b20iOjAuMH0sIlBhZGRpbmciOnsiJGlkIjoiMjAyIiwiVG9wIjowLjAsIkxlZnQiOjAuMCwiUmlnaHQiOjAuMCwiQm90dG9tIjowLjB9LCJCYWNrZ3JvdW5kIjp7IiRpZCI6IjIwMyIsIkNvbG9yIjp7IiRpZCI6IjIwNCIsIkEiOjI1NSwiUiI6MjIzLCJHIjo1MiwiQiI6ODJ9fSwiSXNWaXNpYmxlIjp0cnVlLCJXaWR0aCI6MTIuMCwiSGVpZ2h0IjoxNC4wLCJCb3JkZXJTdHlsZSI6eyIkaWQiOiIyMDUiLCJMaW5lQ29sb3IiOnsiJHJlZiI6IjEzIn0sIkxpbmVXZWlnaHQiOjAuMCwiTGluZVR5cGUiOjAsIlBhcmVudFN0eWxlIjpudWxsfSwiUGFyZW50U3R5bGUiOm51bGx9LCJUaXRsZVN0eWxlIjp7IiRpZCI6IjIwNiIsIkZvbnRTZXR0aW5ncyI6eyIkaWQiOiIyMDciLCJGb250U2l6ZSI6OSwiRm9udE5hbWUiOiJDYWxpYnJpIiwiSXNCb2xkIjpmYWxzZSwiSXNJdGFsaWMiOmZhbHNlLCJJc1VuZGVybGluZWQiOmZhbHNlLCJQYXJlbnRTdHlsZSI6bnVsbH0sIkF1dG9TaXplIjoyLCJGb3JlZ3JvdW5kIjp7IiRpZCI6IjIwOCIsIkNvbG9yIjp7IiRpZCI6IjIwOSIsIkEiOjI1NSwiUiI6MCwiRyI6MCwiQiI6MH19LCJNYXhXaWR0aCI6NzcuMjQzODcyMjI5NDY1NDM4LCJNYXhIZWlnaHQiOiJJbmZpbml0eSIsIlNtYXJ0Rm9yZWdyb3VuZElzQWN0aXZlIjpmYWxzZSwiSG9yaXpvbnRhbEFsaWdubWVudCI6MCwiVmVydGljYWxBbGlnbm1lbnQiOjAsIlNtYXJ0Rm9yZWdyb3VuZCI6bnVsbCwiQmFja2dyb3VuZEZpbGxUeXBlIjowLCJNYXJnaW4iOnsiJGlkIjoiMjEwIiwiVG9wIjowLjAsIkxlZnQiOjAuMCwiUmlnaHQiOjAuMCwiQm90dG9tIjowLjB9LCJQYWRkaW5nIjp7IiRpZCI6IjIxMSIsIlRvcCI6MC4wLCJMZWZ0IjowLjAsIlJpZ2h0IjowLjAsIkJvdHRvbSI6MC4wfSwiQmFja2dyb3VuZCI6eyIkaWQiOiIyMTIiLCJDb2xvciI6eyIkaWQiOiIyMTMiLCJBIjowLCJSIjoyNTUsIkciOjI1NSwiQiI6MjU1fX0sIklzVmlzaWJsZSI6dHJ1ZSwiV2lkdGgiOjAuMCwiSGVpZ2h0IjowLjAsIkJvcmRlclN0eWxlIjpudWxsLCJQYXJlbnRTdHlsZSI6bnVsbH0sIkRhdGVTdHlsZSI6eyIkaWQiOiIyMTQiLCJGb250U2V0dGluZ3MiOnsiJGlkIjoiMjE1IiwiRm9udFNpemUiOjgsIkZvbnROYW1lIjoiQ2FsaWJyaSIsIklzQm9sZCI6ZmFsc2UsIklzSXRhbGljIjpmYWxzZSwiSXNVbmRlcmxpbmVkIjpmYWxzZSwiUGFyZW50U3R5bGUiOm51bGx9LCJBdXRvU2l6ZSI6MCwiRm9yZWdyb3VuZCI6eyIkaWQiOiIyMTYiLCJDb2xvciI6eyIkaWQiOiIyMTc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jE4IiwiVG9wIjowLjAsIkxlZnQiOjAuMCwiUmlnaHQiOjAuMCwiQm90dG9tIjowLjB9LCJQYWRkaW5nIjp7IiRpZCI6IjIxOSIsIlRvcCI6MC4wLCJMZWZ0IjowLjAsIlJpZ2h0IjowLjAsIkJvdHRvbSI6MC4wfSwiQmFja2dyb3VuZCI6eyIkaWQiOiIyMjAiLCJDb2xvciI6eyIkaWQiOiIyMjEiLCJBIjowLCJSIjoyNTUsIkciOjI1NSwiQiI6MjU1fX0sIklzVmlzaWJsZSI6dHJ1ZSwiV2lkdGgiOjAuMCwiSGVpZ2h0IjowLjAsIkJvcmRlclN0eWxlIjpudWxsLCJQYXJlbnRTdHlsZSI6bnVsbH0sIkRhdGVGb3JtYXQiOnsiJGlkIjoiMjIy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jIzIiwiRGF0ZVBhcnRJc1Zpc2libGUiOmZhbHNlLCJUaW1lUGFydElzVmlzaWJsZSI6ZmFsc2V9fSwiV2Vla051bWJlcmluZyI6eyIkaWQiOiIyMjQiLCJGb3JtYXQiOjAsIklzVmlzaWJsZSI6ZmFsc2UsIkxhc3RLbm93blZpc2liaWxpdHlTdGF0ZSI6ZmFsc2V9LCJJc1Zpc2libGUiOnRydWUsIlBhcmVudFN0eWxlIjpudWxsfSwiSHlwZXJsaW5rIjpudWxsLCJJbXBvcnRJZCI6IlRoZSBcIkxpa2VcIiBidXR0b24gaXMgaW50cm9kdWNlZCJ9LHsiJGlkIjoiMjI1IiwiSWQiOiI4NDc2YjliNy03YzM1LTQwMTQtOTVmMC1kN2UzMjI1ZGI1ZWYiLCJJbmRleCI6MTAsIkdyb3VwSWQiOm51bGwsIlRpdGxlIjoiQW5ub3VuY2VzIEZhY2Vib29rIFNwYWNlcyIsIkRhdGVUaW1lIjoiMjAxNy0wNC0xOFQyMzo1OTowMFoiLCJQZXJjZW50YWdlQ29tcGxldGUiOm51bGw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zFjYkc5amFGeG9hV05vWEdSaVkyaGNjR0Z5WkZ4d2JHRnBibHhzZEhKd1lYSmNhWFJoY0RCN1hHeGhibWN4TURNelhHeHZZMmhjWmpKY1puTXhPRnhqWmpCY2JIUnlZMmdnY0hKdlpIVmpkSDE5IiwiU3R5bGUiOnsiJGlkIjoiMjI2IiwiVGl0bGVQb3NpdGlvbiI6IlJpZ2h0IiwiRGF0ZVBvc2l0aW9uIjoiUmlnaHQiLCJTaGFwZVR5cGUiOjE3LCJTaGFwZVNpemUiOjAsIlNoYXBlU3R5bGUiOnsiJGlkIjoiMjI3IiwiTWFyZ2luIjp7IiRpZCI6IjIyOCIsIlRvcCI6MC4wLCJMZWZ0IjowLjAsIlJpZ2h0IjowLjAsIkJvdHRvbSI6MC4wfSwiUGFkZGluZyI6eyIkaWQiOiIyMjkiLCJUb3AiOjAuMCwiTGVmdCI6MC4wLCJSaWdodCI6MC4wLCJCb3R0b20iOjAuMH0sIkJhY2tncm91bmQiOnsiJGlkIjoiMjMwIiwiQ29sb3IiOnsiJGlkIjoiMjMxIiwiQSI6MjU1LCJSIjoyNywiRyI6MTE2LCJCIjoyMjh9fSwiSXNWaXNpYmxlIjp0cnVlLCJXaWR0aCI6MTQuMCwiSGVpZ2h0IjoxNC4wLCJCb3JkZXJTdHlsZSI6eyIkaWQiOiIyMzIiLCJMaW5lQ29sb3IiOnsiJHJlZiI6IjEzIn0sIkxpbmVXZWlnaHQiOjAuMCwiTGluZVR5cGUiOjAsIlBhcmVudFN0eWxlIjpudWxsfSwiUGFyZW50U3R5bGUiOm51bGx9LCJUaXRsZVN0eWxlIjp7IiRpZCI6IjIzMyIsIkZvbnRTZXR0aW5ncyI6eyIkaWQiOiIyMzQiLCJGb250U2l6ZSI6OSwiRm9udE5hbWUiOiJDYWxpYnJpIiwiSXNCb2xkIjpmYWxzZSwiSXNJdGFsaWMiOmZhbHNlLCJJc1VuZGVybGluZWQiOmZhbHNlLCJQYXJlbnRTdHlsZSI6bnVsbH0sIkF1dG9TaXplIjowLCJGb3JlZ3JvdW5kIjp7IiRpZCI6IjIzNSIsIkNvbG9yIjp7IiRpZCI6IjIz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zciLCJUb3AiOjAuMCwiTGVmdCI6MC4wLCJSaWdodCI6MC4wLCJCb3R0b20iOjAuMH0sIlBhZGRpbmciOnsiJGlkIjoiMjM4IiwiVG9wIjowLjAsIkxlZnQiOjAuMCwiUmlnaHQiOjAuMCwiQm90dG9tIjowLjB9LCJCYWNrZ3JvdW5kIjp7IiRpZCI6IjIzOSIsIkNvbG9yIjp7IiRpZCI6IjI0MCIsIkEiOjAsIlIiOjI1NSwiRyI6MjU1LCJCIjoyNTV9fSwiSXNWaXNpYmxlIjp0cnVlLCJXaWR0aCI6MC4wLCJIZWlnaHQiOjAuMCwiQm9yZGVyU3R5bGUiOm51bGwsIlBhcmVudFN0eWxlIjpudWxsfSwiRGF0ZVN0eWxlIjp7IiRpZCI6IjI0MSIsIkZvbnRTZXR0aW5ncyI6eyIkaWQiOiIyNDIiLCJGb250U2l6ZSI6OCwiRm9udE5hbWUiOiJDYWxpYnJpIiwiSXNCb2xkIjpmYWxzZSwiSXNJdGFsaWMiOmZhbHNlLCJJc1VuZGVybGluZWQiOmZhbHNlLCJQYXJlbnRTdHlsZSI6bnVsbH0sIkF1dG9TaXplIjowLCJGb3JlZ3JvdW5kIjp7IiRpZCI6IjI0MyIsIkNvbG9yIjp7IiRpZCI6IjI0N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yNDUiLCJUb3AiOjAuMCwiTGVmdCI6MC4wLCJSaWdodCI6MC4wLCJCb3R0b20iOjAuMH0sIlBhZGRpbmciOnsiJGlkIjoiMjQ2IiwiVG9wIjowLjAsIkxlZnQiOjAuMCwiUmlnaHQiOjAuMCwiQm90dG9tIjowLjB9LCJCYWNrZ3JvdW5kIjp7IiRpZCI6IjI0NyIsIkNvbG9yIjp7IiRpZCI6IjI0OCIsIkEiOjAsIlIiOjI1NSwiRyI6MjU1LCJCIjoyNTV9fSwiSXNWaXNpYmxlIjp0cnVlLCJXaWR0aCI6MC4wLCJIZWlnaHQiOjAuMCwiQm9yZGVyU3R5bGUiOm51bGwsIlBhcmVudFN0eWxlIjpudWxsfSwiRGF0ZUZvcm1hdCI6eyIkaWQiOiIyNDk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yNTAiLCJEYXRlUGFydElzVmlzaWJsZSI6ZmFsc2UsIlRpbWVQYXJ0SXNWaXNpYmxlIjpmYWxzZX19LCJXZWVrTnVtYmVyaW5nIjp7IiRpZCI6IjI1MSIsIkZvcm1hdCI6MCwiSXNWaXNpYmxlIjpmYWxzZSwiTGFzdEtub3duVmlzaWJpbGl0eVN0YXRlIjpmYWxzZX0sIklzVmlzaWJsZSI6dHJ1ZSwiUGFyZW50U3R5bGUiOm51bGx9LCJIeXBlcmxpbmsiOm51bGwsIkltcG9ydElkIjoiQW5ub3VuY2VzIEZhY2Vib29rIFNwYWNlcyJ9LHsiJGlkIjoiMjUyIiwiSWQiOiJhOTMxODVjZi00YzViLTRjZWMtYmU5NS0yMTZjNDUyNjljNzMiLCJJbmRleCI6OCwiR3JvdXBJZCI6bnVsbCwiVGl0bGUiOiJGYWNlYm9vayBUaW1lbGluZSBpcyBpbnRyb2R1Y2VkIiwiRGF0ZVRpbWUiOiIyMDExLTA5LTExVDAwOjAwOjAwWiIsIlBlcmNlbnRhZ2VDb21wbGV0ZSI6bnVsbCwiTm90ZSI6bnVsbCwiU3R5bGUiOnsiJGlkIjoiMjUzIiwiVGl0bGVQb3NpdGlvbiI6IlJpZ2h0IiwiRGF0ZVBvc2l0aW9uIjoiUmlnaHQiLCJTaGFwZVR5cGUiOjE3LCJTaGFwZVNpemUiOjAsIlNoYXBlU3R5bGUiOnsiJGlkIjoiMjU0IiwiTWFyZ2luIjp7IiRyZWYiOiI2NCJ9LCJQYWRkaW5nIjp7IiRyZWYiOiI2NSJ9LCJCYWNrZ3JvdW5kIjp7IiRpZCI6IjI1NSIsIkNvbG9yIjp7IiRpZCI6IjI1NiIsIkEiOjI1NSwiUiI6MjcsIkciOjExNiwiQiI6MjI4fX0sIklzVmlzaWJsZSI6dHJ1ZSwiV2lkdGgiOjE0LjAsIkhlaWdodCI6MTQuMCwiQm9yZGVyU3R5bGUiOnsiJGlkIjoiMjU3IiwiTGluZUNvbG9yIjp7IiRyZWYiOiIxMyJ9LCJMaW5lV2VpZ2h0IjowLjAsIkxpbmVUeXBlIjowLCJQYXJlbnRTdHlsZSI6bnVsbH0sIlBhcmVudFN0eWxlIjpudWxsfSwiVGl0bGVTdHlsZSI6eyIkaWQiOiIyNTgiLCJGb250U2V0dGluZ3MiOnsiJGlkIjoiMjU5IiwiRm9udFNpemUiOjksIkZvbnROYW1lIjoiQ2FsaWJyaSIsIklzQm9sZCI6ZmFsc2UsIklzSXRhbGljIjpmYWxzZSwiSXNVbmRlcmxpbmVkIjpmYWxzZSwiUGFyZW50U3R5bGUiOm51bGx9LCJBdXRvU2l6ZSI6MiwiRm9yZWdyb3VuZCI6eyIkaWQiOiIyNjAiLCJDb2xvciI6eyIkaWQiOiIyNjEiLCJBIjoyNTUsIlIiOjAsIkciOjAsIkIiOjB9fSwiTWF4V2lkdGgiOjc0LjIzNjA3OTk2NTIzMjQzNSwiTWF4SGVpZ2h0IjoiSW5maW5pdHkiLCJTbWFydEZvcmVncm91bmRJc0FjdGl2ZSI6ZmFsc2UsIkhvcml6b250YWxBbGlnbm1lbnQiOjAsIlZlcnRpY2FsQWxpZ25tZW50IjowLCJTbWFydEZvcmVncm91bmQiOm51bGwsIkJhY2tncm91bmRGaWxsVHlwZSI6MCwiTWFyZ2luIjp7IiRyZWYiOiI3NSJ9LCJQYWRkaW5nIjp7IiRyZWYiOiI3NiJ9LCJCYWNrZ3JvdW5kIjp7IiRpZCI6IjI2MiIsIkNvbG9yIjp7IiRpZCI6IjI2MyIsIkEiOjAsIlIiOjI1NSwiRyI6MjU1LCJCIjoyNTV9fSwiSXNWaXNpYmxlIjp0cnVlLCJXaWR0aCI6MC4wLCJIZWlnaHQiOjAuMCwiQm9yZGVyU3R5bGUiOm51bGwsIlBhcmVudFN0eWxlIjpudWxsfSwiRGF0ZVN0eWxlIjp7IiRpZCI6IjI2NCIsIkZvbnRTZXR0aW5ncyI6eyIkaWQiOiIyNjUiLCJGb250U2l6ZSI6OCwiRm9udE5hbWUiOiJDYWxpYnJpIiwiSXNCb2xkIjpmYWxzZSwiSXNJdGFsaWMiOmZhbHNlLCJJc1VuZGVybGluZWQiOmZhbHNlLCJQYXJlbnRTdHlsZSI6bnVsbH0sIkF1dG9TaXplIjowLCJGb3JlZ3JvdW5kIjp7IiRpZCI6IjI2NiIsIkNvbG9yIjp7IiRpZCI6IjI2Ny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ODMifSwiUGFkZGluZyI6eyIkcmVmIjoiODQifSwiQmFja2dyb3VuZCI6eyIkaWQiOiIyNjgiLCJDb2xvciI6eyIkaWQiOiIyNjkiLCJBIjowLCJSIjoyNTUsIkciOjI1NSwiQiI6MjU1fX0sIklzVmlzaWJsZSI6dHJ1ZSwiV2lkdGgiOjAuMCwiSGVpZ2h0IjowLjAsIkJvcmRlclN0eWxlIjpudWxsLCJQYXJlbnRTdHlsZSI6bnVsbH0sIkRhdGVGb3JtYXQiOnsiJGlkIjoiMjcw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jcxIiwiRGF0ZVBhcnRJc1Zpc2libGUiOmZhbHNlLCJUaW1lUGFydElzVmlzaWJsZSI6ZmFsc2V9fSwiV2Vla051bWJlcmluZyI6eyIkaWQiOiIyNzIiLCJGb3JtYXQiOjAsIklzVmlzaWJsZSI6ZmFsc2UsIkxhc3RLbm93blZpc2liaWxpdHlTdGF0ZSI6ZmFsc2V9LCJJc1Zpc2libGUiOnRydWUsIlBhcmVudFN0eWxlIjpudWxsfSwiSHlwZXJsaW5rIjpudWxsLCJJbXBvcnRJZCI6IkZhY2Vib29rIFRpbWVsaW5lIGlzIGludHJvZHVjZWQifSx7IiRpZCI6IjI3MyIsIklkIjoiZDYzZjFjYmYtOTE2NC00MGI0LWIxOGMtYjk2YTgwMzIxMTM5IiwiSW5kZXgiOjExLCJHcm91cElkIjpudWxsLCJUaXRsZSI6IlNodXRkb3duIG9mIGZhY2UgcmVjb2duaXRpb24iLCJEYXRlVGltZSI6IjIwMjEtMTEtMDJUMjM6NTk6MDAiLCJQZXJjZW50YWdlQ29tcGxldGUiOm51bGwsIk5vdGUiOm51bGwsIlN0eWxlIjp7IiRpZCI6IjI3NCIsIlRpdGxlUG9zaXRpb24iOiJSaWdodCIsIkRhdGVQb3NpdGlvbiI6IlJpZ2h0IiwiU2hhcGVUeXBlIjoxNywiU2hhcGVTaXplIjowLCJTaGFwZVN0eWxlIjp7IiRpZCI6IjI3NSIsIk1hcmdpbiI6eyIkcmVmIjoiNjQifSwiUGFkZGluZyI6eyIkcmVmIjoiNjUifSwiQmFja2dyb3VuZCI6eyIkaWQiOiIyNzYiLCJDb2xvciI6eyIkaWQiOiIyNzciLCJBIjoyNTUsIlIiOjI3LCJHIjoxMTYsIkIiOjIyOH19LCJJc1Zpc2libGUiOnRydWUsIldpZHRoIjoxNC4wLCJIZWlnaHQiOjE0LjAsIkJvcmRlclN0eWxlIjp7IiRpZCI6IjI3OCIsIkxpbmVDb2xvciI6eyIkcmVmIjoiMTMifSwiTGluZVdlaWdodCI6MC4wLCJMaW5lVHlwZSI6MCwiUGFyZW50U3R5bGUiOm51bGx9LCJQYXJlbnRTdHlsZSI6bnVsbH0sIlRpdGxlU3R5bGUiOnsiJGlkIjoiMjc5IiwiRm9udFNldHRpbmdzIjp7IiRpZCI6IjI4MCIsIkZvbnRTaXplIjo5LCJGb250TmFtZSI6IkNhbGlicmkiLCJJc0JvbGQiOmZhbHNlLCJJc0l0YWxpYyI6ZmFsc2UsIklzVW5kZXJsaW5lZCI6ZmFsc2UsIlBhcmVudFN0eWxlIjpudWxsfSwiQXV0b1NpemUiOjIsIkZvcmVncm91bmQiOnsiJGlkIjoiMjgxIiwiQ29sb3IiOnsiJGlkIjoiMjgyIiwiQSI6MjU1LCJSIjowLCJHIjowLCJCIjowfX0sIk1heFdpZHRoIjo2Ny45NDAzMzAyOTExNzc3LCJNYXhIZWlnaHQiOiJJbmZpbml0eSIsIlNtYXJ0Rm9yZWdyb3VuZElzQWN0aXZlIjpmYWxzZSwiSG9yaXpvbnRhbEFsaWdubWVudCI6MCwiVmVydGljYWxBbGlnbm1lbnQiOjAsIlNtYXJ0Rm9yZWdyb3VuZCI6bnVsbCwiQmFja2dyb3VuZEZpbGxUeXBlIjowLCJNYXJnaW4iOnsiJHJlZiI6Ijc1In0sIlBhZGRpbmciOnsiJHJlZiI6Ijc2In0sIkJhY2tncm91bmQiOnsiJGlkIjoiMjgzIiwiQ29sb3IiOnsiJGlkIjoiMjg0IiwiQSI6MCwiUiI6MjU1LCJHIjoyNTUsIkIiOjI1NX19LCJJc1Zpc2libGUiOnRydWUsIldpZHRoIjowLjAsIkhlaWdodCI6MC4wLCJCb3JkZXJTdHlsZSI6bnVsbCwiUGFyZW50U3R5bGUiOm51bGx9LCJEYXRlU3R5bGUiOnsiJGlkIjoiMjg1IiwiRm9udFNldHRpbmdzIjp7IiRpZCI6IjI4NiIsIkZvbnRTaXplIjo4LCJGb250TmFtZSI6IkNhbGlicmkiLCJJc0JvbGQiOmZhbHNlLCJJc0l0YWxpYyI6ZmFsc2UsIklzVW5kZXJsaW5lZCI6ZmFsc2UsIlBhcmVudFN0eWxlIjpudWxsfSwiQXV0b1NpemUiOjAsIkZvcmVncm91bmQiOnsiJGlkIjoiMjg3IiwiQ29sb3IiOnsiJGlkIjoiMjg4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4MyJ9LCJQYWRkaW5nIjp7IiRyZWYiOiI4NCJ9LCJCYWNrZ3JvdW5kIjp7IiRpZCI6IjI4OSIsIkNvbG9yIjp7IiRpZCI6IjI5MCIsIkEiOjAsIlIiOjI1NSwiRyI6MjU1LCJCIjoyNTV9fSwiSXNWaXNpYmxlIjp0cnVlLCJXaWR0aCI6MC4wLCJIZWlnaHQiOjAuMCwiQm9yZGVyU3R5bGUiOm51bGwsIlBhcmVudFN0eWxlIjpudWxsfSwiRGF0ZUZvcm1hdCI6eyIkaWQiOiIyOTE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kyIiwiRm9ybWF0IjowLCJJc1Zpc2libGUiOmZhbHNlLCJMYXN0S25vd25WaXNpYmlsaXR5U3RhdGUiOmZhbHNlfSwiSXNWaXNpYmxlIjp0cnVlLCJQYXJlbnRTdHlsZSI6bnVsbH0sIkh5cGVybGluayI6bnVsbCwiSW1wb3J0SWQiOm51bGx9XSwiSWQiOiIxOGNiYmNjZC1kM2FkLTRkYzItOGQ5My1iZjExNGU1M2NkMTMiLCJJc1NpbmdsZUl0ZW1Sb3ciOmZhbHNlfSx7IiRpZCI6IjI5MyIsIl90YXNrcyI6W10sIl9taWxlc3RvbmVzIjpbeyIkaWQiOiIyOTQiLCJJZCI6IjRiOGEyNTMzLTQ3NDUtNDY3ZC04NjIwLWI5YWJkYTJlM2ViNyIsIkluZGV4IjoxNSwiR3JvdXBJZCI6bnVsbCwiVGl0bGUiOiJEYWlseSBhY3RpdmUgdXNlcnMgZHJvcCBmb3IgdGhlIGZpcnN0IHRpbWUgaW4gRkIgaGlzdG9yeSIsIkRhdGVUaW1lIjoiMjAyMi0wMi0wMVQyMzo1OTowMCIsIlBlcmNlbnRhZ2VDb21wbGV0ZSI6bnVsbCwiTm90ZSI6bnVsbCwiU3R5bGUiOnsiJGlkIjoiMjk1IiwiVGl0bGVQb3NpdGlvbiI6IkxlZnQiLCJEYXRlUG9zaXRpb24iOiJMZWZ0IiwiU2hhcGVUeXBlIjoxMSwiU2hhcGVTaXplIjowLCJTaGFwZVN0eWxlIjp7IiRpZCI6IjI5NiIsIk1hcmdpbiI6eyIkcmVmIjoiNjQifSwiUGFkZGluZyI6eyIkcmVmIjoiNjUifSwiQmFja2dyb3VuZCI6eyIkaWQiOiIyOTciLCJDb2xvciI6eyIkaWQiOiIyOTgiLCJBIjoyNTUsIlIiOjIyMywiRyI6NTIsIkIiOjgyfX0sIklzVmlzaWJsZSI6dHJ1ZSwiV2lkdGgiOjEyLjAsIkhlaWdodCI6MTQuMCwiQm9yZGVyU3R5bGUiOnsiJGlkIjoiMjk5IiwiTGluZUNvbG9yIjp7IiRpZCI6IjMwMCIsIiR0eXBlIjoiTkxSRS5Db21tb24uRG9tLlNvbGlkQ29sb3JCcnVzaCwgTkxSRS5Db21tb24iLCJDb2xvciI6eyIkaWQiOiIzMDEiLCJBIjoyNTUsIlIiOjI1NSwiRyI6MjU1LCJCIjoyNTV9fSwiTGluZVdlaWdodCI6MC4wLCJMaW5lVHlwZSI6MCwiUGFyZW50U3R5bGUiOm51bGx9LCJQYXJlbnRTdHlsZSI6bnVsbH0sIlRpdGxlU3R5bGUiOnsiJGlkIjoiMzAyIiwiRm9udFNldHRpbmdzIjp7IiRpZCI6IjMwMyIsIkZvbnRTaXplIjo5LCJGb250TmFtZSI6IkNhbGlicmkiLCJJc0JvbGQiOmZhbHNlLCJJc0l0YWxpYyI6ZmFsc2UsIklzVW5kZXJsaW5lZCI6ZmFsc2UsIlBhcmVudFN0eWxlIjpudWxsfSwiQXV0b1NpemUiOjIsIkZvcmVncm91bmQiOnsiJGlkIjoiMzA0IiwiQ29sb3IiOnsiJGlkIjoiMzA1IiwiQSI6MjU1LCJSIjowLCJHIjowLCJCIjowfX0sIk1heFdpZHRoIjoxMDMuNTkyMTU5OTMwNDY1MSwiTWF4SGVpZ2h0IjoiSW5maW5pdHkiLCJTbWFydEZvcmVncm91bmRJc0FjdGl2ZSI6ZmFsc2UsIkhvcml6b250YWxBbGlnbm1lbnQiOjIsIlZlcnRpY2FsQWxpZ25tZW50IjowLCJTbWFydEZvcmVncm91bmQiOm51bGwsIkJhY2tncm91bmRGaWxsVHlwZSI6MCwiTWFyZ2luIjp7IiRyZWYiOiI3NSJ9LCJQYWRkaW5nIjp7IiRyZWYiOiI3NiJ9LCJCYWNrZ3JvdW5kIjp7IiRpZCI6IjMwNiIsIkNvbG9yIjp7IiRpZCI6IjMwNyIsIkEiOjAsIlIiOjI1NSwiRyI6MjU1LCJCIjoyNTV9fSwiSXNWaXNpYmxlIjp0cnVlLCJXaWR0aCI6MC4wLCJIZWlnaHQiOjAuMCwiQm9yZGVyU3R5bGUiOm51bGwsIlBhcmVudFN0eWxlIjpudWxsfSwiRGF0ZVN0eWxlIjp7IiRpZCI6IjMwOCIsIkZvbnRTZXR0aW5ncyI6eyIkaWQiOiIzMDkiLCJGb250U2l6ZSI6OCwiRm9udE5hbWUiOiJDYWxpYnJpIiwiSXNCb2xkIjpmYWxzZSwiSXNJdGFsaWMiOmZhbHNlLCJJc1VuZGVybGluZWQiOmZhbHNlLCJQYXJlbnRTdHlsZSI6bnVsbH0sIkF1dG9TaXplIjowLCJGb3JlZ3JvdW5kIjp7IiRpZCI6IjMxMCIsIkNvbG9yIjp7IiRpZCI6IjMxM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ODMifSwiUGFkZGluZyI6eyIkcmVmIjoiODQifSwiQmFja2dyb3VuZCI6eyIkaWQiOiIzMTIiLCJDb2xvciI6eyIkaWQiOiIzMTMiLCJBIjowLCJSIjoyNTUsIkciOjI1NSwiQiI6MjU1fX0sIklzVmlzaWJsZSI6dHJ1ZSwiV2lkdGgiOjAuMCwiSGVpZ2h0IjowLjAsIkJvcmRlclN0eWxlIjpudWxsLCJQYXJlbnRTdHlsZSI6bnVsbH0sIkRhdGVGb3JtYXQiOnsiJHJlZiI6IjI5MSJ9LCJXZWVrTnVtYmVyaW5nIjp7IiRpZCI6IjMxNCIsIkZvcm1hdCI6MCwiSXNWaXNpYmxlIjpmYWxzZSwiTGFzdEtub3duVmlzaWJpbGl0eVN0YXRlIjpmYWxzZX0sIklzVmlzaWJsZSI6dHJ1ZSwiUGFyZW50U3R5bGUiOm51bGx9LCJIeXBlcmxpbmsiOm51bGwsIkltcG9ydElkIjpudWxsfSx7IiRpZCI6IjMxNSIsIklkIjoiYmM2ODZhZjktZTk1MC00NTQ5LWE2MmQtYjgzMjk1MWRjNDBhIiwiSW5kZXgiOjE0LCJHcm91cElkIjpudWxsLCJUaXRsZSI6IkFubm91bmNlcyBzdXBwb3J0IGZvciBHSUZzIiwiRGF0ZVRpbWUiOiIyMDE1LTA1LTI5VDIzOjU5OjAwWiIsIlBlcmNlbnRhZ2VDb21wbGV0ZSI6bnVsbC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zMWNiRzlqYUZ4b2FXTm9YR1JpWTJoY2NHRnlaRnh3YkdGcGJseHNkSEp3WVhKY2FYUmhjREI3WEd4aGJtY3hNRE16WEd4dlkyaGNaakpjWm5NeE9GeGpaakJjYkhSeVkyZ2djSEp2WkhWamRIMTkiLCJTdHlsZSI6eyIkaWQiOiIzMTYiLCJUaXRsZVBvc2l0aW9uIjoiUmlnaHQiLCJEYXRlUG9zaXRpb24iOiJSaWdodCIsIlNoYXBlVHlwZSI6MTcsIlNoYXBlU2l6ZSI6MCwiU2hhcGVTdHlsZSI6eyIkaWQiOiIzMTciLCJNYXJnaW4iOnsiJGlkIjoiMzE4IiwiVG9wIjowLjAsIkxlZnQiOjAuMCwiUmlnaHQiOjAuMCwiQm90dG9tIjowLjB9LCJQYWRkaW5nIjp7IiRpZCI6IjMxOSIsIlRvcCI6MC4wLCJMZWZ0IjowLjAsIlJpZ2h0IjowLjAsIkJvdHRvbSI6MC4wfSwiQmFja2dyb3VuZCI6eyIkaWQiOiIzMjAiLCJDb2xvciI6eyIkaWQiOiIzMjEiLCJBIjoyNTUsIlIiOjI3LCJHIjoxMTYsIkIiOjIyOH19LCJJc1Zpc2libGUiOnRydWUsIldpZHRoIjoxNC4wLCJIZWlnaHQiOjE0LjAsIkJvcmRlclN0eWxlIjp7IiRpZCI6IjMyMiIsIkxpbmVDb2xvciI6eyIkcmVmIjoiMTMifSwiTGluZVdlaWdodCI6MC4wLCJMaW5lVHlwZSI6MCwiUGFyZW50U3R5bGUiOm51bGx9LCJQYXJlbnRTdHlsZSI6bnVsbH0sIlRpdGxlU3R5bGUiOnsiJGlkIjoiMzIzIiwiRm9udFNldHRpbmdzIjp7IiRpZCI6IjMyNCIsIkZvbnRTaXplIjo5LCJGb250TmFtZSI6IkNhbGlicmkiLCJJc0JvbGQiOmZhbHNlLCJJc0l0YWxpYyI6ZmFsc2UsIklzVW5kZXJsaW5lZCI6ZmFsc2UsIlBhcmVudFN0eWxlIjpudWxsfSwiQXV0b1NpemUiOjAsIkZvcmVncm91bmQiOnsiJGlkIjoiMzI1IiwiQ29sb3IiOnsiJGlkIjoiMzI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yNyIsIlRvcCI6MC4wLCJMZWZ0IjowLjAsIlJpZ2h0IjowLjAsIkJvdHRvbSI6MC4wfSwiUGFkZGluZyI6eyIkaWQiOiIzMjgiLCJUb3AiOjAuMCwiTGVmdCI6MC4wLCJSaWdodCI6MC4wLCJCb3R0b20iOjAuMH0sIkJhY2tncm91bmQiOnsiJGlkIjoiMzI5IiwiQ29sb3IiOnsiJGlkIjoiMzMwIiwiQSI6MCwiUiI6MjU1LCJHIjoyNTUsIkIiOjI1NX19LCJJc1Zpc2libGUiOnRydWUsIldpZHRoIjowLjAsIkhlaWdodCI6MC4wLCJCb3JkZXJTdHlsZSI6bnVsbCwiUGFyZW50U3R5bGUiOm51bGx9LCJEYXRlU3R5bGUiOnsiJGlkIjoiMzMxIiwiRm9udFNldHRpbmdzIjp7IiRpZCI6IjMzMiIsIkZvbnRTaXplIjo4LCJGb250TmFtZSI6IkNhbGlicmkiLCJJc0JvbGQiOmZhbHNlLCJJc0l0YWxpYyI6ZmFsc2UsIklzVW5kZXJsaW5lZCI6ZmFsc2UsIlBhcmVudFN0eWxlIjpudWxsfSwiQXV0b1NpemUiOjAsIkZvcmVncm91bmQiOnsiJGlkIjoiMzMzIiwiQ29sb3IiOnsiJGlkIjoiMzM0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MzNSIsIlRvcCI6MC4wLCJMZWZ0IjowLjAsIlJpZ2h0IjowLjAsIkJvdHRvbSI6MC4wfSwiUGFkZGluZyI6eyIkaWQiOiIzMzYiLCJUb3AiOjAuMCwiTGVmdCI6MC4wLCJSaWdodCI6MC4wLCJCb3R0b20iOjAuMH0sIkJhY2tncm91bmQiOnsiJGlkIjoiMzM3IiwiQ29sb3IiOnsiJGlkIjoiMzM4IiwiQSI6MCwiUiI6MjU1LCJHIjoyNTUsIkIiOjI1NX19LCJJc1Zpc2libGUiOnRydWUsIldpZHRoIjowLjAsIkhlaWdodCI6MC4wLCJCb3JkZXJTdHlsZSI6bnVsbCwiUGFyZW50U3R5bGUiOm51bGx9LCJEYXRlRm9ybWF0Ijp7IiRpZCI6IjMzO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M0MCIsIkRhdGVQYXJ0SXNWaXNpYmxlIjpmYWxzZSwiVGltZVBhcnRJc1Zpc2libGUiOmZhbHNlfX0sIldlZWtOdW1iZXJpbmciOnsiJGlkIjoiMzQxIiwiRm9ybWF0IjowLCJJc1Zpc2libGUiOmZhbHNlLCJMYXN0S25vd25WaXNpYmlsaXR5U3RhdGUiOmZhbHNlfSwiSXNWaXNpYmxlIjp0cnVlLCJQYXJlbnRTdHlsZSI6bnVsbH0sIkh5cGVybGluayI6bnVsbCwiSW1wb3J0SWQiOiJBbm5vdW5jZXMgc3VwcG9ydCBmb3IgR0lGcyJ9LHsiJGlkIjoiMzQyIiwiSWQiOiJjYjM4NTZkYS01NDk2LTQ0NGItYmU4ZC1lZGU5MGFhZWIwMjQiLCJJbmRleCI6MTMsIkdyb3VwSWQiOm51bGwsIlRpdGxlIjoiQmVhY29uIGlzIHNodXQgZG93biIsIkRhdGVUaW1lIjoiMjAwOS0wOS0wMVQyMzo1OTowMFoiLCJQZXJjZW50YWdlQ29tcGxldGUiOm51bGw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zFjYkc5amFGeG9hV05vWEdSaVkyaGNjR0Z5WkZ4d2JHRnBibHhzZEhKd1lYSmNhWFJoY0RCN1hHeGhibWN4TURNelhHeHZZMmhjWmpKY1puTXhPRnhqWmpCY2JIUnlZMmdnY0hKdlpIVmpkSDE5IiwiU3R5bGUiOnsiJGlkIjoiMzQzIiwiVGl0bGVQb3NpdGlvbiI6IlJpZ2h0IiwiRGF0ZVBvc2l0aW9uIjoiUmlnaHQiLCJTaGFwZVR5cGUiOjE3LCJTaGFwZVNpemUiOjAsIlNoYXBlU3R5bGUiOnsiJGlkIjoiMzQ0IiwiTWFyZ2luIjp7IiRpZCI6IjM0NSIsIlRvcCI6MC4wLCJMZWZ0IjowLjAsIlJpZ2h0IjowLjAsIkJvdHRvbSI6MC4wfSwiUGFkZGluZyI6eyIkaWQiOiIzNDYiLCJUb3AiOjAuMCwiTGVmdCI6MC4wLCJSaWdodCI6MC4wLCJCb3R0b20iOjAuMH0sIkJhY2tncm91bmQiOnsiJGlkIjoiMzQ3IiwiQ29sb3IiOnsiJGlkIjoiMzQ4IiwiQSI6MjU1LCJSIjoyNywiRyI6MTE2LCJCIjoyMjh9fSwiSXNWaXNpYmxlIjp0cnVlLCJXaWR0aCI6MTQuMCwiSGVpZ2h0IjoxNC4wLCJCb3JkZXJTdHlsZSI6eyIkaWQiOiIzNDkiLCJMaW5lQ29sb3IiOnsiJHJlZiI6IjEzIn0sIkxpbmVXZWlnaHQiOjAuMCwiTGluZVR5cGUiOjAsIlBhcmVudFN0eWxlIjpudWxsfSwiUGFyZW50U3R5bGUiOm51bGx9LCJUaXRsZVN0eWxlIjp7IiRpZCI6IjM1MCIsIkZvbnRTZXR0aW5ncyI6eyIkaWQiOiIzNTEiLCJGb250U2l6ZSI6OSwiRm9udE5hbWUiOiJDYWxpYnJpIiwiSXNCb2xkIjpmYWxzZSwiSXNJdGFsaWMiOmZhbHNlLCJJc1VuZGVybGluZWQiOmZhbHNlLCJQYXJlbnRTdHlsZSI6bnVsbH0sIkF1dG9TaXplIjoyLCJGb3JlZ3JvdW5kIjp7IiRpZCI6IjM1MiIsIkNvbG9yIjp7IiRpZCI6IjM1MyIsIkEiOjI1NSwiUiI6MCwiRyI6MCwiQiI6MH19LCJNYXhXaWR0aCI6MjUxLjgyMjIwNDU4OTg0Mzc1LCJNYXhIZWlnaHQiOiJJbmZpbml0eSIsIlNtYXJ0Rm9yZWdyb3VuZElzQWN0aXZlIjpmYWxzZSwiSG9yaXpvbnRhbEFsaWdubWVudCI6MCwiVmVydGljYWxBbGlnbm1lbnQiOjAsIlNtYXJ0Rm9yZWdyb3VuZCI6bnVsbCwiQmFja2dyb3VuZEZpbGxUeXBlIjowLCJNYXJnaW4iOnsiJGlkIjoiMzU0IiwiVG9wIjowLjAsIkxlZnQiOjAuMCwiUmlnaHQiOjAuMCwiQm90dG9tIjowLjB9LCJQYWRkaW5nIjp7IiRpZCI6IjM1NSIsIlRvcCI6MC4wLCJMZWZ0IjowLjAsIlJpZ2h0IjowLjAsIkJvdHRvbSI6MC4wfSwiQmFja2dyb3VuZCI6eyIkaWQiOiIzNTYiLCJDb2xvciI6eyIkaWQiOiIzNTciLCJBIjowLCJSIjoyNTUsIkciOjI1NSwiQiI6MjU1fX0sIklzVmlzaWJsZSI6dHJ1ZSwiV2lkdGgiOjAuMCwiSGVpZ2h0IjowLjAsIkJvcmRlclN0eWxlIjpudWxsLCJQYXJlbnRTdHlsZSI6bnVsbH0sIkRhdGVTdHlsZSI6eyIkaWQiOiIzNTgiLCJGb250U2V0dGluZ3MiOnsiJGlkIjoiMzU5IiwiRm9udFNpemUiOjgsIkZvbnROYW1lIjoiQ2FsaWJyaSIsIklzQm9sZCI6ZmFsc2UsIklzSXRhbGljIjpmYWxzZSwiSXNVbmRlcmxpbmVkIjpmYWxzZSwiUGFyZW50U3R5bGUiOm51bGx9LCJBdXRvU2l6ZSI6MCwiRm9yZWdyb3VuZCI6eyIkaWQiOiIzNjAiLCJDb2xvciI6eyIkaWQiOiIzNjE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zYyIiwiVG9wIjowLjAsIkxlZnQiOjAuMCwiUmlnaHQiOjAuMCwiQm90dG9tIjowLjB9LCJQYWRkaW5nIjp7IiRpZCI6IjM2MyIsIlRvcCI6MC4wLCJMZWZ0IjowLjAsIlJpZ2h0IjowLjAsIkJvdHRvbSI6MC4wfSwiQmFja2dyb3VuZCI6eyIkaWQiOiIzNjQiLCJDb2xvciI6eyIkaWQiOiIzNjUiLCJBIjowLCJSIjoyNTUsIkciOjI1NSwiQiI6MjU1fX0sIklzVmlzaWJsZSI6dHJ1ZSwiV2lkdGgiOjAuMCwiSGVpZ2h0IjowLjAsIkJvcmRlclN0eWxlIjpudWxsLCJQYXJlbnRTdHlsZSI6bnVsbH0sIkRhdGVGb3JtYXQiOnsiJGlkIjoiMzY2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zY3IiwiRGF0ZVBhcnRJc1Zpc2libGUiOmZhbHNlLCJUaW1lUGFydElzVmlzaWJsZSI6ZmFsc2V9fSwiV2Vla051bWJlcmluZyI6eyIkaWQiOiIzNjgiLCJGb3JtYXQiOjAsIklzVmlzaWJsZSI6ZmFsc2UsIkxhc3RLbm93blZpc2liaWxpdHlTdGF0ZSI6ZmFsc2V9LCJJc1Zpc2libGUiOnRydWUsIlBhcmVudFN0eWxlIjpudWxsfSwiSHlwZXJsaW5rIjpudWxsLCJJbXBvcnRJZCI6IkJlYWNvbiBpcyBzaHV0IGRvd24ifSx7IiRpZCI6IjM2OSIsIklkIjoiY2JjNGNiNDktYTg1MS00YWNjLWI1Y2MtYWU1NGUxZjA3ZWM4IiwiSW5kZXgiOjEyLCJHcm91cElkIjpudWxsLCJUaXRsZSI6IkludHJvZHVjZXMgdGFnZ2luZyIsIkRhdGVUaW1lIjoiMjAwNS0xMi0wMVQyMzo1OTowMFoiLCJQZXJjZW50YWdlQ29tcGxldGUiOm51bGw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zFjYkc5amFGeG9hV05vWEdSaVkyaGNjR0Z5WkZ4d2JHRnBibHhzZEhKd1lYSmNhWFJoY0RCN1hHeGhibWN4TURNelhHeHZZMmhjWmpKY1puTXhPRnhqWmpCY2JIUnlZMmdnY0hKdlpIVmpkSDE5IiwiU3R5bGUiOnsiJGlkIjoiMzcwIiwiVGl0bGVQb3NpdGlvbiI6IlJpZ2h0IiwiRGF0ZVBvc2l0aW9uIjoiUmlnaHQiLCJTaGFwZVR5cGUiOjE3LCJTaGFwZVNpemUiOjAsIlNoYXBlU3R5bGUiOnsiJGlkIjoiMzcxIiwiTWFyZ2luIjp7IiRpZCI6IjM3MiIsIlRvcCI6MC4wLCJMZWZ0IjowLjAsIlJpZ2h0IjowLjAsIkJvdHRvbSI6MC4wfSwiUGFkZGluZyI6eyIkaWQiOiIzNzMiLCJUb3AiOjAuMCwiTGVmdCI6MC4wLCJSaWdodCI6MC4wLCJCb3R0b20iOjAuMH0sIkJhY2tncm91bmQiOnsiJGlkIjoiMzc0IiwiQ29sb3IiOnsiJGlkIjoiMzc1IiwiQSI6MjU1LCJSIjoyNywiRyI6MTE2LCJCIjoyMjh9fSwiSXNWaXNpYmxlIjp0cnVlLCJXaWR0aCI6MTQuMCwiSGVpZ2h0IjoxNC4wLCJCb3JkZXJTdHlsZSI6eyIkaWQiOiIzNzYiLCJMaW5lQ29sb3IiOnsiJHJlZiI6IjEzIn0sIkxpbmVXZWlnaHQiOjAuMCwiTGluZVR5cGUiOjAsIlBhcmVudFN0eWxlIjpudWxsfSwiUGFyZW50U3R5bGUiOm51bGx9LCJUaXRsZVN0eWxlIjp7IiRpZCI6IjM3NyIsIkZvbnRTZXR0aW5ncyI6eyIkaWQiOiIzNzgiLCJGb250U2l6ZSI6OSwiRm9udE5hbWUiOiJDYWxpYnJpIiwiSXNCb2xkIjpmYWxzZSwiSXNJdGFsaWMiOmZhbHNlLCJJc1VuZGVybGluZWQiOmZhbHNlLCJQYXJlbnRTdHlsZSI6bnVsbH0sIkF1dG9TaXplIjoyLCJGb3JlZ3JvdW5kIjp7IiRpZCI6IjM3OSIsIkNvbG9yIjp7IiRpZCI6IjM4MCIsIkEiOjI1NSwiUiI6MCwiRyI6MCwiQiI6MH19LCJNYXhXaWR0aCI6NzYuMjE1MTY3MzE4NTU3MTM1LCJNYXhIZWlnaHQiOiJJbmZpbml0eSIsIlNtYXJ0Rm9yZWdyb3VuZElzQWN0aXZlIjpmYWxzZSwiSG9yaXpvbnRhbEFsaWdubWVudCI6MCwiVmVydGljYWxBbGlnbm1lbnQiOjAsIlNtYXJ0Rm9yZWdyb3VuZCI6bnVsbCwiQmFja2dyb3VuZEZpbGxUeXBlIjowLCJNYXJnaW4iOnsiJGlkIjoiMzgxIiwiVG9wIjowLjAsIkxlZnQiOjAuMCwiUmlnaHQiOjAuMCwiQm90dG9tIjowLjB9LCJQYWRkaW5nIjp7IiRpZCI6IjM4MiIsIlRvcCI6MC4wLCJMZWZ0IjowLjAsIlJpZ2h0IjowLjAsIkJvdHRvbSI6MC4wfSwiQmFja2dyb3VuZCI6eyIkaWQiOiIzODMiLCJDb2xvciI6eyIkaWQiOiIzODQiLCJBIjowLCJSIjoyNTUsIkciOjI1NSwiQiI6MjU1fX0sIklzVmlzaWJsZSI6dHJ1ZSwiV2lkdGgiOjAuMCwiSGVpZ2h0IjowLjAsIkJvcmRlclN0eWxlIjpudWxsLCJQYXJlbnRTdHlsZSI6bnVsbH0sIkRhdGVTdHlsZSI6eyIkaWQiOiIzODUiLCJGb250U2V0dGluZ3MiOnsiJGlkIjoiMzg2IiwiRm9udFNpemUiOjgsIkZvbnROYW1lIjoiQ2FsaWJyaSIsIklzQm9sZCI6ZmFsc2UsIklzSXRhbGljIjpmYWxzZSwiSXNVbmRlcmxpbmVkIjpmYWxzZSwiUGFyZW50U3R5bGUiOm51bGx9LCJBdXRvU2l6ZSI6MCwiRm9yZWdyb3VuZCI6eyIkaWQiOiIzODciLCJDb2xvciI6eyIkaWQiOiIzODg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zg5IiwiVG9wIjowLjAsIkxlZnQiOjAuMCwiUmlnaHQiOjAuMCwiQm90dG9tIjowLjB9LCJQYWRkaW5nIjp7IiRpZCI6IjM5MCIsIlRvcCI6MC4wLCJMZWZ0IjowLjAsIlJpZ2h0IjowLjAsIkJvdHRvbSI6MC4wfSwiQmFja2dyb3VuZCI6eyIkaWQiOiIzOTEiLCJDb2xvciI6eyIkaWQiOiIzOTIiLCJBIjowLCJSIjoyNTUsIkciOjI1NSwiQiI6MjU1fX0sIklzVmlzaWJsZSI6dHJ1ZSwiV2lkdGgiOjAuMCwiSGVpZ2h0IjowLjAsIkJvcmRlclN0eWxlIjpudWxsLCJQYXJlbnRTdHlsZSI6bnVsbH0sIkRhdGVGb3JtYXQiOnsiJGlkIjoiMzkz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zk0IiwiRGF0ZVBhcnRJc1Zpc2libGUiOmZhbHNlLCJUaW1lUGFydElzVmlzaWJsZSI6ZmFsc2V9fSwiV2Vla051bWJlcmluZyI6eyIkaWQiOiIzOTUiLCJGb3JtYXQiOjAsIklzVmlzaWJsZSI6ZmFsc2UsIkxhc3RLbm93blZpc2liaWxpdHlTdGF0ZSI6ZmFsc2V9LCJJc1Zpc2libGUiOnRydWUsIlBhcmVudFN0eWxlIjpudWxsfSwiSHlwZXJsaW5rIjpudWxsLCJJbXBvcnRJZCI6IkludHJvZHVjZXMgdGFnZ2luZyJ9XSwiSWQiOiJlNDVkOGI4ZC1kMDlmLTRhNmEtYTUxYS04NTRhYWI1ZDgyMzEiLCJJc1NpbmdsZUl0ZW1Sb3ciOmZhbHNlfSx7IiRpZCI6IjM5NiIsIl90YXNrcyI6W10sIl9taWxlc3RvbmVzIjpbeyIkaWQiOiIzOTciLCJJZCI6IjM0NGYxZjJlLTc5YzUtNDdiNy1hYTliLTdmOGI1ZWI1ZTlhMiIsIkluZGV4IjoxOCwiR3JvdXBJZCI6bnVsbCwiVGl0bGUiOiJTZWNyZXQgc29jY2VyIGdhbWUgaW4gTWVzc2VuZ2VyIiwiRGF0ZVRpbWUiOiIyMDE2LTA2LTE1VDIzOjU5OjAwWiIsIlBlcmNlbnRhZ2VDb21wbGV0ZSI6bnVsbC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zMWNiRzlqYUZ4b2FXTm9YR1JpWTJoY2NHRnlaRnh3YkdGcGJseHNkSEp3WVhKY2FYUmhjREI3WEd4aGJtY3hNRE16WEd4dlkyaGNaakpjWm5NeE9GeGpaakJjYkhSeVkyZ2djSEp2WkhWamRIMTkiLCJTdHlsZSI6eyIkaWQiOiIzOTgiLCJUaXRsZVBvc2l0aW9uIjoiUmlnaHQiLCJEYXRlUG9zaXRpb24iOiJSaWdodCIsIlNoYXBlVHlwZSI6MTcsIlNoYXBlU2l6ZSI6MCwiU2hhcGVTdHlsZSI6eyIkaWQiOiIzOTkiLCJNYXJnaW4iOnsiJGlkIjoiNDAwIiwiVG9wIjowLjAsIkxlZnQiOjAuMCwiUmlnaHQiOjAuMCwiQm90dG9tIjowLjB9LCJQYWRkaW5nIjp7IiRpZCI6IjQwMSIsIlRvcCI6MC4wLCJMZWZ0IjowLjAsIlJpZ2h0IjowLjAsIkJvdHRvbSI6MC4wfSwiQmFja2dyb3VuZCI6eyIkaWQiOiI0MDIiLCJDb2xvciI6eyIkaWQiOiI0MDMiLCJBIjoyNTUsIlIiOjI3LCJHIjoxMTYsIkIiOjIyOH19LCJJc1Zpc2libGUiOnRydWUsIldpZHRoIjoxNC4wLCJIZWlnaHQiOjE0LjAsIkJvcmRlclN0eWxlIjp7IiRpZCI6IjQwNCIsIkxpbmVDb2xvciI6eyIkcmVmIjoiMTMifSwiTGluZVdlaWdodCI6MC4wLCJMaW5lVHlwZSI6MCwiUGFyZW50U3R5bGUiOm51bGx9LCJQYXJlbnRTdHlsZSI6bnVsbH0sIlRpdGxlU3R5bGUiOnsiJGlkIjoiNDA1IiwiRm9udFNldHRpbmdzIjp7IiRpZCI6IjQwNiIsIkZvbnRTaXplIjo5LCJGb250TmFtZSI6IkNhbGlicmkiLCJJc0JvbGQiOmZhbHNlLCJJc0l0YWxpYyI6ZmFsc2UsIklzVW5kZXJsaW5lZCI6ZmFsc2UsIlBhcmVudFN0eWxlIjpudWxsfSwiQXV0b1NpemUiOjIsIkZvcmVncm91bmQiOnsiJGlkIjoiNDA3IiwiQ29sb3IiOnsiJGlkIjoiNDA4IiwiQSI6MjU1LCJSIjowLCJHIjowLCJCIjowfX0sIk1heFdpZHRoIjo5Ny42MDU5MTQ4MTk2NDM0NzMsIk1heEhlaWdodCI6IkluZmluaXR5IiwiU21hcnRGb3JlZ3JvdW5kSXNBY3RpdmUiOmZhbHNlLCJIb3Jpem9udGFsQWxpZ25tZW50IjowLCJWZXJ0aWNhbEFsaWdubWVudCI6MCwiU21hcnRGb3JlZ3JvdW5kIjpudWxsLCJCYWNrZ3JvdW5kRmlsbFR5cGUiOjAsIk1hcmdpbiI6eyIkaWQiOiI0MDkiLCJUb3AiOjAuMCwiTGVmdCI6MC4wLCJSaWdodCI6MC4wLCJCb3R0b20iOjAuMH0sIlBhZGRpbmciOnsiJGlkIjoiNDEwIiwiVG9wIjowLjAsIkxlZnQiOjAuMCwiUmlnaHQiOjAuMCwiQm90dG9tIjowLjB9LCJCYWNrZ3JvdW5kIjp7IiRpZCI6IjQxMSIsIkNvbG9yIjp7IiRpZCI6IjQxMiIsIkEiOjAsIlIiOjI1NSwiRyI6MjU1LCJCIjoyNTV9fSwiSXNWaXNpYmxlIjp0cnVlLCJXaWR0aCI6MC4wLCJIZWlnaHQiOjAuMCwiQm9yZGVyU3R5bGUiOm51bGwsIlBhcmVudFN0eWxlIjpudWxsfSwiRGF0ZVN0eWxlIjp7IiRpZCI6IjQxMyIsIkZvbnRTZXR0aW5ncyI6eyIkaWQiOiI0MTQiLCJGb250U2l6ZSI6OCwiRm9udE5hbWUiOiJDYWxpYnJpIiwiSXNCb2xkIjpmYWxzZSwiSXNJdGFsaWMiOmZhbHNlLCJJc1VuZGVybGluZWQiOmZhbHNlLCJQYXJlbnRTdHlsZSI6bnVsbH0sIkF1dG9TaXplIjowLCJGb3JlZ3JvdW5kIjp7IiRpZCI6IjQxNSIsIkNvbG9yIjp7IiRpZCI6IjQxN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0MTciLCJUb3AiOjAuMCwiTGVmdCI6MC4wLCJSaWdodCI6MC4wLCJCb3R0b20iOjAuMH0sIlBhZGRpbmciOnsiJGlkIjoiNDE4IiwiVG9wIjowLjAsIkxlZnQiOjAuMCwiUmlnaHQiOjAuMCwiQm90dG9tIjowLjB9LCJCYWNrZ3JvdW5kIjp7IiRpZCI6IjQxOSIsIkNvbG9yIjp7IiRpZCI6IjQyMCIsIkEiOjAsIlIiOjI1NSwiRyI6MjU1LCJCIjoyNTV9fSwiSXNWaXNpYmxlIjp0cnVlLCJXaWR0aCI6MC4wLCJIZWlnaHQiOjAuMCwiQm9yZGVyU3R5bGUiOm51bGwsIlBhcmVudFN0eWxlIjpudWxsfSwiRGF0ZUZvcm1hdCI6eyIkaWQiOiI0MjE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0MjIiLCJEYXRlUGFydElzVmlzaWJsZSI6ZmFsc2UsIlRpbWVQYXJ0SXNWaXNpYmxlIjpmYWxzZX19LCJXZWVrTnVtYmVyaW5nIjp7IiRpZCI6IjQyMyIsIkZvcm1hdCI6MCwiSXNWaXNpYmxlIjpmYWxzZSwiTGFzdEtub3duVmlzaWJpbGl0eVN0YXRlIjpmYWxzZX0sIklzVmlzaWJsZSI6dHJ1ZSwiUGFyZW50U3R5bGUiOm51bGx9LCJIeXBlcmxpbmsiOm51bGwsIkltcG9ydElkIjoiU2VjcmV0IHNvY2NlciBnYW1lIGluIE1lc3NlbmdlciJ9LHsiJGlkIjoiNDI0IiwiSWQiOiI3YWVmN2JhZS0wNGQxLTQ0YmEtOTM0OS00YWFjNjgzODJiMjkiLCJJbmRleCI6MTcsIkdyb3VwSWQiOm51bGwsIlRpdGxlIjoiRmVhdHVyZWQgUG9zdHMgc3RhcnQgc2hvd2luZyBpbiB0aGUgTmV3cyBGZWVkIiwiRGF0ZVRpbWUiOiIyMDEyLTAxLTEwVDIzOjU5OjAwWiIsIlBlcmNlbnRhZ2VDb21wbGV0ZSI6bnVsbC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zMWNiRzlqYUZ4b2FXTm9YR1JpWTJoY2NHRnlaRnh3YkdGcGJseHNkSEp3WVhKY2FYUmhjREI3WEd4aGJtY3hNRE16WEd4dlkyaGNaakpjWm5NeE9GeGpaakJjYkhSeVkyZ2djSEp2WkhWamRIMTkiLCJTdHlsZSI6eyIkaWQiOiI0MjUiLCJUaXRsZVBvc2l0aW9uIjoiUmlnaHQiLCJEYXRlUG9zaXRpb24iOiJSaWdodCIsIlNoYXBlVHlwZSI6MTcsIlNoYXBlU2l6ZSI6MCwiU2hhcGVTdHlsZSI6eyIkaWQiOiI0MjYiLCJNYXJnaW4iOnsiJGlkIjoiNDI3IiwiVG9wIjowLjAsIkxlZnQiOjAuMCwiUmlnaHQiOjAuMCwiQm90dG9tIjowLjB9LCJQYWRkaW5nIjp7IiRpZCI6IjQyOCIsIlRvcCI6MC4wLCJMZWZ0IjowLjAsIlJpZ2h0IjowLjAsIkJvdHRvbSI6MC4wfSwiQmFja2dyb3VuZCI6eyIkaWQiOiI0MjkiLCJDb2xvciI6eyIkaWQiOiI0MzAiLCJBIjoyNTUsIlIiOjI3LCJHIjoxMTYsIkIiOjIyOH19LCJJc1Zpc2libGUiOnRydWUsIldpZHRoIjoxNC4wLCJIZWlnaHQiOjE0LjAsIkJvcmRlclN0eWxlIjp7IiRpZCI6IjQzMSIsIkxpbmVDb2xvciI6eyIkcmVmIjoiMTMifSwiTGluZVdlaWdodCI6MC4wLCJMaW5lVHlwZSI6MCwiUGFyZW50U3R5bGUiOm51bGx9LCJQYXJlbnRTdHlsZSI6bnVsbH0sIlRpdGxlU3R5bGUiOnsiJGlkIjoiNDMyIiwiRm9udFNldHRpbmdzIjp7IiRpZCI6IjQzMyIsIkZvbnRTaXplIjo5LCJGb250TmFtZSI6IkNhbGlicmkiLCJJc0JvbGQiOmZhbHNlLCJJc0l0YWxpYyI6ZmFsc2UsIklzVW5kZXJsaW5lZCI6ZmFsc2UsIlBhcmVudFN0eWxlIjpudWxsfSwiQXV0b1NpemUiOjIsIkZvcmVncm91bmQiOnsiJGlkIjoiNDM0IiwiQ29sb3IiOnsiJGlkIjoiNDM1IiwiQSI6MjU1LCJSIjowLCJHIjowLCJCIjowfX0sIk1heFdpZHRoIjoxMDUuMzM4MTYxNjY4ODM5OCwiTWF4SGVpZ2h0IjoiSW5maW5pdHkiLCJTbWFydEZvcmVncm91bmRJc0FjdGl2ZSI6ZmFsc2UsIkhvcml6b250YWxBbGlnbm1lbnQiOjAsIlZlcnRpY2FsQWxpZ25tZW50IjowLCJTbWFydEZvcmVncm91bmQiOm51bGwsIkJhY2tncm91bmRGaWxsVHlwZSI6MCwiTWFyZ2luIjp7IiRpZCI6IjQzNiIsIlRvcCI6MC4wLCJMZWZ0IjowLjAsIlJpZ2h0IjowLjAsIkJvdHRvbSI6MC4wfSwiUGFkZGluZyI6eyIkaWQiOiI0MzciLCJUb3AiOjAuMCwiTGVmdCI6MC4wLCJSaWdodCI6MC4wLCJCb3R0b20iOjAuMH0sIkJhY2tncm91bmQiOnsiJGlkIjoiNDM4IiwiQ29sb3IiOnsiJGlkIjoiNDM5IiwiQSI6MCwiUiI6MjU1LCJHIjoyNTUsIkIiOjI1NX19LCJJc1Zpc2libGUiOnRydWUsIldpZHRoIjowLjAsIkhlaWdodCI6MC4wLCJCb3JkZXJTdHlsZSI6bnVsbCwiUGFyZW50U3R5bGUiOm51bGx9LCJEYXRlU3R5bGUiOnsiJGlkIjoiNDQwIiwiRm9udFNldHRpbmdzIjp7IiRpZCI6IjQ0MSIsIkZvbnRTaXplIjo4LCJGb250TmFtZSI6IkNhbGlicmkiLCJJc0JvbGQiOmZhbHNlLCJJc0l0YWxpYyI6ZmFsc2UsIklzVW5kZXJsaW5lZCI6ZmFsc2UsIlBhcmVudFN0eWxlIjpudWxsfSwiQXV0b1NpemUiOjAsIkZvcmVncm91bmQiOnsiJGlkIjoiNDQyIiwiQ29sb3IiOnsiJGlkIjoiNDQz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Q0NCIsIlRvcCI6MC4wLCJMZWZ0IjowLjAsIlJpZ2h0IjowLjAsIkJvdHRvbSI6MC4wfSwiUGFkZGluZyI6eyIkaWQiOiI0NDUiLCJUb3AiOjAuMCwiTGVmdCI6MC4wLCJSaWdodCI6MC4wLCJCb3R0b20iOjAuMH0sIkJhY2tncm91bmQiOnsiJGlkIjoiNDQ2IiwiQ29sb3IiOnsiJGlkIjoiNDQ3IiwiQSI6MCwiUiI6MjU1LCJHIjoyNTUsIkIiOjI1NX19LCJJc1Zpc2libGUiOnRydWUsIldpZHRoIjowLjAsIkhlaWdodCI6MC4wLCJCb3JkZXJTdHlsZSI6bnVsbCwiUGFyZW50U3R5bGUiOm51bGx9LCJEYXRlRm9ybWF0Ijp7IiRpZCI6IjQ0O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Q0OSIsIkRhdGVQYXJ0SXNWaXNpYmxlIjpmYWxzZSwiVGltZVBhcnRJc1Zpc2libGUiOmZhbHNlfX0sIldlZWtOdW1iZXJpbmciOnsiJGlkIjoiNDUwIiwiRm9ybWF0IjowLCJJc1Zpc2libGUiOmZhbHNlLCJMYXN0S25vd25WaXNpYmlsaXR5U3RhdGUiOmZhbHNlfSwiSXNWaXNpYmxlIjp0cnVlLCJQYXJlbnRTdHlsZSI6bnVsbH0sIkh5cGVybGluayI6bnVsbCwiSW1wb3J0SWQiOiJGZWF0dXJlZCBQb3N0cyBzdGFydCBzaG93aW5nIGluIHRoZSBOZXdzIEZlZWQifSx7IiRpZCI6IjQ1MSIsIklkIjoiYjFjYmJiODAtYmQ2Ni00ZDdhLTg3ZTktZmU4YjhlNWM1MTUzIiwiSW5kZXgiOjE5LCJHcm91cElkIjpudWxsLCJUaXRsZSI6IkVhc2VzIHJ1bGVzIHRvIGFsbG93IHZpb2xlbnQgc3BlZWNoIGFnYWluc3QgJ1J1c3NpYW4gaW52YWRlcnMnIiwiRGF0ZVRpbWUiOiIyMDIyLTAzLTEwVDIzOjU5OjAwIiwiUGVyY2VudGFnZUNvbXBsZXRlIjpudWxsLCJOb3RlIjpudWxsLCJTdHlsZSI6eyIkaWQiOiI0NTIiLCJUaXRsZVBvc2l0aW9uIjoiTGVmdCIsIkRhdGVQb3NpdGlvbiI6IkxlZnQiLCJTaGFwZVR5cGUiOjE5LCJTaGFwZVNpemUiOjEsIlNoYXBlU3R5bGUiOnsiJGlkIjoiNDUzIiwiTWFyZ2luIjp7IiRyZWYiOiI2NCJ9LCJQYWRkaW5nIjp7IiRyZWYiOiI2NSJ9LCJCYWNrZ3JvdW5kIjp7IiRpZCI6IjQ1NCIsIkNvbG9yIjp7IiRpZCI6IjQ1NSIsIkEiOjI1NSwiUiI6MCwiRyI6ODgsIkIiOjE4MX19LCJJc1Zpc2libGUiOnRydWUsIldpZHRoIjoxMy4wLCJIZWlnaHQiOjEzLjAsIkJvcmRlclN0eWxlIjp7IiRpZCI6IjQ1NiIsIkxpbmVDb2xvciI6eyIkaWQiOiI0NTciLCIkdHlwZSI6Ik5MUkUuQ29tbW9uLkRvbS5Tb2xpZENvbG9yQnJ1c2gsIE5MUkUuQ29tbW9uIiwiQ29sb3IiOnsiJGlkIjoiNDU4IiwiQSI6MjU1LCJSIjoyNTUsIkciOjI1NSwiQiI6MjU1fX0sIkxpbmVXZWlnaHQiOjAuMCwiTGluZVR5cGUiOjAsIlBhcmVudFN0eWxlIjpudWxsfSwiUGFyZW50U3R5bGUiOm51bGx9LCJUaXRsZVN0eWxlIjp7IiRpZCI6IjQ1OSIsIkZvbnRTZXR0aW5ncyI6eyIkaWQiOiI0NjAiLCJGb250U2l6ZSI6OSwiRm9udE5hbWUiOiJDYWxpYnJpIiwiSXNCb2xkIjpmYWxzZSwiSXNJdGFsaWMiOmZhbHNlLCJJc1VuZGVybGluZWQiOmZhbHNlLCJQYXJlbnRTdHlsZSI6bnVsbH0sIkF1dG9TaXplIjoyLCJGb3JlZ3JvdW5kIjp7IiRpZCI6IjQ2MSIsIkNvbG9yIjp7IiRpZCI6IjQ2MiIsIkEiOjI1NSwiUiI6MCwiRyI6MCwiQiI6MH19LCJNYXhXaWR0aCI6MTIyLjYyMjkxMTc3NzQ4Nzk2LCJNYXhIZWlnaHQiOiJJbmZpbml0eSIsIlNtYXJ0Rm9yZWdyb3VuZElzQWN0aXZlIjpmYWxzZSwiSG9yaXpvbnRhbEFsaWdubWVudCI6MiwiVmVydGljYWxBbGlnbm1lbnQiOjAsIlNtYXJ0Rm9yZWdyb3VuZCI6bnVsbCwiQmFja2dyb3VuZEZpbGxUeXBlIjowLCJNYXJnaW4iOnsiJHJlZiI6Ijc1In0sIlBhZGRpbmciOnsiJHJlZiI6Ijc2In0sIkJhY2tncm91bmQiOnsiJGlkIjoiNDYzIiwiQ29sb3IiOnsiJGlkIjoiNDY0IiwiQSI6MCwiUiI6MjU1LCJHIjoyNTUsIkIiOjI1NX19LCJJc1Zpc2libGUiOnRydWUsIldpZHRoIjowLjAsIkhlaWdodCI6MC4wLCJCb3JkZXJTdHlsZSI6bnVsbCwiUGFyZW50U3R5bGUiOm51bGx9LCJEYXRlU3R5bGUiOnsiJGlkIjoiNDY1IiwiRm9udFNldHRpbmdzIjp7IiRpZCI6IjQ2NiIsIkZvbnRTaXplIjo4LCJGb250TmFtZSI6IkNhbGlicmkiLCJJc0JvbGQiOmZhbHNlLCJJc0l0YWxpYyI6ZmFsc2UsIklzVW5kZXJsaW5lZCI6ZmFsc2UsIlBhcmVudFN0eWxlIjpudWxsfSwiQXV0b1NpemUiOjAsIkZvcmVncm91bmQiOnsiJGlkIjoiNDY3IiwiQ29sb3IiOnsiJGlkIjoiNDY4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4MyJ9LCJQYWRkaW5nIjp7IiRyZWYiOiI4NCJ9LCJCYWNrZ3JvdW5kIjp7IiRpZCI6IjQ2OSIsIkNvbG9yIjp7IiRpZCI6IjQ3MCIsIkEiOjAsIlIiOjI1NSwiRyI6MjU1LCJCIjoyNTV9fSwiSXNWaXNpYmxlIjp0cnVlLCJXaWR0aCI6MC4wLCJIZWlnaHQiOjAuMCwiQm9yZGVyU3R5bGUiOm51bGwsIlBhcmVudFN0eWxlIjpudWxsfSwiRGF0ZUZvcm1hdCI6eyIkcmVmIjoiMjkxIn0sIldlZWtOdW1iZXJpbmciOnsiJGlkIjoiNDcxIiwiRm9ybWF0IjowLCJJc1Zpc2libGUiOmZhbHNlLCJMYXN0S25vd25WaXNpYmlsaXR5U3RhdGUiOmZhbHNlfSwiSXNWaXNpYmxlIjp0cnVlLCJQYXJlbnRTdHlsZSI6bnVsbH0sIkh5cGVybGluayI6bnVsbCwiSW1wb3J0SWQiOm51bGx9LHsiJGlkIjoiNDcyIiwiSWQiOiJjOWY4Yjk3Yy00MjVkLTQwMzEtYmQ5ZS03MWFmYjlmMjgxNzQiLCJJbmRleCI6MTYsIkdyb3VwSWQiOm51bGwsIlRpdGxlIjoiTmV3cyBGZWVkIGlzIGxhdW5jaGVkIiwiRGF0ZVRpbWUiOiIyMDA2LTA5LTA2VDIzOjU5OjAwWiIsIlBlcmNlbnRhZ2VDb21wbGV0ZSI6bnVsbC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zMWNiRzlqYUZ4b2FXTm9YR1JpWTJoY2NHRnlaRnh3YkdGcGJseHNkSEp3WVhKY2FYUmhjREI3WEd4aGJtY3hNRE16WEd4dlkyaGNaakpjWm5NeE9GeGpaakJjYkhSeVkyZ2djSEp2WkhWamRIMTkiLCJTdHlsZSI6eyIkaWQiOiI0NzMiLCJUaXRsZVBvc2l0aW9uIjoiUmlnaHQiLCJEYXRlUG9zaXRpb24iOiJSaWdodCIsIlNoYXBlVHlwZSI6MTcsIlNoYXBlU2l6ZSI6MCwiU2hhcGVTdHlsZSI6eyIkaWQiOiI0NzQiLCJNYXJnaW4iOnsiJGlkIjoiNDc1IiwiVG9wIjowLjAsIkxlZnQiOjAuMCwiUmlnaHQiOjAuMCwiQm90dG9tIjowLjB9LCJQYWRkaW5nIjp7IiRpZCI6IjQ3NiIsIlRvcCI6MC4wLCJMZWZ0IjowLjAsIlJpZ2h0IjowLjAsIkJvdHRvbSI6MC4wfSwiQmFja2dyb3VuZCI6eyIkaWQiOiI0NzciLCJDb2xvciI6eyIkaWQiOiI0NzgiLCJBIjoyNTUsIlIiOjI3LCJHIjoxMTYsIkIiOjIyOH19LCJJc1Zpc2libGUiOnRydWUsIldpZHRoIjoxNC4wLCJIZWlnaHQiOjE0LjAsIkJvcmRlclN0eWxlIjp7IiRpZCI6IjQ3OSIsIkxpbmVDb2xvciI6eyIkcmVmIjoiMTMifSwiTGluZVdlaWdodCI6MC4wLCJMaW5lVHlwZSI6MCwiUGFyZW50U3R5bGUiOm51bGx9LCJQYXJlbnRTdHlsZSI6bnVsbH0sIlRpdGxlU3R5bGUiOnsiJGlkIjoiNDgwIiwiRm9udFNldHRpbmdzIjp7IiRpZCI6IjQ4MSIsIkZvbnRTaXplIjo5LCJGb250TmFtZSI6IkNhbGlicmkiLCJJc0JvbGQiOmZhbHNlLCJJc0l0YWxpYyI6ZmFsc2UsIklzVW5kZXJsaW5lZCI6ZmFsc2UsIlBhcmVudFN0eWxlIjpudWxsfSwiQXV0b1NpemUiOjAsIkZvcmVncm91bmQiOnsiJGlkIjoiNDgyIiwiQ29sb3IiOnsiJGlkIjoiNDg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4NCIsIlRvcCI6MC4wLCJMZWZ0IjowLjAsIlJpZ2h0IjowLjAsIkJvdHRvbSI6MC4wfSwiUGFkZGluZyI6eyIkaWQiOiI0ODUiLCJUb3AiOjAuMCwiTGVmdCI6MC4wLCJSaWdodCI6MC4wLCJCb3R0b20iOjAuMH0sIkJhY2tncm91bmQiOnsiJGlkIjoiNDg2IiwiQ29sb3IiOnsiJGlkIjoiNDg3IiwiQSI6MCwiUiI6MjU1LCJHIjoyNTUsIkIiOjI1NX19LCJJc1Zpc2libGUiOnRydWUsIldpZHRoIjowLjAsIkhlaWdodCI6MC4wLCJCb3JkZXJTdHlsZSI6bnVsbCwiUGFyZW50U3R5bGUiOm51bGx9LCJEYXRlU3R5bGUiOnsiJGlkIjoiNDg4IiwiRm9udFNldHRpbmdzIjp7IiRpZCI6IjQ4OSIsIkZvbnRTaXplIjo4LCJGb250TmFtZSI6IkNhbGlicmkiLCJJc0JvbGQiOmZhbHNlLCJJc0l0YWxpYyI6ZmFsc2UsIklzVW5kZXJsaW5lZCI6ZmFsc2UsIlBhcmVudFN0eWxlIjpudWxsfSwiQXV0b1NpemUiOjAsIkZvcmVncm91bmQiOnsiJGlkIjoiNDkwIiwiQ29sb3IiOnsiJGlkIjoiNDkx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Q5MiIsIlRvcCI6MC4wLCJMZWZ0IjowLjAsIlJpZ2h0IjowLjAsIkJvdHRvbSI6MC4wfSwiUGFkZGluZyI6eyIkaWQiOiI0OTMiLCJUb3AiOjAuMCwiTGVmdCI6MC4wLCJSaWdodCI6MC4wLCJCb3R0b20iOjAuMH0sIkJhY2tncm91bmQiOnsiJGlkIjoiNDk0IiwiQ29sb3IiOnsiJGlkIjoiNDk1IiwiQSI6MCwiUiI6MjU1LCJHIjoyNTUsIkIiOjI1NX19LCJJc1Zpc2libGUiOnRydWUsIldpZHRoIjowLjAsIkhlaWdodCI6MC4wLCJCb3JkZXJTdHlsZSI6bnVsbCwiUGFyZW50U3R5bGUiOm51bGx9LCJEYXRlRm9ybWF0Ijp7IiRpZCI6IjQ5N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Q5NyIsIkRhdGVQYXJ0SXNWaXNpYmxlIjpmYWxzZSwiVGltZVBhcnRJc1Zpc2libGUiOmZhbHNlfX0sIldlZWtOdW1iZXJpbmciOnsiJGlkIjoiNDk4IiwiRm9ybWF0IjowLCJJc1Zpc2libGUiOmZhbHNlLCJMYXN0S25vd25WaXNpYmlsaXR5U3RhdGUiOmZhbHNlfSwiSXNWaXNpYmxlIjp0cnVlLCJQYXJlbnRTdHlsZSI6bnVsbH0sIkh5cGVybGluayI6bnVsbCwiSW1wb3J0SWQiOiJOZXdzIEZlZWQgaXMgbGF1bmNoZWQifV0sIklkIjoiMWQyNWY4MzctOTQ4Ni00MmQwLWIzZDEtMmE1ZDMzZTI4ZTA2IiwiSXNTaW5nbGVJdGVtUm93IjpmYWxzZX0seyIkaWQiOiI0OTkiLCJfdGFza3MiOltdLCJfbWlsZXN0b25lcyI6W3siJGlkIjoiNTAwIiwiSWQiOiIwMTY1NWQ3YS1mNWQ5LTQ4NjEtYjU5Mi0yMzQ0MmUwNzE4NjkiLCJJbmRleCI6MjAsIkdyb3VwSWQiOm51bGwsIlRpdGxlIjoiUGVlci10by1wZWVyIHBheW1lbnRzIGluIE1lc3NlbmdlciIsIkRhdGVUaW1lIjoiMjAxNS0wMy0xN1QyMzo1OTowMFoiLCJQZXJjZW50YWdlQ29tcGxldGUiOm51bGw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zFjYkc5amFGeG9hV05vWEdSaVkyaGNjR0Z5WkZ4d2JHRnBibHhzZEhKd1lYSmNhWFJoY0RCN1hHeGhibWN4TURNelhHeHZZMmhjWmpKY1puTXhPRnhqWmpCY2JIUnlZMmdnY0hKdlpIVmpkSDE5IiwiU3R5bGUiOnsiJGlkIjoiNTAxIiwiVGl0bGVQb3NpdGlvbiI6IlJpZ2h0IiwiRGF0ZVBvc2l0aW9uIjoiUmlnaHQiLCJTaGFwZVR5cGUiOjE3LCJTaGFwZVNpemUiOjAsIlNoYXBlU3R5bGUiOnsiJGlkIjoiNTAyIiwiTWFyZ2luIjp7IiRpZCI6IjUwMyIsIlRvcCI6MC4wLCJMZWZ0IjowLjAsIlJpZ2h0IjowLjAsIkJvdHRvbSI6MC4wfSwiUGFkZGluZyI6eyIkaWQiOiI1MDQiLCJUb3AiOjAuMCwiTGVmdCI6MC4wLCJSaWdodCI6MC4wLCJCb3R0b20iOjAuMH0sIkJhY2tncm91bmQiOnsiJGlkIjoiNTA1IiwiQ29sb3IiOnsiJGlkIjoiNTA2IiwiQSI6MjU1LCJSIjoyNywiRyI6MTE2LCJCIjoyMjh9fSwiSXNWaXNpYmxlIjp0cnVlLCJXaWR0aCI6MTQuMCwiSGVpZ2h0IjoxNC4wLCJCb3JkZXJTdHlsZSI6eyIkaWQiOiI1MDciLCJMaW5lQ29sb3IiOnsiJHJlZiI6IjEzIn0sIkxpbmVXZWlnaHQiOjAuMCwiTGluZVR5cGUiOjAsIlBhcmVudFN0eWxlIjpudWxsfSwiUGFyZW50U3R5bGUiOm51bGx9LCJUaXRsZVN0eWxlIjp7IiRpZCI6IjUwOCIsIkZvbnRTZXR0aW5ncyI6eyIkaWQiOiI1MDkiLCJGb250U2l6ZSI6OSwiRm9udE5hbWUiOiJDYWxpYnJpIiwiSXNCb2xkIjpmYWxzZSwiSXNJdGFsaWMiOmZhbHNlLCJJc1VuZGVybGluZWQiOmZhbHNlLCJQYXJlbnRTdHlsZSI6bnVsbH0sIkF1dG9TaXplIjoyLCJGb3JlZ3JvdW5kIjp7IiRpZCI6IjUxMCIsIkNvbG9yIjp7IiRpZCI6IjUxMSIsIkEiOjI1NSwiUiI6MCwiRyI6MCwiQiI6MH19LCJNYXhXaWR0aCI6OTAuMzg3OTk2NTIzMjUwODQ4LCJNYXhIZWlnaHQiOiJJbmZpbml0eSIsIlNtYXJ0Rm9yZWdyb3VuZElzQWN0aXZlIjpmYWxzZSwiSG9yaXpvbnRhbEFsaWdubWVudCI6MCwiVmVydGljYWxBbGlnbm1lbnQiOjAsIlNtYXJ0Rm9yZWdyb3VuZCI6bnVsbCwiQmFja2dyb3VuZEZpbGxUeXBlIjowLCJNYXJnaW4iOnsiJGlkIjoiNTEyIiwiVG9wIjowLjAsIkxlZnQiOjAuMCwiUmlnaHQiOjAuMCwiQm90dG9tIjowLjB9LCJQYWRkaW5nIjp7IiRpZCI6IjUxMyIsIlRvcCI6MC4wLCJMZWZ0IjowLjAsIlJpZ2h0IjowLjAsIkJvdHRvbSI6MC4wfSwiQmFja2dyb3VuZCI6eyIkaWQiOiI1MTQiLCJDb2xvciI6eyIkaWQiOiI1MTUiLCJBIjowLCJSIjoyNTUsIkciOjI1NSwiQiI6MjU1fX0sIklzVmlzaWJsZSI6dHJ1ZSwiV2lkdGgiOjAuMCwiSGVpZ2h0IjowLjAsIkJvcmRlclN0eWxlIjpudWxsLCJQYXJlbnRTdHlsZSI6bnVsbH0sIkRhdGVTdHlsZSI6eyIkaWQiOiI1MTYiLCJGb250U2V0dGluZ3MiOnsiJGlkIjoiNTE3IiwiRm9udFNpemUiOjgsIkZvbnROYW1lIjoiQ2FsaWJyaSIsIklzQm9sZCI6ZmFsc2UsIklzSXRhbGljIjpmYWxzZSwiSXNVbmRlcmxpbmVkIjpmYWxzZSwiUGFyZW50U3R5bGUiOm51bGx9LCJBdXRvU2l6ZSI6MCwiRm9yZWdyb3VuZCI6eyIkaWQiOiI1MTgiLCJDb2xvciI6eyIkaWQiOiI1MTk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NTIwIiwiVG9wIjowLjAsIkxlZnQiOjAuMCwiUmlnaHQiOjAuMCwiQm90dG9tIjowLjB9LCJQYWRkaW5nIjp7IiRpZCI6IjUyMSIsIlRvcCI6MC4wLCJMZWZ0IjowLjAsIlJpZ2h0IjowLjAsIkJvdHRvbSI6MC4wfSwiQmFja2dyb3VuZCI6eyIkaWQiOiI1MjIiLCJDb2xvciI6eyIkaWQiOiI1MjMiLCJBIjowLCJSIjoyNTUsIkciOjI1NSwiQiI6MjU1fX0sIklzVmlzaWJsZSI6dHJ1ZSwiV2lkdGgiOjAuMCwiSGVpZ2h0IjowLjAsIkJvcmRlclN0eWxlIjpudWxsLCJQYXJlbnRTdHlsZSI6bnVsbH0sIkRhdGVGb3JtYXQiOnsiJGlkIjoiNTI0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TI1IiwiRGF0ZVBhcnRJc1Zpc2libGUiOmZhbHNlLCJUaW1lUGFydElzVmlzaWJsZSI6ZmFsc2V9fSwiV2Vla051bWJlcmluZyI6eyIkaWQiOiI1MjYiLCJGb3JtYXQiOjAsIklzVmlzaWJsZSI6ZmFsc2UsIkxhc3RLbm93blZpc2liaWxpdHlTdGF0ZSI6ZmFsc2V9LCJJc1Zpc2libGUiOmZhbHNlLCJQYXJlbnRTdHlsZSI6bnVsbH0sIkh5cGVybGluayI6bnVsbCwiSW1wb3J0SWQiOiJQZWVyLXRvLXBlZXIgcGF5bWVudHMgaW4gTWVzc2VuZ2VyIn1dLCJJZCI6IjAwMDAwMDAwLTAwMDAtMDAwMC0wMDAwLTAwMDAwMDAwMDAwMCIsIklzU2luZ2xlSXRlbVJvdyI6dHJ1ZX0seyIkaWQiOiI1MjciLCJfdGFza3MiOltdLCJfbWlsZXN0b25lcyI6W3siJGlkIjoiNTI4IiwiSWQiOiI4OTViYzQyYy0zMjUyLTRkZGEtOGFjMC0xNmU1MTJlYmE5NDUiLCJJbmRleCI6MjEsIkdyb3VwSWQiOm51bGwsIlRpdGxlIjoiRmFjZWJvb2sgUGxhdGZvcm0gZm9yIGRldmVsb3BlcnMiLCJEYXRlVGltZSI6IjIwMDctMDUtMjRUMjM6NTk6MDAiLCJQZXJjZW50YWdlQ29tcGxldGUiOm51bGw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zFjYkc5amFGeG9hV05vWEdSaVkyaGNjR0Z5WkZ4d2JHRnBibHhzZEhKd1lYSmNhWFJoY0RCN1hHeGhibWN4TURNelhHeHZZMmhjWmpKY1puTXhPRnhqWmpCY2JIUnlZMmdnY0hKdlpIVmpkSDE5IiwiU3R5bGUiOnsiJGlkIjoiNTI5IiwiVGl0bGVQb3NpdGlvbiI6IlJpZ2h0IiwiRGF0ZVBvc2l0aW9uIjoiUmlnaHQiLCJTaGFwZVR5cGUiOjE3LCJTaGFwZVNpemUiOjAsIlNoYXBlU3R5bGUiOnsiJGlkIjoiNTMwIiwiTWFyZ2luIjp7IiRpZCI6IjUzMSIsIlRvcCI6MC4wLCJMZWZ0IjowLjAsIlJpZ2h0IjowLjAsIkJvdHRvbSI6MC4wfSwiUGFkZGluZyI6eyIkaWQiOiI1MzIiLCJUb3AiOjAuMCwiTGVmdCI6MC4wLCJSaWdodCI6MC4wLCJCb3R0b20iOjAuMH0sIkJhY2tncm91bmQiOnsiJGlkIjoiNTMzIiwiQ29sb3IiOnsiJGlkIjoiNTM0IiwiQSI6MjU1LCJSIjoyNywiRyI6MTE2LCJCIjoyMjh9fSwiSXNWaXNpYmxlIjp0cnVlLCJXaWR0aCI6MTQuMCwiSGVpZ2h0IjoxNC4wLCJCb3JkZXJTdHlsZSI6eyIkaWQiOiI1MzUiLCJMaW5lQ29sb3IiOnsiJHJlZiI6IjEzIn0sIkxpbmVXZWlnaHQiOjAuMCwiTGluZVR5cGUiOjAsIlBhcmVudFN0eWxlIjpudWxsfSwiUGFyZW50U3R5bGUiOm51bGx9LCJUaXRsZVN0eWxlIjp7IiRpZCI6IjUzNiIsIkZvbnRTZXR0aW5ncyI6eyIkaWQiOiI1MzciLCJGb250U2l6ZSI6OSwiRm9udE5hbWUiOiJDYWxpYnJpIiwiSXNCb2xkIjpmYWxzZSwiSXNJdGFsaWMiOmZhbHNlLCJJc1VuZGVybGluZWQiOmZhbHNlLCJQYXJlbnRTdHlsZSI6bnVsbH0sIkF1dG9TaXplIjoyLCJGb3JlZ3JvdW5kIjp7IiRpZCI6IjUzOCIsIkNvbG9yIjp7IiRpZCI6IjUzOSIsIkEiOjI1NSwiUiI6MCwiRyI6MCwiQiI6MH19LCJNYXhXaWR0aCI6NzcuMDU3Mjg4MTM1NTkzMiwiTWF4SGVpZ2h0IjoiSW5maW5pdHkiLCJTbWFydEZvcmVncm91bmRJc0FjdGl2ZSI6ZmFsc2UsIkhvcml6b250YWxBbGlnbm1lbnQiOjAsIlZlcnRpY2FsQWxpZ25tZW50IjowLCJTbWFydEZvcmVncm91bmQiOm51bGwsIkJhY2tncm91bmRGaWxsVHlwZSI6MCwiTWFyZ2luIjp7IiRpZCI6IjU0MCIsIlRvcCI6MC4wLCJMZWZ0IjowLjAsIlJpZ2h0IjowLjAsIkJvdHRvbSI6MC4wfSwiUGFkZGluZyI6eyIkaWQiOiI1NDEiLCJUb3AiOjAuMCwiTGVmdCI6MC4wLCJSaWdodCI6MC4wLCJCb3R0b20iOjAuMH0sIkJhY2tncm91bmQiOnsiJGlkIjoiNTQyIiwiQ29sb3IiOnsiJGlkIjoiNTQzIiwiQSI6MCwiUiI6MjU1LCJHIjoyNTUsIkIiOjI1NX19LCJJc1Zpc2libGUiOnRydWUsIldpZHRoIjowLjAsIkhlaWdodCI6MC4wLCJCb3JkZXJTdHlsZSI6bnVsbCwiUGFyZW50U3R5bGUiOm51bGx9LCJEYXRlU3R5bGUiOnsiJGlkIjoiNTQ0IiwiRm9udFNldHRpbmdzIjp7IiRpZCI6IjU0NSIsIkZvbnRTaXplIjo4LCJGb250TmFtZSI6IkNhbGlicmkiLCJJc0JvbGQiOmZhbHNlLCJJc0l0YWxpYyI6ZmFsc2UsIklzVW5kZXJsaW5lZCI6ZmFsc2UsIlBhcmVudFN0eWxlIjpudWxsfSwiQXV0b1NpemUiOjAsIkZvcmVncm91bmQiOnsiJGlkIjoiNTQ2IiwiQ29sb3IiOnsiJGlkIjoiNTQ3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U0OCIsIlRvcCI6MC4wLCJMZWZ0IjowLjAsIlJpZ2h0IjowLjAsIkJvdHRvbSI6MC4wfSwiUGFkZGluZyI6eyIkaWQiOiI1NDkiLCJUb3AiOjAuMCwiTGVmdCI6MC4wLCJSaWdodCI6MC4wLCJCb3R0b20iOjAuMH0sIkJhY2tncm91bmQiOnsiJGlkIjoiNTUwIiwiQ29sb3IiOnsiJGlkIjoiNTUxIiwiQSI6MCwiUiI6MjU1LCJHIjoyNTUsIkIiOjI1NX19LCJJc1Zpc2libGUiOnRydWUsIldpZHRoIjowLjAsIkhlaWdodCI6MC4wLCJCb3JkZXJTdHlsZSI6bnVsbCwiUGFyZW50U3R5bGUiOm51bGx9LCJEYXRlRm9ybWF0Ijp7IiRpZCI6IjU1M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U1MyIsIkRhdGVQYXJ0SXNWaXNpYmxlIjpmYWxzZSwiVGltZVBhcnRJc1Zpc2libGUiOmZhbHNlfX0sIldlZWtOdW1iZXJpbmciOnsiJGlkIjoiNTU0IiwiRm9ybWF0IjowLCJJc1Zpc2libGUiOmZhbHNlLCJMYXN0S25vd25WaXNpYmlsaXR5U3RhdGUiOmZhbHNlfSwiSXNWaXNpYmxlIjpmYWxzZSwiUGFyZW50U3R5bGUiOm51bGx9LCJIeXBlcmxpbmsiOm51bGwsIkltcG9ydElkIjoiRmFjZWJvb2sgUGxhdGZvcm0gZm9yIGRldmVsb3BlcnMifV0sIklkIjoiMDAwMDAwMDAtMDAwMC0wMDAwLTAwMDAtMDAwMDAwMDAwMDAwIiwiSXNTaW5nbGVJdGVtUm93Ijp0cnVlfV0sIkluZGV4IjowLCJJZCI6IjU0M2QxMmExLWNkNDAtNDQ3Ny1iZDNkLTgzYWM1NjA2YzUyMSIsIkhlYWRlclRleHQiOm51bGwsIklzRGVmYXVsdCI6dHJ1ZSwiU3R5bGUiOnsiJGlkIjoiNTU1IiwiSGVhZGVyU3R5bGUiOnsiJGlkIjoiNTU2IiwiVGV4dFN0eWxlIjp7IiRpZCI6IjU1NyIsIkZvbnRTZXR0aW5ncyI6eyIkaWQiOiI1NTgiLCJGb250U2l6ZSI6MTEsIkZvbnROYW1lIjoiQ2FsaWJyaSIsIklzQm9sZCI6ZmFsc2UsIklzSXRhbGljIjpmYWxzZSwiSXNVbmRlcmxpbmVkIjpmYWxzZSwiUGFyZW50U3R5bGUiOm51bGx9LCJBdXRvU2l6ZSI6MiwiRm9yZWdyb3VuZCI6eyIkaWQiOiI1NTkiLCJDb2xvciI6eyIkaWQiOiI1N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U2MSIsIlRvcCI6MC4wLCJMZWZ0IjowLjAsIlJpZ2h0IjowLjAsIkJvdHRvbSI6MC4wfSwiUGFkZGluZyI6eyIkaWQiOiI1NjIiLCJUb3AiOjAuMCwiTGVmdCI6MC4wLCJSaWdodCI6MC4wLCJCb3R0b20iOjAuMH0sIkJhY2tncm91bmQiOnsiJGlkIjoiNTYzIiwiQ29sb3IiOnsiJGlkIjoiNTY0IiwiQSI6MCwiUiI6MjU1LCJHIjoyNTUsIkIiOjI1NX19LCJJc1Zpc2libGUiOnRydWUsIldpZHRoIjowLjAsIkhlaWdodCI6MC4wLCJCb3JkZXJTdHlsZSI6bnVsbCwiUGFyZW50U3R5bGUiOm51bGx9LCJSZWN0YW5nbGVTdHlsZSI6eyIkaWQiOiI1NjUiLCJNYXJnaW4iOnsiJGlkIjoiNTY2IiwiVG9wIjowLjAsIkxlZnQiOjAuMCwiUmlnaHQiOjAuMCwiQm90dG9tIjowLjB9LCJQYWRkaW5nIjp7IiRpZCI6IjU2NyIsIlRvcCI6MC4wLCJMZWZ0IjowLjAsIlJpZ2h0IjowLjAsIkJvdHRvbSI6MC4wfSwiQmFja2dyb3VuZCI6eyIkaWQiOiI1NjgiLCJDb2xvciI6eyIkaWQiOiI1NjkiLCJBIjo2MywiUiI6MjM3LCJHIjoxMjUsIkIiOjQ5fX0sIklzVmlzaWJsZSI6dHJ1ZSwiV2lkdGgiOjAuMCwiSGVpZ2h0IjowLjAsIkJvcmRlclN0eWxlIjp7IiRpZCI6IjU3MCIsIkxpbmVDb2xvciI6eyIkaWQiOiI1NzEiLCIkdHlwZSI6Ik5MUkUuQ29tbW9uLkRvbS5Tb2xpZENvbG9yQnJ1c2gsIE5MUkUuQ29tbW9uIiwiQ29sb3IiOnsiJGlkIjoiNTcyIiwiQSI6MjU1LCJSIjoyNTUsIkciOjAsIkIiOjB9fSwiTGluZVdlaWdodCI6MC4wLCJMaW5lVHlwZSI6MCwiUGFyZW50U3R5bGUiOm51bGx9LCJQYXJlbnRTdHlsZSI6bnVsbH0sIk1hcmdpbiI6eyIkaWQiOiI1NzMiLCJUb3AiOjAuMCwiTGVmdCI6MC4wLCJSaWdodCI6MC4wLCJCb3R0b20iOjAuMH0sIlBhZGRpbmciOnsiJGlkIjoiNTc0IiwiVG9wIjowLjAsIkxlZnQiOjAuMCwiUmlnaHQiOjAuMCwiQm90dG9tIjowLjB9LCJCYWNrZ3JvdW5kIjpudWxsLCJJc1Zpc2libGUiOnRydWUsIldpZHRoIjowLjAsIkhlaWdodCI6MC4wLCJCb3JkZXJTdHlsZSI6bnVsbCwiUGFyZW50U3R5bGUiOm51bGx9LCJCYWNrZ3JvdW5kU3R5bGUiOnsiJGlkIjoiNTc1IiwiTWFyZ2luIjp7IiRpZCI6IjU3NiIsIlRvcCI6MC4wLCJMZWZ0IjowLjAsIlJpZ2h0IjowLjAsIkJvdHRvbSI6MC4wfSwiUGFkZGluZyI6eyIkaWQiOiI1NzciLCJUb3AiOjAuMCwiTGVmdCI6MC4wLCJSaWdodCI6MC4wLCJCb3R0b20iOjAuMH0sIkJhY2tncm91bmQiOnsiJGlkIjoiNTc4IiwiQ29sb3IiOnsiJGlkIjoiNTc5IiwiQSI6NTEsIlIiOjE2NSwiRyI6MTY1LCJCIjoxNjV9fSwiSXNWaXNpYmxlIjp0cnVlLCJXaWR0aCI6MC4wLCJIZWlnaHQiOjAuMCwiQm9yZGVyU3R5bGUiOnsiJGlkIjoiNTgwIiwiTGluZUNvbG9yIjp7IiRpZCI6IjU4MSIsIiR0eXBlIjoiTkxSRS5Db21tb24uRG9tLlNvbGlkQ29sb3JCcnVzaCwgTkxSRS5Db21tb24iLCJDb2xvciI6eyIkaWQiOiI1ODIiLCJBIjoyNTUsIlIiOjI1NSwiRyI6MCwiQiI6MH19LCJMaW5lV2VpZ2h0IjowLjAsIkxpbmVUeXBlIjowLCJQYXJlbnRTdHlsZSI6bnVsbH0sIlBhcmVudFN0eWxlIjpudWxsfSwiTWFyZ2luIjp7IiRpZCI6IjU4MyIsIlRvcCI6MC4wLCJMZWZ0IjowLjAsIlJpZ2h0IjowLjAsIkJvdHRvbSI6MC4wfSwiUGFkZGluZyI6eyIkaWQiOiI1ODQiLCJUb3AiOjAuMCwiTGVmdCI6MC4wLCJSaWdodCI6MC4wLCJCb3R0b20iOjAuMH0sIklzVmlzaWJsZSI6ZmFsc2UsIldpZHRoIjowLjAsIkhlaWdodCI6MC4wLCJCb3JkZXJTdHlsZSI6bnVsbCwiUGFyZW50U3R5bGUiOm51bGx9fV0sIklkIjoiNDc2MzMwNDUtNTlhNi00MWNlLWIzZDItOWM3MzUwNWQyMjU3IiwiSW5kZXgiOjAsIkhlYWRlclRleHQiOiJQcm9kdWN0IiwiU3R5bGUiOnsiJGlkIjoiNTg1IiwiSGVhZGVyU3R5bGUiOnsiJGlkIjoiNTg2IiwiVGV4dElzVmVydGljYWwiOmZhbHNlLCJUZXh0U3R5bGUiOnsiJGlkIjoiNTg3IiwiRm9udFNldHRpbmdzIjp7IiRpZCI6IjU4OCIsIkZvbnRTaXplIjoxMiwiRm9udE5hbWUiOiJDYWxpYnJpIiwiSXNCb2xkIjp0cnVlLCJJc0l0YWxpYyI6ZmFsc2UsIklzVW5kZXJsaW5lZCI6ZmFsc2UsIlBhcmVudFN0eWxlIjpudWxsfSwiQXV0b1NpemUiOjIsIkZvcmVncm91bmQiOnsiJGlkIjoiNTg5IiwiQ29sb3IiOnsiJGlkIjoiNTkwIiwiQSI6MjU1LCJSIjoyNTUsIkciOjI1NSwiQiI6MjU1fX0sIk1heFdpZHRoIjo3Ni4wLCJNYXhIZWlnaHQiOiJJbmZpbml0eSIsIlNtYXJ0Rm9yZWdyb3VuZElzQWN0aXZlIjpmYWxzZSwiSG9yaXpvbnRhbEFsaWdubWVudCI6MCwiVmVydGljYWxBbGlnbm1lbnQiOjAsIlNtYXJ0Rm9yZWdyb3VuZCI6bnVsbCwiQmFja2dyb3VuZEZpbGxUeXBlIjowLCJNYXJnaW4iOnsiJGlkIjoiNTkxIiwiVG9wIjowLjAsIkxlZnQiOjAuMCwiUmlnaHQiOjAuMCwiQm90dG9tIjowLjB9LCJQYWRkaW5nIjp7IiRpZCI6IjU5MiIsIlRvcCI6MC4wLCJMZWZ0IjowLjAsIlJpZ2h0IjowLjAsIkJvdHRvbSI6MC4wfSwiQmFja2dyb3VuZCI6eyIkaWQiOiI1OTMiLCJDb2xvciI6eyIkaWQiOiI1OTQiLCJBIjowLCJSIjoyNTUsIkciOjI1NSwiQiI6MjU1fX0sIklzVmlzaWJsZSI6dHJ1ZSwiV2lkdGgiOjAuMCwiSGVpZ2h0IjowLjAsIkJvcmRlclN0eWxlIjpudWxsLCJQYXJlbnRTdHlsZSI6bnVsbH0sIlJlY3RhbmdsZVN0eWxlIjp7IiRpZCI6IjU5NSIsIk1hcmdpbiI6eyIkaWQiOiI1OTYiLCJUb3AiOjAuMCwiTGVmdCI6MC4wLCJSaWdodCI6MC4wLCJCb3R0b20iOjAuMH0sIlBhZGRpbmciOnsiJGlkIjoiNTk3IiwiVG9wIjowLjAsIkxlZnQiOjAuMCwiUmlnaHQiOjAuMCwiQm90dG9tIjowLjB9LCJCYWNrZ3JvdW5kIjp7IiRpZCI6IjU5OCIsIkNvbG9yIjp7IiRpZCI6IjU5OSIsIkEiOjI1NSwiUiI6MjcsIkciOjExNiwiQiI6MjI4fX0sIklzVmlzaWJsZSI6dHJ1ZSwiV2lkdGgiOjAuMCwiSGVpZ2h0IjowLjAsIkJvcmRlclN0eWxlIjp7IiRpZCI6IjYwMCIsIkxpbmVDb2xvciI6eyIkaWQiOiI2MDEiLCIkdHlwZSI6Ik5MUkUuQ29tbW9uLkRvbS5Tb2xpZENvbG9yQnJ1c2gsIE5MUkUuQ29tbW9uIiwiQ29sb3IiOnsiJGlkIjoiNjAyIiwiQSI6MjU1LCJSIjoyNTUsIkciOjI1NSwiQiI6MjU1fX0sIkxpbmVXZWlnaHQiOjAuMCwiTGluZVR5cGUiOjAsIlBhcmVudFN0eWxlIjpudWxsfSwiUGFyZW50U3R5bGUiOm51bGx9LCJNYXJnaW4iOnsiJGlkIjoiNjAzIiwiVG9wIjowLjAsIkxlZnQiOjAuMCwiUmlnaHQiOjAuMCwiQm90dG9tIjowLjB9LCJQYWRkaW5nIjp7IiRpZCI6IjYwNCIsIlRvcCI6MC4wLCJMZWZ0IjowLjAsIlJpZ2h0IjowLjAsIkJvdHRvbSI6MC4wfSwiQmFja2dyb3VuZCI6bnVsbCwiSXNWaXNpYmxlIjp0cnVlLCJXaWR0aCI6MC4wLCJIZWlnaHQiOjAuMCwiQm9yZGVyU3R5bGUiOm51bGwsIlBhcmVudFN0eWxlIjpudWxsfSwiQmFja2dyb3VuZFN0eWxlIjp7IiRpZCI6IjYwNSIsIk1hcmdpbiI6eyIkaWQiOiI2MDYiLCJUb3AiOjAuMCwiTGVmdCI6MC4wLCJSaWdodCI6MC4wLCJCb3R0b20iOjAuMH0sIlBhZGRpbmciOnsiJGlkIjoiNjA3IiwiVG9wIjowLjAsIkxlZnQiOjAuMCwiUmlnaHQiOjAuMCwiQm90dG9tIjowLjB9LCJCYWNrZ3JvdW5kIjp7IiRpZCI6IjYwOCIsIkNvbG9yIjp7IiRpZCI6IjYwOSIsIkEiOjI1NSwiUiI6MjQwLCJHIjoyNDIsIkIiOjI0NX19LCJJc1Zpc2libGUiOnRydWUsIldpZHRoIjowLjAsIkhlaWdodCI6MC4wLCJCb3JkZXJTdHlsZSI6eyIkaWQiOiI2MTAiLCJMaW5lQ29sb3IiOnsiJGlkIjoiNjExIiwiJHR5cGUiOiJOTFJFLkNvbW1vbi5Eb20uU29saWRDb2xvckJydXNoLCBOTFJFLkNvbW1vbiIsIkNvbG9yIjp7IiRpZCI6IjYxMiIsIkEiOjI1NSwiUiI6MjcsIkciOjExNiwiQiI6MjI4fX0sIkxpbmVXZWlnaHQiOjAuMzMzMzMzMzQzLCJMaW5lVHlwZSI6MCwiUGFyZW50U3R5bGUiOm51bGx9LCJQYXJlbnRTdHlsZSI6bnVsbH0sIklzQWJvdmVUaW1lYmFuZCI6ZmFsc2UsIk1hcmdpbiI6eyIkaWQiOiI2MTMiLCJUb3AiOjAuMCwiTGVmdCI6MC4wLCJSaWdodCI6MC4wLCJCb3R0b20iOjAuMH0sIlBhZGRpbmciOnsiJGlkIjoiNjE0IiwiVG9wIjowLjAsIkxlZnQiOjAuMCwiUmlnaHQiOjAuMCwiQm90dG9tIjowLjB9LCJJc1Zpc2libGUiOnRydWUsIldpZHRoIjowLjAsIkhlaWdodCI6MC4wLCJCb3JkZXJTdHlsZSI6eyIkaWQiOiI2MTUiLCJMaW5lQ29sb3IiOm51bGwsIkxpbmVXZWlnaHQiOjAuMCwiTGluZVR5cGUiOjAsIlBhcmVudFN0eWxlIjpudWxsfSwiUGFyZW50U3R5bGUiOm51bGx9fSx7IiRpZCI6IjYxNiIsIl9hY3Rpdml0aWVzIjpbeyIkaWQiOiI2MTciLCJfcm93cyI6W3siJGlkIjoiNjE4IiwiX3Rhc2tzIjpbXSwiX21pbGVzdG9uZXMiOlt7IiRpZCI6IjYxOSIsIklkIjoiMjY2MDEwMzItNTZmMC00Mzg3LWJlNTItMDhiNzJlMjRhMGIxIiwiSW5kZXgiOjI4LCJHcm91cElkIjpudWxsLCJUaXRsZSI6IlB1cmNoYXNlcyBHSVBIWSIsIkRhdGVUaW1lIjoiMjAyMC0wNS0wMVQyMzo1OTowMCIsIlBlcmNlbnRhZ2VDb21wbGV0ZSI6bnVsbCwiTm90ZSI6bnVsbCwiU3R5bGUiOnsiJGlkIjoiNjIwIiwiVGl0bGVQb3NpdGlvbiI6IlJpZ2h0IiwiRGF0ZVBvc2l0aW9uIjoiUmlnaHQiLCJTaGFwZVR5cGUiOjQsIlNoYXBlU2l6ZSI6MywiU2hhcGVTdHlsZSI6eyIkaWQiOiI2MjEiLCJNYXJnaW4iOnsiJHJlZiI6IjY0In0sIlBhZGRpbmciOnsiJHJlZiI6IjY1In0sIkJhY2tncm91bmQiOnsiJGlkIjoiNjIyIiwiQ29sb3IiOnsiJGlkIjoiNjIzIiwiQSI6MjU1LCJSIjoyMywiRyI6MTY5LCJCIjoyNTN9fSwiSXNWaXNpYmxlIjp0cnVlLCJXaWR0aCI6MTIuMCwiSGVpZ2h0IjoxNC4wLCJCb3JkZXJTdHlsZSI6eyIkaWQiOiI2MjQiLCJMaW5lQ29sb3IiOnsiJHJlZiI6IjEzIn0sIkxpbmVXZWlnaHQiOjAuMCwiTGluZVR5cGUiOjAsIlBhcmVudFN0eWxlIjpudWxsfSwiUGFyZW50U3R5bGUiOm51bGx9LCJUaXRsZVN0eWxlIjp7IiRpZCI6IjYyNSIsIkZvbnRTZXR0aW5ncyI6eyIkaWQiOiI2MjYiLCJGb250U2l6ZSI6OSwiRm9udE5hbWUiOiJDYWxpYnJpIiwiSXNCb2xkIjpmYWxzZSwiSXNJdGFsaWMiOmZhbHNlLCJJc1VuZGVybGluZWQiOmZhbHNlLCJQYXJlbnRTdHlsZSI6bnVsbH0sIkF1dG9TaXplIjowLCJGb3JlZ3JvdW5kIjp7IiRpZCI6IjYyNyIsIkNvbG9yIjp7IiRpZCI6IjYyO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zUifSwiUGFkZGluZyI6eyIkcmVmIjoiNzYifSwiQmFja2dyb3VuZCI6eyIkaWQiOiI2MjkiLCJDb2xvciI6eyIkaWQiOiI2MzAiLCJBIjowLCJSIjoyNTUsIkciOjI1NSwiQiI6MjU1fX0sIklzVmlzaWJsZSI6dHJ1ZSwiV2lkdGgiOjAuMCwiSGVpZ2h0IjowLjAsIkJvcmRlclN0eWxlIjpudWxsLCJQYXJlbnRTdHlsZSI6bnVsbH0sIkRhdGVTdHlsZSI6eyIkaWQiOiI2MzEiLCJGb250U2V0dGluZ3MiOnsiJGlkIjoiNjMyIiwiRm9udFNpemUiOjgsIkZvbnROYW1lIjoiQ2FsaWJyaSIsIklzQm9sZCI6ZmFsc2UsIklzSXRhbGljIjpmYWxzZSwiSXNVbmRlcmxpbmVkIjpmYWxzZSwiUGFyZW50U3R5bGUiOm51bGx9LCJBdXRvU2l6ZSI6MCwiRm9yZWdyb3VuZCI6eyIkaWQiOiI2MzMiLCJDb2xvciI6eyIkaWQiOiI2MzQ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gzIn0sIlBhZGRpbmciOnsiJHJlZiI6Ijg0In0sIkJhY2tncm91bmQiOnsiJGlkIjoiNjM1IiwiQ29sb3IiOnsiJGlkIjoiNjM2IiwiQSI6MCwiUiI6MjU1LCJHIjoyNTUsIkIiOjI1NX19LCJJc1Zpc2libGUiOnRydWUsIldpZHRoIjowLjAsIkhlaWdodCI6MC4wLCJCb3JkZXJTdHlsZSI6bnVsbCwiUGFyZW50U3R5bGUiOm51bGx9LCJEYXRlRm9ybWF0Ijp7IiRyZWYiOiI4NyJ9LCJXZWVrTnVtYmVyaW5nIjp7IiRpZCI6IjYzNyIsIkZvcm1hdCI6MCwiSXNWaXNpYmxlIjpmYWxzZSwiTGFzdEtub3duVmlzaWJpbGl0eVN0YXRlIjpmYWxzZX0sIklzVmlzaWJsZSI6dHJ1ZSwiUGFyZW50U3R5bGUiOm51bGx9LCJIeXBlcmxpbmsiOm51bGwsIkltcG9ydElkIjpudWxsfSx7IiRpZCI6IjYzOCIsIklkIjoiNDgzZDljNzctNDU4NC00OGY2LWJlZDEtYTgzZDJkM2Y0YTI0IiwiSW5kZXgiOjI3LCJHcm91cElkIjpudWxsLCJUaXRsZSI6IkFjcXVpcmVzIHNvY2lhbCBtZWRpYSBhcHAgdGJoIiwiRGF0ZVRpbWUiOiIyMDE3LTEwLTE2VDIzOjU5OjAwWiIsIlBlcmNlbnRhZ2VDb21wbGV0ZSI6bnVsbC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zMWNiRzlqYUZ4b2FXTm9YR1JpWTJoY2NHRnlaRnh3YkdGcGJseHNkSEp3WVhKY2FYUmhjREI3WEd4aGJtY3hNRE16WEd4dlkyaGNaakpjWm5NeE9GeGpaakJjYkhSeVkyZ2dZMjl0Y0dGdWVYMTkiLCJTdHlsZSI6eyIkaWQiOiI2MzkiLCJUaXRsZVBvc2l0aW9uIjoiUmlnaHQiLCJEYXRlUG9zaXRpb24iOiJSaWdodCIsIlNoYXBlVHlwZSI6NCwiU2hhcGVTaXplIjozLCJTaGFwZVN0eWxlIjp7IiRpZCI6IjY0MCIsIk1hcmdpbiI6eyIkaWQiOiI2NDEiLCJUb3AiOjAuMCwiTGVmdCI6MC4wLCJSaWdodCI6MC4wLCJCb3R0b20iOjAuMH0sIlBhZGRpbmciOnsiJGlkIjoiNjQyIiwiVG9wIjowLjAsIkxlZnQiOjAuMCwiUmlnaHQiOjAuMCwiQm90dG9tIjowLjB9LCJCYWNrZ3JvdW5kIjp7IiRpZCI6IjY0MyIsIkNvbG9yIjp7IiRpZCI6IjY0NCIsIkEiOjI1NSwiUiI6MjMsIkciOjE2OSwiQiI6MjUzfX0sIklzVmlzaWJsZSI6dHJ1ZSwiV2lkdGgiOjEyLjAsIkhlaWdodCI6MTQuMCwiQm9yZGVyU3R5bGUiOnsiJGlkIjoiNjQ1IiwiTGluZUNvbG9yIjp7IiRyZWYiOiIxMyJ9LCJMaW5lV2VpZ2h0IjowLjAsIkxpbmVUeXBlIjowLCJQYXJlbnRTdHlsZSI6bnVsbH0sIlBhcmVudFN0eWxlIjpudWxsfSwiVGl0bGVTdHlsZSI6eyIkaWQiOiI2NDYiLCJGb250U2V0dGluZ3MiOnsiJGlkIjoiNjQ3IiwiRm9udFNpemUiOjksIkZvbnROYW1lIjoiQ2FsaWJyaSIsIklzQm9sZCI6ZmFsc2UsIklzSXRhbGljIjpmYWxzZSwiSXNVbmRlcmxpbmVkIjpmYWxzZSwiUGFyZW50U3R5bGUiOm51bGx9LCJBdXRvU2l6ZSI6MiwiRm9yZWdyb3VuZCI6eyIkaWQiOiI2NDgiLCJDb2xvciI6eyIkaWQiOiI2NDkiLCJBIjoyNTUsIlIiOjAsIkciOjAsIkIiOjB9fSwiTWF4V2lkdGgiOjc0LjAyMTI0NzI4Mzc4OTYzNCwiTWF4SGVpZ2h0IjoiSW5maW5pdHkiLCJTbWFydEZvcmVncm91bmRJc0FjdGl2ZSI6ZmFsc2UsIkhvcml6b250YWxBbGlnbm1lbnQiOjAsIlZlcnRpY2FsQWxpZ25tZW50IjowLCJTbWFydEZvcmVncm91bmQiOm51bGwsIkJhY2tncm91bmRGaWxsVHlwZSI6MCwiTWFyZ2luIjp7IiRpZCI6IjY1MCIsIlRvcCI6MC4wLCJMZWZ0IjowLjAsIlJpZ2h0IjowLjAsIkJvdHRvbSI6MC4wfSwiUGFkZGluZyI6eyIkaWQiOiI2NTEiLCJUb3AiOjAuMCwiTGVmdCI6MC4wLCJSaWdodCI6MC4wLCJCb3R0b20iOjAuMH0sIkJhY2tncm91bmQiOnsiJGlkIjoiNjUyIiwiQ29sb3IiOnsiJGlkIjoiNjUzIiwiQSI6MCwiUiI6MjU1LCJHIjoyNTUsIkIiOjI1NX19LCJJc1Zpc2libGUiOnRydWUsIldpZHRoIjowLjAsIkhlaWdodCI6MC4wLCJCb3JkZXJTdHlsZSI6bnVsbCwiUGFyZW50U3R5bGUiOm51bGx9LCJEYXRlU3R5bGUiOnsiJGlkIjoiNjU0IiwiRm9udFNldHRpbmdzIjp7IiRpZCI6IjY1NSIsIkZvbnRTaXplIjo4LCJGb250TmFtZSI6IkNhbGlicmkiLCJJc0JvbGQiOmZhbHNlLCJJc0l0YWxpYyI6ZmFsc2UsIklzVW5kZXJsaW5lZCI6ZmFsc2UsIlBhcmVudFN0eWxlIjpudWxsfSwiQXV0b1NpemUiOjAsIkZvcmVncm91bmQiOnsiJGlkIjoiNjU2IiwiQ29sb3IiOnsiJGlkIjoiNjU3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Y1OCIsIlRvcCI6MC4wLCJMZWZ0IjowLjAsIlJpZ2h0IjowLjAsIkJvdHRvbSI6MC4wfSwiUGFkZGluZyI6eyIkaWQiOiI2NTkiLCJUb3AiOjAuMCwiTGVmdCI6MC4wLCJSaWdodCI6MC4wLCJCb3R0b20iOjAuMH0sIkJhY2tncm91bmQiOnsiJGlkIjoiNjYwIiwiQ29sb3IiOnsiJGlkIjoiNjYxIiwiQSI6MCwiUiI6MjU1LCJHIjoyNTUsIkIiOjI1NX19LCJJc1Zpc2libGUiOnRydWUsIldpZHRoIjowLjAsIkhlaWdodCI6MC4wLCJCb3JkZXJTdHlsZSI6bnVsbCwiUGFyZW50U3R5bGUiOm51bGx9LCJEYXRlRm9ybWF0Ijp7IiRpZCI6IjY2M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Y2MyIsIkRhdGVQYXJ0SXNWaXNpYmxlIjpmYWxzZSwiVGltZVBhcnRJc1Zpc2libGUiOmZhbHNlfX0sIldlZWtOdW1iZXJpbmciOnsiJGlkIjoiNjY0IiwiRm9ybWF0IjowLCJJc1Zpc2libGUiOmZhbHNlLCJMYXN0S25vd25WaXNpYmlsaXR5U3RhdGUiOmZhbHNlfSwiSXNWaXNpYmxlIjp0cnVlLCJQYXJlbnRTdHlsZSI6bnVsbH0sIkh5cGVybGluayI6bnVsbCwiSW1wb3J0SWQiOiJBY3F1aXJlcyBzb2NpYWwgbWVkaWEgYXBwIHRiaCJ9LHsiJGlkIjoiNjY1IiwiSWQiOiI1MDIzZmFkMy03MTgwLTRmY2EtOTk5MS1lYjExNzYxOWY3ODMiLCJJbmRleCI6MjUsIkdyb3VwSWQiOm51bGwsIlRpdGxlIjoiUGFydG5lcnMgd2l0aCBTa3lwZSB0byBhZGQgdmlkZW8gY2hhdCIsIkRhdGVUaW1lIjoiMjAxMS0wNi0yOFQyMzo1OTowMFoiLCJQZXJjZW50YWdlQ29tcGxldGUiOm51bGw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zFjYkc5amFGeG9hV05vWEdSaVkyaGNjR0Z5WkZ4d2JHRnBibHhzZEhKd1lYSmNhWFJoY0RCN1hHeGhibWN4TURNelhHeHZZMmhjWmpKY1puTXhPRnhqWmpCY2JIUnlZMmdnY0hKdlpIVmpkSDE5IiwiU3R5bGUiOnsiJGlkIjoiNjY2IiwiVGl0bGVQb3NpdGlvbiI6IlJpZ2h0IiwiRGF0ZVBvc2l0aW9uIjoiUmlnaHQiLCJTaGFwZVR5cGUiOjQsIlNoYXBlU2l6ZSI6MywiU2hhcGVTdHlsZSI6eyIkaWQiOiI2NjciLCJNYXJnaW4iOnsiJGlkIjoiNjY4IiwiVG9wIjowLjAsIkxlZnQiOjAuMCwiUmlnaHQiOjAuMCwiQm90dG9tIjowLjB9LCJQYWRkaW5nIjp7IiRpZCI6IjY2OSIsIlRvcCI6MC4wLCJMZWZ0IjowLjAsIlJpZ2h0IjowLjAsIkJvdHRvbSI6MC4wfSwiQmFja2dyb3VuZCI6eyIkaWQiOiI2NzAiLCJDb2xvciI6eyIkaWQiOiI2NzEiLCJBIjoyNTUsIlIiOjIzLCJHIjoxNjksIkIiOjI1M319LCJJc1Zpc2libGUiOnRydWUsIldpZHRoIjoxMi4wLCJIZWlnaHQiOjE0LjAsIkJvcmRlclN0eWxlIjp7IiRpZCI6IjY3MiIsIkxpbmVDb2xvciI6eyIkcmVmIjoiMTMifSwiTGluZVdlaWdodCI6MC4wLCJMaW5lVHlwZSI6MCwiUGFyZW50U3R5bGUiOm51bGx9LCJQYXJlbnRTdHlsZSI6bnVsbH0sIlRpdGxlU3R5bGUiOnsiJGlkIjoiNjczIiwiRm9udFNldHRpbmdzIjp7IiRpZCI6IjY3NCIsIkZvbnRTaXplIjo5LCJGb250TmFtZSI6IkNhbGlicmkiLCJJc0JvbGQiOmZhbHNlLCJJc0l0YWxpYyI6ZmFsc2UsIklzVW5kZXJsaW5lZCI6ZmFsc2UsIlBhcmVudFN0eWxlIjpudWxsfSwiQXV0b1NpemUiOjIsIkZvcmVncm91bmQiOnsiJGlkIjoiNjc1IiwiQ29sb3IiOnsiJGlkIjoiNjc2IiwiQSI6MjU1LCJSIjowLCJHIjowLCJCIjowfX0sIk1heFdpZHRoIjo3OC4xMjM4Mjg3NzAwOTk5NDgsIk1heEhlaWdodCI6IkluZmluaXR5IiwiU21hcnRGb3JlZ3JvdW5kSXNBY3RpdmUiOmZhbHNlLCJIb3Jpem9udGFsQWxpZ25tZW50IjowLCJWZXJ0aWNhbEFsaWdubWVudCI6MCwiU21hcnRGb3JlZ3JvdW5kIjpudWxsLCJCYWNrZ3JvdW5kRmlsbFR5cGUiOjAsIk1hcmdpbiI6eyIkaWQiOiI2NzciLCJUb3AiOjAuMCwiTGVmdCI6MC4wLCJSaWdodCI6MC4wLCJCb3R0b20iOjAuMH0sIlBhZGRpbmciOnsiJGlkIjoiNjc4IiwiVG9wIjowLjAsIkxlZnQiOjAuMCwiUmlnaHQiOjAuMCwiQm90dG9tIjowLjB9LCJCYWNrZ3JvdW5kIjp7IiRpZCI6IjY3OSIsIkNvbG9yIjp7IiRpZCI6IjY4MCIsIkEiOjAsIlIiOjI1NSwiRyI6MjU1LCJCIjoyNTV9fSwiSXNWaXNpYmxlIjp0cnVlLCJXaWR0aCI6MC4wLCJIZWlnaHQiOjAuMCwiQm9yZGVyU3R5bGUiOm51bGwsIlBhcmVudFN0eWxlIjpudWxsfSwiRGF0ZVN0eWxlIjp7IiRpZCI6IjY4MSIsIkZvbnRTZXR0aW5ncyI6eyIkaWQiOiI2ODIiLCJGb250U2l6ZSI6OCwiRm9udE5hbWUiOiJDYWxpYnJpIiwiSXNCb2xkIjpmYWxzZSwiSXNJdGFsaWMiOmZhbHNlLCJJc1VuZGVybGluZWQiOmZhbHNlLCJQYXJlbnRTdHlsZSI6bnVsbH0sIkF1dG9TaXplIjowLCJGb3JlZ3JvdW5kIjp7IiRpZCI6IjY4MyIsIkNvbG9yIjp7IiRpZCI6IjY4N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2ODUiLCJUb3AiOjAuMCwiTGVmdCI6MC4wLCJSaWdodCI6MC4wLCJCb3R0b20iOjAuMH0sIlBhZGRpbmciOnsiJGlkIjoiNjg2IiwiVG9wIjowLjAsIkxlZnQiOjAuMCwiUmlnaHQiOjAuMCwiQm90dG9tIjowLjB9LCJCYWNrZ3JvdW5kIjp7IiRpZCI6IjY4NyIsIkNvbG9yIjp7IiRpZCI6IjY4OCIsIkEiOjAsIlIiOjI1NSwiRyI6MjU1LCJCIjoyNTV9fSwiSXNWaXNpYmxlIjp0cnVlLCJXaWR0aCI6MC4wLCJIZWlnaHQiOjAuMCwiQm9yZGVyU3R5bGUiOm51bGwsIlBhcmVudFN0eWxlIjpudWxsfSwiRGF0ZUZvcm1hdCI6eyIkaWQiOiI2ODk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2OTAiLCJEYXRlUGFydElzVmlzaWJsZSI6ZmFsc2UsIlRpbWVQYXJ0SXNWaXNpYmxlIjpmYWxzZX19LCJXZWVrTnVtYmVyaW5nIjp7IiRpZCI6IjY5MSIsIkZvcm1hdCI6MCwiSXNWaXNpYmxlIjpmYWxzZSwiTGFzdEtub3duVmlzaWJpbGl0eVN0YXRlIjpmYWxzZX0sIklzVmlzaWJsZSI6dHJ1ZSwiUGFyZW50U3R5bGUiOm51bGx9LCJIeXBlcmxpbmsiOm51bGwsIkltcG9ydElkIjoiUGFydG5lcnMgd2l0aCBza3lwZSB0byBhZGQgdmlkZW8gY2hhdCJ9LHsiJGlkIjoiNjkyIiwiSWQiOiI2NTgwMjc2Zi03M2YwLTQ4NGYtYjViNi1iYWExZTE3ZjM4OTciLCJJbmRleCI6MjMsIkdyb3VwSWQiOm51bGwsIlRpdGxlIjoiTExDIGlzIGZvcm1lZCIsIkRhdGVUaW1lIjoiMjAwNC0wNC0xM1QyMzo1OTowMCIsIlBlcmNlbnRhZ2VDb21wbGV0ZSI6bnVsbC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zMWNiRzlqYUZ4b2FXTm9YR1JpWTJoY2NHRnlaRnh3YkdGcGJseHNkSEp3WVhKY2FYUmhjREI3WEd4aGJtY3hNRE16WEd4dlkyaGNaakpjWm5NeE9GeGpaakJjYkhSeVkyZ2dZMjl0Y0dGdWVYMTkiLCJTdHlsZSI6eyIkaWQiOiI2OTMiLCJUaXRsZVBvc2l0aW9uIjoiUmlnaHQiLCJEYXRlUG9zaXRpb24iOiJSaWdodCIsIlNoYXBlVHlwZSI6MTMsIlNoYXBlU2l6ZSI6MCwiU2hhcGVTdHlsZSI6eyIkaWQiOiI2OTQiLCJNYXJnaW4iOnsiJGlkIjoiNjk1IiwiVG9wIjowLjAsIkxlZnQiOjAuMCwiUmlnaHQiOjAuMCwiQm90dG9tIjowLjB9LCJQYWRkaW5nIjp7IiRpZCI6IjY5NiIsIlRvcCI6MC4wLCJMZWZ0IjowLjAsIlJpZ2h0IjowLjAsIkJvdHRvbSI6MC4wfSwiQmFja2dyb3VuZCI6eyIkaWQiOiI2OTciLCJDb2xvciI6eyIkaWQiOiI2OTgiLCJBIjoyNTUsIlIiOjIyMywiRyI6NTIsIkIiOjgyfX0sIklzVmlzaWJsZSI6dHJ1ZSwiV2lkdGgiOjEyLjAsIkhlaWdodCI6MTQuMCwiQm9yZGVyU3R5bGUiOnsiJGlkIjoiNjk5IiwiTGluZUNvbG9yIjp7IiRpZCI6IjcwMCIsIiR0eXBlIjoiTkxSRS5Db21tb24uRG9tLlNvbGlkQ29sb3JCcnVzaCwgTkxSRS5Db21tb24iLCJDb2xvciI6eyIkaWQiOiI3MDEiLCJBIjoyNTUsIlIiOjY1LCJHIjoxMTMsIkIiOjE1Nn19LCJMaW5lV2VpZ2h0IjowLjAsIkxpbmVUeXBlIjowLCJQYXJlbnRTdHlsZSI6bnVsbH0sIlBhcmVudFN0eWxlIjpudWxsfSwiVGl0bGVTdHlsZSI6eyIkaWQiOiI3MDIiLCJGb250U2V0dGluZ3MiOnsiJGlkIjoiNzAzIiwiRm9udFNpemUiOjksIkZvbnROYW1lIjoiQ2FsaWJyaSIsIklzQm9sZCI6ZmFsc2UsIklzSXRhbGljIjpmYWxzZSwiSXNVbmRlcmxpbmVkIjpmYWxzZSwiUGFyZW50U3R5bGUiOm51bGx9LCJBdXRvU2l6ZSI6MiwiRm9yZWdyb3VuZCI6eyIkaWQiOiI3MDQiLCJDb2xvciI6eyIkaWQiOiI3MDUiLCJBIjoyNTUsIlIiOjAsIkciOjAsIkIiOjB9fSwiTWF4V2lkdGgiOjE2OC44NzE5NjM1MDA5NzY1NiwiTWF4SGVpZ2h0IjoiSW5maW5pdHkiLCJTbWFydEZvcmVncm91bmRJc0FjdGl2ZSI6ZmFsc2UsIkhvcml6b250YWxBbGlnbm1lbnQiOjAsIlZlcnRpY2FsQWxpZ25tZW50IjowLCJTbWFydEZvcmVncm91bmQiOm51bGwsIkJhY2tncm91bmRGaWxsVHlwZSI6MCwiTWFyZ2luIjp7IiRpZCI6IjcwNiIsIlRvcCI6MC4wLCJMZWZ0IjowLjAsIlJpZ2h0IjowLjAsIkJvdHRvbSI6MC4wfSwiUGFkZGluZyI6eyIkaWQiOiI3MDciLCJUb3AiOjAuMCwiTGVmdCI6MC4wLCJSaWdodCI6MC4wLCJCb3R0b20iOjAuMH0sIkJhY2tncm91bmQiOnsiJGlkIjoiNzA4IiwiQ29sb3IiOnsiJGlkIjoiNzA5IiwiQSI6MCwiUiI6MjU1LCJHIjoyNTUsIkIiOjI1NX19LCJJc1Zpc2libGUiOnRydWUsIldpZHRoIjowLjAsIkhlaWdodCI6MC4wLCJCb3JkZXJTdHlsZSI6bnVsbCwiUGFyZW50U3R5bGUiOm51bGx9LCJEYXRlU3R5bGUiOnsiJGlkIjoiNzEwIiwiRm9udFNldHRpbmdzIjp7IiRpZCI6IjcxMSIsIkZvbnRTaXplIjo4LCJGb250TmFtZSI6IkNhbGlicmkiLCJJc0JvbGQiOmZhbHNlLCJJc0l0YWxpYyI6ZmFsc2UsIklzVW5kZXJsaW5lZCI6ZmFsc2UsIlBhcmVudFN0eWxlIjpudWxsfSwiQXV0b1NpemUiOjAsIkZvcmVncm91bmQiOnsiJGlkIjoiNzEyIiwiQ29sb3IiOnsiJGlkIjoiNzEz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cxNCIsIlRvcCI6MC4wLCJMZWZ0IjowLjAsIlJpZ2h0IjowLjAsIkJvdHRvbSI6MC4wfSwiUGFkZGluZyI6eyIkaWQiOiI3MTUiLCJUb3AiOjAuMCwiTGVmdCI6MC4wLCJSaWdodCI6MC4wLCJCb3R0b20iOjAuMH0sIkJhY2tncm91bmQiOnsiJGlkIjoiNzE2IiwiQ29sb3IiOnsiJGlkIjoiNzE3IiwiQSI6MCwiUiI6MjU1LCJHIjoyNTUsIkIiOjI1NX19LCJJc1Zpc2libGUiOnRydWUsIldpZHRoIjowLjAsIkhlaWdodCI6MC4wLCJCb3JkZXJTdHlsZSI6bnVsbCwiUGFyZW50U3R5bGUiOm51bGx9LCJEYXRlRm9ybWF0Ijp7IiRpZCI6IjcxO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cxOSIsIkRhdGVQYXJ0SXNWaXNpYmxlIjpmYWxzZSwiVGltZVBhcnRJc1Zpc2libGUiOmZhbHNlfX0sIldlZWtOdW1iZXJpbmciOnsiJGlkIjoiNzIwIiwiRm9ybWF0IjowLCJJc1Zpc2libGUiOmZhbHNlLCJMYXN0S25vd25WaXNpYmlsaXR5U3RhdGUiOmZhbHNlfSwiSXNWaXNpYmxlIjp0cnVlLCJQYXJlbnRTdHlsZSI6bnVsbH0sIkh5cGVybGluayI6bnVsbCwiSW1wb3J0SWQiOiJMTEMgaXMgZm9ybWVkIn0seyIkaWQiOiI3MjEiLCJJZCI6ImVlMzZkZTQzLTllNjItNDQzZi1hYjU1LTMzNzkzNzQwNjdlMiIsIkluZGV4IjoyNiwiR3JvdXBJZCI6bnVsbCwiVGl0bGUiOiJBY3F1aXJlcyBXaGF0c0FwcCIsIkRhdGVUaW1lIjoiMjAxNC0wMi0wMVQyMzo1OTowMFoiLCJQZXJjZW50YWdlQ29tcGxldGUiOm51bGw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zFjYkc5amFGeG9hV05vWEdSaVkyaGNjR0Z5WkZ4d2JHRnBibHhzZEhKd1lYSmNhWFJoY0RCN1hHeGhibWN4TURNelhHeHZZMmhjWmpKY1puTXhPRnhqWmpCY2JIUnlZMmdnWTI5dGNHRnVlWDE5IiwiU3R5bGUiOnsiJGlkIjoiNzIyIiwiVGl0bGVQb3NpdGlvbiI6IlJpZ2h0IiwiRGF0ZVBvc2l0aW9uIjoiUmlnaHQiLCJTaGFwZVR5cGUiOjQsIlNoYXBlU2l6ZSI6MywiU2hhcGVTdHlsZSI6eyIkaWQiOiI3MjMiLCJNYXJnaW4iOnsiJGlkIjoiNzI0IiwiVG9wIjowLjAsIkxlZnQiOjAuMCwiUmlnaHQiOjAuMCwiQm90dG9tIjowLjB9LCJQYWRkaW5nIjp7IiRpZCI6IjcyNSIsIlRvcCI6MC4wLCJMZWZ0IjowLjAsIlJpZ2h0IjowLjAsIkJvdHRvbSI6MC4wfSwiQmFja2dyb3VuZCI6eyIkaWQiOiI3MjYiLCJDb2xvciI6eyIkaWQiOiI3MjciLCJBIjoyNTUsIlIiOjIzLCJHIjoxNjksIkIiOjI1M319LCJJc1Zpc2libGUiOnRydWUsIldpZHRoIjoxMi4wLCJIZWlnaHQiOjE0LjAsIkJvcmRlclN0eWxlIjp7IiRpZCI6IjcyOCIsIkxpbmVDb2xvciI6eyIkcmVmIjoiMTMifSwiTGluZVdlaWdodCI6MC4wLCJMaW5lVHlwZSI6MCwiUGFyZW50U3R5bGUiOm51bGx9LCJQYXJlbnRTdHlsZSI6bnVsbH0sIlRpdGxlU3R5bGUiOnsiJGlkIjoiNzI5IiwiRm9udFNldHRpbmdzIjp7IiRpZCI6IjczMCIsIkZvbnRTaXplIjo5LCJGb250TmFtZSI6IkNhbGlicmkiLCJJc0JvbGQiOmZhbHNlLCJJc0l0YWxpYyI6ZmFsc2UsIklzVW5kZXJsaW5lZCI6ZmFsc2UsIlBhcmVudFN0eWxlIjpudWxsfSwiQXV0b1NpemUiOjAsIkZvcmVncm91bmQiOnsiJGlkIjoiNzMxIiwiQ29sb3IiOnsiJGlkIjoiNz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czMyIsIlRvcCI6MC4wLCJMZWZ0IjowLjAsIlJpZ2h0IjowLjAsIkJvdHRvbSI6MC4wfSwiUGFkZGluZyI6eyIkaWQiOiI3MzQiLCJUb3AiOjAuMCwiTGVmdCI6MC4wLCJSaWdodCI6MC4wLCJCb3R0b20iOjAuMH0sIkJhY2tncm91bmQiOnsiJGlkIjoiNzM1IiwiQ29sb3IiOnsiJGlkIjoiNzM2IiwiQSI6MCwiUiI6MjU1LCJHIjoyNTUsIkIiOjI1NX19LCJJc1Zpc2libGUiOnRydWUsIldpZHRoIjowLjAsIkhlaWdodCI6MC4wLCJCb3JkZXJTdHlsZSI6bnVsbCwiUGFyZW50U3R5bGUiOm51bGx9LCJEYXRlU3R5bGUiOnsiJGlkIjoiNzM3IiwiRm9udFNldHRpbmdzIjp7IiRpZCI6IjczOCIsIkZvbnRTaXplIjo4LCJGb250TmFtZSI6IkNhbGlicmkiLCJJc0JvbGQiOmZhbHNlLCJJc0l0YWxpYyI6ZmFsc2UsIklzVW5kZXJsaW5lZCI6ZmFsc2UsIlBhcmVudFN0eWxlIjpudWxsfSwiQXV0b1NpemUiOjAsIkZvcmVncm91bmQiOnsiJGlkIjoiNzM5IiwiQ29sb3IiOnsiJGlkIjoiNzQw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c0MSIsIlRvcCI6MC4wLCJMZWZ0IjowLjAsIlJpZ2h0IjowLjAsIkJvdHRvbSI6MC4wfSwiUGFkZGluZyI6eyIkaWQiOiI3NDIiLCJUb3AiOjAuMCwiTGVmdCI6MC4wLCJSaWdodCI6MC4wLCJCb3R0b20iOjAuMH0sIkJhY2tncm91bmQiOnsiJGlkIjoiNzQzIiwiQ29sb3IiOnsiJGlkIjoiNzQ0IiwiQSI6MCwiUiI6MjU1LCJHIjoyNTUsIkIiOjI1NX19LCJJc1Zpc2libGUiOnRydWUsIldpZHRoIjowLjAsIkhlaWdodCI6MC4wLCJCb3JkZXJTdHlsZSI6bnVsbCwiUGFyZW50U3R5bGUiOm51bGx9LCJEYXRlRm9ybWF0Ijp7IiRpZCI6Ijc0N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c0NiIsIkRhdGVQYXJ0SXNWaXNpYmxlIjpmYWxzZSwiVGltZVBhcnRJc1Zpc2libGUiOmZhbHNlfX0sIldlZWtOdW1iZXJpbmciOnsiJGlkIjoiNzQ3IiwiRm9ybWF0IjowLCJJc1Zpc2libGUiOmZhbHNlLCJMYXN0S25vd25WaXNpYmlsaXR5U3RhdGUiOmZhbHNlfSwiSXNWaXNpYmxlIjp0cnVlLCJQYXJlbnRTdHlsZSI6bnVsbH0sIkh5cGVybGluayI6bnVsbCwiSW1wb3J0SWQiOiJBY3F1aXJlcyBXaGF0c0FwcCJ9LHsiJGlkIjoiNzQ4IiwiSWQiOiJmMTU4NTY3NS04MmY4LTRjNTEtYTJkNS04OTM2ODFlODYyZWIiLCJJbmRleCI6MjQsIkdyb3VwSWQiOm51bGwsIlRpdGxlIjoiRmFjZWJvb2sgZ29lcyBtb2JpbGUiLCJEYXRlVGltZSI6IjIwMDctMDEtMTBUMjM6NTk6MDBaIiwiUGVyY2VudGFnZUNvbXBsZXRlIjpudWxsLCJOb3RlIjoiZTF4eWRHWXhYR0Z1YzJsY1lXNXphV053WnpFeU5USmNkV014WEdoMGJXRjFkSE53WEdSbFptWXllMXhtYjI1MGRHSnNlMXhtTUZ4bVkyaGhjbk5sZERBZ1ZHbHRaWE1nVG1WM0lGSnZiV0Z1TzMxN1hHWXlYR1pqYUdGeWMyVjBNQ0JUWldkdlpTQlZTVHQ5Zlh0Y1kyOXNiM0owWW14Y2NtVmtNRnhuY21WbGJqQmNZbXgxWlRBN1hISmxaREkxTlZ4bmNtVmxiakkxTlZ4aWJIVmxNalUxTzMxY2JHOWphRnhvYVdOb1hHUmlZMmhjY0dGeVpGeHdiR0ZwYmx4c2RISndZWEpjYVhSaGNEQjdYR3hoYm1jeE1ETXpYR3h2WTJoY1pqSmNabk14T0Z4alpqQmNiSFJ5WTJnZ2NISnZaSFZqZEgxOSIsIlN0eWxlIjp7IiRpZCI6Ijc0OSIsIlRpdGxlUG9zaXRpb24iOiJSaWdodCIsIkRhdGVQb3NpdGlvbiI6IlJpZ2h0IiwiU2hhcGVUeXBlIjo0LCJTaGFwZVNpemUiOjMsIlNoYXBlU3R5bGUiOnsiJGlkIjoiNzUwIiwiTWFyZ2luIjp7IiRpZCI6Ijc1MSIsIlRvcCI6MC4wLCJMZWZ0IjowLjAsIlJpZ2h0IjowLjAsIkJvdHRvbSI6MC4wfSwiUGFkZGluZyI6eyIkaWQiOiI3NTIiLCJUb3AiOjAuMCwiTGVmdCI6MC4wLCJSaWdodCI6MC4wLCJCb3R0b20iOjAuMH0sIkJhY2tncm91bmQiOnsiJGlkIjoiNzUzIiwiQ29sb3IiOnsiJGlkIjoiNzU0IiwiQSI6MjU1LCJSIjoyMywiRyI6MTY5LCJCIjoyNTN9fSwiSXNWaXNpYmxlIjp0cnVlLCJXaWR0aCI6MTIuMCwiSGVpZ2h0IjoxNC4wLCJCb3JkZXJTdHlsZSI6eyIkaWQiOiI3NTUiLCJMaW5lQ29sb3IiOnsiJHJlZiI6IjEzIn0sIkxpbmVXZWlnaHQiOjAuMCwiTGluZVR5cGUiOjAsIlBhcmVudFN0eWxlIjpudWxsfSwiUGFyZW50U3R5bGUiOm51bGx9LCJUaXRsZVN0eWxlIjp7IiRpZCI6Ijc1NiIsIkZvbnRTZXR0aW5ncyI6eyIkaWQiOiI3NTciLCJGb250U2l6ZSI6OSwiRm9udE5hbWUiOiJDYWxpYnJpIiwiSXNCb2xkIjpmYWxzZSwiSXNJdGFsaWMiOmZhbHNlLCJJc1VuZGVybGluZWQiOmZhbHNlLCJQYXJlbnRTdHlsZSI6bnVsbH0sIkF1dG9TaXplIjoyLCJGb3JlZ3JvdW5kIjp7IiRpZCI6Ijc1OCIsIkNvbG9yIjp7IiRpZCI6Ijc1OSIsIkEiOjI1NSwiUiI6MCwiRyI6MCwiQiI6MH19LCJNYXhXaWR0aCI6Mjk0LjA0MzcwMTE3MTg3NSwiTWF4SGVpZ2h0IjoiSW5maW5pdHkiLCJTbWFydEZvcmVncm91bmRJc0FjdGl2ZSI6ZmFsc2UsIkhvcml6b250YWxBbGlnbm1lbnQiOjAsIlZlcnRpY2FsQWxpZ25tZW50IjowLCJTbWFydEZvcmVncm91bmQiOm51bGwsIkJhY2tncm91bmRGaWxsVHlwZSI6MCwiTWFyZ2luIjp7IiRpZCI6Ijc2MCIsIlRvcCI6MC4wLCJMZWZ0IjowLjAsIlJpZ2h0IjowLjAsIkJvdHRvbSI6MC4wfSwiUGFkZGluZyI6eyIkaWQiOiI3NjEiLCJUb3AiOjAuMCwiTGVmdCI6MC4wLCJSaWdodCI6MC4wLCJCb3R0b20iOjAuMH0sIkJhY2tncm91bmQiOnsiJGlkIjoiNzYyIiwiQ29sb3IiOnsiJGlkIjoiNzYzIiwiQSI6MCwiUiI6MjU1LCJHIjoyNTUsIkIiOjI1NX19LCJJc1Zpc2libGUiOnRydWUsIldpZHRoIjowLjAsIkhlaWdodCI6MC4wLCJCb3JkZXJTdHlsZSI6bnVsbCwiUGFyZW50U3R5bGUiOm51bGx9LCJEYXRlU3R5bGUiOnsiJGlkIjoiNzY0IiwiRm9udFNldHRpbmdzIjp7IiRpZCI6Ijc2NSIsIkZvbnRTaXplIjo4LCJGb250TmFtZSI6IkNhbGlicmkiLCJJc0JvbGQiOmZhbHNlLCJJc0l0YWxpYyI6ZmFsc2UsIklzVW5kZXJsaW5lZCI6ZmFsc2UsIlBhcmVudFN0eWxlIjpudWxsfSwiQXV0b1NpemUiOjAsIkZvcmVncm91bmQiOnsiJGlkIjoiNzY2IiwiQ29sb3IiOnsiJGlkIjoiNzY3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c2OCIsIlRvcCI6MC4wLCJMZWZ0IjowLjAsIlJpZ2h0IjowLjAsIkJvdHRvbSI6MC4wfSwiUGFkZGluZyI6eyIkaWQiOiI3NjkiLCJUb3AiOjAuMCwiTGVmdCI6MC4wLCJSaWdodCI6MC4wLCJCb3R0b20iOjAuMH0sIkJhY2tncm91bmQiOnsiJGlkIjoiNzcwIiwiQ29sb3IiOnsiJGlkIjoiNzcxIiwiQSI6MCwiUiI6MjU1LCJHIjoyNTUsIkIiOjI1NX19LCJJc1Zpc2libGUiOnRydWUsIldpZHRoIjowLjAsIkhlaWdodCI6MC4wLCJCb3JkZXJTdHlsZSI6bnVsbCwiUGFyZW50U3R5bGUiOm51bGx9LCJEYXRlRm9ybWF0Ijp7IiRpZCI6Ijc3M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c3MyIsIkRhdGVQYXJ0SXNWaXNpYmxlIjpmYWxzZSwiVGltZVBhcnRJc1Zpc2libGUiOmZhbHNlfX0sIldlZWtOdW1iZXJpbmciOnsiJGlkIjoiNzc0IiwiRm9ybWF0IjowLCJJc1Zpc2libGUiOmZhbHNlLCJMYXN0S25vd25WaXNpYmlsaXR5U3RhdGUiOmZhbHNlfSwiSXNWaXNpYmxlIjp0cnVlLCJQYXJlbnRTdHlsZSI6bnVsbH0sIkh5cGVybGluayI6bnVsbCwiSW1wb3J0SWQiOiJGYWNlYm9vayBnb2VzIG1vYmlsZSJ9XSwiSWQiOiJiNzdmYzQxMy1lYTViLTRhYTEtYmY0ZS0wM2NkMmM0ZWI0NGEiLCJJc1NpbmdsZUl0ZW1Sb3ciOmZhbHNlfSx7IiRpZCI6Ijc3NSIsIl90YXNrcyI6W10sIl9taWxlc3RvbmVzIjpbeyIkaWQiOiI3NzYiLCJJZCI6IjExZmNjNGY4LTI1OTEtNDRmYS05NDE0LWNjM2FlOTVkZGU2ZiIsIkluZGV4IjozNCwiR3JvdXBJZCI6bnVsbCwiVGl0bGUiOiJEYXRhIGJyZWFjaCBleHBvc2VzIDUzMG0gdXNlcnMgIiwiRGF0ZVRpbWUiOiIyMDIxLTA1LTAxVDIzOjU5OjAwIiwiUGVyY2VudGFnZUNvbXBsZXRlIjpudWxsLCJOb3RlIjpudWxsLCJTdHlsZSI6eyIkaWQiOiI3NzciLCJUaXRsZVBvc2l0aW9uIjoiUmlnaHQiLCJEYXRlUG9zaXRpb24iOiJSaWdodCIsIlNoYXBlVHlwZSI6MCwiU2hhcGVTaXplIjozLCJTaGFwZVN0eWxlIjp7IiRpZCI6Ijc3OCIsIk1hcmdpbiI6eyIkcmVmIjoiNjQifSwiUGFkZGluZyI6eyIkcmVmIjoiNjUifSwiQmFja2dyb3VuZCI6eyIkaWQiOiI3NzkiLCJDb2xvciI6eyIkaWQiOiI3ODAiLCJBIjoyNTUsIlIiOjIyMywiRyI6NTIsIkIiOjgyfX0sIklzVmlzaWJsZSI6dHJ1ZSwiV2lkdGgiOjEyLjAsIkhlaWdodCI6MTQuMCwiQm9yZGVyU3R5bGUiOnsiJGlkIjoiNzgxIiwiTGluZUNvbG9yIjp7IiRyZWYiOiIxMyJ9LCJMaW5lV2VpZ2h0IjowLjAsIkxpbmVUeXBlIjowLCJQYXJlbnRTdHlsZSI6bnVsbH0sIlBhcmVudFN0eWxlIjpudWxsfSwiVGl0bGVTdHlsZSI6eyIkaWQiOiI3ODIiLCJGb250U2V0dGluZ3MiOnsiJGlkIjoiNzgzIiwiRm9udFNpemUiOjksIkZvbnROYW1lIjoiQ2FsaWJyaSIsIklzQm9sZCI6ZmFsc2UsIklzSXRhbGljIjpmYWxzZSwiSXNVbmRlcmxpbmVkIjpmYWxzZSwiUGFyZW50U3R5bGUiOm51bGx9LCJBdXRvU2l6ZSI6MiwiRm9yZWdyb3VuZCI6eyIkaWQiOiI3ODQiLCJDb2xvciI6eyIkaWQiOiI3ODUiLCJBIjoyNTUsIlIiOjAsIkciOjAsIkIiOjB9fSwiTWF4V2lkdGgiOjg4LjQ2MDAzOTExMzQyOTU1OSwiTWF4SGVpZ2h0IjoiSW5maW5pdHkiLCJTbWFydEZvcmVncm91bmRJc0FjdGl2ZSI6ZmFsc2UsIkhvcml6b250YWxBbGlnbm1lbnQiOjAsIlZlcnRpY2FsQWxpZ25tZW50IjowLCJTbWFydEZvcmVncm91bmQiOm51bGwsIkJhY2tncm91bmRGaWxsVHlwZSI6MCwiTWFyZ2luIjp7IiRyZWYiOiI3NSJ9LCJQYWRkaW5nIjp7IiRyZWYiOiI3NiJ9LCJCYWNrZ3JvdW5kIjp7IiRpZCI6Ijc4NiIsIkNvbG9yIjp7IiRpZCI6Ijc4NyIsIkEiOjAsIlIiOjI1NSwiRyI6MjU1LCJCIjoyNTV9fSwiSXNWaXNpYmxlIjp0cnVlLCJXaWR0aCI6MC4wLCJIZWlnaHQiOjAuMCwiQm9yZGVyU3R5bGUiOm51bGwsIlBhcmVudFN0eWxlIjpudWxsfSwiRGF0ZVN0eWxlIjp7IiRpZCI6Ijc4OCIsIkZvbnRTZXR0aW5ncyI6eyIkaWQiOiI3ODkiLCJGb250U2l6ZSI6OCwiRm9udE5hbWUiOiJDYWxpYnJpIiwiSXNCb2xkIjpmYWxzZSwiSXNJdGFsaWMiOmZhbHNlLCJJc1VuZGVybGluZWQiOmZhbHNlLCJQYXJlbnRTdHlsZSI6bnVsbH0sIkF1dG9TaXplIjowLCJGb3JlZ3JvdW5kIjp7IiRpZCI6Ijc5MCIsIkNvbG9yIjp7IiRpZCI6Ijc5M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ODMifSwiUGFkZGluZyI6eyIkcmVmIjoiODQifSwiQmFja2dyb3VuZCI6eyIkaWQiOiI3OTIiLCJDb2xvciI6eyIkaWQiOiI3OTMiLCJBIjowLCJSIjoyNTUsIkciOjI1NSwiQiI6MjU1fX0sIklzVmlzaWJsZSI6dHJ1ZSwiV2lkdGgiOjAuMCwiSGVpZ2h0IjowLjAsIkJvcmRlclN0eWxlIjpudWxsLCJQYXJlbnRTdHlsZSI6bnVsbH0sIkRhdGVGb3JtYXQiOnsiJHJlZiI6Ijg3In0sIldlZWtOdW1iZXJpbmciOnsiJGlkIjoiNzk0IiwiRm9ybWF0IjowLCJJc1Zpc2libGUiOmZhbHNlLCJMYXN0S25vd25WaXNpYmlsaXR5U3RhdGUiOmZhbHNlfSwiSXNWaXNpYmxlIjp0cnVlLCJQYXJlbnRTdHlsZSI6bnVsbH0sIkh5cGVybGluayI6bnVsbCwiSW1wb3J0SWQiOm51bGx9LHsiJGlkIjoiNzk1IiwiSWQiOiIyYTVkMDM1ZS0xZjcyLTQ2ODYtYWY4NC0yNjBjODk2Y2MzMWYiLCJJbmRleCI6MzMsIkdyb3VwSWQiOm51bGwsIlRpdGxlIjoiQ2FtYnJpZGdlIEFuYWx5dGljYSBkYXRhIHNjYW5kYWwiLCJEYXRlVGltZSI6IjIwMTgtMDMtMTdUMjM6NTk6MDAiLCJQZXJjZW50YWdlQ29tcGxldGUiOm51bGwsIk5vdGUiOm51bGwsIlN0eWxlIjp7IiRpZCI6Ijc5NiIsIlRpdGxlUG9zaXRpb24iOiJSaWdodCIsIkRhdGVQb3NpdGlvbiI6IlJpZ2h0IiwiU2hhcGVUeXBlIjoxNCwiU2hhcGVTaXplIjozLCJTaGFwZVN0eWxlIjp7IiRpZCI6Ijc5NyIsIk1hcmdpbiI6eyIkcmVmIjoiNjQifSwiUGFkZGluZyI6eyIkcmVmIjoiNjUifSwiQmFja2dyb3VuZCI6eyIkaWQiOiI3OTgiLCJDb2xvciI6eyIkaWQiOiI3OTkiLCJBIjoyNTUsIlIiOjI1NSwiRyI6MTY1LCJCIjowfX0sIklzVmlzaWJsZSI6dHJ1ZSwiV2lkdGgiOjEyLjAsIkhlaWdodCI6MTQuMCwiQm9yZGVyU3R5bGUiOnsiJGlkIjoiODAwIiwiTGluZUNvbG9yIjp7IiRpZCI6IjgwMSIsIiR0eXBlIjoiTkxSRS5Db21tb24uRG9tLlNvbGlkQ29sb3JCcnVzaCwgTkxSRS5Db21tb24iLCJDb2xvciI6eyIkaWQiOiI4MDIiLCJBIjoyNTUsIlIiOjI1NSwiRyI6MjU1LCJCIjoyNTV9fSwiTGluZVdlaWdodCI6MC4wLCJMaW5lVHlwZSI6MCwiUGFyZW50U3R5bGUiOm51bGx9LCJQYXJlbnRTdHlsZSI6bnVsbH0sIlRpdGxlU3R5bGUiOnsiJGlkIjoiODAzIiwiRm9udFNldHRpbmdzIjp7IiRpZCI6IjgwNCIsIkZvbnRTaXplIjo5LCJGb250TmFtZSI6IkNhbGlicmkiLCJJc0JvbGQiOmZhbHNlLCJJc0l0YWxpYyI6ZmFsc2UsIklzVW5kZXJsaW5lZCI6ZmFsc2UsIlBhcmVudFN0eWxlIjpudWxsfSwiQXV0b1NpemUiOjIsIkZvcmVncm91bmQiOnsiJGlkIjoiODA1IiwiQ29sb3IiOnsiJGlkIjoiODA2IiwiQSI6MjU1LCJSIjowLCJHIjowLCJCIjowfX0sIk1heFdpZHRoIjo5NS4yOTIzNzI4ODEzNTU4NiwiTWF4SGVpZ2h0IjoiSW5maW5pdHkiLCJTbWFydEZvcmVncm91bmRJc0FjdGl2ZSI6ZmFsc2UsIkhvcml6b250YWxBbGlnbm1lbnQiOjAsIlZlcnRpY2FsQWxpZ25tZW50IjowLCJTbWFydEZvcmVncm91bmQiOm51bGwsIkJhY2tncm91bmRGaWxsVHlwZSI6MCwiTWFyZ2luIjp7IiRyZWYiOiI3NSJ9LCJQYWRkaW5nIjp7IiRyZWYiOiI3NiJ9LCJCYWNrZ3JvdW5kIjp7IiRpZCI6IjgwNyIsIkNvbG9yIjp7IiRpZCI6IjgwOCIsIkEiOjAsIlIiOjI1NSwiRyI6MjU1LCJCIjoyNTV9fSwiSXNWaXNpYmxlIjp0cnVlLCJXaWR0aCI6MC4wLCJIZWlnaHQiOjAuMCwiQm9yZGVyU3R5bGUiOm51bGwsIlBhcmVudFN0eWxlIjpudWxsfSwiRGF0ZVN0eWxlIjp7IiRpZCI6IjgwOSIsIkZvbnRTZXR0aW5ncyI6eyIkaWQiOiI4MTAiLCJGb250U2l6ZSI6OCwiRm9udE5hbWUiOiJDYWxpYnJpIiwiSXNCb2xkIjpmYWxzZSwiSXNJdGFsaWMiOmZhbHNlLCJJc1VuZGVybGluZWQiOmZhbHNlLCJQYXJlbnRTdHlsZSI6bnVsbH0sIkF1dG9TaXplIjowLCJGb3JlZ3JvdW5kIjp7IiRpZCI6IjgxMSIsIkNvbG9yIjp7IiRpZCI6IjgxM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ODMifSwiUGFkZGluZyI6eyIkcmVmIjoiODQifSwiQmFja2dyb3VuZCI6eyIkaWQiOiI4MTMiLCJDb2xvciI6eyIkaWQiOiI4MTQiLCJBIjowLCJSIjoyNTUsIkciOjI1NSwiQiI6MjU1fX0sIklzVmlzaWJsZSI6dHJ1ZSwiV2lkdGgiOjAuMCwiSGVpZ2h0IjowLjAsIkJvcmRlclN0eWxlIjpudWxsLCJQYXJlbnRTdHlsZSI6bnVsbH0sIkRhdGVGb3JtYXQiOnsiJHJlZiI6Ijg3In0sIldlZWtOdW1iZXJpbmciOnsiJGlkIjoiODE1IiwiRm9ybWF0IjowLCJJc1Zpc2libGUiOmZhbHNlLCJMYXN0S25vd25WaXNpYmlsaXR5U3RhdGUiOmZhbHNlfSwiSXNWaXNpYmxlIjp0cnVlLCJQYXJlbnRTdHlsZSI6bnVsbH0sIkh5cGVybGluayI6bnVsbCwiSW1wb3J0SWQiOm51bGx9LHsiJGlkIjoiODE2IiwiSWQiOiIzOWIwOGJlZi03NTFlLTQ4MWMtODc1ZC1kYmFmNDRmZWQxODciLCJJbmRleCI6MzAsIkdyb3VwSWQiOm51bGwsIlRpdGxlIjoiU2V0dGxlcyBkaXNwdXRlIHdpdGggQ29ubmVjdFUiLCJEYXRlVGltZSI6IjIwMDgtMDYtMDFUMjM6NTk6MDBaIiwiUGVyY2VudGFnZUNvbXBsZXRlIjpudWxsLCJOb3RlIjoiZTF4eWRHWXhYR0Z1YzJsY1lXNXphV053WnpFeU5USmNkV014WEdoMGJXRjFkSE53WEdSbFptWXllMXhtYjI1MGRHSnNlMXhtTUZ4bVkyaGhjbk5sZERBZ1ZHbHRaWE1nVG1WM0lGSnZiV0Z1TzMxN1hHWXlYR1pqYUdGeWMyVjBNQ0JUWldkdlpTQlZTVHQ5Zlh0Y1kyOXNiM0owWW14Y2NtVmtNRnhuY21WbGJqQmNZbXgxWlRBN1hISmxaREkxTlZ4bmNtVmxiakkxTlZ4aWJIVmxNalUxTzMxY2JHOWphRnhvYVdOb1hHUmlZMmhjY0dGeVpGeHdiR0ZwYmx4c2RISndZWEpjYVhSaGNEQjdYR3hoYm1jeE1ETXpYR3h2WTJoY1pqSmNabk14T0Z4alpqQmNiSFJ5WTJnZ1kyOXRjR0Z1ZVgxOSIsIlN0eWxlIjp7IiRpZCI6IjgxNyIsIlRpdGxlUG9zaXRpb24iOiJSaWdodCIsIkRhdGVQb3NpdGlvbiI6IlJpZ2h0IiwiU2hhcGVUeXBlIjo0LCJTaGFwZVNpemUiOjMsIlNoYXBlU3R5bGUiOnsiJGlkIjoiODE4IiwiTWFyZ2luIjp7IiRpZCI6IjgxOSIsIlRvcCI6MC4wLCJMZWZ0IjowLjAsIlJpZ2h0IjowLjAsIkJvdHRvbSI6MC4wfSwiUGFkZGluZyI6eyIkaWQiOiI4MjAiLCJUb3AiOjAuMCwiTGVmdCI6MC4wLCJSaWdodCI6MC4wLCJCb3R0b20iOjAuMH0sIkJhY2tncm91bmQiOnsiJGlkIjoiODIxIiwiQ29sb3IiOnsiJGlkIjoiODIyIiwiQSI6MjU1LCJSIjoyMywiRyI6MTY5LCJCIjoyNTN9fSwiSXNWaXNpYmxlIjp0cnVlLCJXaWR0aCI6MTIuMCwiSGVpZ2h0IjoxNC4wLCJCb3JkZXJTdHlsZSI6eyIkaWQiOiI4MjMiLCJMaW5lQ29sb3IiOnsiJHJlZiI6IjEzIn0sIkxpbmVXZWlnaHQiOjAuMCwiTGluZVR5cGUiOjAsIlBhcmVudFN0eWxlIjpudWxsfSwiUGFyZW50U3R5bGUiOm51bGx9LCJUaXRsZVN0eWxlIjp7IiRpZCI6IjgyNCIsIkZvbnRTZXR0aW5ncyI6eyIkaWQiOiI4MjUiLCJGb250U2l6ZSI6OSwiRm9udE5hbWUiOiJDYWxpYnJpIiwiSXNCb2xkIjpmYWxzZSwiSXNJdGFsaWMiOmZhbHNlLCJJc1VuZGVybGluZWQiOmZhbHNlLCJQYXJlbnRTdHlsZSI6bnVsbH0sIkF1dG9TaXplIjowLCJGb3JlZ3JvdW5kIjp7IiRpZCI6IjgyNiIsIkNvbG9yIjp7IiRpZCI6Ijgy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4MjgiLCJUb3AiOjAuMCwiTGVmdCI6MC4wLCJSaWdodCI6MC4wLCJCb3R0b20iOjAuMH0sIlBhZGRpbmciOnsiJGlkIjoiODI5IiwiVG9wIjowLjAsIkxlZnQiOjAuMCwiUmlnaHQiOjAuMCwiQm90dG9tIjowLjB9LCJCYWNrZ3JvdW5kIjp7IiRpZCI6IjgzMCIsIkNvbG9yIjp7IiRpZCI6IjgzMSIsIkEiOjAsIlIiOjI1NSwiRyI6MjU1LCJCIjoyNTV9fSwiSXNWaXNpYmxlIjp0cnVlLCJXaWR0aCI6MC4wLCJIZWlnaHQiOjAuMCwiQm9yZGVyU3R5bGUiOm51bGwsIlBhcmVudFN0eWxlIjpudWxsfSwiRGF0ZVN0eWxlIjp7IiRpZCI6IjgzMiIsIkZvbnRTZXR0aW5ncyI6eyIkaWQiOiI4MzMiLCJGb250U2l6ZSI6OCwiRm9udE5hbWUiOiJDYWxpYnJpIiwiSXNCb2xkIjpmYWxzZSwiSXNJdGFsaWMiOmZhbHNlLCJJc1VuZGVybGluZWQiOmZhbHNlLCJQYXJlbnRTdHlsZSI6bnVsbH0sIkF1dG9TaXplIjowLCJGb3JlZ3JvdW5kIjp7IiRpZCI6IjgzNCIsIkNvbG9yIjp7IiRpZCI6IjgzN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4MzYiLCJUb3AiOjAuMCwiTGVmdCI6MC4wLCJSaWdodCI6MC4wLCJCb3R0b20iOjAuMH0sIlBhZGRpbmciOnsiJGlkIjoiODM3IiwiVG9wIjowLjAsIkxlZnQiOjAuMCwiUmlnaHQiOjAuMCwiQm90dG9tIjowLjB9LCJCYWNrZ3JvdW5kIjp7IiRpZCI6IjgzOCIsIkNvbG9yIjp7IiRpZCI6IjgzOSIsIkEiOjAsIlIiOjI1NSwiRyI6MjU1LCJCIjoyNTV9fSwiSXNWaXNpYmxlIjp0cnVlLCJXaWR0aCI6MC4wLCJIZWlnaHQiOjAuMCwiQm9yZGVyU3R5bGUiOm51bGwsIlBhcmVudFN0eWxlIjpudWxsfSwiRGF0ZUZvcm1hdCI6eyIkaWQiOiI4NDA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4NDEiLCJEYXRlUGFydElzVmlzaWJsZSI6ZmFsc2UsIlRpbWVQYXJ0SXNWaXNpYmxlIjpmYWxzZX19LCJXZWVrTnVtYmVyaW5nIjp7IiRpZCI6Ijg0MiIsIkZvcm1hdCI6MCwiSXNWaXNpYmxlIjpmYWxzZSwiTGFzdEtub3duVmlzaWJpbGl0eVN0YXRlIjpmYWxzZX0sIklzVmlzaWJsZSI6dHJ1ZSwiUGFyZW50U3R5bGUiOm51bGx9LCJIeXBlcmxpbmsiOm51bGwsIkltcG9ydElkIjoiU2V0dGxlcyBkaXNwdXRlIHdpdGggQ29ubmVjdFUifSx7IiRpZCI6Ijg0MyIsIklkIjoiN2JmMDU0ZjgtY2U1Yi00MjVmLWFhMTktMGIzNzcwMWQzNzU4IiwiSW5kZXgiOjI5LCJHcm91cElkIjpudWxsLCJUaXRsZSI6IkNvbm5lY3RVIHN1ZXMgRmFjZWJvb2siLCJEYXRlVGltZSI6IjIwMDQtMDktMDFUMjM6NTk6MDBaIiwiUGVyY2VudGFnZUNvbXBsZXRlIjpudWxsLCJOb3RlIjoiZTF4eWRHWXhYR0Z1YzJsY1lXNXphV053WnpFeU5USmNkV014WEdoMGJXRjFkSE53WEdSbFptWXllMXhtYjI1MGRHSnNlMXhtTUZ4bVkyaGhjbk5sZERBZ1ZHbHRaWE1nVG1WM0lGSnZiV0Z1TzMxN1hHWXlYR1pqYUdGeWMyVjBNQ0JUWldkdlpTQlZTVHQ5Zlh0Y1kyOXNiM0owWW14Y2NtVmtNRnhuY21WbGJqQmNZbXgxWlRBN1hISmxaREkxTlZ4bmNtVmxiakkxTlZ4aWJIVmxNalUxTzMxY2JHOWphRnhvYVdOb1hHUmlZMmhjY0dGeVpGeHdiR0ZwYmx4c2RISndZWEpjYVhSaGNEQjdYR3hoYm1jeE1ETXpYR3h2WTJoY1pqSmNabk14T0Z4alpqQmNiSFJ5WTJnZ1kyOXRjR0Z1ZVgxOSIsIlN0eWxlIjp7IiRpZCI6Ijg0NCIsIlRpdGxlUG9zaXRpb24iOiJSaWdodCIsIkRhdGVQb3NpdGlvbiI6IlJpZ2h0IiwiU2hhcGVUeXBlIjo0LCJTaGFwZVNpemUiOjMsIlNoYXBlU3R5bGUiOnsiJGlkIjoiODQ1IiwiTWFyZ2luIjp7IiRpZCI6Ijg0NiIsIlRvcCI6MC4wLCJMZWZ0IjowLjAsIlJpZ2h0IjowLjAsIkJvdHRvbSI6MC4wfSwiUGFkZGluZyI6eyIkaWQiOiI4NDciLCJUb3AiOjAuMCwiTGVmdCI6MC4wLCJSaWdodCI6MC4wLCJCb3R0b20iOjAuMH0sIkJhY2tncm91bmQiOnsiJGlkIjoiODQ4IiwiQ29sb3IiOnsiJGlkIjoiODQ5IiwiQSI6MjU1LCJSIjoyMywiRyI6MTY5LCJCIjoyNTN9fSwiSXNWaXNpYmxlIjp0cnVlLCJXaWR0aCI6MTIuMCwiSGVpZ2h0IjoxNC4wLCJCb3JkZXJTdHlsZSI6eyIkaWQiOiI4NTAiLCJMaW5lQ29sb3IiOnsiJHJlZiI6IjEzIn0sIkxpbmVXZWlnaHQiOjAuMCwiTGluZVR5cGUiOjAsIlBhcmVudFN0eWxlIjpudWxsfSwiUGFyZW50U3R5bGUiOm51bGx9LCJUaXRsZVN0eWxlIjp7IiRpZCI6Ijg1MSIsIkZvbnRTZXR0aW5ncyI6eyIkaWQiOiI4NTIiLCJGb250U2l6ZSI6OSwiRm9udE5hbWUiOiJDYWxpYnJpIiwiSXNCb2xkIjpmYWxzZSwiSXNJdGFsaWMiOmZhbHNlLCJJc1VuZGVybGluZWQiOmZhbHNlLCJQYXJlbnRTdHlsZSI6bnVsbH0sIkF1dG9TaXplIjoyLCJGb3JlZ3JvdW5kIjp7IiRpZCI6Ijg1MyIsIkNvbG9yIjp7IiRpZCI6Ijg1NCIsIkEiOjI1NSwiUiI6MCwiRyI6MCwiQiI6MH19LCJNYXhXaWR0aCI6MjQyLjcwMjk4NzY3MDg5ODQ0LCJNYXhIZWlnaHQiOiJJbmZpbml0eSIsIlNtYXJ0Rm9yZWdyb3VuZElzQWN0aXZlIjpmYWxzZSwiSG9yaXpvbnRhbEFsaWdubWVudCI6MCwiVmVydGljYWxBbGlnbm1lbnQiOjAsIlNtYXJ0Rm9yZWdyb3VuZCI6bnVsbCwiQmFja2dyb3VuZEZpbGxUeXBlIjowLCJNYXJnaW4iOnsiJGlkIjoiODU1IiwiVG9wIjowLjAsIkxlZnQiOjAuMCwiUmlnaHQiOjAuMCwiQm90dG9tIjowLjB9LCJQYWRkaW5nIjp7IiRpZCI6Ijg1NiIsIlRvcCI6MC4wLCJMZWZ0IjowLjAsIlJpZ2h0IjowLjAsIkJvdHRvbSI6MC4wfSwiQmFja2dyb3VuZCI6eyIkaWQiOiI4NTciLCJDb2xvciI6eyIkaWQiOiI4NTgiLCJBIjowLCJSIjoyNTUsIkciOjI1NSwiQiI6MjU1fX0sIklzVmlzaWJsZSI6dHJ1ZSwiV2lkdGgiOjAuMCwiSGVpZ2h0IjowLjAsIkJvcmRlclN0eWxlIjpudWxsLCJQYXJlbnRTdHlsZSI6bnVsbH0sIkRhdGVTdHlsZSI6eyIkaWQiOiI4NTkiLCJGb250U2V0dGluZ3MiOnsiJGlkIjoiODYwIiwiRm9udFNpemUiOjgsIkZvbnROYW1lIjoiQ2FsaWJyaSIsIklzQm9sZCI6ZmFsc2UsIklzSXRhbGljIjpmYWxzZSwiSXNVbmRlcmxpbmVkIjpmYWxzZSwiUGFyZW50U3R5bGUiOm51bGx9LCJBdXRvU2l6ZSI6MCwiRm9yZWdyb3VuZCI6eyIkaWQiOiI4NjEiLCJDb2xvciI6eyIkaWQiOiI4NjI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ODYzIiwiVG9wIjowLjAsIkxlZnQiOjAuMCwiUmlnaHQiOjAuMCwiQm90dG9tIjowLjB9LCJQYWRkaW5nIjp7IiRpZCI6Ijg2NCIsIlRvcCI6MC4wLCJMZWZ0IjowLjAsIlJpZ2h0IjowLjAsIkJvdHRvbSI6MC4wfSwiQmFja2dyb3VuZCI6eyIkaWQiOiI4NjUiLCJDb2xvciI6eyIkaWQiOiI4NjYiLCJBIjowLCJSIjoyNTUsIkciOjI1NSwiQiI6MjU1fX0sIklzVmlzaWJsZSI6dHJ1ZSwiV2lkdGgiOjAuMCwiSGVpZ2h0IjowLjAsIkJvcmRlclN0eWxlIjpudWxsLCJQYXJlbnRTdHlsZSI6bnVsbH0sIkRhdGVGb3JtYXQiOnsiJGlkIjoiODY3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ODY4IiwiRGF0ZVBhcnRJc1Zpc2libGUiOmZhbHNlLCJUaW1lUGFydElzVmlzaWJsZSI6ZmFsc2V9fSwiV2Vla051bWJlcmluZyI6eyIkaWQiOiI4NjkiLCJGb3JtYXQiOjAsIklzVmlzaWJsZSI6ZmFsc2UsIkxhc3RLbm93blZpc2liaWxpdHlTdGF0ZSI6ZmFsc2V9LCJJc1Zpc2libGUiOnRydWUsIlBhcmVudFN0eWxlIjpudWxsfSwiSHlwZXJsaW5rIjpudWxsLCJJbXBvcnRJZCI6IkNvbm5lY3RVIHN1ZXMgRmFjZWJvb2sifSx7IiRpZCI6Ijg3MCIsIklkIjoiODA5MWMyODQtODlmMy00MmE4LWI0MGQtOGY3ZTEwMzczZmZiIiwiSW5kZXgiOjMyLCJHcm91cElkIjpudWxsLCJUaXRsZSI6IkNyZWF0ZXMgY3VzdG9tIFRvciBsaW5rIiwiRGF0ZVRpbWUiOiIyMDE0LTEwLTMxVDIzOjU5OjAwWiIsIlBlcmNlbnRhZ2VDb21wbGV0ZSI6bnVsbC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zMWNiRzlqYUZ4b2FXTm9YR1JpWTJoY2NHRnlaRnh3YkdGcGJseHNkSEp3WVhKY2FYUmhjREI3WEd4aGJtY3hNRE16WEd4dlkyaGNaakpjWm5NeE9GeGpaakJjYkhSeVkyZ2dZMjl0Y0dGdWVYMTkiLCJTdHlsZSI6eyIkaWQiOiI4NzEiLCJUaXRsZVBvc2l0aW9uIjoiUmlnaHQiLCJEYXRlUG9zaXRpb24iOiJSaWdodCIsIlNoYXBlVHlwZSI6NCwiU2hhcGVTaXplIjozLCJTaGFwZVN0eWxlIjp7IiRpZCI6Ijg3MiIsIk1hcmdpbiI6eyIkaWQiOiI4NzMiLCJUb3AiOjAuMCwiTGVmdCI6MC4wLCJSaWdodCI6MC4wLCJCb3R0b20iOjAuMH0sIlBhZGRpbmciOnsiJGlkIjoiODc0IiwiVG9wIjowLjAsIkxlZnQiOjAuMCwiUmlnaHQiOjAuMCwiQm90dG9tIjowLjB9LCJCYWNrZ3JvdW5kIjp7IiRpZCI6Ijg3NSIsIkNvbG9yIjp7IiRpZCI6Ijg3NiIsIkEiOjI1NSwiUiI6MjMsIkciOjE2OSwiQiI6MjUzfX0sIklzVmlzaWJsZSI6dHJ1ZSwiV2lkdGgiOjEyLjAsIkhlaWdodCI6MTQuMCwiQm9yZGVyU3R5bGUiOnsiJGlkIjoiODc3IiwiTGluZUNvbG9yIjp7IiRyZWYiOiIxMyJ9LCJMaW5lV2VpZ2h0IjowLjAsIkxpbmVUeXBlIjowLCJQYXJlbnRTdHlsZSI6bnVsbH0sIlBhcmVudFN0eWxlIjpudWxsfSwiVGl0bGVTdHlsZSI6eyIkaWQiOiI4NzgiLCJGb250U2V0dGluZ3MiOnsiJGlkIjoiODc5IiwiRm9udFNpemUiOjksIkZvbnROYW1lIjoiQ2FsaWJyaSIsIklzQm9sZCI6ZmFsc2UsIklzSXRhbGljIjpmYWxzZSwiSXNVbmRlcmxpbmVkIjpmYWxzZSwiUGFyZW50U3R5bGUiOm51bGx9LCJBdXRvU2l6ZSI6MCwiRm9yZWdyb3VuZCI6eyIkaWQiOiI4ODAiLCJDb2xvciI6eyIkaWQiOiI4OD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DgyIiwiVG9wIjowLjAsIkxlZnQiOjAuMCwiUmlnaHQiOjAuMCwiQm90dG9tIjowLjB9LCJQYWRkaW5nIjp7IiRpZCI6Ijg4MyIsIlRvcCI6MC4wLCJMZWZ0IjowLjAsIlJpZ2h0IjowLjAsIkJvdHRvbSI6MC4wfSwiQmFja2dyb3VuZCI6eyIkaWQiOiI4ODQiLCJDb2xvciI6eyIkaWQiOiI4ODUiLCJBIjowLCJSIjoyNTUsIkciOjI1NSwiQiI6MjU1fX0sIklzVmlzaWJsZSI6dHJ1ZSwiV2lkdGgiOjAuMCwiSGVpZ2h0IjowLjAsIkJvcmRlclN0eWxlIjpudWxsLCJQYXJlbnRTdHlsZSI6bnVsbH0sIkRhdGVTdHlsZSI6eyIkaWQiOiI4ODYiLCJGb250U2V0dGluZ3MiOnsiJGlkIjoiODg3IiwiRm9udFNpemUiOjgsIkZvbnROYW1lIjoiQ2FsaWJyaSIsIklzQm9sZCI6ZmFsc2UsIklzSXRhbGljIjpmYWxzZSwiSXNVbmRlcmxpbmVkIjpmYWxzZSwiUGFyZW50U3R5bGUiOm51bGx9LCJBdXRvU2l6ZSI6MCwiRm9yZWdyb3VuZCI6eyIkaWQiOiI4ODgiLCJDb2xvciI6eyIkaWQiOiI4ODk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ODkwIiwiVG9wIjowLjAsIkxlZnQiOjAuMCwiUmlnaHQiOjAuMCwiQm90dG9tIjowLjB9LCJQYWRkaW5nIjp7IiRpZCI6Ijg5MSIsIlRvcCI6MC4wLCJMZWZ0IjowLjAsIlJpZ2h0IjowLjAsIkJvdHRvbSI6MC4wfSwiQmFja2dyb3VuZCI6eyIkaWQiOiI4OTIiLCJDb2xvciI6eyIkaWQiOiI4OTMiLCJBIjowLCJSIjoyNTUsIkciOjI1NSwiQiI6MjU1fX0sIklzVmlzaWJsZSI6dHJ1ZSwiV2lkdGgiOjAuMCwiSGVpZ2h0IjowLjAsIkJvcmRlclN0eWxlIjpudWxsLCJQYXJlbnRTdHlsZSI6bnVsbH0sIkRhdGVGb3JtYXQiOnsiJGlkIjoiODk0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ODk1IiwiRGF0ZVBhcnRJc1Zpc2libGUiOmZhbHNlLCJUaW1lUGFydElzVmlzaWJsZSI6ZmFsc2V9fSwiV2Vla051bWJlcmluZyI6eyIkaWQiOiI4OTYiLCJGb3JtYXQiOjAsIklzVmlzaWJsZSI6ZmFsc2UsIkxhc3RLbm93blZpc2liaWxpdHlTdGF0ZSI6ZmFsc2V9LCJJc1Zpc2libGUiOnRydWUsIlBhcmVudFN0eWxlIjpudWxsfSwiSHlwZXJsaW5rIjpudWxsLCJJbXBvcnRJZCI6IkNyZWF0ZXMgY3VzdG9tIFRvciBsaW5rIn0seyIkaWQiOiI4OTciLCJJZCI6ImY5YTk1NDI0LTUwMjctNDRjYi1iYzU5LTM1YTM2NTIwNzY4NiIsIkluZGV4IjozMSwiR3JvdXBJZCI6bnVsbCwiVGl0bGUiOiJBY3F1aXJlcyBJbnN0YWdyYW0iLCJEYXRlVGltZSI6IjIwMTItMDQtMDFUMjM6NTk6MDBaIiwiUGVyY2VudGFnZUNvbXBsZXRlIjpudWxsLCJOb3RlIjoiZTF4eWRHWXhYR0Z1YzJsY1lXNXphV053WnpFeU5USmNkV014WEdoMGJXRjFkSE53WEdSbFptWXllMXhtYjI1MGRHSnNlMXhtTUZ4bVkyaGhjbk5sZERBZ1ZHbHRaWE1nVG1WM0lGSnZiV0Z1TzMxN1hHWXlYR1pqYUdGeWMyVjBNQ0JUWldkdlpTQlZTVHQ5Zlh0Y1kyOXNiM0owWW14Y2NtVmtNRnhuY21WbGJqQmNZbXgxWlRBN1hISmxaREkxTlZ4bmNtVmxiakkxTlZ4aWJIVmxNalUxTzMxY2JHOWphRnhvYVdOb1hHUmlZMmhjY0dGeVpGeHdiR0ZwYmx4c2RISndZWEpjYVhSaGNEQjdYR3hoYm1jeE1ETXpYR3h2WTJoY1pqSmNabk14T0Z4alpqQmNiSFJ5WTJnZ1EyOXRjR0Z1ZVgxOSIsIlN0eWxlIjp7IiRpZCI6Ijg5OCIsIlRpdGxlUG9zaXRpb24iOiJSaWdodCIsIkRhdGVQb3NpdGlvbiI6IlJpZ2h0IiwiU2hhcGVUeXBlIjo0LCJTaGFwZVNpemUiOjMsIlNoYXBlU3R5bGUiOnsiJGlkIjoiODk5IiwiTWFyZ2luIjp7IiRpZCI6IjkwMCIsIlRvcCI6MC4wLCJMZWZ0IjowLjAsIlJpZ2h0IjowLjAsIkJvdHRvbSI6MC4wfSwiUGFkZGluZyI6eyIkaWQiOiI5MDEiLCJUb3AiOjAuMCwiTGVmdCI6MC4wLCJSaWdodCI6MC4wLCJCb3R0b20iOjAuMH0sIkJhY2tncm91bmQiOnsiJGlkIjoiOTAyIiwiQ29sb3IiOnsiJGlkIjoiOTAzIiwiQSI6MjU1LCJSIjoyMywiRyI6MTY5LCJCIjoyNTN9fSwiSXNWaXNpYmxlIjp0cnVlLCJXaWR0aCI6MTIuMCwiSGVpZ2h0IjoxNC4wLCJCb3JkZXJTdHlsZSI6eyIkaWQiOiI5MDQiLCJMaW5lQ29sb3IiOnsiJHJlZiI6IjEzIn0sIkxpbmVXZWlnaHQiOjAuMCwiTGluZVR5cGUiOjAsIlBhcmVudFN0eWxlIjpudWxsfSwiUGFyZW50U3R5bGUiOm51bGx9LCJUaXRsZVN0eWxlIjp7IiRpZCI6IjkwNSIsIkZvbnRTZXR0aW5ncyI6eyIkaWQiOiI5MDYiLCJGb250U2l6ZSI6OSwiRm9udE5hbWUiOiJDYWxpYnJpIiwiSXNCb2xkIjpmYWxzZSwiSXNJdGFsaWMiOmZhbHNlLCJJc1VuZGVybGluZWQiOmZhbHNlLCJQYXJlbnRTdHlsZSI6bnVsbH0sIkF1dG9TaXplIjowLCJGb3JlZ3JvdW5kIjp7IiRpZCI6IjkwNyIsIkNvbG9yIjp7IiRpZCI6Ijkw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MDkiLCJUb3AiOjAuMCwiTGVmdCI6MC4wLCJSaWdodCI6MC4wLCJCb3R0b20iOjAuMH0sIlBhZGRpbmciOnsiJGlkIjoiOTEwIiwiVG9wIjowLjAsIkxlZnQiOjAuMCwiUmlnaHQiOjAuMCwiQm90dG9tIjowLjB9LCJCYWNrZ3JvdW5kIjp7IiRpZCI6IjkxMSIsIkNvbG9yIjp7IiRpZCI6IjkxMiIsIkEiOjAsIlIiOjI1NSwiRyI6MjU1LCJCIjoyNTV9fSwiSXNWaXNpYmxlIjp0cnVlLCJXaWR0aCI6MC4wLCJIZWlnaHQiOjAuMCwiQm9yZGVyU3R5bGUiOm51bGwsIlBhcmVudFN0eWxlIjpudWxsfSwiRGF0ZVN0eWxlIjp7IiRpZCI6IjkxMyIsIkZvbnRTZXR0aW5ncyI6eyIkaWQiOiI5MTQiLCJGb250U2l6ZSI6OCwiRm9udE5hbWUiOiJDYWxpYnJpIiwiSXNCb2xkIjpmYWxzZSwiSXNJdGFsaWMiOmZhbHNlLCJJc1VuZGVybGluZWQiOmZhbHNlLCJQYXJlbnRTdHlsZSI6bnVsbH0sIkF1dG9TaXplIjowLCJGb3JlZ3JvdW5kIjp7IiRpZCI6IjkxNSIsIkNvbG9yIjp7IiRpZCI6IjkxN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5MTciLCJUb3AiOjAuMCwiTGVmdCI6MC4wLCJSaWdodCI6MC4wLCJCb3R0b20iOjAuMH0sIlBhZGRpbmciOnsiJGlkIjoiOTE4IiwiVG9wIjowLjAsIkxlZnQiOjAuMCwiUmlnaHQiOjAuMCwiQm90dG9tIjowLjB9LCJCYWNrZ3JvdW5kIjp7IiRpZCI6IjkxOSIsIkNvbG9yIjp7IiRpZCI6IjkyMCIsIkEiOjAsIlIiOjI1NSwiRyI6MjU1LCJCIjoyNTV9fSwiSXNWaXNpYmxlIjp0cnVlLCJXaWR0aCI6MC4wLCJIZWlnaHQiOjAuMCwiQm9yZGVyU3R5bGUiOm51bGwsIlBhcmVudFN0eWxlIjpudWxsfSwiRGF0ZUZvcm1hdCI6eyIkaWQiOiI5MjE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5MjIiLCJEYXRlUGFydElzVmlzaWJsZSI6ZmFsc2UsIlRpbWVQYXJ0SXNWaXNpYmxlIjpmYWxzZX19LCJXZWVrTnVtYmVyaW5nIjp7IiRpZCI6IjkyMyIsIkZvcm1hdCI6MCwiSXNWaXNpYmxlIjpmYWxzZSwiTGFzdEtub3duVmlzaWJpbGl0eVN0YXRlIjpmYWxzZX0sIklzVmlzaWJsZSI6dHJ1ZSwiUGFyZW50U3R5bGUiOm51bGx9LCJIeXBlcmxpbmsiOm51bGwsIkltcG9ydElkIjoiQWNxdWlyZXMgSW5zdGFncmFtIn1dLCJJZCI6IjZhZjcwNjcxLWJiYzctNDE1NC05NDlkLTM4ZmQyNjNkNDQzZCIsIklzU2luZ2xlSXRlbVJvdyI6ZmFsc2V9LHsiJGlkIjoiOTI0IiwiX3Rhc2tzIjpbXSwiX21pbGVzdG9uZXMiOlt7IiRpZCI6IjkyNSIsIklkIjoiOTY1NmFiN2QtYTY0OS00M2I1LTg0OGItOTc5ODYyNzVjMWNlIiwiSW5kZXgiOjM1LCJHcm91cElkIjpudWxsLCJUaXRsZSI6IkxhdW5jaGVzIEludGVybmV0Lm9yZyIsIkRhdGVUaW1lIjoiMjAxMy0wOC0yMFQyMzo1OTowMFoiLCJQZXJjZW50YWdlQ29tcGxldGUiOm51bGw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zFjYkc5amFGeG9hV05vWEdSaVkyaGNjR0Z5WkZ4d2JHRnBibHhzZEhKd1lYSmNhWFJoY0RCN1hHeGhibWN4TURNelhHeHZZMmhjWmpKY1puTXhPRnhqWmpCY2JIUnlZMmdnWTI5dGNHRnVlWDE5IiwiU3R5bGUiOnsiJGlkIjoiOTI2IiwiVGl0bGVQb3NpdGlvbiI6IkxlZnQiLCJEYXRlUG9zaXRpb24iOiJMZWZ0IiwiU2hhcGVUeXBlIjo0LCJTaGFwZVNpemUiOjMsIlNoYXBlU3R5bGUiOnsiJGlkIjoiOTI3IiwiTWFyZ2luIjp7IiRpZCI6IjkyOCIsIlRvcCI6MC4wLCJMZWZ0IjowLjAsIlJpZ2h0IjowLjAsIkJvdHRvbSI6MC4wfSwiUGFkZGluZyI6eyIkaWQiOiI5MjkiLCJUb3AiOjAuMCwiTGVmdCI6MC4wLCJSaWdodCI6MC4wLCJCb3R0b20iOjAuMH0sIkJhY2tncm91bmQiOnsiJGlkIjoiOTMwIiwiQ29sb3IiOnsiJGlkIjoiOTMxIiwiQSI6MjU1LCJSIjoyMywiRyI6MTY5LCJCIjoyNTN9fSwiSXNWaXNpYmxlIjp0cnVlLCJXaWR0aCI6MTIuMCwiSGVpZ2h0IjoxNC4wLCJCb3JkZXJTdHlsZSI6eyIkaWQiOiI5MzIiLCJMaW5lQ29sb3IiOnsiJHJlZiI6IjEzIn0sIkxpbmVXZWlnaHQiOjAuMCwiTGluZVR5cGUiOjAsIlBhcmVudFN0eWxlIjpudWxsfSwiUGFyZW50U3R5bGUiOm51bGx9LCJUaXRsZVN0eWxlIjp7IiRpZCI6IjkzMyIsIkZvbnRTZXR0aW5ncyI6eyIkaWQiOiI5MzQiLCJGb250U2l6ZSI6OSwiRm9udE5hbWUiOiJDYWxpYnJpIiwiSXNCb2xkIjpmYWxzZSwiSXNJdGFsaWMiOmZhbHNlLCJJc1VuZGVybGluZWQiOmZhbHNlLCJQYXJlbnRTdHlsZSI6bnVsbH0sIkF1dG9TaXplIjoyLCJGb3JlZ3JvdW5kIjp7IiRpZCI6IjkzNSIsIkNvbG9yIjp7IiRpZCI6IjkzNiIsIkEiOjI1NSwiUiI6MCwiRyI6MCwiQiI6MH19LCJNYXhXaWR0aCI6NjMuODEzNzA3MDgzODc2NDgsIk1heEhlaWdodCI6IkluZmluaXR5IiwiU21hcnRGb3JlZ3JvdW5kSXNBY3RpdmUiOmZhbHNlLCJIb3Jpem9udGFsQWxpZ25tZW50IjoyLCJWZXJ0aWNhbEFsaWdubWVudCI6MCwiU21hcnRGb3JlZ3JvdW5kIjpudWxsLCJCYWNrZ3JvdW5kRmlsbFR5cGUiOjAsIk1hcmdpbiI6eyIkaWQiOiI5MzciLCJUb3AiOjAuMCwiTGVmdCI6MC4wLCJSaWdodCI6MC4wLCJCb3R0b20iOjAuMH0sIlBhZGRpbmciOnsiJGlkIjoiOTM4IiwiVG9wIjowLjAsIkxlZnQiOjAuMCwiUmlnaHQiOjAuMCwiQm90dG9tIjowLjB9LCJCYWNrZ3JvdW5kIjp7IiRpZCI6IjkzOSIsIkNvbG9yIjp7IiRpZCI6Ijk0MCIsIkEiOjAsIlIiOjI1NSwiRyI6MjU1LCJCIjoyNTV9fSwiSXNWaXNpYmxlIjp0cnVlLCJXaWR0aCI6MC4wLCJIZWlnaHQiOjAuMCwiQm9yZGVyU3R5bGUiOm51bGwsIlBhcmVudFN0eWxlIjpudWxsfSwiRGF0ZVN0eWxlIjp7IiRpZCI6Ijk0MSIsIkZvbnRTZXR0aW5ncyI6eyIkaWQiOiI5NDIiLCJGb250U2l6ZSI6OCwiRm9udE5hbWUiOiJDYWxpYnJpIiwiSXNCb2xkIjpmYWxzZSwiSXNJdGFsaWMiOmZhbHNlLCJJc1VuZGVybGluZWQiOmZhbHNlLCJQYXJlbnRTdHlsZSI6bnVsbH0sIkF1dG9TaXplIjoyLCJGb3JlZ3JvdW5kIjp7IiRpZCI6Ijk0MyIsIkNvbG9yIjp7IiRpZCI6Ijk0NCIsIkEiOjI1NSwiUiI6MTE1LCJHIjoxMTUsIkIiOjExNX19LCJNYXhXaWR0aCI6NjMuNTcxNzMxNTY3MzgyODEyLCJNYXhIZWlnaHQiOiJJbmZpbml0eSIsIlNtYXJ0Rm9yZWdyb3VuZElzQWN0aXZlIjpmYWxzZSwiSG9yaXpvbnRhbEFsaWdubWVudCI6MiwiVmVydGljYWxBbGlnbm1lbnQiOjAsIlNtYXJ0Rm9yZWdyb3VuZCI6bnVsbCwiQmFja2dyb3VuZEZpbGxUeXBlIjowLCJNYXJnaW4iOnsiJGlkIjoiOTQ1IiwiVG9wIjowLjAsIkxlZnQiOjAuMCwiUmlnaHQiOjAuMCwiQm90dG9tIjowLjB9LCJQYWRkaW5nIjp7IiRpZCI6Ijk0NiIsIlRvcCI6MC4wLCJMZWZ0IjowLjAsIlJpZ2h0IjowLjAsIkJvdHRvbSI6MC4wfSwiQmFja2dyb3VuZCI6eyIkaWQiOiI5NDciLCJDb2xvciI6eyIkaWQiOiI5NDgiLCJBIjowLCJSIjoyNTUsIkciOjI1NSwiQiI6MjU1fX0sIklzVmlzaWJsZSI6dHJ1ZSwiV2lkdGgiOjAuMCwiSGVpZ2h0IjowLjAsIkJvcmRlclN0eWxlIjpudWxsLCJQYXJlbnRTdHlsZSI6bnVsbH0sIkRhdGVGb3JtYXQiOnsiJGlkIjoiOTQ5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OTUwIiwiRGF0ZVBhcnRJc1Zpc2libGUiOmZhbHNlLCJUaW1lUGFydElzVmlzaWJsZSI6ZmFsc2V9fSwiV2Vla051bWJlcmluZyI6eyIkaWQiOiI5NTEiLCJGb3JtYXQiOjAsIklzVmlzaWJsZSI6ZmFsc2UsIkxhc3RLbm93blZpc2liaWxpdHlTdGF0ZSI6ZmFsc2V9LCJJc1Zpc2libGUiOmZhbHNlLCJQYXJlbnRTdHlsZSI6bnVsbH0sIkh5cGVybGluayI6bnVsbCwiSW1wb3J0SWQiOiJMYXVuY2hlcyBJbnRlcm5ldC5vcmcifV0sIklkIjoiMDAwMDAwMDAtMDAwMC0wMDAwLTAwMDAtMDAwMDAwMDAwMDAwIiwiSXNTaW5nbGVJdGVtUm93Ijp0cnVlfSx7IiRpZCI6Ijk1MiIsIl90YXNrcyI6W10sIl9taWxlc3RvbmVzIjpbeyIkaWQiOiI5NTMiLCJJZCI6IjZhMzNhM2RjLTI2N2MtNGFmNC04MDMyLTVlNzJmMWUwNjY4NiIsIkluZGV4IjozNywiR3JvdXBJZCI6bnVsbCwiVGl0bGUiOiJJbnRlcm5hdGlvbmFsIGhlYWRxdWFydGVycyBpbiBEdWJsaW4iLCJEYXRlVGltZSI6IjIwMDgtMTAtMDFUMjM6NTk6MDBaIiwiUGVyY2VudGFnZUNvbXBsZXRlIjpudWxsLCJOb3RlIjoiZTF4eWRHWXhYR0Z1YzJsY1lXNXphV053WnpFeU5USmNkV014WEdoMGJXRjFkSE53WEdSbFptWXllMXhtYjI1MGRHSnNlMXhtTUZ4bVkyaGhjbk5sZERBZ1ZHbHRaWE1nVG1WM0lGSnZiV0Z1TzMxN1hHWXlYR1pqYUdGeWMyVjBNQ0JUWldkdlpTQlZTVHQ5Zlh0Y1kyOXNiM0owWW14Y2NtVmtNRnhuY21WbGJqQmNZbXgxWlRBN1hISmxaREkxTlZ4bmNtVmxiakkxTlZ4aWJIVmxNalUxTzMxY2JHOWphRnhvYVdOb1hHUmlZMmhjY0dGeVpGeHdiR0ZwYmx4c2RISndZWEpjYVhSaGNEQjdYR3hoYm1jeE1ETXpYR3h2WTJoY1pqSmNabk14T0Z4alpqQmNiSFJ5WTJnZ1kyOXRjR0Z1ZVgxOSIsIlN0eWxlIjp7IiRpZCI6Ijk1NCIsIlRpdGxlUG9zaXRpb24iOiJSaWdodCIsIkRhdGVQb3NpdGlvbiI6IlJpZ2h0IiwiU2hhcGVUeXBlIjo0LCJTaGFwZVNpemUiOjMsIlNoYXBlU3R5bGUiOnsiJGlkIjoiOTU1IiwiTWFyZ2luIjp7IiRpZCI6Ijk1NiIsIlRvcCI6MC4wLCJMZWZ0IjowLjAsIlJpZ2h0IjowLjAsIkJvdHRvbSI6MC4wfSwiUGFkZGluZyI6eyIkaWQiOiI5NTciLCJUb3AiOjAuMCwiTGVmdCI6MC4wLCJSaWdodCI6MC4wLCJCb3R0b20iOjAuMH0sIkJhY2tncm91bmQiOnsiJGlkIjoiOTU4IiwiQ29sb3IiOnsiJGlkIjoiOTU5IiwiQSI6MjU1LCJSIjoyMywiRyI6MTY5LCJCIjoyNTN9fSwiSXNWaXNpYmxlIjp0cnVlLCJXaWR0aCI6MTIuMCwiSGVpZ2h0IjoxNC4wLCJCb3JkZXJTdHlsZSI6eyIkaWQiOiI5NjAiLCJMaW5lQ29sb3IiOnsiJHJlZiI6IjEzIn0sIkxpbmVXZWlnaHQiOjAuMCwiTGluZVR5cGUiOjAsIlBhcmVudFN0eWxlIjpudWxsfSwiUGFyZW50U3R5bGUiOm51bGx9LCJUaXRsZVN0eWxlIjp7IiRpZCI6Ijk2MSIsIkZvbnRTZXR0aW5ncyI6eyIkaWQiOiI5NjIiLCJGb250U2l6ZSI6OSwiRm9udE5hbWUiOiJDYWxpYnJpIiwiSXNCb2xkIjpmYWxzZSwiSXNJdGFsaWMiOmZhbHNlLCJJc1VuZGVybGluZWQiOmZhbHNlLCJQYXJlbnRTdHlsZSI6bnVsbH0sIkF1dG9TaXplIjoyLCJGb3JlZ3JvdW5kIjp7IiRpZCI6Ijk2MyIsIkNvbG9yIjp7IiRpZCI6Ijk2NCIsIkEiOjI1NSwiUiI6MCwiRyI6MCwiQiI6MH19LCJNYXhXaWR0aCI6ODkuNDIyNzQ2NjMxODk5MTE2LCJNYXhIZWlnaHQiOiJJbmZpbml0eSIsIlNtYXJ0Rm9yZWdyb3VuZElzQWN0aXZlIjpmYWxzZSwiSG9yaXpvbnRhbEFsaWdubWVudCI6MCwiVmVydGljYWxBbGlnbm1lbnQiOjAsIlNtYXJ0Rm9yZWdyb3VuZCI6bnVsbCwiQmFja2dyb3VuZEZpbGxUeXBlIjowLCJNYXJnaW4iOnsiJGlkIjoiOTY1IiwiVG9wIjowLjAsIkxlZnQiOjAuMCwiUmlnaHQiOjAuMCwiQm90dG9tIjowLjB9LCJQYWRkaW5nIjp7IiRpZCI6Ijk2NiIsIlRvcCI6MC4wLCJMZWZ0IjowLjAsIlJpZ2h0IjowLjAsIkJvdHRvbSI6MC4wfSwiQmFja2dyb3VuZCI6eyIkaWQiOiI5NjciLCJDb2xvciI6eyIkaWQiOiI5NjgiLCJBIjowLCJSIjoyNTUsIkciOjI1NSwiQiI6MjU1fX0sIklzVmlzaWJsZSI6dHJ1ZSwiV2lkdGgiOjAuMCwiSGVpZ2h0IjowLjAsIkJvcmRlclN0eWxlIjpudWxsLCJQYXJlbnRTdHlsZSI6bnVsbH0sIkRhdGVTdHlsZSI6eyIkaWQiOiI5NjkiLCJGb250U2V0dGluZ3MiOnsiJGlkIjoiOTcwIiwiRm9udFNpemUiOjgsIkZvbnROYW1lIjoiQ2FsaWJyaSIsIklzQm9sZCI6ZmFsc2UsIklzSXRhbGljIjpmYWxzZSwiSXNVbmRlcmxpbmVkIjpmYWxzZSwiUGFyZW50U3R5bGUiOm51bGx9LCJBdXRvU2l6ZSI6MCwiRm9yZWdyb3VuZCI6eyIkaWQiOiI5NzEiLCJDb2xvciI6eyIkaWQiOiI5NzI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OTczIiwiVG9wIjowLjAsIkxlZnQiOjAuMCwiUmlnaHQiOjAuMCwiQm90dG9tIjowLjB9LCJQYWRkaW5nIjp7IiRpZCI6Ijk3NCIsIlRvcCI6MC4wLCJMZWZ0IjowLjAsIlJpZ2h0IjowLjAsIkJvdHRvbSI6MC4wfSwiQmFja2dyb3VuZCI6eyIkaWQiOiI5NzUiLCJDb2xvciI6eyIkaWQiOiI5NzYiLCJBIjowLCJSIjoyNTUsIkciOjI1NSwiQiI6MjU1fX0sIklzVmlzaWJsZSI6dHJ1ZSwiV2lkdGgiOjAuMCwiSGVpZ2h0IjowLjAsIkJvcmRlclN0eWxlIjpudWxsLCJQYXJlbnRTdHlsZSI6bnVsbH0sIkRhdGVGb3JtYXQiOnsiJGlkIjoiOTc3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OTc4IiwiRGF0ZVBhcnRJc1Zpc2libGUiOmZhbHNlLCJUaW1lUGFydElzVmlzaWJsZSI6ZmFsc2V9fSwiV2Vla051bWJlcmluZyI6eyIkaWQiOiI5NzkiLCJGb3JtYXQiOjAsIklzVmlzaWJsZSI6ZmFsc2UsIkxhc3RLbm93blZpc2liaWxpdHlTdGF0ZSI6ZmFsc2V9LCJJc1Zpc2libGUiOnRydWUsIlBhcmVudFN0eWxlIjpudWxsfSwiSHlwZXJsaW5rIjpudWxsLCJJbXBvcnRJZCI6IkludGVybmF0aW9uYWwgaGVhZHF1YXJ0ZXJzIGluIER1YmxpbiJ9LHsiJGlkIjoiOTgwIiwiSWQiOiI3ODhlOGYwYS03NjFlLTRjZDctYmE0NC1kMThlYzVhOWVlMGIiLCJJbmRleCI6MzksIkdyb3VwSWQiOm51bGwsIlRpdGxlIjoiRmFjZWJvb2sgSW5jLiByZW5hbWVkIGFzIFx1MDAwYk1ldGEgUGxhdGZvcm1zIEluYy4iLCJEYXRlVGltZSI6IjIwMjEtMTAtMTRUMjM6NTk6MDAiLCJQZXJjZW50YWdlQ29tcGxldGUiOm51bGwsIk5vdGUiOm51bGwsIlN0eWxlIjp7IiRpZCI6Ijk4MSIsIlRpdGxlUG9zaXRpb24iOiJMZWZ0IiwiRGF0ZVBvc2l0aW9uIjoiTGVmdCIsIlNoYXBlVHlwZSI6MTMsIlNoYXBlU2l6ZSI6MCwiU2hhcGVTdHlsZSI6eyIkaWQiOiI5ODIiLCJNYXJnaW4iOnsiJHJlZiI6IjY0In0sIlBhZGRpbmciOnsiJHJlZiI6IjY1In0sIkJhY2tncm91bmQiOnsiJGlkIjoiOTgzIiwiQ29sb3IiOnsiJGlkIjoiOTg0IiwiQSI6MjU1LCJSIjoyMjMsIkciOjUyLCJCIjo4Mn19LCJJc1Zpc2libGUiOnRydWUsIldpZHRoIjoxMi4wLCJIZWlnaHQiOjE0LjAsIkJvcmRlclN0eWxlIjp7IiRpZCI6Ijk4NSIsIkxpbmVDb2xvciI6eyIkcmVmIjoiMTMifSwiTGluZVdlaWdodCI6MC4wLCJMaW5lVHlwZSI6MCwiUGFyZW50U3R5bGUiOm51bGx9LCJQYXJlbnRTdHlsZSI6bnVsbH0sIlRpdGxlU3R5bGUiOnsiJGlkIjoiOTg2IiwiRm9udFNldHRpbmdzIjp7IiRpZCI6Ijk4NyIsIkZvbnRTaXplIjo5LCJGb250TmFtZSI6IkNhbGlicmkiLCJJc0JvbGQiOmZhbHNlLCJJc0l0YWxpYyI6ZmFsc2UsIklzVW5kZXJsaW5lZCI6ZmFsc2UsIlBhcmVudFN0eWxlIjpudWxsfSwiQXV0b1NpemUiOjIsIkZvcmVncm91bmQiOnsiJGlkIjoiOTg4IiwiQ29sb3IiOnsiJGlkIjoiOTg5IiwiQSI6MjU1LCJSIjowLCJHIjowLCJCIjowfX0sIk1heFdpZHRoIjo5Ny4wLCJNYXhIZWlnaHQiOiJJbmZpbml0eSIsIlNtYXJ0Rm9yZWdyb3VuZElzQWN0aXZlIjpmYWxzZSwiSG9yaXpvbnRhbEFsaWdubWVudCI6MiwiVmVydGljYWxBbGlnbm1lbnQiOjAsIlNtYXJ0Rm9yZWdyb3VuZCI6bnVsbCwiQmFja2dyb3VuZEZpbGxUeXBlIjowLCJNYXJnaW4iOnsiJHJlZiI6Ijc1In0sIlBhZGRpbmciOnsiJHJlZiI6Ijc2In0sIkJhY2tncm91bmQiOnsiJGlkIjoiOTkwIiwiQ29sb3IiOnsiJGlkIjoiOTkxIiwiQSI6MCwiUiI6MjU1LCJHIjoyNTUsIkIiOjI1NX19LCJJc1Zpc2libGUiOnRydWUsIldpZHRoIjowLjAsIkhlaWdodCI6MC4wLCJCb3JkZXJTdHlsZSI6bnVsbCwiUGFyZW50U3R5bGUiOm51bGx9LCJEYXRlU3R5bGUiOnsiJGlkIjoiOTkyIiwiRm9udFNldHRpbmdzIjp7IiRpZCI6Ijk5MyIsIkZvbnRTaXplIjo4LCJGb250TmFtZSI6IkNhbGlicmkiLCJJc0JvbGQiOmZhbHNlLCJJc0l0YWxpYyI6ZmFsc2UsIklzVW5kZXJsaW5lZCI6ZmFsc2UsIlBhcmVudFN0eWxlIjpudWxsfSwiQXV0b1NpemUiOjAsIkZvcmVncm91bmQiOnsiJGlkIjoiOTk0IiwiQ29sb3IiOnsiJGlkIjoiOTk1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4MyJ9LCJQYWRkaW5nIjp7IiRyZWYiOiI4NCJ9LCJCYWNrZ3JvdW5kIjp7IiRpZCI6Ijk5NiIsIkNvbG9yIjp7IiRpZCI6Ijk5NyIsIkEiOjAsIlIiOjI1NSwiRyI6MjU1LCJCIjoyNTV9fSwiSXNWaXNpYmxlIjp0cnVlLCJXaWR0aCI6MC4wLCJIZWlnaHQiOjAuMCwiQm9yZGVyU3R5bGUiOm51bGwsIlBhcmVudFN0eWxlIjpudWxsfSwiRGF0ZUZvcm1hdCI6eyIkcmVmIjoiMjkxIn0sIldlZWtOdW1iZXJpbmciOnsiJGlkIjoiOTk4IiwiRm9ybWF0IjowLCJJc1Zpc2libGUiOmZhbHNlLCJMYXN0S25vd25WaXNpYmlsaXR5U3RhdGUiOmZhbHNlfSwiSXNWaXNpYmxlIjp0cnVlLCJQYXJlbnRTdHlsZSI6bnVsbH0sIkh5cGVybGluayI6bnVsbCwiSW1wb3J0SWQiOm51bGx9LHsiJGlkIjoiOTk5IiwiSWQiOiI4YTVkZDA1MC02M2M5LTRiODktYTMzNC0yNWYyYjNiZjVmOTciLCJJbmRleCI6MzgsIkdyb3VwSWQiOm51bGwsIlRpdGxlIjoiMSBiaWxsaW9uIGFjdGl2ZSB1c2VycyIsIkRhdGVUaW1lIjoiMjAxMi0xMC0wMVQyMzo1OTowMFoiLCJQZXJjZW50YWdlQ29tcGxldGUiOm51bGw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zFjYkc5amFGeG9hV05vWEdSaVkyaGNjR0Z5WkZ4d2JHRnBibHhzZEhKd1lYSmNhWFJoY0RCN1hHeGhibWN4TURNelhHeHZZMmhjWmpKY1puTXhPRnhqWmpCY2JIUnlZMmdnWTI5dGNHRnVlWDE5IiwiU3R5bGUiOnsiJGlkIjoiMTAwMCIsIlRpdGxlUG9zaXRpb24iOiJSaWdodCIsIkRhdGVQb3NpdGlvbiI6IlJpZ2h0IiwiU2hhcGVUeXBlIjo0LCJTaGFwZVNpemUiOjMsIlNoYXBlU3R5bGUiOnsiJGlkIjoiMTAwMSIsIk1hcmdpbiI6eyIkaWQiOiIxMDAyIiwiVG9wIjowLjAsIkxlZnQiOjAuMCwiUmlnaHQiOjAuMCwiQm90dG9tIjowLjB9LCJQYWRkaW5nIjp7IiRpZCI6IjEwMDMiLCJUb3AiOjAuMCwiTGVmdCI6MC4wLCJSaWdodCI6MC4wLCJCb3R0b20iOjAuMH0sIkJhY2tncm91bmQiOnsiJGlkIjoiMTAwNCIsIkNvbG9yIjp7IiRpZCI6IjEwMDUiLCJBIjoyNTUsIlIiOjIzLCJHIjoxNjksIkIiOjI1M319LCJJc1Zpc2libGUiOnRydWUsIldpZHRoIjoxMi4wLCJIZWlnaHQiOjE0LjAsIkJvcmRlclN0eWxlIjp7IiRpZCI6IjEwMDYiLCJMaW5lQ29sb3IiOnsiJHJlZiI6IjEzIn0sIkxpbmVXZWlnaHQiOjAuMCwiTGluZVR5cGUiOjAsIlBhcmVudFN0eWxlIjpudWxsfSwiUGFyZW50U3R5bGUiOm51bGx9LCJUaXRsZVN0eWxlIjp7IiRpZCI6IjEwMDciLCJGb250U2V0dGluZ3MiOnsiJGlkIjoiMTAwOCIsIkZvbnRTaXplIjo5LCJGb250TmFtZSI6IkNhbGlicmkiLCJJc0JvbGQiOmZhbHNlLCJJc0l0YWxpYyI6ZmFsc2UsIklzVW5kZXJsaW5lZCI6ZmFsc2UsIlBhcmVudFN0eWxlIjpudWxsfSwiQXV0b1NpemUiOjAsIkZvcmVncm91bmQiOnsiJGlkIjoiMTAwOSIsIkNvbG9yIjp7IiRpZCI6IjEwMT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xMSIsIlRvcCI6MC4wLCJMZWZ0IjowLjAsIlJpZ2h0IjowLjAsIkJvdHRvbSI6MC4wfSwiUGFkZGluZyI6eyIkaWQiOiIxMDEyIiwiVG9wIjowLjAsIkxlZnQiOjAuMCwiUmlnaHQiOjAuMCwiQm90dG9tIjowLjB9LCJCYWNrZ3JvdW5kIjp7IiRpZCI6IjEwMTMiLCJDb2xvciI6eyIkaWQiOiIxMDE0IiwiQSI6MCwiUiI6MjU1LCJHIjoyNTUsIkIiOjI1NX19LCJJc1Zpc2libGUiOnRydWUsIldpZHRoIjowLjAsIkhlaWdodCI6MC4wLCJCb3JkZXJTdHlsZSI6bnVsbCwiUGFyZW50U3R5bGUiOm51bGx9LCJEYXRlU3R5bGUiOnsiJGlkIjoiMTAxNSIsIkZvbnRTZXR0aW5ncyI6eyIkaWQiOiIxMDE2IiwiRm9udFNpemUiOjgsIkZvbnROYW1lIjoiQ2FsaWJyaSIsIklzQm9sZCI6ZmFsc2UsIklzSXRhbGljIjpmYWxzZSwiSXNVbmRlcmxpbmVkIjpmYWxzZSwiUGFyZW50U3R5bGUiOm51bGx9LCJBdXRvU2l6ZSI6MCwiRm9yZWdyb3VuZCI6eyIkaWQiOiIxMDE3IiwiQ29sb3IiOnsiJGlkIjoiMTAxO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xMDE5IiwiVG9wIjowLjAsIkxlZnQiOjAuMCwiUmlnaHQiOjAuMCwiQm90dG9tIjowLjB9LCJQYWRkaW5nIjp7IiRpZCI6IjEwMjAiLCJUb3AiOjAuMCwiTGVmdCI6MC4wLCJSaWdodCI6MC4wLCJCb3R0b20iOjAuMH0sIkJhY2tncm91bmQiOnsiJGlkIjoiMTAyMSIsIkNvbG9yIjp7IiRpZCI6IjEwMjIiLCJBIjowLCJSIjoyNTUsIkciOjI1NSwiQiI6MjU1fX0sIklzVmlzaWJsZSI6dHJ1ZSwiV2lkdGgiOjAuMCwiSGVpZ2h0IjowLjAsIkJvcmRlclN0eWxlIjpudWxsLCJQYXJlbnRTdHlsZSI6bnVsbH0sIkRhdGVGb3JtYXQiOnsiJGlkIjoiMTAyM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wMjQiLCJEYXRlUGFydElzVmlzaWJsZSI6ZmFsc2UsIlRpbWVQYXJ0SXNWaXNpYmxlIjpmYWxzZX19LCJXZWVrTnVtYmVyaW5nIjp7IiRpZCI6IjEwMjUiLCJGb3JtYXQiOjAsIklzVmlzaWJsZSI6ZmFsc2UsIkxhc3RLbm93blZpc2liaWxpdHlTdGF0ZSI6ZmFsc2V9LCJJc1Zpc2libGUiOnRydWUsIlBhcmVudFN0eWxlIjpudWxsfSwiSHlwZXJsaW5rIjpudWxsLCJJbXBvcnRJZCI6IjEgYmlsbGlvbiBhY3RpdmUgdXNlcnMifSx7IiRpZCI6IjEwMjYiLCJJZCI6ImMzMTViNDE3LWU1ODktNGY4OS1iZDYxLTMzZWNhMzQ5NGQxMCIsIkluZGV4IjozNiwiR3JvdXBJZCI6bnVsbCwiVGl0bGUiOiJGaXJzdCBvZmZpY2lhbCBpbnZlc3RtZW50OiAkNTAwLDAwMCIsIkRhdGVUaW1lIjoiMjAwNC0wNi0wMVQyMzo1OTowMCIsIlBlcmNlbnRhZ2VDb21wbGV0ZSI6bnVsbC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zMWNiRzlqYUZ4b2FXTm9YR1JpWTJoY2NHRnlaRnh3YkdGcGJseHNkSEp3WVhKY2FYUmhjREI3WEd4aGJtY3hNRE16WEd4dlkyaGNaakpjWm5NeE9GeGpaakJjYkhSeVkyZ2dZMjl0Y0dGdWVYMTkiLCJTdHlsZSI6eyIkaWQiOiIxMDI3IiwiVGl0bGVQb3NpdGlvbiI6IlJpZ2h0IiwiRGF0ZVBvc2l0aW9uIjoiUmlnaHQiLCJTaGFwZVR5cGUiOjQsIlNoYXBlU2l6ZSI6MywiU2hhcGVTdHlsZSI6eyIkaWQiOiIxMDI4IiwiTWFyZ2luIjp7IiRpZCI6IjEwMjkiLCJUb3AiOjAuMCwiTGVmdCI6MC4wLCJSaWdodCI6MC4wLCJCb3R0b20iOjAuMH0sIlBhZGRpbmciOnsiJGlkIjoiMTAzMCIsIlRvcCI6MC4wLCJMZWZ0IjowLjAsIlJpZ2h0IjowLjAsIkJvdHRvbSI6MC4wfSwiQmFja2dyb3VuZCI6eyIkaWQiOiIxMDMxIiwiQ29sb3IiOnsiJGlkIjoiMTAzMiIsIkEiOjI1NSwiUiI6MjMsIkciOjE2OSwiQiI6MjUzfX0sIklzVmlzaWJsZSI6dHJ1ZSwiV2lkdGgiOjEyLjAsIkhlaWdodCI6MTQuMCwiQm9yZGVyU3R5bGUiOnsiJGlkIjoiMTAzMyIsIkxpbmVDb2xvciI6eyIkcmVmIjoiMTMifSwiTGluZVdlaWdodCI6MC4wLCJMaW5lVHlwZSI6MCwiUGFyZW50U3R5bGUiOm51bGx9LCJQYXJlbnRTdHlsZSI6bnVsbH0sIlRpdGxlU3R5bGUiOnsiJGlkIjoiMTAzNCIsIkZvbnRTZXR0aW5ncyI6eyIkaWQiOiIxMDM1IiwiRm9udFNpemUiOjksIkZvbnROYW1lIjoiQ2FsaWJyaSIsIklzQm9sZCI6ZmFsc2UsIklzSXRhbGljIjpmYWxzZSwiSXNVbmRlcmxpbmVkIjpmYWxzZSwiUGFyZW50U3R5bGUiOm51bGx9LCJBdXRvU2l6ZSI6MiwiRm9yZWdyb3VuZCI6eyIkaWQiOiIxMDM2IiwiQ29sb3IiOnsiJGlkIjoiMTAzNyIsIkEiOjI1NSwiUiI6MCwiRyI6MCwiQiI6MH19LCJNYXhXaWR0aCI6OTMuMTUxMTIyNDgxNjk0NjI4LCJNYXhIZWlnaHQiOiJJbmZpbml0eSIsIlNtYXJ0Rm9yZWdyb3VuZElzQWN0aXZlIjpmYWxzZSwiSG9yaXpvbnRhbEFsaWdubWVudCI6MCwiVmVydGljYWxBbGlnbm1lbnQiOjAsIlNtYXJ0Rm9yZWdyb3VuZCI6bnVsbCwiQmFja2dyb3VuZEZpbGxUeXBlIjowLCJNYXJnaW4iOnsiJGlkIjoiMTAzOCIsIlRvcCI6MC4wLCJMZWZ0IjowLjAsIlJpZ2h0IjowLjAsIkJvdHRvbSI6MC4wfSwiUGFkZGluZyI6eyIkaWQiOiIxMDM5IiwiVG9wIjowLjAsIkxlZnQiOjAuMCwiUmlnaHQiOjAuMCwiQm90dG9tIjowLjB9LCJCYWNrZ3JvdW5kIjp7IiRpZCI6IjEwNDAiLCJDb2xvciI6eyIkaWQiOiIxMDQxIiwiQSI6MCwiUiI6MjU1LCJHIjoyNTUsIkIiOjI1NX19LCJJc1Zpc2libGUiOnRydWUsIldpZHRoIjowLjAsIkhlaWdodCI6MC4wLCJCb3JkZXJTdHlsZSI6bnVsbCwiUGFyZW50U3R5bGUiOm51bGx9LCJEYXRlU3R5bGUiOnsiJGlkIjoiMTA0MiIsIkZvbnRTZXR0aW5ncyI6eyIkaWQiOiIxMDQzIiwiRm9udFNpemUiOjgsIkZvbnROYW1lIjoiQ2FsaWJyaSIsIklzQm9sZCI6ZmFsc2UsIklzSXRhbGljIjpmYWxzZSwiSXNVbmRlcmxpbmVkIjpmYWxzZSwiUGFyZW50U3R5bGUiOm51bGx9LCJBdXRvU2l6ZSI6MCwiRm9yZWdyb3VuZCI6eyIkaWQiOiIxMDQ0IiwiQ29sb3IiOnsiJGlkIjoiMTA0N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xMDQ2IiwiVG9wIjowLjAsIkxlZnQiOjAuMCwiUmlnaHQiOjAuMCwiQm90dG9tIjowLjB9LCJQYWRkaW5nIjp7IiRpZCI6IjEwNDciLCJUb3AiOjAuMCwiTGVmdCI6MC4wLCJSaWdodCI6MC4wLCJCb3R0b20iOjAuMH0sIkJhY2tncm91bmQiOnsiJGlkIjoiMTA0OCIsIkNvbG9yIjp7IiRpZCI6IjEwNDkiLCJBIjowLCJSIjoyNTUsIkciOjI1NSwiQiI6MjU1fX0sIklzVmlzaWJsZSI6dHJ1ZSwiV2lkdGgiOjAuMCwiSGVpZ2h0IjowLjAsIkJvcmRlclN0eWxlIjpudWxsLCJQYXJlbnRTdHlsZSI6bnVsbH0sIkRhdGVGb3JtYXQiOnsiJGlkIjoiMTA1M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wNTEiLCJEYXRlUGFydElzVmlzaWJsZSI6ZmFsc2UsIlRpbWVQYXJ0SXNWaXNpYmxlIjpmYWxzZX19LCJXZWVrTnVtYmVyaW5nIjp7IiRpZCI6IjEwNTIiLCJGb3JtYXQiOjAsIklzVmlzaWJsZSI6ZmFsc2UsIkxhc3RLbm93blZpc2liaWxpdHlTdGF0ZSI6ZmFsc2V9LCJJc1Zpc2libGUiOnRydWUsIlBhcmVudFN0eWxlIjpudWxsfSwiSHlwZXJsaW5rIjpudWxsLCJJbXBvcnRJZCI6IkZpcnN0IG9mZmljaWFsIGludmVzdG1lbnQsICQ1MDAsMDAwIn1dLCJJZCI6IjQ4ZmI2OGE2LWZmYzktNGViMi1hZGI0LWFkMWFhOGViOGY3ZCIsIklzU2luZ2xlSXRlbVJvdyI6ZmFsc2V9LHsiJGlkIjoiMTA1MyIsIl90YXNrcyI6W10sIl9taWxlc3RvbmVzIjpbeyIkaWQiOiIxMDU0IiwiSWQiOiI3MTY0MTVhMC1iMDU5LTQ2OGEtYWNiZi1iYjJkNzRmNGM5ZTUiLCJJbmRleCI6NDAsIkdyb3VwSWQiOm51bGwsIlRpdGxlIjoiRmFjZWJvb2sgSW5jLiBnb2VzIHB1YmxpYyIsIkRhdGVUaW1lIjoiMjAxMi0wNS0xMlQyMzo1OTowMFoiLCJQZXJjZW50YWdlQ29tcGxldGUiOm51bGw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zFjYkc5amFGeG9hV05vWEdSaVkyaGNjR0Z5WkZ4d2JHRnBibHhzZEhKd1lYSmNhWFJoY0RCN1hHeGhibWN4TURNelhHeHZZMmhjWmpKY1puTXhPRnhqWmpCY2JIUnlZMmdnUTI5dGNHRnVlWDE5IiwiU3R5bGUiOnsiJGlkIjoiMTA1NSIsIlRpdGxlUG9zaXRpb24iOiJSaWdodCIsIkRhdGVQb3NpdGlvbiI6IlJpZ2h0IiwiU2hhcGVUeXBlIjoxMywiU2hhcGVTaXplIjowLCJTaGFwZVN0eWxlIjp7IiRpZCI6IjEwNTYiLCJNYXJnaW4iOnsiJGlkIjoiMTA1NyIsIlRvcCI6MC4wLCJMZWZ0IjowLjAsIlJpZ2h0IjowLjAsIkJvdHRvbSI6MC4wfSwiUGFkZGluZyI6eyIkaWQiOiIxMDU4IiwiVG9wIjowLjAsIkxlZnQiOjAuMCwiUmlnaHQiOjAuMCwiQm90dG9tIjowLjB9LCJCYWNrZ3JvdW5kIjp7IiRpZCI6IjEwNTkiLCJDb2xvciI6eyIkaWQiOiIxMDYwIiwiQSI6MjU1LCJSIjoyMjMsIkciOjUyLCJCIjo4Mn19LCJJc1Zpc2libGUiOnRydWUsIldpZHRoIjoxMi4wLCJIZWlnaHQiOjE0LjAsIkJvcmRlclN0eWxlIjp7IiRpZCI6IjEwNjEiLCJMaW5lQ29sb3IiOnsiJHJlZiI6IjEzIn0sIkxpbmVXZWlnaHQiOjAuMCwiTGluZVR5cGUiOjAsIlBhcmVudFN0eWxlIjpudWxsfSwiUGFyZW50U3R5bGUiOm51bGx9LCJUaXRsZVN0eWxlIjp7IiRpZCI6IjEwNjIiLCJGb250U2V0dGluZ3MiOnsiJGlkIjoiMTA2MyIsIkZvbnRTaXplIjo5LCJGb250TmFtZSI6IkNhbGlicmkiLCJJc0JvbGQiOmZhbHNlLCJJc0l0YWxpYyI6ZmFsc2UsIklzVW5kZXJsaW5lZCI6ZmFsc2UsIlBhcmVudFN0eWxlIjpudWxsfSwiQXV0b1NpemUiOjAsIkZvcmVncm91bmQiOnsiJGlkIjoiMTA2NCIsIkNvbG9yIjp7IiRpZCI6IjEwNj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2NiIsIlRvcCI6MC4wLCJMZWZ0IjowLjAsIlJpZ2h0IjowLjAsIkJvdHRvbSI6MC4wfSwiUGFkZGluZyI6eyIkaWQiOiIxMDY3IiwiVG9wIjowLjAsIkxlZnQiOjAuMCwiUmlnaHQiOjAuMCwiQm90dG9tIjowLjB9LCJCYWNrZ3JvdW5kIjp7IiRpZCI6IjEwNjgiLCJDb2xvciI6eyIkaWQiOiIxMDY5IiwiQSI6MCwiUiI6MjU1LCJHIjoyNTUsIkIiOjI1NX19LCJJc1Zpc2libGUiOnRydWUsIldpZHRoIjowLjAsIkhlaWdodCI6MC4wLCJCb3JkZXJTdHlsZSI6bnVsbCwiUGFyZW50U3R5bGUiOm51bGx9LCJEYXRlU3R5bGUiOnsiJGlkIjoiMTA3MCIsIkZvbnRTZXR0aW5ncyI6eyIkaWQiOiIxMDcxIiwiRm9udFNpemUiOjgsIkZvbnROYW1lIjoiQ2FsaWJyaSIsIklzQm9sZCI6ZmFsc2UsIklzSXRhbGljIjpmYWxzZSwiSXNVbmRlcmxpbmVkIjpmYWxzZSwiUGFyZW50U3R5bGUiOm51bGx9LCJBdXRvU2l6ZSI6MCwiRm9yZWdyb3VuZCI6eyIkaWQiOiIxMDcyIiwiQ29sb3IiOnsiJGlkIjoiMTA3My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xMDc0IiwiVG9wIjowLjAsIkxlZnQiOjAuMCwiUmlnaHQiOjAuMCwiQm90dG9tIjowLjB9LCJQYWRkaW5nIjp7IiRpZCI6IjEwNzUiLCJUb3AiOjAuMCwiTGVmdCI6MC4wLCJSaWdodCI6MC4wLCJCb3R0b20iOjAuMH0sIkJhY2tncm91bmQiOnsiJGlkIjoiMTA3NiIsIkNvbG9yIjp7IiRpZCI6IjEwNzciLCJBIjowLCJSIjoyNTUsIkciOjI1NSwiQiI6MjU1fX0sIklzVmlzaWJsZSI6dHJ1ZSwiV2lkdGgiOjAuMCwiSGVpZ2h0IjowLjAsIkJvcmRlclN0eWxlIjpudWxsLCJQYXJlbnRTdHlsZSI6bnVsbH0sIkRhdGVGb3JtYXQiOnsiJGlkIjoiMTA3O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wNzkiLCJEYXRlUGFydElzVmlzaWJsZSI6ZmFsc2UsIlRpbWVQYXJ0SXNWaXNpYmxlIjpmYWxzZX19LCJXZWVrTnVtYmVyaW5nIjp7IiRpZCI6IjEwODAiLCJGb3JtYXQiOjAsIklzVmlzaWJsZSI6ZmFsc2UsIkxhc3RLbm93blZpc2liaWxpdHlTdGF0ZSI6ZmFsc2V9LCJJc1Zpc2libGUiOnRydWUsIlBhcmVudFN0eWxlIjpudWxsfSwiSHlwZXJsaW5rIjpudWxsLCJJbXBvcnRJZCI6IkZhY2Vib29rIGdvZXMgcHVibGljIn1dLCJJZCI6IjAwMDAwMDAwLTAwMDAtMDAwMC0wMDAwLTAwMDAwMDAwMDAwMCIsIklzU2luZ2xlSXRlbVJvdyI6dHJ1ZX1dLCJJbmRleCI6MjIsIklkIjoiMGU5ZTlkOTctNTg4Yy00MDQ4LWE5ODUtOWUxMjNlODM5YzJkIiwiSGVhZGVyVGV4dCI6bnVsbCwiSXNEZWZhdWx0Ijp0cnVlLCJTdHlsZSI6eyIkaWQiOiIxMDgxIiwiSGVhZGVyU3R5bGUiOnsiJGlkIjoiMTA4MiIsIlRleHRTdHlsZSI6eyIkaWQiOiIxMDgzIiwiRm9udFNldHRpbmdzIjp7IiRpZCI6IjEwODQiLCJGb250U2l6ZSI6MTEsIkZvbnROYW1lIjoiQ2FsaWJyaSIsIklzQm9sZCI6ZmFsc2UsIklzSXRhbGljIjpmYWxzZSwiSXNVbmRlcmxpbmVkIjpmYWxzZSwiUGFyZW50U3R5bGUiOm51bGx9LCJBdXRvU2l6ZSI6MiwiRm9yZWdyb3VuZCI6eyIkaWQiOiIxMDg1IiwiQ29sb3IiOnsiJGlkIjoiMTA4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A4NyIsIlRvcCI6MC4wLCJMZWZ0IjowLjAsIlJpZ2h0IjowLjAsIkJvdHRvbSI6MC4wfSwiUGFkZGluZyI6eyIkaWQiOiIxMDg4IiwiVG9wIjowLjAsIkxlZnQiOjAuMCwiUmlnaHQiOjAuMCwiQm90dG9tIjowLjB9LCJCYWNrZ3JvdW5kIjp7IiRpZCI6IjEwODkiLCJDb2xvciI6eyIkaWQiOiIxMDkwIiwiQSI6MCwiUiI6MjU1LCJHIjoyNTUsIkIiOjI1NX19LCJJc1Zpc2libGUiOnRydWUsIldpZHRoIjowLjAsIkhlaWdodCI6MC4wLCJCb3JkZXJTdHlsZSI6bnVsbCwiUGFyZW50U3R5bGUiOm51bGx9LCJSZWN0YW5nbGVTdHlsZSI6eyIkaWQiOiIxMDkxIiwiTWFyZ2luIjp7IiRpZCI6IjEwOTIiLCJUb3AiOjAuMCwiTGVmdCI6MC4wLCJSaWdodCI6MC4wLCJCb3R0b20iOjAuMH0sIlBhZGRpbmciOnsiJGlkIjoiMTA5MyIsIlRvcCI6MC4wLCJMZWZ0IjowLjAsIlJpZ2h0IjowLjAsIkJvdHRvbSI6MC4wfSwiQmFja2dyb3VuZCI6eyIkaWQiOiIxMDk0IiwiQ29sb3IiOnsiJGlkIjoiMTA5NSIsIkEiOjYzLCJSIjo5MSwiRyI6MTU1LCJCIjoyMTN9fSwiSXNWaXNpYmxlIjp0cnVlLCJXaWR0aCI6MC4wLCJIZWlnaHQiOjAuMCwiQm9yZGVyU3R5bGUiOnsiJGlkIjoiMTA5NiIsIkxpbmVDb2xvciI6eyIkaWQiOiIxMDk3IiwiJHR5cGUiOiJOTFJFLkNvbW1vbi5Eb20uU29saWRDb2xvckJydXNoLCBOTFJFLkNvbW1vbiIsIkNvbG9yIjp7IiRpZCI6IjEwOTgiLCJBIjoyNTUsIlIiOjI1NSwiRyI6MCwiQiI6MH19LCJMaW5lV2VpZ2h0IjowLjAsIkxpbmVUeXBlIjowLCJQYXJlbnRTdHlsZSI6bnVsbH0sIlBhcmVudFN0eWxlIjpudWxsfSwiTWFyZ2luIjp7IiRpZCI6IjEwOTkiLCJUb3AiOjAuMCwiTGVmdCI6MC4wLCJSaWdodCI6MC4wLCJCb3R0b20iOjAuMH0sIlBhZGRpbmciOnsiJGlkIjoiMTEwMCIsIlRvcCI6MC4wLCJMZWZ0IjowLjAsIlJpZ2h0IjowLjAsIkJvdHRvbSI6MC4wfSwiQmFja2dyb3VuZCI6bnVsbCwiSXNWaXNpYmxlIjp0cnVlLCJXaWR0aCI6MC4wLCJIZWlnaHQiOjAuMCwiQm9yZGVyU3R5bGUiOm51bGwsIlBhcmVudFN0eWxlIjpudWxsfSwiQmFja2dyb3VuZFN0eWxlIjp7IiRpZCI6IjExMDEiLCJNYXJnaW4iOnsiJGlkIjoiMTEwMiIsIlRvcCI6MC4wLCJMZWZ0IjowLjAsIlJpZ2h0IjowLjAsIkJvdHRvbSI6MC4wfSwiUGFkZGluZyI6eyIkaWQiOiIxMTAzIiwiVG9wIjowLjAsIkxlZnQiOjAuMCwiUmlnaHQiOjAuMCwiQm90dG9tIjowLjB9LCJCYWNrZ3JvdW5kIjp7IiRpZCI6IjExMDQiLCJDb2xvciI6eyIkaWQiOiIxMTA1IiwiQSI6NTEsIlIiOjE2NSwiRyI6MTY1LCJCIjoxNjV9fSwiSXNWaXNpYmxlIjp0cnVlLCJXaWR0aCI6MC4wLCJIZWlnaHQiOjAuMCwiQm9yZGVyU3R5bGUiOnsiJGlkIjoiMTEwNiIsIkxpbmVDb2xvciI6eyIkaWQiOiIxMTA3IiwiJHR5cGUiOiJOTFJFLkNvbW1vbi5Eb20uU29saWRDb2xvckJydXNoLCBOTFJFLkNvbW1vbiIsIkNvbG9yIjp7IiRpZCI6IjExMDgiLCJBIjoyNTUsIlIiOjI1NSwiRyI6MCwiQiI6MH19LCJMaW5lV2VpZ2h0IjowLjAsIkxpbmVUeXBlIjowLCJQYXJlbnRTdHlsZSI6bnVsbH0sIlBhcmVudFN0eWxlIjpudWxsfSwiTWFyZ2luIjp7IiRpZCI6IjExMDkiLCJUb3AiOjAuMCwiTGVmdCI6MC4wLCJSaWdodCI6MC4wLCJCb3R0b20iOjAuMH0sIlBhZGRpbmciOnsiJGlkIjoiMTExMCIsIlRvcCI6MC4wLCJMZWZ0IjowLjAsIlJpZ2h0IjowLjAsIkJvdHRvbSI6MC4wfSwiSXNWaXNpYmxlIjpmYWxzZSwiV2lkdGgiOjAuMCwiSGVpZ2h0IjowLjAsIkJvcmRlclN0eWxlIjpudWxsLCJQYXJlbnRTdHlsZSI6bnVsbH19XSwiSWQiOiI1OTVmMjY1Yy00NmRjLTRmYWUtYjVmNS05ZmMwYjUxNGZjMzgiLCJJbmRleCI6MjIsIkhlYWRlclRleHQiOiJDb21wYW55IiwiU3R5bGUiOnsiJGlkIjoiMTExMSIsIkhlYWRlclN0eWxlIjp7IiRpZCI6IjExMTIiLCJUZXh0SXNWZXJ0aWNhbCI6ZmFsc2UsIlRleHRTdHlsZSI6eyIkaWQiOiIxMTEzIiwiRm9udFNldHRpbmdzIjp7IiRpZCI6IjExMTQiLCJGb250U2l6ZSI6MTIsIkZvbnROYW1lIjoiQ2FsaWJyaSIsIklzQm9sZCI6dHJ1ZSwiSXNJdGFsaWMiOmZhbHNlLCJJc1VuZGVybGluZWQiOmZhbHNlLCJQYXJlbnRTdHlsZSI6bnVsbH0sIkF1dG9TaXplIjoyLCJGb3JlZ3JvdW5kIjp7IiRpZCI6IjExMTUiLCJDb2xvciI6eyIkaWQiOiIxMTE2IiwiQSI6MjU1LCJSIjoyNTUsIkciOjI1NSwiQiI6MjU1fX0sIk1heFdpZHRoIjo3Ni4wLCJNYXhIZWlnaHQiOiJJbmZpbml0eSIsIlNtYXJ0Rm9yZWdyb3VuZElzQWN0aXZlIjpmYWxzZSwiSG9yaXpvbnRhbEFsaWdubWVudCI6MCwiVmVydGljYWxBbGlnbm1lbnQiOjAsIlNtYXJ0Rm9yZWdyb3VuZCI6bnVsbCwiQmFja2dyb3VuZEZpbGxUeXBlIjowLCJNYXJnaW4iOnsiJGlkIjoiMTExNyIsIlRvcCI6MC4wLCJMZWZ0IjowLjAsIlJpZ2h0IjowLjAsIkJvdHRvbSI6MC4wfSwiUGFkZGluZyI6eyIkaWQiOiIxMTE4IiwiVG9wIjowLjAsIkxlZnQiOjAuMCwiUmlnaHQiOjAuMCwiQm90dG9tIjowLjB9LCJCYWNrZ3JvdW5kIjp7IiRpZCI6IjExMTkiLCJDb2xvciI6eyIkaWQiOiIxMTIwIiwiQSI6MCwiUiI6MjU1LCJHIjoyNTUsIkIiOjI1NX19LCJJc1Zpc2libGUiOnRydWUsIldpZHRoIjowLjAsIkhlaWdodCI6MC4wLCJCb3JkZXJTdHlsZSI6bnVsbCwiUGFyZW50U3R5bGUiOm51bGx9LCJSZWN0YW5nbGVTdHlsZSI6eyIkaWQiOiIxMTIxIiwiTWFyZ2luIjp7IiRpZCI6IjExMjIiLCJUb3AiOjAuMCwiTGVmdCI6MC4wLCJSaWdodCI6MC4wLCJCb3R0b20iOjAuMH0sIlBhZGRpbmciOnsiJGlkIjoiMTEyMyIsIlRvcCI6MC4wLCJMZWZ0IjowLjAsIlJpZ2h0IjowLjAsIkJvdHRvbSI6MC4wfSwiQmFja2dyb3VuZCI6eyIkaWQiOiIxMTI0IiwiQ29sb3IiOnsiJGlkIjoiMTEyNSIsIkEiOjI1NSwiUiI6MjMsIkciOjE2OSwiQiI6MjUzfX0sIklzVmlzaWJsZSI6dHJ1ZSwiV2lkdGgiOjAuMCwiSGVpZ2h0IjowLjAsIkJvcmRlclN0eWxlIjp7IiRpZCI6IjExMjYiLCJMaW5lQ29sb3IiOnsiJGlkIjoiMTEyNyIsIiR0eXBlIjoiTkxSRS5Db21tb24uRG9tLlNvbGlkQ29sb3JCcnVzaCwgTkxSRS5Db21tb24iLCJDb2xvciI6eyIkaWQiOiIxMTI4IiwiQSI6MjU1LCJSIjoyNTUsIkciOjI1NSwiQiI6MjU1fX0sIkxpbmVXZWlnaHQiOjAuMCwiTGluZVR5cGUiOjAsIlBhcmVudFN0eWxlIjpudWxsfSwiUGFyZW50U3R5bGUiOm51bGx9LCJNYXJnaW4iOnsiJGlkIjoiMTEyOSIsIlRvcCI6MC4wLCJMZWZ0IjowLjAsIlJpZ2h0IjowLjAsIkJvdHRvbSI6MC4wfSwiUGFkZGluZyI6eyIkaWQiOiIxMTMwIiwiVG9wIjowLjAsIkxlZnQiOjAuMCwiUmlnaHQiOjAuMCwiQm90dG9tIjowLjB9LCJCYWNrZ3JvdW5kIjpudWxsLCJJc1Zpc2libGUiOnRydWUsIldpZHRoIjowLjAsIkhlaWdodCI6MC4wLCJCb3JkZXJTdHlsZSI6bnVsbCwiUGFyZW50U3R5bGUiOm51bGx9LCJCYWNrZ3JvdW5kU3R5bGUiOnsiJGlkIjoiMTEzMSIsIk1hcmdpbiI6eyIkaWQiOiIxMTMyIiwiVG9wIjowLjAsIkxlZnQiOjAuMCwiUmlnaHQiOjAuMCwiQm90dG9tIjowLjB9LCJQYWRkaW5nIjp7IiRpZCI6IjExMzMiLCJUb3AiOjAuMCwiTGVmdCI6MC4wLCJSaWdodCI6MC4wLCJCb3R0b20iOjAuMH0sIkJhY2tncm91bmQiOnsiJGlkIjoiMTEzNCIsIkNvbG9yIjp7IiRpZCI6IjExMzUiLCJBIjoyNTUsIlIiOjI0MCwiRyI6MjQyLCJCIjoyNDV9fSwiSXNWaXNpYmxlIjp0cnVlLCJXaWR0aCI6MC4wLCJIZWlnaHQiOjAuMCwiQm9yZGVyU3R5bGUiOnsiJGlkIjoiMTEzNiIsIkxpbmVDb2xvciI6eyIkaWQiOiIxMTM3IiwiJHR5cGUiOiJOTFJFLkNvbW1vbi5Eb20uU29saWRDb2xvckJydXNoLCBOTFJFLkNvbW1vbiIsIkNvbG9yIjp7IiRpZCI6IjExMzgiLCJBIjoyNTUsIlIiOjIzLCJHIjoxNjksIkIiOjI1M319LCJMaW5lV2VpZ2h0IjoxLjMzMzMzMzM3LCJMaW5lVHlwZSI6MCwiUGFyZW50U3R5bGUiOm51bGx9LCJQYXJlbnRTdHlsZSI6bnVsbH0sIklzQWJvdmVUaW1lYmFuZCI6ZmFsc2UsIk1hcmdpbiI6eyIkaWQiOiIxMTM5IiwiVG9wIjowLjAsIkxlZnQiOjAuMCwiUmlnaHQiOjAuMCwiQm90dG9tIjowLjB9LCJQYWRkaW5nIjp7IiRpZCI6IjExNDAiLCJUb3AiOjAuMCwiTGVmdCI6MC4wLCJSaWdodCI6MC4wLCJCb3R0b20iOjAuMH0sIklzVmlzaWJsZSI6dHJ1ZSwiV2lkdGgiOjAuMCwiSGVpZ2h0IjowLjAsIkJvcmRlclN0eWxlIjp7IiRpZCI6IjExNDEiLCJMaW5lQ29sb3IiOm51bGwsIkxpbmVXZWlnaHQiOjAuMCwiTGluZVR5cGUiOjAsIlBhcmVudFN0eWxlIjpudWxsfSwiUGFyZW50U3R5bGUiOm51bGx9fV0sIkN1bHR1cmVJbmZvTmFtZSI6ImVuLVVTIiwiU3R5bGVOYW1lIjpudWxsLCJWZXJzaW9uIjp7IiRpZCI6IjExNDIiLCJWZXJzaW9uIjoiMy42LjIiLCJPcmlnaW5hbEFzc2VtYmx5VmVyc2lvbiI6bnVsbCwiRWRpdGlvbiI6IlBsdXMiLCJMYXN0U2F2ZWRFZGl0aW9uIjozLCJJc1BsdXNFZGl0aW9uIjp0cnVlLCJJc1Byb0VkaXRpb24iOmZhbHNlfSwiRWZmZWN0IjowLCJTdHlsZSI6eyIkaWQiOiIxMTQzIiwiVGltZWJhbmRTdHlsZSI6eyIkaWQiOiIxMTQ0IiwiU2NhbGVNYXJraW5nIjoxLCJTaGFwZSI6MTAsIlNoYXBlU3R5bGUiOnsiJGlkIjoiMTE0NSIsIk1hcmdpbiI6eyIkaWQiOiIxMTQ2IiwiVG9wIjowLjAsIkxlZnQiOjEwLjAsIlJpZ2h0IjoxMC4wLCJCb3R0b20iOjAuMH0sIlBhZGRpbmciOnsiJGlkIjoiMTE0NyIsIlRvcCI6My4wLCJMZWZ0IjowLjAsIlJpZ2h0IjowLjAsIkJvdHRvbSI6My4wfSwiQmFja2dyb3VuZCI6eyIkaWQiOiIxMTQ4IiwiQ29sb3IiOnsiJGlkIjoiMTE0OSIsIkEiOjI1NSwiUiI6MjE2LCJHIjoyMTgsIkIiOjIyM319LCJJc1Zpc2libGUiOnRydWUsIldpZHRoIjo4NTguMCwiSGVpZ2h0IjoyMC4wLCJCb3JkZXJTdHlsZSI6eyIkaWQiOiIxMTUwIiwiTGluZUNvbG9yIjp7IiRpZCI6IjExNTEiLCIkdHlwZSI6Ik5MUkUuQ29tbW9uLkRvbS5Tb2xpZENvbG9yQnJ1c2gsIE5MUkUuQ29tbW9uIiwiQ29sb3IiOnsiJGlkIjoiMTE1MiIsIkEiOjI1NSwiUiI6MjU1LCJHIjowLCJCIjowfX0sIkxpbmVXZWlnaHQiOjAuMCwiTGluZVR5cGUiOjAsIlBhcmVudFN0eWxlIjpudWxsfSwiUGFyZW50U3R5bGUiOm51bGx9LCJNaWRkbGVUaWVyU2hhcGVTdHlsZSI6eyIkaWQiOiIxMTUzIiwiTWFyZ2luIjp7IiRyZWYiOiIxMTQ2In0sIlBhZGRpbmciOnsiJHJlZiI6IjExNDcifSwiQmFja2dyb3VuZCI6eyIkaWQiOiIxMTU0IiwiQ29sb3IiOnsiJGlkIjoiMTE1NSIsIkEiOjI1NSwiUiI6MTU4LCJHIjoxNjEsIkIiOjE3MH19LCJJc1Zpc2libGUiOnRydWUsIldpZHRoIjo4NTguMCwiSGVpZ2h0IjoyMC4wLCJCb3JkZXJTdHlsZSI6bnVsbCwiUGFyZW50U3R5bGUiOm51bGx9LCJCb3R0b21UaWVyU2hhcGVTdHlsZSI6eyIkaWQiOiIxMTU2IiwiTWFyZ2luIjp7IiRyZWYiOiIxMTQ2In0sIlBhZGRpbmciOnsiJHJlZiI6IjExNDcifSwiQmFja2dyb3VuZCI6eyIkcmVmIjoiMTE1NCJ9LCJJc1Zpc2libGUiOnRydWUsIldpZHRoIjo4NTguMCwiSGVpZ2h0IjoyMC4wLCJCb3JkZXJTdHlsZSI6bnVsbCwiUGFyZW50U3R5bGUiOm51bGx9LCJSaWdodEVuZENhcHNTdHlsZSI6eyIkaWQiOiIxMTU3IiwiRm9udFNldHRpbmdzIjp7IiRpZCI6IjExNTgiLCJGb250U2l6ZSI6MTgsIkZvbnROYW1lIjoiQ2FsaWJyaSIsIklzQm9sZCI6dHJ1ZSwiSXNJdGFsaWMiOmZhbHNlLCJJc1VuZGVybGluZWQiOmZhbHNlLCJQYXJlbnRTdHlsZSI6bnVsbH0sIkF1dG9TaXplIjowLCJGb3JlZ3JvdW5kIjp7IiRpZCI6IjExNTkiLCJDb2xvciI6eyIkaWQiOiIxMTYwIiwiQSI6MjU1LCJSIjoyMjMsIkciOjUyLCJCIjo4Mn19LCJNYXhXaWR0aCI6IkluZmluaXR5IiwiTWF4SGVpZ2h0IjoiSW5maW5pdHkiLCJTbWFydEZvcmVncm91bmRJc0FjdGl2ZSI6ZmFsc2UsIkhvcml6b250YWxBbGlnbm1lbnQiOjAsIlZlcnRpY2FsQWxpZ25tZW50IjowLCJTbWFydEZvcmVncm91bmQiOm51bGwsIkJhY2tncm91bmRGaWxsVHlwZSI6MCwiTWFyZ2luIjp7IiRpZCI6IjExNjEiLCJUb3AiOjAuMCwiTGVmdCI6MC4wLCJSaWdodCI6MjAuMCwiQm90dG9tIjowLjB9LCJQYWRkaW5nIjp7IiRpZCI6IjExNjIiLCJUb3AiOjAuMCwiTGVmdCI6MC4wLCJSaWdodCI6MC4wLCJCb3R0b20iOjAuMH0sIkJhY2tncm91bmQiOnsiJGlkIjoiMTE2MyIsIkNvbG9yIjp7IiRpZCI6IjExNjQiLCJBIjowLCJSIjowLCJHIjowLCJCIjowfX0sIklzVmlzaWJsZSI6ZmFsc2UsIldpZHRoIjowLjAsIkhlaWdodCI6MC4wLCJCb3JkZXJTdHlsZSI6bnVsbCwiUGFyZW50U3R5bGUiOm51bGx9LCJMZWZ0RW5kQ2Fwc1N0eWxlIjp7IiRpZCI6IjExNjUiLCJGb250U2V0dGluZ3MiOnsiJGlkIjoiMTE2NiIsIkZvbnRTaXplIjoxOCwiRm9udE5hbWUiOiJDYWxpYnJpIiwiSXNCb2xkIjp0cnVlLCJJc0l0YWxpYyI6ZmFsc2UsIklzVW5kZXJsaW5lZCI6ZmFsc2UsIlBhcmVudFN0eWxlIjpudWxsfSwiQXV0b1NpemUiOjAsIkZvcmVncm91bmQiOnsiJGlkIjoiMTE2NyIsIkNvbG9yIjp7IiRpZCI6IjExNjgiLCJBIjoyNTUsIlIiOjIyMywiRyI6NTIsIkIiOjgyfX0sIk1heFdpZHRoIjoiSW5maW5pdHkiLCJNYXhIZWlnaHQiOiJJbmZpbml0eSIsIlNtYXJ0Rm9yZWdyb3VuZElzQWN0aXZlIjpmYWxzZSwiSG9yaXpvbnRhbEFsaWdubWVudCI6MCwiVmVydGljYWxBbGlnbm1lbnQiOjAsIlNtYXJ0Rm9yZWdyb3VuZCI6bnVsbCwiQmFja2dyb3VuZEZpbGxUeXBlIjowLCJNYXJnaW4iOnsiJGlkIjoiMTE2OSIsIlRvcCI6MC4wLCJMZWZ0Ijo0NC41MDY2NjY2NjY2NjY2NjEsIlJpZ2h0IjowLjAsIkJvdHRvbSI6MC4wfSwiUGFkZGluZyI6eyIkaWQiOiIxMTcwIiwiVG9wIjowLjAsIkxlZnQiOjAuMCwiUmlnaHQiOjAuMCwiQm90dG9tIjowLjB9LCJCYWNrZ3JvdW5kIjp7IiRpZCI6IjExNzEiLCJDb2xvciI6eyIkcmVmIjoiMTE2NCJ9fSwiSXNWaXNpYmxlIjpmYWxzZSwiV2lkdGgiOjAuMCwiSGVpZ2h0IjowLjAsIkJvcmRlclN0eWxlIjpudWxsLCJQYXJlbnRTdHlsZSI6bnVsbH0sIlRvZGF5VGV4dFN0eWxlIjp7IiRpZCI6IjExNzIiLCJGb250U2V0dGluZ3MiOnsiJGlkIjoiMTE3MyIsIkZvbnRTaXplIjoxMiwiRm9udE5hbWUiOiJDYWxpYnJpIiwiSXNCb2xkIjpmYWxzZSwiSXNJdGFsaWMiOmZhbHNlLCJJc1VuZGVybGluZWQiOmZhbHNlLCJQYXJlbnRTdHlsZSI6bnVsbH0sIkF1dG9TaXplIjowLCJGb3JlZ3JvdW5kIjp7IiRpZCI6IjExNzQiLCJDb2xvciI6eyIkaWQiOiIxMTc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xNzYiLCJUb3AiOjAuMCwiTGVmdCI6MC4wLCJSaWdodCI6MC4wLCJCb3R0b20iOjAuMH0sIlBhZGRpbmciOnsiJGlkIjoiMTE3NyIsIlRvcCI6MC4wLCJMZWZ0IjowLjAsIlJpZ2h0IjowLjAsIkJvdHRvbSI6MC4wfSwiQmFja2dyb3VuZCI6eyIkaWQiOiIxMTc4IiwiQ29sb3IiOnsiJHJlZiI6IjExNjQifX0sIklzVmlzaWJsZSI6dHJ1ZSwiV2lkdGgiOjAuMCwiSGVpZ2h0IjowLjAsIkJvcmRlclN0eWxlIjpudWxsLCJQYXJlbnRTdHlsZSI6bnVsbH0sIlRvZGF5TWFya2VyU3R5bGUiOnsiJGlkIjoiMTE3OSIsIk1hcmdpbiI6eyIkaWQiOiIxMTgwIiwiVG9wIjowLjAsIkxlZnQiOjAuMCwiUmlnaHQiOjAuMCwiQm90dG9tIjowLjB9LCJQYWRkaW5nIjp7IiRpZCI6IjExODEiLCJUb3AiOjAuMCwiTGVmdCI6MC4wLCJSaWdodCI6MC4wLCJCb3R0b20iOjAuMH0sIkJhY2tncm91bmQiOnsiJGlkIjoiMTE4MiIsIkNvbG9yIjp7IiRpZCI6IjExODMiLCJBIjoyNTUsIlIiOjI1NSwiRyI6MCwiQiI6MH19LCJJc1Zpc2libGUiOnRydWUsIldpZHRoIjowLjAsIkhlaWdodCI6MC4wLCJCb3JkZXJTdHlsZSI6bnVsbCwiUGFyZW50U3R5bGUiOm51bGx9LCJTY2FsZVN0eWxlIjp7IiRpZCI6IjExODQiLCJTaGFwZSI6MywiU2hvd1NlZ21lbnRTZXBhcmF0b3JzIjpmYWxzZSwiU2VnbWVudFNlcGFyYXRvck9wYWNpdHkiOjMwLCJIYXNCZWVuVmlzaWJsZUJlZm9yZSI6dHJ1ZSwiRm9udFNldHRpbmdzIjp7IiRpZCI6IjExODUiLCJGb250U2l6ZSI6MTIsIkZvbnROYW1lIjoiQ2FsaWJyaSIsIklzQm9sZCI6dHJ1ZSwiSXNJdGFsaWMiOmZhbHNlLCJJc1VuZGVybGluZWQiOmZhbHNlLCJQYXJlbnRTdHlsZSI6bnVsbH0sIkF1dG9TaXplIjowLCJGb3JlZ3JvdW5kIjp7IiRpZCI6IjExODYiLCJDb2xvciI6eyIkaWQiOiIxMTg3IiwiQSI6MjU1LCJSIjoyNywiRyI6MjcsIkIiOjI4fX0sIk1heFdpZHRoIjoyMDAuMCwiTWF4SGVpZ2h0IjoiSW5maW5pdHkiLCJTbWFydEZvcmVncm91bmRJc0FjdGl2ZSI6ZmFsc2UsIkhvcml6b250YWxBbGlnbm1lbnQiOjAsIlZlcnRpY2FsQWxpZ25tZW50IjoxLCJTbWFydEZvcmVncm91bmQiOm51bGwsIkJhY2tncm91bmRGaWxsVHlwZSI6MCwiTWFyZ2luIjp7IiRpZCI6IjExODgiLCJUb3AiOjAuMCwiTGVmdCI6NS4wLCJSaWdodCI6MC4wLCJCb3R0b20iOjAuMH0sIlBhZGRpbmciOnsiJGlkIjoiMTE4OSIsIlRvcCI6MC4wLCJMZWZ0IjowLjAsIlJpZ2h0IjowLjAsIkJvdHRvbSI6MC4wfSwiQmFja2dyb3VuZCI6eyIkaWQiOiIxMTkwIiwiQ29sb3IiOnsiJHJlZiI6IjExNjQifX0sIklzVmlzaWJsZSI6dHJ1ZSwiV2lkdGgiOjAuMCwiSGVpZ2h0IjowLjAsIkJvcmRlclN0eWxlIjpudWxsLCJQYXJlbnRTdHlsZSI6bnVsbH0sIlNpbmdsZVNjYWxlU2hhcGVTdHlsZSI6eyIkaWQiOiIxMTkxIiwiU2hhcGUiOjMsIkhlaWdodCI6MjAuMH0sIk1pZGRsZVRpZXJTY2FsZVN0eWxlIjp7IiRpZCI6IjExOTIiLCJTaGFwZSI6MywiU2hvd1NlZ21lbnRTZXBhcmF0b3JzIjpmYWxzZSwiU2VnbWVudFNlcGFyYXRvck9wYWNpdHkiOjMwLCJIYXNCZWVuVmlzaWJsZUJlZm9yZSI6ZmFsc2UsIkZvbnRTZXR0aW5ncyI6eyIkaWQiOiIxMTkzIiwiRm9udFNpemUiOjEyLCJGb250TmFtZSI6IkNhbGlicmkiLCJJc0JvbGQiOmZhbHNlLCJJc0l0YWxpYyI6ZmFsc2UsIklzVW5kZXJsaW5lZCI6ZmFsc2UsIlBhcmVudFN0eWxlIjpudWxsfSwiQXV0b1NpemUiOjAsIkZvcmVncm91bmQiOnsiJGlkIjoiMTE5NCIsIkNvbG9yIjp7IiRpZCI6IjExOT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HJlZiI6IjExODgifSwiUGFkZGluZyI6eyIkcmVmIjoiMTE4OSJ9LCJCYWNrZ3JvdW5kIjp7IiRyZWYiOiIxMTkwIn0sIklzVmlzaWJsZSI6ZmFsc2UsIldpZHRoIjowLjAsIkhlaWdodCI6MC4wLCJCb3JkZXJTdHlsZSI6bnVsbCwiUGFyZW50U3R5bGUiOm51bGx9LCJCb3R0b21UaWVyU2NhbGVTdHlsZSI6eyIkaWQiOiIxMTk2IiwiU2hhcGUiOjMsIlNob3dTZWdtZW50U2VwYXJhdG9ycyI6ZmFsc2UsIlNlZ21lbnRTZXBhcmF0b3JPcGFjaXR5IjozMCwiSGFzQmVlblZpc2libGVCZWZvcmUiOmZhbHNlLCJGb250U2V0dGluZ3MiOnsiJGlkIjoiMTE5NyIsIkZvbnRTaXplIjoxMiwiRm9udE5hbWUiOiJDYWxpYnJpIiwiSXNCb2xkIjpmYWxzZSwiSXNJdGFsaWMiOmZhbHNlLCJJc1VuZGVybGluZWQiOmZhbHNlLCJQYXJlbnRTdHlsZSI6bnVsbH0sIkF1dG9TaXplIjowLCJGb3JlZ3JvdW5kIjp7IiRyZWYiOiIxMTk0In0sIk1heFdpZHRoIjoyMDAuMCwiTWF4SGVpZ2h0IjoiSW5maW5pdHkiLCJTbWFydEZvcmVncm91bmRJc0FjdGl2ZSI6ZmFsc2UsIkhvcml6b250YWxBbGlnbm1lbnQiOjAsIlZlcnRpY2FsQWxpZ25tZW50IjoxLCJTbWFydEZvcmVncm91bmQiOm51bGwsIkJhY2tncm91bmRGaWxsVHlwZSI6MCwiTWFyZ2luIjp7IiRyZWYiOiIxMTg4In0sIlBhZGRpbmciOnsiJHJlZiI6IjExODkifSwiQmFja2dyb3VuZCI6eyIkcmVmIjoiMTE5MCJ9LCJJc1Zpc2libGUiOmZhbHNlLCJXaWR0aCI6MC4wLCJIZWlnaHQiOjAuMCwiQm9yZGVyU3R5bGUiOm51bGwsIlBhcmVudFN0eWxlIjpudWxsfSwiRWxhcHNlZFRpbWVCYWNrZ3JvdW5kIjp7IiRpZCI6IjExOTgiLCJDb2xvciI6eyIkaWQiOiIxMTk5IiwiQSI6MTkxLCJSIjoyNTUsIkciOjAsIkIiOjB9fSwiQXBwZW5kWWVhck9uWWVhckNoYW5nZSI6ZmFsc2UsIkVsYXBzZWRUaW1lRm9ybWF0IjowLCJUb2RheU1hcmtlclBvc2l0aW9uIjowLCJRdWlja1Bvc2l0aW9uIjozLCJBYnNvbHV0ZVBvc2l0aW9uIjoxMjkuNTk5OTkxLCJNYXJnaW4iOnsiJGlkIjoiMTIwMCIsIlRvcCI6MC4wLCJMZWZ0IjoxMC4wLCJSaWdodCI6MTAuMCwiQm90dG9tIjowLjB9LCJQYWRkaW5nIjp7IiRpZCI6IjEyMDEiLCJUb3AiOjAuMCwiTGVmdCI6MC4wLCJSaWdodCI6MC4wLCJCb3R0b20iOjAuMH0sIkJhY2tncm91bmQiOnsiJGlkIjoiMTIwMiIsIkNvbG9yIjp7IiRpZCI6IjEyMDMiLCJBIjoyNTUsIlIiOjQ3LCJHIjo1NCwiQiI6MTUzfX0sIklzVmlzaWJsZSI6dHJ1ZSwiV2lkdGgiOjAuMCwiSGVpZ2h0IjowLjAsIkJvcmRlclN0eWxlIjpudWxsLCJQYXJlbnRTdHlsZSI6bnVsbH0sIkRlZmF1bHRNaWxlc3RvbmVTdHlsZSI6eyIkaWQiOiIxMjA0IiwiU2hhcGUiOjQsIkNvbm5lY3Rvck1hcmdpbiI6eyIkaWQiOiIxMjA1IiwiVG9wIjowLjAsIkxlZnQiOjIuMCwiUmlnaHQiOjIuMCwiQm90dG9tIjowLjB9LCJDb25uZWN0b3JTdHlsZSI6eyIkaWQiOiIxMjA2IiwiTGluZUNvbG9yIjp7IiRpZCI6IjEyMDciLCIkdHlwZSI6Ik5MUkUuQ29tbW9uLkRvbS5Tb2xpZENvbG9yQnJ1c2gsIE5MUkUuQ29tbW9uIiwiQ29sb3IiOnsiJGlkIjoiMTIwOCIsIkEiOjI1NSwiUiI6OTEsIkciOjE1NSwiQiI6MjEzfX0sIkxpbmVXZWlnaHQiOjEuMCwiTGluZVR5cGUiOjAsIlBhcmVudFN0eWxlIjpudWxsfSwiSXNCZWxvd1RpbWViYW5kIjpmYWxzZSwiUG9zaXRpb25PblRhc2siOjAsIkhpZGVEYXRlIjpmYWxzZSwiU2hhcGVTaXplIjozLCJTcGFjaW5nIjoyLjAsIlBhZGRpbmciOnsiJGlkIjoiMTIwOSIsIlRvcCI6Ny4wLCJMZWZ0IjozLjAsIlJpZ2h0IjowLjAsIkJvdHRvbSI6Mi4wfSwiU2hhcGVTdHlsZSI6eyIkaWQiOiIxMjEwIiwiTWFyZ2luIjp7IiRyZWYiOiI2NCJ9LCJQYWRkaW5nIjp7IiRyZWYiOiI2NSJ9LCJCYWNrZ3JvdW5kIjp7IiRpZCI6IjEyMTEiLCJDb2xvciI6eyIkaWQiOiIxMjEyIiwiQSI6MjU1LCJSIjo5MSwiRyI6MTU1LCJCIjoyMTN9fSwiSXNWaXNpYmxlIjp0cnVlLCJXaWR0aCI6MTIuMCwiSGVpZ2h0IjoxNC4wLCJCb3JkZXJTdHlsZSI6eyIkaWQiOiIxMjEzIiwiTGluZUNvbG9yIjp7IiRyZWYiOiIxMyJ9LCJMaW5lV2VpZ2h0IjowLjAsIkxpbmVUeXBlIjowLCJQYXJlbnRTdHlsZSI6bnVsbH0sIlBhcmVudFN0eWxlIjpudWxsfSwiVGl0bGVTdHlsZSI6eyIkaWQiOiIxMjE0IiwiRm9udFNldHRpbmdzIjp7IiRpZCI6IjEyMTUiLCJGb250U2l6ZSI6OSwiRm9udE5hbWUiOiJDYWxpYnJpIiwiSXNCb2xkIjpmYWxzZSwiSXNJdGFsaWMiOmZhbHNlLCJJc1VuZGVybGluZWQiOmZhbHNlLCJQYXJlbnRTdHlsZSI6bnVsbH0sIkF1dG9TaXplIjowLCJGb3JlZ3JvdW5kIjp7IiRpZCI6IjEyMTYiLCJDb2xvciI6eyIkaWQiOiIxMjE3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3NSJ9LCJQYWRkaW5nIjp7IiRyZWYiOiI3NiJ9LCJCYWNrZ3JvdW5kIjp7IiRpZCI6IjEyMTgiLCJDb2xvciI6eyIkcmVmIjoiMTE2NCJ9fSwiSXNWaXNpYmxlIjp0cnVlLCJXaWR0aCI6MC4wLCJIZWlnaHQiOjAuMCwiQm9yZGVyU3R5bGUiOm51bGwsIlBhcmVudFN0eWxlIjpudWxsfSwiRGF0ZVN0eWxlIjp7IiRpZCI6IjEyMTkiLCJGb250U2V0dGluZ3MiOnsiJGlkIjoiMTIyMCIsIkZvbnRTaXplIjo4LCJGb250TmFtZSI6IkNhbGlicmkiLCJJc0JvbGQiOmZhbHNlLCJJc0l0YWxpYyI6ZmFsc2UsIklzVW5kZXJsaW5lZCI6ZmFsc2UsIlBhcmVudFN0eWxlIjpudWxsfSwiQXV0b1NpemUiOjAsIkZvcmVncm91bmQiOnsiJGlkIjoiMTIyMSIsIkNvbG9yIjp7IiRpZCI6IjEyMjI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gzIn0sIlBhZGRpbmciOnsiJHJlZiI6Ijg0In0sIkJhY2tncm91bmQiOnsiJGlkIjoiMTIyMyIsIkNvbG9yIjp7IiRyZWYiOiIxMTY0In19LCJJc1Zpc2libGUiOnRydWUsIldpZHRoIjowLjAsIkhlaWdodCI6MC4wLCJCb3JkZXJTdHlsZSI6bnVsbCwiUGFyZW50U3R5bGUiOm51bGx9LCJEYXRlRm9ybWF0Ijp7IiRpZCI6IjEyMjQ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yNSIsIkZvcm1hdCI6MCwiSXNWaXNpYmxlIjpmYWxzZSwiTGFzdEtub3duVmlzaWJpbGl0eVN0YXRlIjpmYWxzZX0sIklzVmlzaWJsZSI6dHJ1ZSwiUGFyZW50U3R5bGUiOm51bGx9LCJEZWZhdWx0VGFza1N0eWxlIjp7IiRpZCI6IjEyMjYiLCJTaGFwZSI6MSwiU2hhcGVUaGlja25lc3MiOjAsIkR1cmF0aW9uRm9ybWF0IjowLCJJbmNsdWRlTm9uV29ya2luZ0RheXNJbkR1cmF0aW9uIjpmYWxzZSwiUGVyY2VudGFnZUNvbXBsZXRlU3R5bGUiOnsiJGlkIjoiMTIyNyIsIkZvbnRTZXR0aW5ncyI6eyIkaWQiOiIxMjI4IiwiRm9udFNpemUiOjEwLCJGb250TmFtZSI6IkNhbGlicmkiLCJJc0JvbGQiOmZhbHNlLCJJc0l0YWxpYyI6ZmFsc2UsIklzVW5kZXJsaW5lZCI6ZmFsc2UsIlBhcmVudFN0eWxlIjpudWxsfSwiQXV0b1NpemUiOjAsIkZvcmVncm91bmQiOnsiJGlkIjoiMTIyOSIsIkNvbG9yIjp7IiRpZCI6IjEyMz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jMxIiwiVG9wIjowLjAsIkxlZnQiOjAuMCwiUmlnaHQiOjAuMCwiQm90dG9tIjowLjB9LCJQYWRkaW5nIjp7IiRpZCI6IjEyMzIiLCJUb3AiOjAuMCwiTGVmdCI6MC4wLCJSaWdodCI6MC4wLCJCb3R0b20iOjAuMH0sIkJhY2tncm91bmQiOnsiJGlkIjoiMTIzMyIsIkNvbG9yIjp7IiRyZWYiOiIxMTY0In19LCJJc1Zpc2libGUiOnRydWUsIldpZHRoIjowLjAsIkhlaWdodCI6MC4wLCJCb3JkZXJTdHlsZSI6bnVsbCwiUGFyZW50U3R5bGUiOm51bGx9LCJEdXJhdGlvblN0eWxlIjp7IiRpZCI6IjEyMzQiLCJGb250U2V0dGluZ3MiOnsiJGlkIjoiMTIzNSIsIkZvbnRTaXplIjoxMCwiRm9udE5hbWUiOiJDYWxpYnJpIiwiSXNCb2xkIjpmYWxzZSwiSXNJdGFsaWMiOmZhbHNlLCJJc1VuZGVybGluZWQiOmZhbHNlLCJQYXJlbnRTdHlsZSI6bnVsbH0sIkF1dG9TaXplIjowLCJGb3JlZ3JvdW5kIjp7IiRpZCI6IjEyMzYiLCJDb2xvciI6eyIkaWQiOiIxMjM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zOCIsIlRvcCI6MC4wLCJMZWZ0IjowLjAsIlJpZ2h0IjowLjAsIkJvdHRvbSI6MC4wfSwiUGFkZGluZyI6eyIkaWQiOiIxMjM5IiwiVG9wIjowLjAsIkxlZnQiOjAuMCwiUmlnaHQiOjAuMCwiQm90dG9tIjowLjB9LCJCYWNrZ3JvdW5kIjp7IiRpZCI6IjEyNDAiLCJDb2xvciI6eyIkcmVmIjoiMTE2NCJ9fSwiSXNWaXNpYmxlIjp0cnVlLCJXaWR0aCI6MC4wLCJIZWlnaHQiOjAuMCwiQm9yZGVyU3R5bGUiOm51bGwsIlBhcmVudFN0eWxlIjpudWxsfSwiSG9yaXpvbnRhbENvbm5lY3RvclN0eWxlIjp7IiRpZCI6IjEyNDEiLCJMaW5lQ29sb3IiOnsiJGlkIjoiMTI0MiIsIiR0eXBlIjoiTkxSRS5Db21tb24uRG9tLlNvbGlkQ29sb3JCcnVzaCwgTkxSRS5Db21tb24iLCJDb2xvciI6eyIkaWQiOiIxMjQzIiwiQSI6MjU1LCJSIjoyMDQsIkciOjIwNCwiQiI6MjA0fX0sIkxpbmVXZWlnaHQiOjEuMCwiTGluZVR5cGUiOjAsIlBhcmVudFN0eWxlIjpudWxsfSwiVmVydGljYWxDb25uZWN0b3JTdHlsZSI6eyIkaWQiOiIxMjQ0IiwiTGluZUNvbG9yIjp7IiRpZCI6IjEyNDUiLCIkdHlwZSI6Ik5MUkUuQ29tbW9uLkRvbS5Tb2xpZENvbG9yQnJ1c2gsIE5MUkUuQ29tbW9uIiwiQ29sb3IiOnsiJGlkIjoiMTI0Ni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EyNDciLCJNYXJnaW4iOnsiJGlkIjoiMTI0OCIsIlRvcCI6MC4wLCJMZWZ0Ijo0LjAsIlJpZ2h0Ijo0LjAsIkJvdHRvbSI6MC4wfSwiUGFkZGluZyI6eyIkaWQiOiIxMjQ5IiwiVG9wIjowLjAsIkxlZnQiOjAuMCwiUmlnaHQiOjAuMCwiQm90dG9tIjowLjB9LCJCYWNrZ3JvdW5kIjp7IiRpZCI6IjEyNTAiLCJDb2xvciI6eyIkaWQiOiIxMjUxIiwiQSI6MjU1LCJSIjowLCJHIjoxMTQsIkIiOjE4OH19LCJJc1Zpc2libGUiOnRydWUsIldpZHRoIjowLjAsIkhlaWdodCI6MTAuMCwiQm9yZGVyU3R5bGUiOnsiJGlkIjoiMTI1MiIsIkxpbmVDb2xvciI6eyIkaWQiOiIxMjUzIiwiJHR5cGUiOiJOTFJFLkNvbW1vbi5Eb20uU29saWRDb2xvckJydXNoLCBOTFJFLkNvbW1vbiIsIkNvbG9yIjp7IiRpZCI6IjEyNTQiLCJBIjoyNTUsIlIiOjI1NSwiRyI6MCwiQiI6MH19LCJMaW5lV2VpZ2h0IjowLjAsIkxpbmVUeXBlIjowLCJQYXJlbnRTdHlsZSI6bnVsbH0sIlBhcmVudFN0eWxlIjpudWxsfSwiVGl0bGVTdHlsZSI6eyIkaWQiOiIxMjU1IiwiRm9udFNldHRpbmdzIjp7IiRpZCI6IjEyNTYiLCJGb250U2l6ZSI6MTEsIkZvbnROYW1lIjoiQ2FsaWJyaSIsIklzQm9sZCI6dHJ1ZSwiSXNJdGFsaWMiOmZhbHNlLCJJc1VuZGVybGluZWQiOmZhbHNlLCJQYXJlbnRTdHlsZSI6bnVsbH0sIkF1dG9TaXplIjowLCJGb3JlZ3JvdW5kIjp7IiRpZCI6IjEyNTciLCJDb2xvciI6eyIkaWQiOiIxMjU4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yNTkiLCJUb3AiOjAuMCwiTGVmdCI6MC4wLCJSaWdodCI6MC4wLCJCb3R0b20iOjAuMH0sIlBhZGRpbmciOnsiJGlkIjoiMTI2MCIsIlRvcCI6MC4wLCJMZWZ0IjowLjAsIlJpZ2h0IjowLjAsIkJvdHRvbSI6MC4wfSwiQmFja2dyb3VuZCI6eyIkaWQiOiIxMjYxIiwiQ29sb3IiOnsiJHJlZiI6IjExNjQifX0sIklzVmlzaWJsZSI6dHJ1ZSwiV2lkdGgiOjAuMCwiSGVpZ2h0IjowLjAsIkJvcmRlclN0eWxlIjpudWxsLCJQYXJlbnRTdHlsZSI6bnVsbH0sIkRhdGVTdHlsZSI6eyIkaWQiOiIxMjYyIiwiRm9udFNldHRpbmdzIjp7IiRpZCI6IjEyNjMiLCJGb250U2l6ZSI6MTAsIkZvbnROYW1lIjoiQ2FsaWJyaSIsIklzQm9sZCI6ZmFsc2UsIklzSXRhbGljIjpmYWxzZSwiSXNVbmRlcmxpbmVkIjpmYWxzZSwiUGFyZW50U3R5bGUiOm51bGx9LCJBdXRvU2l6ZSI6MCwiRm9yZWdyb3VuZCI6eyIkaWQiOiIxMjY0IiwiQ29sb3IiOnsiJGlkIjoiMTI2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2NiIsIlRvcCI6MC4wLCJMZWZ0IjowLjAsIlJpZ2h0IjowLjAsIkJvdHRvbSI6MC4wfSwiUGFkZGluZyI6eyIkaWQiOiIxMjY3IiwiVG9wIjowLjAsIkxlZnQiOjAuMCwiUmlnaHQiOjAuMCwiQm90dG9tIjowLjB9LCJCYWNrZ3JvdW5kIjp7IiRpZCI6IjEyNjgiLCJDb2xvciI6eyIkcmVmIjoiMTE2NCJ9fSwiSXNWaXNpYmxlIjp0cnVlLCJXaWR0aCI6MC4wLCJIZWlnaHQiOjAuMCwiQm9yZGVyU3R5bGUiOm51bGwsIlBhcmVudFN0eWxlIjpudWxsfSwiRGF0ZUZvcm1hdCI6eyIkaWQiOiIxMjY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NzAiLCJGb3JtYXQiOjAsIklzVmlzaWJsZSI6ZmFsc2UsIkxhc3RLbm93blZpc2liaWxpdHlTdGF0ZSI6ZmFsc2V9LCJJc1Zpc2libGUiOnRydWUsIlBhcmVudFN0eWxlIjpudWxsLCJfZXhwbGljaXRseVNldCI6eyIkaWQiOiIxMjc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jcyIiwiR3JpZGxpbmVTdHlsZSI6eyIkaWQiOiIxMjczIiwiTGluZUNvbG9yIjp7IiRpZCI6IjEyNzQiLCIkdHlwZSI6Ik5MUkUuQ29tbW9uLkRvbS5Tb2xpZENvbG9yQnJ1c2gsIE5MUkUuQ29tbW9uIiwiQ29sb3IiOnsiJGlkIjoiMTI3NSIsIkEiOjM4LCJSIjo3OSwiRyI6MTI5LCJCIjoxODl9fSwiTGluZVdlaWdodCI6MS4wLCJMaW5lVHlwZSI6MCwiUGFyZW50U3R5bGUiOm51bGx9LCJNYXJnaW4iOnsiJGlkIjoiMTI3NiIsIlRvcCI6MC4wLCJMZWZ0IjowLjAsIlJpZ2h0IjowLjAsIkJvdHRvbSI6MC4wfSwiUGFkZGluZyI6eyIkaWQiOiIxMjc3IiwiVG9wIjowLjAsIkxlZnQiOjAuMCwiUmlnaHQiOjAuMCwiQm90dG9tIjowLjB9LCJCYWNrZ3JvdW5kIjpudWxsLCJJc1Zpc2libGUiOmZhbHNlLCJXaWR0aCI6MC4wLCJIZWlnaHQiOjAuMCwiQm9yZGVyU3R5bGUiOm51bGwsIlBhcmVudFN0eWxlIjpudWxsfSwiQWN0aXZpdHlMaW5lUGFuZWxTdHlsZSI6eyIkaWQiOiIxMjc4IiwiQWN0aXZpdHlMaW5lU3R5bGUiOnsiJGlkIjoiMTI3OSIsIkxpbmVDb2xvciI6eyIkaWQiOiIxMjgwIiwiJHR5cGUiOiJOTFJFLkNvbW1vbi5Eb20uU29saWRDb2xvckJydXNoLCBOTFJFLkNvbW1vbiIsIkNvbG9yIjp7IiRpZCI6IjEyODEiLCJBIjozOCwiUiI6NzksIkciOjEyOSwiQiI6MTg5fX0sIkxpbmVXZWlnaHQiOjEuMCwiTGluZVR5cGUiOjAsIlBhcmVudFN0eWxlIjpudWxsfSwiTWFyZ2luIjp7IiRpZCI6IjEyODIiLCJUb3AiOjAuMCwiTGVmdCI6MC4wLCJSaWdodCI6MC4wLCJCb3R0b20iOjAuMH0sIlBhZGRpbmciOnsiJGlkIjoiMTI4My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yODQiLCJBY3Rpdml0eUhlYWRlcldpZHRoIjowLjAsIklzU2V0IjpmYWxzZX0sIkRlZmF1bHRTd2ltbGFuZVN0eWxlIjp7IiRpZCI6IjEyODUiLCJIZWFkZXJTdHlsZSI6eyIkaWQiOiIxMjg2IiwiVGV4dFN0eWxlIjp7IiRpZCI6IjEyODciLCJGb250U2V0dGluZ3MiOnsiJGlkIjoiMTI4OCIsIkZvbnRTaXplIjoxMiwiRm9udE5hbWUiOiJDYWxpYnJpIiwiSXNCb2xkIjpmYWxzZSwiSXNJdGFsaWMiOmZhbHNlLCJJc1VuZGVybGluZWQiOmZhbHNlLCJQYXJlbnRTdHlsZSI6bnVsbH0sIkF1dG9TaXplIjowLCJGb3JlZ3JvdW5kIjp7IiRpZCI6IjEyODkiLCJDb2xvciI6eyIkaWQiOiIxMjkw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I5MSIsIlRvcCI6MC4wLCJMZWZ0IjowLjAsIlJpZ2h0IjowLjAsIkJvdHRvbSI6MC4wfSwiUGFkZGluZyI6eyIkaWQiOiIxMjkyIiwiVG9wIjowLjAsIkxlZnQiOjAuMCwiUmlnaHQiOjAuMCwiQm90dG9tIjowLjB9LCJCYWNrZ3JvdW5kIjpudWxsLCJJc1Zpc2libGUiOnRydWUsIldpZHRoIjowLjAsIkhlaWdodCI6MC4wLCJCb3JkZXJTdHlsZSI6bnVsbCwiUGFyZW50U3R5bGUiOm51bGx9LCJSZWN0YW5nbGVTdHlsZSI6eyIkaWQiOiIxMjkzIiwiTWFyZ2luIjp7IiRpZCI6IjEyOTQiLCJUb3AiOjAuMCwiTGVmdCI6MC4wLCJSaWdodCI6MC4wLCJCb3R0b20iOjAuMH0sIlBhZGRpbmciOnsiJGlkIjoiMTI5NSIsIlRvcCI6MC4wLCJMZWZ0IjowLjAsIlJpZ2h0IjowLjAsIkJvdHRvbSI6MC4wfSwiQmFja2dyb3VuZCI6eyIkaWQiOiIxMjk2IiwiQ29sb3IiOnsiJGlkIjoiMTI5NyIsIkEiOjEyNywiUiI6NzksIkciOjEyOSwiQiI6MTg5fX0sIklzVmlzaWJsZSI6dHJ1ZSwiV2lkdGgiOjAuMCwiSGVpZ2h0IjowLjAsIkJvcmRlclN0eWxlIjp7IiRpZCI6IjEyOTgiLCJMaW5lQ29sb3IiOnsiJGlkIjoiMTI5OSIsIiR0eXBlIjoiTkxSRS5Db21tb24uRG9tLlNvbGlkQ29sb3JCcnVzaCwgTkxSRS5Db21tb24iLCJDb2xvciI6eyIkaWQiOiIxMzAwIiwiQSI6MjU1LCJSIjoyNTUsIkciOjAsIkIiOjB9fSwiTGluZVdlaWdodCI6MC4wLCJMaW5lVHlwZSI6MCwiUGFyZW50U3R5bGUiOm51bGx9LCJQYXJlbnRTdHlsZSI6bnVsbH0sIk1hcmdpbiI6eyIkaWQiOiIxMzAxIiwiVG9wIjowLjAsIkxlZnQiOjAuMCwiUmlnaHQiOjAuMCwiQm90dG9tIjowLjB9LCJQYWRkaW5nIjp7IiRpZCI6IjEzMDIiLCJUb3AiOjAuMCwiTGVmdCI6MC4wLCJSaWdodCI6MC4wLCJCb3R0b20iOjAuMH0sIkJhY2tncm91bmQiOm51bGwsIklzVmlzaWJsZSI6dHJ1ZSwiV2lkdGgiOjAuMCwiSGVpZ2h0IjowLjAsIkJvcmRlclN0eWxlIjpudWxsLCJQYXJlbnRTdHlsZSI6bnVsbH0sIkJhY2tncm91bmRTdHlsZSI6eyIkaWQiOiIxMzAzIiwiTWFyZ2luIjp7IiRpZCI6IjEzMDQiLCJUb3AiOjAuMCwiTGVmdCI6MC4wLCJSaWdodCI6MC4wLCJCb3R0b20iOjAuMH0sIlBhZGRpbmciOnsiJGlkIjoiMTMwNSIsIlRvcCI6MC4wLCJMZWZ0IjowLjAsIlJpZ2h0IjowLjAsIkJvdHRvbSI6MC4wfSwiQmFja2dyb3VuZCI6eyIkaWQiOiIxMzA2IiwiQ29sb3IiOnsiJGlkIjoiMTMwNyIsIkEiOjM4LCJSIjo3OSwiRyI6MTI5LCJCIjoxODl9fSwiSXNWaXNpYmxlIjp0cnVlLCJXaWR0aCI6MC4wLCJIZWlnaHQiOjAuMCwiQm9yZGVyU3R5bGUiOnsiJGlkIjoiMTMwOCIsIkxpbmVDb2xvciI6eyIkaWQiOiIxMzA5IiwiJHR5cGUiOiJOTFJFLkNvbW1vbi5Eb20uU29saWRDb2xvckJydXNoLCBOTFJFLkNvbW1vbiIsIkNvbG9yIjp7IiRpZCI6IjEzMTAiLCJBIjoyNTUsIlIiOjI1NSwiRyI6MCwiQiI6MH19LCJMaW5lV2VpZ2h0IjowLjAsIkxpbmVUeXBlIjowLCJQYXJlbnRTdHlsZSI6bnVsbH0sIlBhcmVudFN0eWxlIjpudWxsfSwiSXNBYm92ZVRpbWViYW5kIjpmYWxzZSwiTWFyZ2luIjp7IiRpZCI6IjEzMTEiLCJUb3AiOjAuMCwiTGVmdCI6MC4wLCJSaWdodCI6MC4wLCJCb3R0b20iOjAuMH0sIlBhZGRpbmciOnsiJGlkIjoiMTMxMiIsIlRvcCI6MC4wLCJMZWZ0IjowLjAsIlJpZ2h0IjowLjAsIkJvdHRvbSI6MC4wfSwiSXNWaXNpYmxlIjp0cnVlLCJXaWR0aCI6MC4wLCJIZWlnaHQiOjAuMCwiQm9yZGVyU3R5bGUiOm51bGwsIlBhcmVudFN0eWxlIjpudWxsfX0sIlNjYWxlIjp7IiRpZCI6IjEzMTMiLCJTdGFydERhdGUiOiIyMDAzLTEyLTMxVDIzOjU5OjAwIiwiRW5kRGF0ZSI6IjIwMTgtMDItMDRUMjM6NTk6MDAiLCJGb3JtYXQiOiJNTU0iLCJUeXBlIjo0LCJBdXRvRGF0ZVJhbmdlIjp0cnVlLCJXb3JraW5nRGF5cyI6MzEsIkZpc2NhbFllYXIiOnsiJGlkIjoiMTMxNCIsIlN0YXJ0TW9udGgiOjEsIlVzZVN0YXJ0aW5nWWVhckZvck51bWJlcmluZyI6dHJ1ZSwiU2hvd0Zpc2NhbFllYXJMYWJlbCI6dHJ1ZX0sIlRvZGF5TWFya2VyVGV4dCI6IlRvZGF5IiwiQXV0b1NjYWxlVHlwZSI6dHJ1ZX0sIlNjYWxlVjIiOnsiJGlkIjoiMTMxNSIsIlN0YXJ0RGF0ZSI6IjIwMDMtMTItMzFUMjM6NTk6MDAiLCJFbmREYXRlIjoiMjAyMi0wMy0xMFQyMzo1OTowMCIsIkF1dG9EYXRlUmFuZ2UiOnRydWUsIldvcmtpbmdEYXlzIjozMSwiRmlzY2FsWWVhciI6eyIkcmVmIjoiMTMxNCJ9LCJUb2RheU1hcmtlclRleHQiOiJUb2RheSIsIkF1dG9TY2FsZVR5cGUiOnRydWUsIlRpbWViYW5kU2NhbGVzIjp7IiRpZCI6IjEzMTYiLCJUb3BTY2FsZUxheWVyIjp7IiRpZCI6IjEzMTciLCJGb3JtYXQiOiJNTU0iLCJUeXBlIjo0fSwiTWlkZGxlU2NhbGVMYXllciI6eyIkaWQiOiIxMzE4IiwiRm9ybWF0IjpudWxsLCJUeXBlIjowfSwiQm90dG9tU2NhbGVMYXllciI6eyIkaWQiOiIxMzE5IiwiRm9ybWF0IjpudWxsLCJUeXBlIjowfX19LCJNaWxlc3RvbmVzIjpbXSwiVGFza3MiOltdLCJTd2ltbGFuZXMiOltdLCJNc1Byb2plY3RJdGVtc1RyZWUiOm51bGwsIk1ldGFkYXRhIjp7IiRpZCI6IjEzMjAiLCJFeGNlbFNoZWV0TmFtZSI6IlNoZWV0MSIsIkl0ZW1zVGl0bGVzIjoiW1wiVGhlIEZhY2Vib29rIGlzIGxhdW5jaGVkIGFzIGEgSGFydmFyZCBzb2NpYWwgbmV0d29ya1wiLFwiVGhlRmFjZWJvb2suY29tIExMQyBpcyBmb3JtZWRcIixcIkZpcnN0IG9mZmljaWFsIGludmVzdG1lbnQsICQ1MDAsMDAwXCIsXCJDb25uZWN0VSBmaWxlcyBsYXdzdWl0IGFnYWluc3QgRmFjZWJvb2tcIixcIkZhY2Vib29rIGFjcXVpcmVzIEZhY2Vib29rLmNvbSBkb21haW5cIixcIkludHJvZHVjZXMgdGFnZ2luZ1wiLFwiRmFjZWJvb2sgTm90ZXNcIixcIk5ld3MgRmVlZCBpcyBsYXVuY2hlZFwiLFwiRmFjZWJvb2sgZ29lcyBtb2JpbGVcIixcIkZhY2Vib29rIFBsYXRmb3JtIGZvciBkZXZlbG9wZXJzXCIsXCJGYWNlYm9vayBCZWFjb24gaXMgbGF1bmNoZWQuIFByaXZhY3kgY29uY2VybnMgYXJpc2UuXCIsXCJTZXR0bGVzIGRpc3B1dGUgd2l0aCBDb25uZWN0VVwiLFwiSW50ZXJuYXRpb25hbCBoZWFkcXVhcnRlcnMgaW4gRHVibGluXCIsXCJUaGUgXFxcIkxpa2VcXFwiIGJ1dHRvbiBpcyBpbnRyb2R1Y2VkXCIsXCJCZWFjb24gaXMgc2h1dCBkb3duXCIsXCJQYXJ0bmVycyB3aXRoIHNreXBlIHRvIGFkZCB2aWRlbyBjaGF0XCIsXCJGZWF0dXJlZCBQb3N0cyBzdGFydCBzaG93aW5nIGluIHRoZSBOZXdzIEZlZWRcIixcIkFjcXVpcmVzIEluc3RhZ3JhbVwiLFwiRmFjZWJvb2sgZ29lcyBwdWJsaWNcIixcIjEgYmlsbGlvbiBhY3RpdmUgdXNlcnNcIixcIlN0aWNrZXJzIGFyZSBsYXVuY2hlZFwiLFwiRmFjZWJvb2sgbGF1bmNoZXMgSW50ZXJuZXQub3JnXCIsXCJMb29rIEJhY2sgdmlkZW9zIGFyZSBpbnRyb2R1Y2VkXCIsXCJBY3F1aXJlcyBXaGF0c0FwcFwiLFwiQ3JlYXRlcyBjdXN0b20gVG9yIGxpbmtcIixcIkludHJvZHVjZXMgcGVlci10by1wZWVyIHBheW1lbnQgaW4gTWVzc2VuZ2VyXCIsXCJBbm5vdW5jZXMgc3VwcG9ydCBmb3IgR0lGc1wiLFwiRmFjZWJvb2sgcmVhY3Rpb25zIGFyZSBsYXVuY2hlZFwiLFwiSW50cm9kdWNlcyBzZWNyZXQgU29jY2VyIGdhbWUgaW4gTWVzc2VuZ2VyXCIsXCJBbm5vdW5jZXMgRmFjZWJvb2sgU3BhY2VzXCIsXCJBY3F1aXJlcyBzb2NpYWwgbWVkaWEgYXBwIHRiaFwiLFwiMTQteWVhciBhbm5pdmVyc2FyeVwiXSIsIkNvbHVtbnNNYXBwaW5nIjoiW3tcIiRpZFwiOlwiMVwiLFwiU2VsZWN0ZWRNYXBwaW5nXCI6MixcIkNvbHVtbkhlYWRlclwiOlwiQ29sdW1uMlwiLFwiQ29sdW1uRnJpZW5kbHlOYW1lXCI6XCJDb2x1bW4gMlwifSx7XCIkaWRcIjpcIjJcIixcIlNlbGVjdGVkTWFwcGluZ1wiOjMsXCJDb2x1bW5IZWFkZXJcIjpcIkNvbHVtbjFcIixcIkNvbHVtbkZyaWVuZGx5TmFtZVwiOlwiQ29sdW1uIDFcIn0se1wiJGlkXCI6XCIzXCIsXCJTZWxlY3RlZE1hcHBpbmdcIjo2LFwiQ29sdW1uSGVhZGVyXCI6XCJDb2x1bW4zXCIsXCJDb2x1bW5GcmllbmRseU5hbWVcIjpudWxsfV0iLCJIZWFkZXJSb3ciOm51bGw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iwiSGVhZGVyUm93SW5kZXgiOiIiLCJNc2VTeW5jQnlVaWQiOiJGYWxzZSIsIk1zZUxhdGVzdEltcG9ydEl0ZW1zIjoie1wiJGlkXCI6XCIxXCIsXCJSb290XCI6e1wiSW1wb3J0SWRcIjpudWxsLFwiSXNJbXBvcnRlZFwiOmZhbHNlLFwiQ2hpbGRyZW5cIjpbe1wiJGlkXCI6XCIyXCIsXCJJbXBvcnRJZFwiOlwiVGhlIEZhY2Vib29rIGlzIGxhdW5jaGVkIGFzIGEgSGFydmFyZCBzb2NpYWwgbmV0d29ya1wiLFwiSXNJbXBvcnRlZFwiOnRydWUsXCJDaGlsZHJlblwiOltdfSx7XCIkaWRcIjpcIjNcIixcIkltcG9ydElkXCI6XCJUaGVGYWNlYm9vay5jb20gTExDIGlzIGZvcm1lZFwiLFwiSXNJbXBvcnRlZFwiOnRydWUsXCJDaGlsZHJlblwiOltdfSx7XCIkaWRcIjpcIjRcIixcIkltcG9ydElkXCI6XCJGaXJzdCBvZmZpY2lhbCBpbnZlc3RtZW50LCAkNTAwLDAwMFwiLFwiSXNJbXBvcnRlZFwiOnRydWUsXCJDaGlsZHJlblwiOltdfSx7XCIkaWRcIjpcIjVcIixcIkltcG9ydElkXCI6XCJDb25uZWN0VSBmaWxlcyBsYXdzdWl0IGFnYWluc3QgRmFjZWJvb2tcIixcIklzSW1wb3J0ZWRcIjp0cnVlLFwiQ2hpbGRyZW5cIjpbXX0se1wiJGlkXCI6XCI2XCIsXCJJbXBvcnRJZFwiOlwiRmFjZWJvb2sgYWNxdWlyZXMgRmFjZWJvb2suY29tIGRvbWFpblwiLFwiSXNJbXBvcnRlZFwiOnRydWUsXCJDaGlsZHJlblwiOltdfSx7XCIkaWRcIjpcIjdcIixcIkltcG9ydElkXCI6XCJJbnRyb2R1Y2VzIHRhZ2dpbmdcIixcIklzSW1wb3J0ZWRcIjp0cnVlLFwiQ2hpbGRyZW5cIjpbXX0se1wiJGlkXCI6XCI4XCIsXCJJbXBvcnRJZFwiOlwiRmFjZWJvb2sgTm90ZXNcIixcIklzSW1wb3J0ZWRcIjp0cnVlLFwiQ2hpbGRyZW5cIjpbXX0se1wiJGlkXCI6XCI5XCIsXCJJbXBvcnRJZFwiOlwiTmV3cyBGZWVkIGlzIGxhdW5jaGVkXCIsXCJJc0ltcG9ydGVkXCI6dHJ1ZSxcIkNoaWxkcmVuXCI6W119LHtcIiRpZFwiOlwiMTBcIixcIkltcG9ydElkXCI6XCJGYWNlYm9vayBnb2VzIG1vYmlsZVwiLFwiSXNJbXBvcnRlZFwiOnRydWUsXCJDaGlsZHJlblwiOltdfSx7XCIkaWRcIjpcIjExXCIsXCJJbXBvcnRJZFwiOlwiRmFjZWJvb2sgUGxhdGZvcm0gZm9yIGRldmVsb3BlcnNcIixcIklzSW1wb3J0ZWRcIjp0cnVlLFwiQ2hpbGRyZW5cIjpbXX0se1wiJGlkXCI6XCIxMlwiLFwiSW1wb3J0SWRcIjpcIkZhY2Vib29rIEJlYWNvbiBpcyBsYXVuY2hlZC4gUHJpdmFjeSBjb25jZXJucyBhcmlzZS5cIixcIklzSW1wb3J0ZWRcIjp0cnVlLFwiQ2hpbGRyZW5cIjpbXX0se1wiJGlkXCI6XCIxM1wiLFwiSW1wb3J0SWRcIjpcIlNldHRsZXMgZGlzcHV0ZSB3aXRoIENvbm5lY3RVXCIsXCJJc0ltcG9ydGVkXCI6dHJ1ZSxcIkNoaWxkcmVuXCI6W119LHtcIiRpZFwiOlwiMTRcIixcIkltcG9ydElkXCI6XCJJbnRlcm5hdGlvbmFsIGhlYWRxdWFydGVycyBpbiBEdWJsaW5cIixcIklzSW1wb3J0ZWRcIjp0cnVlLFwiQ2hpbGRyZW5cIjpbXX0se1wiJGlkXCI6XCIxNVwiLFwiSW1wb3J0SWRcIjpcIlRoZSBcXFwiTGlrZVxcXCIgYnV0dG9uIGlzIGludHJvZHVjZWRcIixcIklzSW1wb3J0ZWRcIjp0cnVlLFwiQ2hpbGRyZW5cIjpbXX0se1wiJGlkXCI6XCIxNlwiLFwiSW1wb3J0SWRcIjpcIkJlYWNvbiBpcyBzaHV0IGRvd25cIixcIklzSW1wb3J0ZWRcIjp0cnVlLFwiQ2hpbGRyZW5cIjpbXX0se1wiJGlkXCI6XCIxN1wiLFwiSW1wb3J0SWRcIjpcIlBhcnRuZXJzIHdpdGggc2t5cGUgdG8gYWRkIHZpZGVvIGNoYXRcIixcIklzSW1wb3J0ZWRcIjp0cnVlLFwiQ2hpbGRyZW5cIjpbXX0se1wiJGlkXCI6XCIxOFwiLFwiSW1wb3J0SWRcIjpcIkZlYXR1cmVkIFBvc3RzIHN0YXJ0IHNob3dpbmcgaW4gdGhlIE5ld3MgRmVlZFwiLFwiSXNJbXBvcnRlZFwiOnRydWUsXCJDaGlsZHJlblwiOltdfSx7XCIkaWRcIjpcIjE5XCIsXCJJbXBvcnRJZFwiOlwiQWNxdWlyZXMgSW5zdGFncmFtXCIsXCJJc0ltcG9ydGVkXCI6dHJ1ZSxcIkNoaWxkcmVuXCI6W119LHtcIiRpZFwiOlwiMjBcIixcIkltcG9ydElkXCI6XCJGYWNlYm9vayBnb2VzIHB1YmxpY1wiLFwiSXNJbXBvcnRlZFwiOnRydWUsXCJDaGlsZHJlblwiOltdfSx7XCIkaWRcIjpcIjIxXCIsXCJJbXBvcnRJZFwiOlwiMSBiaWxsaW9uIGFjdGl2ZSB1c2Vyc1wiLFwiSXNJbXBvcnRlZFwiOnRydWUsXCJDaGlsZHJlblwiOltdfSx7XCIkaWRcIjpcIjIyXCIsXCJJbXBvcnRJZFwiOlwiU3RpY2tlcnMgYXJlIGxhdW5jaGVkXCIsXCJJc0ltcG9ydGVkXCI6dHJ1ZSxcIkNoaWxkcmVuXCI6W119LHtcIiRpZFwiOlwiMjNcIixcIkltcG9ydElkXCI6XCJGYWNlYm9vayBsYXVuY2hlcyBJbnRlcm5ldC5vcmdcIixcIklzSW1wb3J0ZWRcIjp0cnVlLFwiQ2hpbGRyZW5cIjpbXX0se1wiJGlkXCI6XCIyNFwiLFwiSW1wb3J0SWRcIjpcIkxvb2sgQmFjayB2aWRlb3MgYXJlIGludHJvZHVjZWRcIixcIklzSW1wb3J0ZWRcIjp0cnVlLFwiQ2hpbGRyZW5cIjpbXX0se1wiJGlkXCI6XCIyNVwiLFwiSW1wb3J0SWRcIjpcIkFjcXVpcmVzIFdoYXRzQXBwXCIsXCJJc0ltcG9ydGVkXCI6dHJ1ZSxcIkNoaWxkcmVuXCI6W119LHtcIiRpZFwiOlwiMjZcIixcIkltcG9ydElkXCI6XCJDcmVhdGVzIGN1c3RvbSBUb3IgbGlua1wiLFwiSXNJbXBvcnRlZFwiOnRydWUsXCJDaGlsZHJlblwiOltdfSx7XCIkaWRcIjpcIjI3XCIsXCJJbXBvcnRJZFwiOlwiSW50cm9kdWNlcyBwZWVyLXRvLXBlZXIgcGF5bWVudCBpbiBNZXNzZW5nZXJcIixcIklzSW1wb3J0ZWRcIjp0cnVlLFwiQ2hpbGRyZW5cIjpbXX0se1wiJGlkXCI6XCIyOFwiLFwiSW1wb3J0SWRcIjpcIkFubm91bmNlcyBzdXBwb3J0IGZvciBHSUZzXCIsXCJJc0ltcG9ydGVkXCI6dHJ1ZSxcIkNoaWxkcmVuXCI6W119LHtcIiRpZFwiOlwiMjlcIixcIkltcG9ydElkXCI6XCJGYWNlYm9vayByZWFjdGlvbnMgYXJlIGxhdW5jaGVkXCIsXCJJc0ltcG9ydGVkXCI6dHJ1ZSxcIkNoaWxkcmVuXCI6W119LHtcIiRpZFwiOlwiMzBcIixcIkltcG9ydElkXCI6XCJJbnRyb2R1Y2VzIHNlY3JldCBTb2NjZXIgZ2FtZSBpbiBNZXNzZW5nZXJcIixcIklzSW1wb3J0ZWRcIjp0cnVlLFwiQ2hpbGRyZW5cIjpbXX0se1wiJGlkXCI6XCIzMVwiLFwiSW1wb3J0SWRcIjpcIkFubm91bmNlcyBGYWNlYm9vayBTcGFjZXNcIixcIklzSW1wb3J0ZWRcIjp0cnVlLFwiQ2hpbGRyZW5cIjpbXX0se1wiJGlkXCI6XCIzMlwiLFwiSW1wb3J0SWRcIjpcIkFjcXVpcmVzIHNvY2lhbCBtZWRpYSBhcHAgdGJoXCIsXCJJc0ltcG9ydGVkXCI6dHJ1ZSxcIkNoaWxkcmVuXCI6W119LHtcIiRpZFwiOlwiMzNcIixcIkltcG9ydElkXCI6XCIxNC15ZWFyIGFubml2ZXJzYXJ5XCIsXCJJc0ltcG9ydGVkXCI6dHJ1ZSxcIkNoaWxkcmVuXCI6W119XX19IiwiUmVjZW50Q29sb3JzQ29sbGVjdGlvbiI6IltcIiNGRjFEMjk0OFwiLFwiI0ZGNDg2N0I0XCJdIn0sIlNldHRpbmdzIjp7IiRpZCI6IjEzMjEiLCJJbXBhT3B0aW9ucyI6eyIkaWQiOiIxMzIy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mZhbHNlLCJJbXBvcnRUeXBlIjo0LCJGaWxlUGF0aCI6IkM6XFxPZmZpY2UgVGltZWxpbmVcXEZhY2Vib29rIHRpbWVsaW5lLnhsc3giLCJUaW1lQ29uZmlndXJhdGlvbiI6eyIkaWQiOiIxMzIzIiwiVXNlVGltZSI6ZmFsc2UsIldvcmtEYXlTdGFydCI6IjAwOjAwOjAwIiwiV29ya0RheUVuZCI6IjIzOjU5OjAwIn0sIkxhc3RVc2VkVGVtcGxhdGVJZCI6IjBjZDBiN2RjLWU2NTgtNGZmNi05NjA0LTVkZmY0M2M3ODAwMC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ebook Inc. goes public"/>
  <p:tag name="OTLDATE" val="2012-05-12T23:59:00.0000000Z"/>
  <p:tag name="OTLPOSITIONONTASK" val="None"/>
  <p:tag name="OTLRELATEDTASKID" val="00000000-0000-0000-0000-000000000000"/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reates custom Tor link"/>
  <p:tag name="OTLDATE" val="2014-10-31T23:59:00.0000000Z"/>
  <p:tag name="OTLPOSITIONONTASK" val="None"/>
  <p:tag name="OTLRELATEDTASKID" val="00000000-0000-0000-0000-000000000000"/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onnectU sues Facebook"/>
  <p:tag name="OTLDATE" val="2004-09-01T23:59:00.0000000Z"/>
  <p:tag name="OTLPOSITIONONTASK" val="None"/>
  <p:tag name="OTLRELATEDTASKID" val="00000000-0000-0000-0000-000000000000"/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ases rules to allow violent speech against 'Russian invaders'"/>
  <p:tag name="OTLDATE" val="2022-03-10T23:59:00.0000000"/>
  <p:tag name="OTLPOSITIONONTASK" val="None"/>
  <p:tag name="OTLRELATEDTASKID" val="00000000-0000-0000-0000-000000000000"/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ternational headquarters in Dublin"/>
  <p:tag name="OTLDATE" val="2008-10-01T23:59:00.0000000Z"/>
  <p:tag name="OTLPOSITIONONTASK" val="None"/>
  <p:tag name="OTLRELATEDTASKID" val="00000000-0000-0000-0000-000000000000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quires Instagram"/>
  <p:tag name="OTLDATE" val="2012-04-01T23:59:00.0000000Z"/>
  <p:tag name="OTLPOSITIONONTASK" val="None"/>
  <p:tag name="OTLRELATEDTASKID" val="00000000-0000-0000-0000-000000000000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quires social media app tbh"/>
  <p:tag name="OTLDATE" val="2017-10-16T23:59:00.0000000Z"/>
  <p:tag name="OTLPOSITIONONTASK" val="None"/>
  <p:tag name="OTLRELATEDTASKID" val="00000000-0000-0000-0000-000000000000"/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urchases GIPHY"/>
  <p:tag name="OTLDATE" val="2020-05-01T23:59:00.0000000"/>
  <p:tag name="OTLPOSITIONONTASK" val="None"/>
  <p:tag name="OTLRELATEDTASKID" val="00000000-0000-0000-0000-000000000000"/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quires WhatsApp"/>
  <p:tag name="OTLPOSITIONONTASK" val="None"/>
  <p:tag name="OTLRELATEDTASKID" val="00000000-0000-0000-0000-000000000000"/>
  <p:tag name="OTLDATE" val="2014-02-01T23:59:00.0000000Z"/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ambridge Analytica data scandal"/>
  <p:tag name="OTLDATE" val="2018-03-17T23:59:00.0000000"/>
  <p:tag name="OTLPOSITIONONTASK" val="None"/>
  <p:tag name="OTLRELATEDTASKID" val="00000000-0000-0000-0000-000000000000"/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0-14T23:59:00.0000000"/>
  <p:tag name="OTLPOSITIONONTASK" val="None"/>
  <p:tag name="OTLRELATEDTASKID" val="00000000-0000-0000-0000-000000000000"/>
  <p:tag name="OTLMARKERSHAPE" val="OTL"/>
  <p:tag name="OTLMTITLE" val="Facebook Inc. renamed as Meta Platforms Inc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LC is formed"/>
  <p:tag name="OTLPOSITIONONTASK" val="None"/>
  <p:tag name="OTLRELATEDTASKID" val="00000000-0000-0000-0000-000000000000"/>
  <p:tag name="OTLMARKERSHAPE" val="OTL"/>
  <p:tag name="OTLDATE" val="2004-04-13T23:59:00.000000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ettles dispute with ConnectU"/>
  <p:tag name="OTLDATE" val="2008-06-01T23:59:00.0000000Z"/>
  <p:tag name="OTLPOSITIONONTASK" val="None"/>
  <p:tag name="OTLRELATEDTASKID" val="00000000-0000-0000-0000-000000000000"/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 billion active users"/>
  <p:tag name="OTLDATE" val="2012-10-01T23:59:00.0000000Z"/>
  <p:tag name="OTLPOSITIONONTASK" val="None"/>
  <p:tag name="OTLRELATEDTASKID" val="00000000-0000-0000-0000-000000000000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ata breach exposes 530m users "/>
  <p:tag name="OTLDATE" val="2021-05-01T23:59:00.0000000"/>
  <p:tag name="OTLPOSITIONONTASK" val="None"/>
  <p:tag name="OTLRELATEDTASKID" val="00000000-0000-0000-0000-000000000000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nnounces support for GIFs"/>
  <p:tag name="OTLDATE" val="2015-05-29T23:59:00.0000000Z"/>
  <p:tag name="OTLPOSITIONONTASK" val="None"/>
  <p:tag name="OTLRELATEDTASKID" val="00000000-0000-0000-0000-000000000000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ecret soccer game in Messenger"/>
  <p:tag name="OTLDATE" val="2016-06-15T23:59:00.0000000Z"/>
  <p:tag name="OTLPOSITIONONTASK" val="None"/>
  <p:tag name="OTLRELATEDTASKID" val="00000000-0000-0000-0000-000000000000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ases rules to allow violent speech against 'Russian invaders'"/>
  <p:tag name="OTLDATE" val="2022-03-10T23:59:00.0000000"/>
  <p:tag name="OTLPOSITIONONTASK" val="None"/>
  <p:tag name="OTLRELATEDTASKID" val="00000000-0000-0000-0000-000000000000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troduces tagging"/>
  <p:tag name="OTLDATE" val="2005-12-01T23:59:00.0000000Z"/>
  <p:tag name="OTLPOSITIONONTASK" val="None"/>
  <p:tag name="OTLRELATEDTASKID" val="00000000-0000-0000-0000-000000000000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eacon is shut down"/>
  <p:tag name="OTLDATE" val="2009-09-01T23:59:00.0000000Z"/>
  <p:tag name="OTLPOSITIONONTASK" val="None"/>
  <p:tag name="OTLRELATEDTASKID" val="00000000-0000-0000-0000-000000000000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ebook Timeline is introduced"/>
  <p:tag name="OTLDATE" val="2011-09-11T00:00:00.0000000Z"/>
  <p:tag name="OTLPOSITIONONTASK" val="None"/>
  <p:tag name="OTLRELATEDTASKID" val="00000000-0000-0000-0000-000000000000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ickers are launched"/>
  <p:tag name="OTLDATE" val="2013-05-01T23:59:00.0000000Z"/>
  <p:tag name="OTLPOSITIONONTASK" val="None"/>
  <p:tag name="OTLRELATEDTASKID" val="00000000-0000-0000-0000-000000000000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unches Dark Mode for mobile"/>
  <p:tag name="OTLPOSITIONONTASK" val="None"/>
  <p:tag name="OTLRELATEDTASKID" val="00000000-0000-0000-0000-000000000000"/>
  <p:tag name="OTLMARKERSHAPE" val="OTL"/>
  <p:tag name="OTLDATE" val="2020-06-01T23:59:00.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ook Back videos are introduced"/>
  <p:tag name="OTLDATE" val="2014-02-04T23:59:00.0000000"/>
  <p:tag name="OTLPOSITIONONTASK" val="None"/>
  <p:tag name="OTLRELATEDTASKID" val="00000000-0000-0000-0000-000000000000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aily active users drop for the first time in FB history"/>
  <p:tag name="OTLDATE" val="2022-02-01T23:59:00.0000000"/>
  <p:tag name="OTLPOSITIONONTASK" val="None"/>
  <p:tag name="OTLRELATEDTASKID" val="00000000-0000-0000-0000-000000000000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eatured Posts start showing in the News Feed"/>
  <p:tag name="OTLDATE" val="2012-01-10T23:59:00.0000000Z"/>
  <p:tag name="OTLPOSITIONONTASK" val="None"/>
  <p:tag name="OTLRELATEDTASKID" val="00000000-0000-0000-0000-000000000000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ebook reactions are launched"/>
  <p:tag name="OTLDATE" val="2016-02-28T23:59:00.0000000"/>
  <p:tag name="OTLPOSITIONONTASK" val="None"/>
  <p:tag name="OTLRELATEDTASKID" val="00000000-0000-0000-0000-000000000000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nnounces Facebook Spaces"/>
  <p:tag name="OTLDATE" val="2017-04-18T23:59:00.0000000Z"/>
  <p:tag name="OTLPOSITIONONTASK" val="None"/>
  <p:tag name="OTLRELATEDTASKID" val="00000000-0000-0000-0000-000000000000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hutdown of face recognition"/>
  <p:tag name="OTLDATE" val="2021-11-02T23:59:00.0000000"/>
  <p:tag name="OTLPOSITIONONTASK" val="None"/>
  <p:tag name="OTLRELATEDTASKID" val="00000000-0000-0000-0000-000000000000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&quot;Like&quot; button is introduced"/>
  <p:tag name="OTLDATE" val="2009-02-09T23:59:00.0000000Z"/>
  <p:tag name="OTLPOSITIONONTASK" val="None"/>
  <p:tag name="OTLRELATEDTASKID" val="00000000-0000-0000-0000-000000000000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ebook Beacon launches. Privacy concerns."/>
  <p:tag name="OTLDATE" val="2007-11-06T23:59:00.0000000Z"/>
  <p:tag name="OTLPOSITIONONTASK" val="None"/>
  <p:tag name="OTLRELATEDTASKID" val="00000000-0000-0000-0000-000000000000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AUTODATERANGE" val="True"/>
  <p:tag name="OTLTIMEBANDSTARTDATE" val="2003-12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ENDDATE" val="2022-03-10T23:59:00.0000000"/>
  <p:tag name="OTLLEFTENDCAPSMARGINLEFT" val="44.5066666666667"/>
  <p:tag name="OTLTIMEBANDTHREEDEFFECTS" val="None"/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quires Facebook.com domain"/>
  <p:tag name="OTLDATE" val="2005-08-23T23:59:00.0000000Z"/>
  <p:tag name="OTLPOSITIONONTASK" val="None"/>
  <p:tag name="OTLRELATEDTASKID" val="00000000-0000-0000-0000-000000000000"/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ews Feed is launched"/>
  <p:tag name="OTLDATE" val="2006-09-06T23:59:00.0000000Z"/>
  <p:tag name="OTLPOSITIONONTASK" val="None"/>
  <p:tag name="OTLRELATEDTASKID" val="00000000-0000-0000-0000-000000000000"/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4-02-04T23:59:00.0000000"/>
  <p:tag name="OTLPOSITIONONTASK" val="None"/>
  <p:tag name="OTLRELATEDTASKID" val="00000000-0000-0000-0000-000000000000"/>
  <p:tag name="OTLMARKERSHAPE" val="OTL"/>
  <p:tag name="OTLMTITLE" val="“TheFacebook” launches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4-06-01T23:59:00.0000000"/>
  <p:tag name="OTLPOSITIONONTASK" val="None"/>
  <p:tag name="OTLRELATEDTASKID" val="00000000-0000-0000-0000-000000000000"/>
  <p:tag name="OTLMTITLE" val="First official investment: $500,000"/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ebook goes mobile"/>
  <p:tag name="OTLDATE" val="2007-01-10T23:59:00.0000000Z"/>
  <p:tag name="OTLPOSITIONONTASK" val="None"/>
  <p:tag name="OTLRELATEDTASKID" val="00000000-0000-0000-0000-000000000000"/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1-06-28T23:59:00.0000000Z"/>
  <p:tag name="OTLPOSITIONONTASK" val="None"/>
  <p:tag name="OTLRELATEDTASKID" val="00000000-0000-0000-0000-000000000000"/>
  <p:tag name="OTLMTITLE" val="Partners with Skype to add video chat"/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Widescreen</PresentationFormat>
  <Paragraphs>93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2018-01-31T07:20:51Z</dcterms:created>
  <dcterms:modified xsi:type="dcterms:W3CDTF">2022-07-29T13:36:30Z</dcterms:modified>
</cp:coreProperties>
</file>