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A2F"/>
    <a:srgbClr val="679781"/>
    <a:srgbClr val="CBDBD4"/>
    <a:srgbClr val="AEDFD9"/>
    <a:srgbClr val="2EBC8A"/>
    <a:srgbClr val="000000"/>
    <a:srgbClr val="0A0F29"/>
    <a:srgbClr val="111E38"/>
    <a:srgbClr val="010008"/>
    <a:srgbClr val="192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897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9541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6243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370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346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9308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104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845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90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6143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4856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0AC8-B6A1-4A6C-B5D3-7A62435F0A70}" type="datetimeFigureOut">
              <a:rPr lang="ro-RO" smtClean="0"/>
              <a:t>20.07.2018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432C-F10F-4435-A828-0C5C0FF8AD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958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image" Target="../media/image3.png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image" Target="../media/image1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5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OTLSHAPE_M_182025973c4e49c1a07df5d4d0190253_Connector2"/>
          <p:cNvCxnSpPr/>
          <p:nvPr>
            <p:custDataLst>
              <p:tags r:id="rId2"/>
            </p:custDataLst>
          </p:nvPr>
        </p:nvCxnSpPr>
        <p:spPr>
          <a:xfrm>
            <a:off x="9621356" y="3973237"/>
            <a:ext cx="0" cy="8890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182025973c4e49c1a07df5d4d0190253_Connector1"/>
          <p:cNvCxnSpPr/>
          <p:nvPr>
            <p:custDataLst>
              <p:tags r:id="rId3"/>
            </p:custDataLst>
          </p:nvPr>
        </p:nvCxnSpPr>
        <p:spPr>
          <a:xfrm>
            <a:off x="9621356" y="3492500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2f161aecd858419bb074558d942818f8_Connector1"/>
          <p:cNvCxnSpPr/>
          <p:nvPr>
            <p:custDataLst>
              <p:tags r:id="rId4"/>
            </p:custDataLst>
          </p:nvPr>
        </p:nvCxnSpPr>
        <p:spPr>
          <a:xfrm>
            <a:off x="8760575" y="3492500"/>
            <a:ext cx="0" cy="1050375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M_42de7ac50ea0407ea975b8e2ca5bcbb8_Connector3"/>
          <p:cNvCxnSpPr/>
          <p:nvPr>
            <p:custDataLst>
              <p:tags r:id="rId5"/>
            </p:custDataLst>
          </p:nvPr>
        </p:nvCxnSpPr>
        <p:spPr>
          <a:xfrm>
            <a:off x="8345437" y="4934712"/>
            <a:ext cx="0" cy="194141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42de7ac50ea0407ea975b8e2ca5bcbb8_Connector2"/>
          <p:cNvCxnSpPr/>
          <p:nvPr>
            <p:custDataLst>
              <p:tags r:id="rId6"/>
            </p:custDataLst>
          </p:nvPr>
        </p:nvCxnSpPr>
        <p:spPr>
          <a:xfrm>
            <a:off x="8345437" y="3973237"/>
            <a:ext cx="0" cy="790956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42de7ac50ea0407ea975b8e2ca5bcbb8_Connector1"/>
          <p:cNvCxnSpPr/>
          <p:nvPr>
            <p:custDataLst>
              <p:tags r:id="rId7"/>
            </p:custDataLst>
          </p:nvPr>
        </p:nvCxnSpPr>
        <p:spPr>
          <a:xfrm>
            <a:off x="8345437" y="3492500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511ef7a29c28467da63dc9f6ef6ab90f_Connector2"/>
          <p:cNvCxnSpPr/>
          <p:nvPr>
            <p:custDataLst>
              <p:tags r:id="rId8"/>
            </p:custDataLst>
          </p:nvPr>
        </p:nvCxnSpPr>
        <p:spPr>
          <a:xfrm>
            <a:off x="7172087" y="3973237"/>
            <a:ext cx="0" cy="1701864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511ef7a29c28467da63dc9f6ef6ab90f_Connector1"/>
          <p:cNvCxnSpPr/>
          <p:nvPr>
            <p:custDataLst>
              <p:tags r:id="rId9"/>
            </p:custDataLst>
          </p:nvPr>
        </p:nvCxnSpPr>
        <p:spPr>
          <a:xfrm>
            <a:off x="7172087" y="3492500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40c6618cda294078a3dbbdfc37296e8c_Connector2"/>
          <p:cNvCxnSpPr/>
          <p:nvPr>
            <p:custDataLst>
              <p:tags r:id="rId10"/>
            </p:custDataLst>
          </p:nvPr>
        </p:nvCxnSpPr>
        <p:spPr>
          <a:xfrm>
            <a:off x="6427579" y="6066938"/>
            <a:ext cx="0" cy="184848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40c6618cda294078a3dbbdfc37296e8c_Connector1"/>
          <p:cNvCxnSpPr/>
          <p:nvPr>
            <p:custDataLst>
              <p:tags r:id="rId11"/>
            </p:custDataLst>
          </p:nvPr>
        </p:nvCxnSpPr>
        <p:spPr>
          <a:xfrm>
            <a:off x="6427579" y="3492500"/>
            <a:ext cx="0" cy="2403920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d97952592a8b4c88ab5bb02baaf6d352_Connector2"/>
          <p:cNvCxnSpPr/>
          <p:nvPr>
            <p:custDataLst>
              <p:tags r:id="rId12"/>
            </p:custDataLst>
          </p:nvPr>
        </p:nvCxnSpPr>
        <p:spPr>
          <a:xfrm>
            <a:off x="5297113" y="3973237"/>
            <a:ext cx="0" cy="88900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d97952592a8b4c88ab5bb02baaf6d352_Connector1"/>
          <p:cNvCxnSpPr/>
          <p:nvPr>
            <p:custDataLst>
              <p:tags r:id="rId13"/>
            </p:custDataLst>
          </p:nvPr>
        </p:nvCxnSpPr>
        <p:spPr>
          <a:xfrm>
            <a:off x="5297113" y="3492500"/>
            <a:ext cx="0" cy="310219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05cfbcdf4d2b45579ce9befa1216accb_Connector3"/>
          <p:cNvCxnSpPr/>
          <p:nvPr>
            <p:custDataLst>
              <p:tags r:id="rId14"/>
            </p:custDataLst>
          </p:nvPr>
        </p:nvCxnSpPr>
        <p:spPr>
          <a:xfrm>
            <a:off x="5190566" y="4453975"/>
            <a:ext cx="0" cy="8890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05cfbcdf4d2b45579ce9befa1216accb_Connector2"/>
          <p:cNvCxnSpPr/>
          <p:nvPr>
            <p:custDataLst>
              <p:tags r:id="rId15"/>
            </p:custDataLst>
          </p:nvPr>
        </p:nvCxnSpPr>
        <p:spPr>
          <a:xfrm>
            <a:off x="5190566" y="3973237"/>
            <a:ext cx="0" cy="11430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05cfbcdf4d2b45579ce9befa1216accb_Connector1"/>
          <p:cNvCxnSpPr/>
          <p:nvPr>
            <p:custDataLst>
              <p:tags r:id="rId16"/>
            </p:custDataLst>
          </p:nvPr>
        </p:nvCxnSpPr>
        <p:spPr>
          <a:xfrm>
            <a:off x="5190566" y="3492500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82c2ac5f5f77424f84a69c9b04bcc6a4_Connector2"/>
          <p:cNvCxnSpPr/>
          <p:nvPr>
            <p:custDataLst>
              <p:tags r:id="rId17"/>
            </p:custDataLst>
          </p:nvPr>
        </p:nvCxnSpPr>
        <p:spPr>
          <a:xfrm>
            <a:off x="11101971" y="2305213"/>
            <a:ext cx="0" cy="755487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82c2ac5f5f77424f84a69c9b04bcc6a4_Connector1"/>
          <p:cNvCxnSpPr/>
          <p:nvPr>
            <p:custDataLst>
              <p:tags r:id="rId18"/>
            </p:custDataLst>
          </p:nvPr>
        </p:nvCxnSpPr>
        <p:spPr>
          <a:xfrm>
            <a:off x="11101971" y="1831393"/>
            <a:ext cx="0" cy="303301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ce4d494e162447b09450452e8c4587e6_Connector2"/>
          <p:cNvCxnSpPr/>
          <p:nvPr>
            <p:custDataLst>
              <p:tags r:id="rId19"/>
            </p:custDataLst>
          </p:nvPr>
        </p:nvCxnSpPr>
        <p:spPr>
          <a:xfrm>
            <a:off x="9891041" y="2762257"/>
            <a:ext cx="0" cy="298443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ce4d494e162447b09450452e8c4587e6_Connector1"/>
          <p:cNvCxnSpPr/>
          <p:nvPr>
            <p:custDataLst>
              <p:tags r:id="rId20"/>
            </p:custDataLst>
          </p:nvPr>
        </p:nvCxnSpPr>
        <p:spPr>
          <a:xfrm>
            <a:off x="9891041" y="2526531"/>
            <a:ext cx="0" cy="65207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8462af396e3f4fbd9e4998a9b7b7b2af_Connector1"/>
          <p:cNvCxnSpPr/>
          <p:nvPr>
            <p:custDataLst>
              <p:tags r:id="rId21"/>
            </p:custDataLst>
          </p:nvPr>
        </p:nvCxnSpPr>
        <p:spPr>
          <a:xfrm>
            <a:off x="8599206" y="1831370"/>
            <a:ext cx="0" cy="122933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f53795bff9e846f88f21d9f748d87b14_Connector2"/>
          <p:cNvCxnSpPr/>
          <p:nvPr>
            <p:custDataLst>
              <p:tags r:id="rId22"/>
            </p:custDataLst>
          </p:nvPr>
        </p:nvCxnSpPr>
        <p:spPr>
          <a:xfrm>
            <a:off x="5973094" y="2750481"/>
            <a:ext cx="0" cy="310219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f53795bff9e846f88f21d9f748d87b14_Connector1"/>
          <p:cNvCxnSpPr/>
          <p:nvPr>
            <p:custDataLst>
              <p:tags r:id="rId23"/>
            </p:custDataLst>
          </p:nvPr>
        </p:nvCxnSpPr>
        <p:spPr>
          <a:xfrm>
            <a:off x="5973094" y="2491063"/>
            <a:ext cx="0" cy="88900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ad7e260acc4d469bbbe2a8d4e7213127_Connector2"/>
          <p:cNvCxnSpPr/>
          <p:nvPr>
            <p:custDataLst>
              <p:tags r:id="rId24"/>
            </p:custDataLst>
          </p:nvPr>
        </p:nvCxnSpPr>
        <p:spPr>
          <a:xfrm>
            <a:off x="5499156" y="2269744"/>
            <a:ext cx="0" cy="790956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ad7e260acc4d469bbbe2a8d4e7213127_Connector1"/>
          <p:cNvCxnSpPr/>
          <p:nvPr>
            <p:custDataLst>
              <p:tags r:id="rId25"/>
            </p:custDataLst>
          </p:nvPr>
        </p:nvCxnSpPr>
        <p:spPr>
          <a:xfrm>
            <a:off x="5499156" y="1827470"/>
            <a:ext cx="0" cy="271755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6edb82513ab34b499df9771509d63a99_Connector4"/>
          <p:cNvCxnSpPr/>
          <p:nvPr>
            <p:custDataLst>
              <p:tags r:id="rId26"/>
            </p:custDataLst>
          </p:nvPr>
        </p:nvCxnSpPr>
        <p:spPr>
          <a:xfrm>
            <a:off x="5028312" y="2750481"/>
            <a:ext cx="0" cy="310219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6edb82513ab34b499df9771509d63a99_Connector3"/>
          <p:cNvCxnSpPr/>
          <p:nvPr>
            <p:custDataLst>
              <p:tags r:id="rId27"/>
            </p:custDataLst>
          </p:nvPr>
        </p:nvCxnSpPr>
        <p:spPr>
          <a:xfrm>
            <a:off x="5028312" y="2269744"/>
            <a:ext cx="0" cy="310219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6edb82513ab34b499df9771509d63a99_Connector2"/>
          <p:cNvCxnSpPr/>
          <p:nvPr>
            <p:custDataLst>
              <p:tags r:id="rId28"/>
            </p:custDataLst>
          </p:nvPr>
        </p:nvCxnSpPr>
        <p:spPr>
          <a:xfrm>
            <a:off x="5028312" y="1606151"/>
            <a:ext cx="0" cy="493074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6edb82513ab34b499df9771509d63a99_Connector1"/>
          <p:cNvCxnSpPr/>
          <p:nvPr>
            <p:custDataLst>
              <p:tags r:id="rId29"/>
            </p:custDataLst>
          </p:nvPr>
        </p:nvCxnSpPr>
        <p:spPr>
          <a:xfrm>
            <a:off x="5028312" y="1346733"/>
            <a:ext cx="0" cy="88900"/>
          </a:xfrm>
          <a:prstGeom prst="line">
            <a:avLst/>
          </a:prstGeom>
          <a:ln w="9525" cap="flat" cmpd="sng" algn="ctr">
            <a:solidFill>
              <a:srgbClr val="87AE9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1aac46fa119340bca0fb464b084f0f55_Connector4"/>
          <p:cNvCxnSpPr/>
          <p:nvPr>
            <p:custDataLst>
              <p:tags r:id="rId30"/>
            </p:custDataLst>
          </p:nvPr>
        </p:nvCxnSpPr>
        <p:spPr>
          <a:xfrm>
            <a:off x="4670649" y="2750481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1aac46fa119340bca0fb464b084f0f55_Connector3"/>
          <p:cNvCxnSpPr/>
          <p:nvPr>
            <p:custDataLst>
              <p:tags r:id="rId31"/>
            </p:custDataLst>
          </p:nvPr>
        </p:nvCxnSpPr>
        <p:spPr>
          <a:xfrm>
            <a:off x="4670649" y="2269744"/>
            <a:ext cx="0" cy="310219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1aac46fa119340bca0fb464b084f0f55_Connector2"/>
          <p:cNvCxnSpPr/>
          <p:nvPr>
            <p:custDataLst>
              <p:tags r:id="rId32"/>
            </p:custDataLst>
          </p:nvPr>
        </p:nvCxnSpPr>
        <p:spPr>
          <a:xfrm>
            <a:off x="4670649" y="1125414"/>
            <a:ext cx="0" cy="973811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1aac46fa119340bca0fb464b084f0f55_Connector1"/>
          <p:cNvCxnSpPr/>
          <p:nvPr>
            <p:custDataLst>
              <p:tags r:id="rId33"/>
            </p:custDataLst>
          </p:nvPr>
        </p:nvCxnSpPr>
        <p:spPr>
          <a:xfrm>
            <a:off x="4670649" y="738015"/>
            <a:ext cx="0" cy="21688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3aec1f29f98249fabc7bdc0114b35fc7_Connector2"/>
          <p:cNvCxnSpPr/>
          <p:nvPr>
            <p:custDataLst>
              <p:tags r:id="rId34"/>
            </p:custDataLst>
          </p:nvPr>
        </p:nvCxnSpPr>
        <p:spPr>
          <a:xfrm>
            <a:off x="4009257" y="2946400"/>
            <a:ext cx="0" cy="11430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3aec1f29f98249fabc7bdc0114b35fc7_Connector1"/>
          <p:cNvCxnSpPr/>
          <p:nvPr>
            <p:custDataLst>
              <p:tags r:id="rId35"/>
            </p:custDataLst>
          </p:nvPr>
        </p:nvCxnSpPr>
        <p:spPr>
          <a:xfrm>
            <a:off x="4009257" y="2491063"/>
            <a:ext cx="0" cy="88900"/>
          </a:xfrm>
          <a:prstGeom prst="line">
            <a:avLst/>
          </a:prstGeom>
          <a:ln w="9525" cap="flat" cmpd="sng" algn="ctr">
            <a:solidFill>
              <a:srgbClr val="4154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26" name="Picture 6325"/>
          <p:cNvPicPr>
            <a:picLocks noChangeAspect="1"/>
          </p:cNvPicPr>
          <p:nvPr/>
        </p:nvPicPr>
        <p:blipFill rotWithShape="1">
          <a:blip r:embed="rId126"/>
          <a:srcRect t="1577" r="5446" b="1"/>
          <a:stretch/>
        </p:blipFill>
        <p:spPr>
          <a:xfrm>
            <a:off x="-3658" y="4047119"/>
            <a:ext cx="4482822" cy="2830010"/>
          </a:xfrm>
          <a:prstGeom prst="rect">
            <a:avLst/>
          </a:prstGeom>
        </p:spPr>
      </p:pic>
      <p:sp>
        <p:nvSpPr>
          <p:cNvPr id="8286" name="TextBox 8285"/>
          <p:cNvSpPr txBox="1"/>
          <p:nvPr/>
        </p:nvSpPr>
        <p:spPr>
          <a:xfrm>
            <a:off x="10205590" y="6053579"/>
            <a:ext cx="1561643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 smtClean="0"/>
              <a:t>Life events</a:t>
            </a:r>
          </a:p>
          <a:p>
            <a:pPr algn="r">
              <a:lnSpc>
                <a:spcPct val="150000"/>
              </a:lnSpc>
            </a:pPr>
            <a:r>
              <a:rPr lang="en-US" sz="1200" dirty="0" smtClean="0"/>
              <a:t>Published works</a:t>
            </a:r>
            <a:endParaRPr lang="ro-RO" sz="1200" dirty="0"/>
          </a:p>
        </p:txBody>
      </p:sp>
      <p:sp>
        <p:nvSpPr>
          <p:cNvPr id="2" name="OTLSHAPE_TB_00000000000000000000000000000000_LeftEndCaps"/>
          <p:cNvSpPr txBox="1"/>
          <p:nvPr>
            <p:custDataLst>
              <p:tags r:id="rId36"/>
            </p:custDataLst>
          </p:nvPr>
        </p:nvSpPr>
        <p:spPr>
          <a:xfrm>
            <a:off x="254000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F3E7C0"/>
                </a:solidFill>
                <a:latin typeface="Calibri" panose="020F0502020204030204" pitchFamily="34" charset="0"/>
              </a:rPr>
              <a:t>1899</a:t>
            </a:r>
            <a:endParaRPr lang="ro-RO" b="1" spc="-38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37"/>
            </p:custDataLst>
          </p:nvPr>
        </p:nvSpPr>
        <p:spPr>
          <a:xfrm>
            <a:off x="11474534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F3E7C0"/>
                </a:solidFill>
                <a:latin typeface="Calibri" panose="020F0502020204030204" pitchFamily="34" charset="0"/>
              </a:rPr>
              <a:t>1961</a:t>
            </a:r>
            <a:endParaRPr lang="ro-RO" b="1" spc="-38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38"/>
            </p:custDataLst>
          </p:nvPr>
        </p:nvSpPr>
        <p:spPr>
          <a:xfrm>
            <a:off x="844465" y="30861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767A2F">
              <a:alpha val="68000"/>
            </a:srgbClr>
          </a:solidFill>
          <a:ln w="127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39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40"/>
            </p:custDataLst>
          </p:nvPr>
        </p:nvSpPr>
        <p:spPr>
          <a:xfrm>
            <a:off x="955137" y="34671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41"/>
            </p:custDataLst>
          </p:nvPr>
        </p:nvSpPr>
        <p:spPr>
          <a:xfrm>
            <a:off x="1009565" y="35941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42"/>
            </p:custDataLst>
          </p:nvPr>
        </p:nvSpPr>
        <p:spPr>
          <a:xfrm>
            <a:off x="1073065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1899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43"/>
            </p:custDataLst>
          </p:nvPr>
        </p:nvCxnSpPr>
        <p:spPr>
          <a:xfrm>
            <a:off x="2139589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44"/>
            </p:custDataLst>
          </p:nvPr>
        </p:nvSpPr>
        <p:spPr>
          <a:xfrm>
            <a:off x="2203089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1906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45"/>
            </p:custDataLst>
          </p:nvPr>
        </p:nvCxnSpPr>
        <p:spPr>
          <a:xfrm>
            <a:off x="3270055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46"/>
            </p:custDataLst>
          </p:nvPr>
        </p:nvSpPr>
        <p:spPr>
          <a:xfrm>
            <a:off x="3333555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1913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47"/>
            </p:custDataLst>
          </p:nvPr>
        </p:nvCxnSpPr>
        <p:spPr>
          <a:xfrm>
            <a:off x="4400079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48"/>
            </p:custDataLst>
          </p:nvPr>
        </p:nvSpPr>
        <p:spPr>
          <a:xfrm>
            <a:off x="4463579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1920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49"/>
            </p:custDataLst>
          </p:nvPr>
        </p:nvCxnSpPr>
        <p:spPr>
          <a:xfrm>
            <a:off x="5530546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50"/>
            </p:custDataLst>
          </p:nvPr>
        </p:nvSpPr>
        <p:spPr>
          <a:xfrm>
            <a:off x="5594046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1927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51"/>
            </p:custDataLst>
          </p:nvPr>
        </p:nvCxnSpPr>
        <p:spPr>
          <a:xfrm>
            <a:off x="6661012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52"/>
            </p:custDataLst>
          </p:nvPr>
        </p:nvSpPr>
        <p:spPr>
          <a:xfrm>
            <a:off x="6724512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1934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53"/>
            </p:custDataLst>
          </p:nvPr>
        </p:nvCxnSpPr>
        <p:spPr>
          <a:xfrm>
            <a:off x="7791478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54"/>
            </p:custDataLst>
          </p:nvPr>
        </p:nvSpPr>
        <p:spPr>
          <a:xfrm>
            <a:off x="7854978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1941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7"/>
          <p:cNvCxnSpPr/>
          <p:nvPr>
            <p:custDataLst>
              <p:tags r:id="rId55"/>
            </p:custDataLst>
          </p:nvPr>
        </p:nvCxnSpPr>
        <p:spPr>
          <a:xfrm>
            <a:off x="8921502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8"/>
          <p:cNvSpPr txBox="1"/>
          <p:nvPr>
            <p:custDataLst>
              <p:tags r:id="rId56"/>
            </p:custDataLst>
          </p:nvPr>
        </p:nvSpPr>
        <p:spPr>
          <a:xfrm>
            <a:off x="8985002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1948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8"/>
          <p:cNvCxnSpPr/>
          <p:nvPr>
            <p:custDataLst>
              <p:tags r:id="rId57"/>
            </p:custDataLst>
          </p:nvPr>
        </p:nvCxnSpPr>
        <p:spPr>
          <a:xfrm>
            <a:off x="10051969" y="3149600"/>
            <a:ext cx="0" cy="254000"/>
          </a:xfrm>
          <a:prstGeom prst="line">
            <a:avLst/>
          </a:prstGeom>
          <a:ln w="6350" cap="flat" cmpd="sng" algn="ctr">
            <a:solidFill>
              <a:srgbClr val="F3E7C0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9"/>
          <p:cNvSpPr txBox="1"/>
          <p:nvPr>
            <p:custDataLst>
              <p:tags r:id="rId58"/>
            </p:custDataLst>
          </p:nvPr>
        </p:nvSpPr>
        <p:spPr>
          <a:xfrm>
            <a:off x="10115469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rgbClr val="F3E7C0"/>
                </a:solidFill>
                <a:latin typeface="Calibri" panose="020F0502020204030204" pitchFamily="34" charset="0"/>
              </a:rPr>
              <a:t>1955</a:t>
            </a:r>
            <a:endParaRPr lang="ro-RO" sz="1200" b="1" spc="-20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65b1f731d78a41cdadf5898380896b52_Title"/>
          <p:cNvSpPr txBox="1"/>
          <p:nvPr>
            <p:custDataLst>
              <p:tags r:id="rId59"/>
            </p:custDataLst>
          </p:nvPr>
        </p:nvSpPr>
        <p:spPr>
          <a:xfrm>
            <a:off x="354799" y="2579963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Ernest Hemingway is born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65b1f731d78a41cdadf5898380896b52_Date"/>
          <p:cNvSpPr txBox="1"/>
          <p:nvPr>
            <p:custDataLst>
              <p:tags r:id="rId60"/>
            </p:custDataLst>
          </p:nvPr>
        </p:nvSpPr>
        <p:spPr>
          <a:xfrm>
            <a:off x="752711" y="277588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F3E7C0"/>
                </a:solidFill>
                <a:latin typeface="Calibri" panose="020F0502020204030204" pitchFamily="34" charset="0"/>
              </a:rPr>
              <a:t>Jul 21, 1899</a:t>
            </a:r>
            <a:endParaRPr lang="ro-RO" sz="1100" b="1" spc="-8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65b1f731d78a41cdadf5898380896b52_Shape"/>
          <p:cNvSpPr/>
          <p:nvPr>
            <p:custDataLst>
              <p:tags r:id="rId61"/>
            </p:custDataLst>
          </p:nvPr>
        </p:nvSpPr>
        <p:spPr>
          <a:xfrm flipV="1">
            <a:off x="1022671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" name="OTLSHAPE_M_3aec1f29f98249fabc7bdc0114b35fc7_Title"/>
          <p:cNvSpPr txBox="1"/>
          <p:nvPr>
            <p:custDataLst>
              <p:tags r:id="rId62"/>
            </p:custDataLst>
          </p:nvPr>
        </p:nvSpPr>
        <p:spPr>
          <a:xfrm>
            <a:off x="2813277" y="2099225"/>
            <a:ext cx="238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Becomes reporter for The Kansas City Star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3aec1f29f98249fabc7bdc0114b35fc7_Date"/>
          <p:cNvSpPr txBox="1"/>
          <p:nvPr>
            <p:custDataLst>
              <p:tags r:id="rId63"/>
            </p:custDataLst>
          </p:nvPr>
        </p:nvSpPr>
        <p:spPr>
          <a:xfrm>
            <a:off x="3861260" y="229514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1917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72" name="OTLSHAPE_M_3aec1f29f98249fabc7bdc0114b35fc7_Shape"/>
          <p:cNvSpPr/>
          <p:nvPr>
            <p:custDataLst>
              <p:tags r:id="rId64"/>
            </p:custDataLst>
          </p:nvPr>
        </p:nvSpPr>
        <p:spPr>
          <a:xfrm flipV="1">
            <a:off x="3933057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73" name="OTLSHAPE_M_2bad9da37100456fb6e34782cdb0a22d_Title"/>
          <p:cNvSpPr txBox="1"/>
          <p:nvPr>
            <p:custDataLst>
              <p:tags r:id="rId65"/>
            </p:custDataLst>
          </p:nvPr>
        </p:nvSpPr>
        <p:spPr>
          <a:xfrm>
            <a:off x="2799262" y="2579963"/>
            <a:ext cx="2578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Enlists as Red Cross ambulance driver in WWI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74" name="OTLSHAPE_M_2bad9da37100456fb6e34782cdb0a22d_Date"/>
          <p:cNvSpPr txBox="1"/>
          <p:nvPr>
            <p:custDataLst>
              <p:tags r:id="rId66"/>
            </p:custDataLst>
          </p:nvPr>
        </p:nvSpPr>
        <p:spPr>
          <a:xfrm>
            <a:off x="3943934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1918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75" name="OTLSHAPE_M_2bad9da37100456fb6e34782cdb0a22d_Shape"/>
          <p:cNvSpPr/>
          <p:nvPr>
            <p:custDataLst>
              <p:tags r:id="rId67"/>
            </p:custDataLst>
          </p:nvPr>
        </p:nvSpPr>
        <p:spPr>
          <a:xfrm flipV="1">
            <a:off x="4015731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76" name="OTLSHAPE_M_1aac46fa119340bca0fb464b084f0f55_Title"/>
          <p:cNvSpPr txBox="1"/>
          <p:nvPr>
            <p:custDataLst>
              <p:tags r:id="rId68"/>
            </p:custDataLst>
          </p:nvPr>
        </p:nvSpPr>
        <p:spPr>
          <a:xfrm>
            <a:off x="3411147" y="346178"/>
            <a:ext cx="251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Marries Hadley Richardson &amp; moves to Paris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77" name="OTLSHAPE_M_1aac46fa119340bca0fb464b084f0f55_Date"/>
          <p:cNvSpPr txBox="1"/>
          <p:nvPr>
            <p:custDataLst>
              <p:tags r:id="rId69"/>
            </p:custDataLst>
          </p:nvPr>
        </p:nvSpPr>
        <p:spPr>
          <a:xfrm>
            <a:off x="4522651" y="54209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1921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78" name="OTLSHAPE_M_1aac46fa119340bca0fb464b084f0f55_Shape"/>
          <p:cNvSpPr/>
          <p:nvPr>
            <p:custDataLst>
              <p:tags r:id="rId70"/>
            </p:custDataLst>
          </p:nvPr>
        </p:nvSpPr>
        <p:spPr>
          <a:xfrm flipV="1">
            <a:off x="4594449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79" name="OTLSHAPE_M_6edb82513ab34b499df9771509d63a99_Title"/>
          <p:cNvSpPr txBox="1"/>
          <p:nvPr>
            <p:custDataLst>
              <p:tags r:id="rId71"/>
            </p:custDataLst>
          </p:nvPr>
        </p:nvSpPr>
        <p:spPr>
          <a:xfrm>
            <a:off x="3744427" y="954896"/>
            <a:ext cx="256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1st book is published (short stories &amp; poems)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80" name="OTLSHAPE_M_6edb82513ab34b499df9771509d63a99_Date"/>
          <p:cNvSpPr txBox="1"/>
          <p:nvPr>
            <p:custDataLst>
              <p:tags r:id="rId72"/>
            </p:custDataLst>
          </p:nvPr>
        </p:nvSpPr>
        <p:spPr>
          <a:xfrm>
            <a:off x="4880315" y="11508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1923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81" name="OTLSHAPE_M_6edb82513ab34b499df9771509d63a99_Shape"/>
          <p:cNvSpPr/>
          <p:nvPr>
            <p:custDataLst>
              <p:tags r:id="rId73"/>
            </p:custDataLst>
          </p:nvPr>
        </p:nvSpPr>
        <p:spPr>
          <a:xfrm>
            <a:off x="4952112" y="29718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82" name="OTLSHAPE_M_ad7e260acc4d469bbbe2a8d4e7213127_Title"/>
          <p:cNvSpPr txBox="1"/>
          <p:nvPr>
            <p:custDataLst>
              <p:tags r:id="rId74"/>
            </p:custDataLst>
          </p:nvPr>
        </p:nvSpPr>
        <p:spPr>
          <a:xfrm>
            <a:off x="4970497" y="1435633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The Sun Also Rises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83" name="OTLSHAPE_M_ad7e260acc4d469bbbe2a8d4e7213127_Date"/>
          <p:cNvSpPr txBox="1"/>
          <p:nvPr>
            <p:custDataLst>
              <p:tags r:id="rId75"/>
            </p:custDataLst>
          </p:nvPr>
        </p:nvSpPr>
        <p:spPr>
          <a:xfrm>
            <a:off x="5351159" y="163155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1926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84" name="OTLSHAPE_M_ad7e260acc4d469bbbe2a8d4e7213127_Shape"/>
          <p:cNvSpPr/>
          <p:nvPr>
            <p:custDataLst>
              <p:tags r:id="rId76"/>
            </p:custDataLst>
          </p:nvPr>
        </p:nvSpPr>
        <p:spPr>
          <a:xfrm>
            <a:off x="5422956" y="29718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85" name="OTLSHAPE_M_f53795bff9e846f88f21d9f748d87b14_Title"/>
          <p:cNvSpPr txBox="1"/>
          <p:nvPr>
            <p:custDataLst>
              <p:tags r:id="rId77"/>
            </p:custDataLst>
          </p:nvPr>
        </p:nvSpPr>
        <p:spPr>
          <a:xfrm>
            <a:off x="5433894" y="209922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A Farewell to Arms</a:t>
            </a:r>
            <a:endParaRPr lang="ro-RO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86" name="OTLSHAPE_M_f53795bff9e846f88f21d9f748d87b14_Date"/>
          <p:cNvSpPr txBox="1"/>
          <p:nvPr>
            <p:custDataLst>
              <p:tags r:id="rId78"/>
            </p:custDataLst>
          </p:nvPr>
        </p:nvSpPr>
        <p:spPr>
          <a:xfrm>
            <a:off x="5825097" y="229514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1929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87" name="OTLSHAPE_M_f53795bff9e846f88f21d9f748d87b14_Shape"/>
          <p:cNvSpPr/>
          <p:nvPr>
            <p:custDataLst>
              <p:tags r:id="rId79"/>
            </p:custDataLst>
          </p:nvPr>
        </p:nvSpPr>
        <p:spPr>
          <a:xfrm>
            <a:off x="5896894" y="29718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88" name="OTLSHAPE_M_0c95c650cb904f65846a256f0d98decf_Title"/>
          <p:cNvSpPr txBox="1"/>
          <p:nvPr>
            <p:custDataLst>
              <p:tags r:id="rId80"/>
            </p:custDataLst>
          </p:nvPr>
        </p:nvSpPr>
        <p:spPr>
          <a:xfrm>
            <a:off x="5792574" y="2579963"/>
            <a:ext cx="158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Goes on safari to East Africa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89" name="OTLSHAPE_M_0c95c650cb904f65846a256f0d98decf_Date"/>
          <p:cNvSpPr txBox="1"/>
          <p:nvPr>
            <p:custDataLst>
              <p:tags r:id="rId81"/>
            </p:custDataLst>
          </p:nvPr>
        </p:nvSpPr>
        <p:spPr>
          <a:xfrm>
            <a:off x="6440951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1933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90" name="OTLSHAPE_M_0c95c650cb904f65846a256f0d98decf_Shape"/>
          <p:cNvSpPr/>
          <p:nvPr>
            <p:custDataLst>
              <p:tags r:id="rId82"/>
            </p:custDataLst>
          </p:nvPr>
        </p:nvSpPr>
        <p:spPr>
          <a:xfrm flipV="1">
            <a:off x="6512748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91" name="OTLSHAPE_M_8462af396e3f4fbd9e4998a9b7b7b2af_Title"/>
          <p:cNvSpPr txBox="1"/>
          <p:nvPr>
            <p:custDataLst>
              <p:tags r:id="rId83"/>
            </p:custDataLst>
          </p:nvPr>
        </p:nvSpPr>
        <p:spPr>
          <a:xfrm>
            <a:off x="8017419" y="143953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Marries Mary Welsh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92" name="OTLSHAPE_M_8462af396e3f4fbd9e4998a9b7b7b2af_Date"/>
          <p:cNvSpPr txBox="1"/>
          <p:nvPr>
            <p:custDataLst>
              <p:tags r:id="rId84"/>
            </p:custDataLst>
          </p:nvPr>
        </p:nvSpPr>
        <p:spPr>
          <a:xfrm>
            <a:off x="8451209" y="163545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1946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93" name="OTLSHAPE_M_8462af396e3f4fbd9e4998a9b7b7b2af_Shape"/>
          <p:cNvSpPr/>
          <p:nvPr>
            <p:custDataLst>
              <p:tags r:id="rId85"/>
            </p:custDataLst>
          </p:nvPr>
        </p:nvSpPr>
        <p:spPr>
          <a:xfrm flipV="1">
            <a:off x="8523006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94" name="OTLSHAPE_M_ff44473000fe41a2ba42b64744000380_Title"/>
          <p:cNvSpPr txBox="1"/>
          <p:nvPr>
            <p:custDataLst>
              <p:tags r:id="rId86"/>
            </p:custDataLst>
          </p:nvPr>
        </p:nvSpPr>
        <p:spPr>
          <a:xfrm>
            <a:off x="8684816" y="2591738"/>
            <a:ext cx="143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The Old Man and the Sea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95" name="OTLSHAPE_M_ff44473000fe41a2ba42b64744000380_Date"/>
          <p:cNvSpPr txBox="1"/>
          <p:nvPr>
            <p:custDataLst>
              <p:tags r:id="rId87"/>
            </p:custDataLst>
          </p:nvPr>
        </p:nvSpPr>
        <p:spPr>
          <a:xfrm>
            <a:off x="9258495" y="278765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1951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96" name="OTLSHAPE_M_ff44473000fe41a2ba42b64744000380_Shape"/>
          <p:cNvSpPr/>
          <p:nvPr>
            <p:custDataLst>
              <p:tags r:id="rId88"/>
            </p:custDataLst>
          </p:nvPr>
        </p:nvSpPr>
        <p:spPr>
          <a:xfrm>
            <a:off x="9330293" y="29718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97" name="OTLSHAPE_M_ce4d494e162447b09450452e8c4587e6_Title"/>
          <p:cNvSpPr txBox="1"/>
          <p:nvPr>
            <p:custDataLst>
              <p:tags r:id="rId89"/>
            </p:custDataLst>
          </p:nvPr>
        </p:nvSpPr>
        <p:spPr>
          <a:xfrm>
            <a:off x="8642547" y="2134694"/>
            <a:ext cx="248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Almost dies after 2 successive plane crashes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98" name="OTLSHAPE_M_ce4d494e162447b09450452e8c4587e6_Date"/>
          <p:cNvSpPr txBox="1"/>
          <p:nvPr>
            <p:custDataLst>
              <p:tags r:id="rId90"/>
            </p:custDataLst>
          </p:nvPr>
        </p:nvSpPr>
        <p:spPr>
          <a:xfrm>
            <a:off x="9743044" y="233061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1954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299" name="OTLSHAPE_M_ce4d494e162447b09450452e8c4587e6_Shape"/>
          <p:cNvSpPr/>
          <p:nvPr>
            <p:custDataLst>
              <p:tags r:id="rId91"/>
            </p:custDataLst>
          </p:nvPr>
        </p:nvSpPr>
        <p:spPr>
          <a:xfrm flipV="1">
            <a:off x="9814841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00" name="OTLSHAPE_M_82c2ac5f5f77424f84a69c9b04bcc6a4_Title"/>
          <p:cNvSpPr txBox="1"/>
          <p:nvPr>
            <p:custDataLst>
              <p:tags r:id="rId92"/>
            </p:custDataLst>
          </p:nvPr>
        </p:nvSpPr>
        <p:spPr>
          <a:xfrm>
            <a:off x="10630357" y="1439556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2" smtClean="0">
                <a:solidFill>
                  <a:schemeClr val="dk1"/>
                </a:solidFill>
                <a:latin typeface="Calibri" panose="020F0502020204030204" pitchFamily="34" charset="0"/>
              </a:rPr>
              <a:t>Commits suicide</a:t>
            </a:r>
            <a:endParaRPr lang="ro-RO" sz="11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01" name="OTLSHAPE_M_82c2ac5f5f77424f84a69c9b04bcc6a4_Date"/>
          <p:cNvSpPr txBox="1"/>
          <p:nvPr>
            <p:custDataLst>
              <p:tags r:id="rId93"/>
            </p:custDataLst>
          </p:nvPr>
        </p:nvSpPr>
        <p:spPr>
          <a:xfrm>
            <a:off x="10791223" y="1635475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F3E7C0"/>
                </a:solidFill>
                <a:latin typeface="Calibri" panose="020F0502020204030204" pitchFamily="34" charset="0"/>
              </a:rPr>
              <a:t>Jul 2, 1961</a:t>
            </a:r>
            <a:endParaRPr lang="ro-RO" sz="1100" b="1" spc="-8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02" name="OTLSHAPE_M_82c2ac5f5f77424f84a69c9b04bcc6a4_Shape"/>
          <p:cNvSpPr/>
          <p:nvPr>
            <p:custDataLst>
              <p:tags r:id="rId94"/>
            </p:custDataLst>
          </p:nvPr>
        </p:nvSpPr>
        <p:spPr>
          <a:xfrm flipV="1">
            <a:off x="11025771" y="29718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03" name="OTLSHAPE_M_05cfbcdf4d2b45579ce9befa1216accb_Title"/>
          <p:cNvSpPr txBox="1"/>
          <p:nvPr>
            <p:custDataLst>
              <p:tags r:id="rId95"/>
            </p:custDataLst>
          </p:nvPr>
        </p:nvSpPr>
        <p:spPr>
          <a:xfrm>
            <a:off x="4407547" y="4764193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8" smtClean="0">
                <a:solidFill>
                  <a:schemeClr val="dk1"/>
                </a:solidFill>
                <a:latin typeface="Calibri" panose="020F0502020204030204" pitchFamily="34" charset="0"/>
              </a:rPr>
              <a:t>Befriends F. Scott Fitzgerald</a:t>
            </a:r>
            <a:endParaRPr lang="ro-RO" sz="11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04" name="OTLSHAPE_M_05cfbcdf4d2b45579ce9befa1216accb_Date"/>
          <p:cNvSpPr txBox="1"/>
          <p:nvPr>
            <p:custDataLst>
              <p:tags r:id="rId96"/>
            </p:custDataLst>
          </p:nvPr>
        </p:nvSpPr>
        <p:spPr>
          <a:xfrm>
            <a:off x="5042568" y="45682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1924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05" name="OTLSHAPE_M_05cfbcdf4d2b45579ce9befa1216accb_Shape"/>
          <p:cNvSpPr/>
          <p:nvPr>
            <p:custDataLst>
              <p:tags r:id="rId97"/>
            </p:custDataLst>
          </p:nvPr>
        </p:nvSpPr>
        <p:spPr>
          <a:xfrm>
            <a:off x="5114366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06" name="OTLSHAPE_M_d97952592a8b4c88ab5bb02baaf6d352_Title"/>
          <p:cNvSpPr txBox="1"/>
          <p:nvPr>
            <p:custDataLst>
              <p:tags r:id="rId98"/>
            </p:custDataLst>
          </p:nvPr>
        </p:nvSpPr>
        <p:spPr>
          <a:xfrm>
            <a:off x="4956986" y="4283456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In Our Time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07" name="OTLSHAPE_M_d97952592a8b4c88ab5bb02baaf6d352_Date"/>
          <p:cNvSpPr txBox="1"/>
          <p:nvPr>
            <p:custDataLst>
              <p:tags r:id="rId99"/>
            </p:custDataLst>
          </p:nvPr>
        </p:nvSpPr>
        <p:spPr>
          <a:xfrm>
            <a:off x="5149116" y="408753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1925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08" name="OTLSHAPE_M_d97952592a8b4c88ab5bb02baaf6d352_Shape"/>
          <p:cNvSpPr/>
          <p:nvPr>
            <p:custDataLst>
              <p:tags r:id="rId100"/>
            </p:custDataLst>
          </p:nvPr>
        </p:nvSpPr>
        <p:spPr>
          <a:xfrm>
            <a:off x="5220913" y="34036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09" name="OTLSHAPE_M_c037e92202b942b8b73334a8c5ad8b53_Title"/>
          <p:cNvSpPr txBox="1"/>
          <p:nvPr>
            <p:custDataLst>
              <p:tags r:id="rId101"/>
            </p:custDataLst>
          </p:nvPr>
        </p:nvSpPr>
        <p:spPr>
          <a:xfrm>
            <a:off x="4859877" y="3802719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Marries Pauline Pffeifer</a:t>
            </a:r>
            <a:endParaRPr lang="ro-RO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10" name="OTLSHAPE_M_c037e92202b942b8b73334a8c5ad8b53_Date"/>
          <p:cNvSpPr txBox="1"/>
          <p:nvPr>
            <p:custDataLst>
              <p:tags r:id="rId102"/>
            </p:custDataLst>
          </p:nvPr>
        </p:nvSpPr>
        <p:spPr>
          <a:xfrm>
            <a:off x="5382990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1927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11" name="OTLSHAPE_M_c037e92202b942b8b73334a8c5ad8b53_Shape"/>
          <p:cNvSpPr/>
          <p:nvPr>
            <p:custDataLst>
              <p:tags r:id="rId103"/>
            </p:custDataLst>
          </p:nvPr>
        </p:nvSpPr>
        <p:spPr>
          <a:xfrm>
            <a:off x="5454788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12" name="OTLSHAPE_M_40c6618cda294078a3dbbdfc37296e8c_Title"/>
          <p:cNvSpPr txBox="1"/>
          <p:nvPr>
            <p:custDataLst>
              <p:tags r:id="rId104"/>
            </p:custDataLst>
          </p:nvPr>
        </p:nvSpPr>
        <p:spPr>
          <a:xfrm>
            <a:off x="5766841" y="6473105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Death in the Afternoon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13" name="OTLSHAPE_M_40c6618cda294078a3dbbdfc37296e8c_Date"/>
          <p:cNvSpPr txBox="1"/>
          <p:nvPr>
            <p:custDataLst>
              <p:tags r:id="rId105"/>
            </p:custDataLst>
          </p:nvPr>
        </p:nvSpPr>
        <p:spPr>
          <a:xfrm>
            <a:off x="6279582" y="62771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1932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14" name="OTLSHAPE_M_40c6618cda294078a3dbbdfc37296e8c_Shape"/>
          <p:cNvSpPr/>
          <p:nvPr>
            <p:custDataLst>
              <p:tags r:id="rId106"/>
            </p:custDataLst>
          </p:nvPr>
        </p:nvSpPr>
        <p:spPr>
          <a:xfrm>
            <a:off x="6351379" y="34036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15" name="OTLSHAPE_M_511ef7a29c28467da63dc9f6ef6ab90f_Title"/>
          <p:cNvSpPr txBox="1"/>
          <p:nvPr>
            <p:custDataLst>
              <p:tags r:id="rId107"/>
            </p:custDataLst>
          </p:nvPr>
        </p:nvSpPr>
        <p:spPr>
          <a:xfrm>
            <a:off x="6107276" y="5896420"/>
            <a:ext cx="212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Moves to Spain to cover the Civil War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16" name="OTLSHAPE_M_511ef7a29c28467da63dc9f6ef6ab90f_Date"/>
          <p:cNvSpPr txBox="1"/>
          <p:nvPr>
            <p:custDataLst>
              <p:tags r:id="rId108"/>
            </p:custDataLst>
          </p:nvPr>
        </p:nvSpPr>
        <p:spPr>
          <a:xfrm>
            <a:off x="7024089" y="57005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1937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17" name="OTLSHAPE_M_511ef7a29c28467da63dc9f6ef6ab90f_Shape"/>
          <p:cNvSpPr/>
          <p:nvPr>
            <p:custDataLst>
              <p:tags r:id="rId109"/>
            </p:custDataLst>
          </p:nvPr>
        </p:nvSpPr>
        <p:spPr>
          <a:xfrm>
            <a:off x="7095887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18" name="OTLSHAPE_M_e712071271a74313960997a602fa324c_Title"/>
          <p:cNvSpPr txBox="1"/>
          <p:nvPr>
            <p:custDataLst>
              <p:tags r:id="rId110"/>
            </p:custDataLst>
          </p:nvPr>
        </p:nvSpPr>
        <p:spPr>
          <a:xfrm>
            <a:off x="7083115" y="3802719"/>
            <a:ext cx="134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For Whom the Bell Tolls</a:t>
            </a:r>
            <a:endParaRPr lang="ro-RO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19" name="OTLSHAPE_M_e712071271a74313960997a602fa324c_Date"/>
          <p:cNvSpPr txBox="1"/>
          <p:nvPr>
            <p:custDataLst>
              <p:tags r:id="rId111"/>
            </p:custDataLst>
          </p:nvPr>
        </p:nvSpPr>
        <p:spPr>
          <a:xfrm>
            <a:off x="7612091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1940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20" name="OTLSHAPE_M_e712071271a74313960997a602fa324c_Shape"/>
          <p:cNvSpPr/>
          <p:nvPr>
            <p:custDataLst>
              <p:tags r:id="rId112"/>
            </p:custDataLst>
          </p:nvPr>
        </p:nvSpPr>
        <p:spPr>
          <a:xfrm>
            <a:off x="7683888" y="3403600"/>
            <a:ext cx="152400" cy="177800"/>
          </a:xfrm>
          <a:prstGeom prst="star8">
            <a:avLst/>
          </a:prstGeom>
          <a:solidFill>
            <a:srgbClr val="87AE9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21" name="OTLSHAPE_M_42de7ac50ea0407ea975b8e2ca5bcbb8_Title"/>
          <p:cNvSpPr txBox="1"/>
          <p:nvPr>
            <p:custDataLst>
              <p:tags r:id="rId113"/>
            </p:custDataLst>
          </p:nvPr>
        </p:nvSpPr>
        <p:spPr>
          <a:xfrm>
            <a:off x="7291337" y="5350171"/>
            <a:ext cx="209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Takes part in the Normandy Landings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22" name="OTLSHAPE_M_42de7ac50ea0407ea975b8e2ca5bcbb8_Date"/>
          <p:cNvSpPr txBox="1"/>
          <p:nvPr>
            <p:custDataLst>
              <p:tags r:id="rId114"/>
            </p:custDataLst>
          </p:nvPr>
        </p:nvSpPr>
        <p:spPr>
          <a:xfrm>
            <a:off x="8197440" y="515425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1944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23" name="OTLSHAPE_M_42de7ac50ea0407ea975b8e2ca5bcbb8_Shape"/>
          <p:cNvSpPr/>
          <p:nvPr>
            <p:custDataLst>
              <p:tags r:id="rId115"/>
            </p:custDataLst>
          </p:nvPr>
        </p:nvSpPr>
        <p:spPr>
          <a:xfrm>
            <a:off x="8269237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24" name="OTLSHAPE_M_2f161aecd858419bb074558d942818f8_Title"/>
          <p:cNvSpPr txBox="1"/>
          <p:nvPr>
            <p:custDataLst>
              <p:tags r:id="rId116"/>
            </p:custDataLst>
          </p:nvPr>
        </p:nvSpPr>
        <p:spPr>
          <a:xfrm>
            <a:off x="7459249" y="4764193"/>
            <a:ext cx="259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Awarded Bronze Star for bravery during WWII</a:t>
            </a:r>
            <a:endParaRPr lang="ro-RO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25" name="OTLSHAPE_M_2f161aecd858419bb074558d942818f8_Date"/>
          <p:cNvSpPr txBox="1"/>
          <p:nvPr>
            <p:custDataLst>
              <p:tags r:id="rId117"/>
            </p:custDataLst>
          </p:nvPr>
        </p:nvSpPr>
        <p:spPr>
          <a:xfrm>
            <a:off x="8612578" y="45682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1947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27" name="OTLSHAPE_M_2f161aecd858419bb074558d942818f8_Shape"/>
          <p:cNvSpPr/>
          <p:nvPr>
            <p:custDataLst>
              <p:tags r:id="rId118"/>
            </p:custDataLst>
          </p:nvPr>
        </p:nvSpPr>
        <p:spPr>
          <a:xfrm>
            <a:off x="8684375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28" name="OTLSHAPE_M_182025973c4e49c1a07df5d4d0190253_Title"/>
          <p:cNvSpPr txBox="1"/>
          <p:nvPr>
            <p:custDataLst>
              <p:tags r:id="rId119"/>
            </p:custDataLst>
          </p:nvPr>
        </p:nvSpPr>
        <p:spPr>
          <a:xfrm>
            <a:off x="8980028" y="4283456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Wins the Pulitzer Prize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29" name="OTLSHAPE_M_182025973c4e49c1a07df5d4d0190253_Date"/>
          <p:cNvSpPr txBox="1"/>
          <p:nvPr>
            <p:custDataLst>
              <p:tags r:id="rId120"/>
            </p:custDataLst>
          </p:nvPr>
        </p:nvSpPr>
        <p:spPr>
          <a:xfrm>
            <a:off x="9473359" y="408753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1952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30" name="OTLSHAPE_M_182025973c4e49c1a07df5d4d0190253_Shape"/>
          <p:cNvSpPr/>
          <p:nvPr>
            <p:custDataLst>
              <p:tags r:id="rId121"/>
            </p:custDataLst>
          </p:nvPr>
        </p:nvSpPr>
        <p:spPr>
          <a:xfrm>
            <a:off x="9545156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31" name="OTLSHAPE_M_0d53961c6c4944069827b4aecceb0065_Title"/>
          <p:cNvSpPr txBox="1"/>
          <p:nvPr>
            <p:custDataLst>
              <p:tags r:id="rId122"/>
            </p:custDataLst>
          </p:nvPr>
        </p:nvSpPr>
        <p:spPr>
          <a:xfrm>
            <a:off x="8950736" y="3802719"/>
            <a:ext cx="212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smtClean="0">
                <a:solidFill>
                  <a:schemeClr val="dk1"/>
                </a:solidFill>
                <a:latin typeface="Calibri" panose="020F0502020204030204" pitchFamily="34" charset="0"/>
              </a:rPr>
              <a:t>Receives the Nobel Prize in Literature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32" name="OTLSHAPE_M_0d53961c6c4944069827b4aecceb0065_Date"/>
          <p:cNvSpPr txBox="1"/>
          <p:nvPr>
            <p:custDataLst>
              <p:tags r:id="rId123"/>
            </p:custDataLst>
          </p:nvPr>
        </p:nvSpPr>
        <p:spPr>
          <a:xfrm>
            <a:off x="9863739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F3E7C0"/>
                </a:solidFill>
                <a:latin typeface="Calibri" panose="020F0502020204030204" pitchFamily="34" charset="0"/>
              </a:rPr>
              <a:t>1954</a:t>
            </a:r>
            <a:endParaRPr lang="ro-RO" sz="1100" b="1" spc="-14">
              <a:solidFill>
                <a:srgbClr val="F3E7C0"/>
              </a:solidFill>
              <a:latin typeface="Calibri" panose="020F0502020204030204" pitchFamily="34" charset="0"/>
            </a:endParaRPr>
          </a:p>
        </p:txBody>
      </p:sp>
      <p:sp>
        <p:nvSpPr>
          <p:cNvPr id="6333" name="OTLSHAPE_M_0d53961c6c4944069827b4aecceb0065_Shape"/>
          <p:cNvSpPr/>
          <p:nvPr>
            <p:custDataLst>
              <p:tags r:id="rId124"/>
            </p:custDataLst>
          </p:nvPr>
        </p:nvSpPr>
        <p:spPr>
          <a:xfrm>
            <a:off x="9935536" y="3403600"/>
            <a:ext cx="152400" cy="177800"/>
          </a:xfrm>
          <a:prstGeom prst="triangle">
            <a:avLst/>
          </a:prstGeom>
          <a:solidFill>
            <a:srgbClr val="4154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6334" name="Picture 6333"/>
          <p:cNvPicPr>
            <a:picLocks noChangeAspect="1"/>
          </p:cNvPicPr>
          <p:nvPr/>
        </p:nvPicPr>
        <p:blipFill>
          <a:blip r:embed="rId127"/>
          <a:stretch>
            <a:fillRect/>
          </a:stretch>
        </p:blipFill>
        <p:spPr>
          <a:xfrm flipH="1" flipV="1">
            <a:off x="11767233" y="6187370"/>
            <a:ext cx="137555" cy="155896"/>
          </a:xfrm>
          <a:prstGeom prst="rect">
            <a:avLst/>
          </a:prstGeom>
        </p:spPr>
      </p:pic>
      <p:pic>
        <p:nvPicPr>
          <p:cNvPr id="6335" name="Picture 6334"/>
          <p:cNvPicPr>
            <a:picLocks noChangeAspect="1"/>
          </p:cNvPicPr>
          <p:nvPr/>
        </p:nvPicPr>
        <p:blipFill>
          <a:blip r:embed="rId128"/>
          <a:stretch>
            <a:fillRect/>
          </a:stretch>
        </p:blipFill>
        <p:spPr>
          <a:xfrm>
            <a:off x="11758145" y="6412060"/>
            <a:ext cx="168051" cy="1904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10113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QwLCJSIjoxMTgsIkciOjEyMiwiQiI6NDd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0MywiRyI6MjMxLCJCIjoxOTJ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0MywiRyI6MjMxLCJCIjoxOTJ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wLCJSIjowLCJHIjowLCJCIjow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dHJ1ZSwiU2VnbWVudFNlcGFyYXRvck9wYWNpdHkiOjMwLCJGb250U2V0dGluZ3MiOnsiJGlkIjoiNDMiLCJGb250U2l6ZSI6MTIsIkZvbnROYW1lIjoiQ2FsaWJyaSIsIklzQm9sZCI6dHJ1ZSwiSXNJdGFsaWMiOmZhbHNlLCJJc1VuZGVybGluZWQiOmZhbHNlLCJQYXJlbnRTdHlsZSI6bnVsbH0sIkF1dG9TaXplIjowLCJGb3JlZ3JvdW5kIjp7IiRpZCI6IjQ0IiwiQ29sb3IiOnsiJGlkIjoiNDUiLCJBIjoyNTUsIlIiOjI0MywiRyI6MjMxLCJCIjoxOTJ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zNiJ9fSwiSXNWaXNpYmxlIjp0cnVlLCJXaWR0aCI6MC4wLCJIZWlnaHQiOjAuMCwiQm9yZGVyU3R5bGUiOm51bGwsIlBhcmVudFN0eWxlIjpudWxsfSwiRWxhcHNlZFRpbWVCYWNrZ3JvdW5kIjp7IiRpZCI6IjQ5IiwiQ29sb3IiOnsiJGlkIjoiNTAiLCJBIjo3NywiUiI6MjU1LCJHIjowLCJCIjowfX0sIkFwcGVuZFllYXJPblllYXJDaGFuZ2UiOnRydWUsIkVsYXBzZWRUaW1lRm9ybWF0IjoxLCJUb2RheU1hcmtlclBvc2l0aW9uIjozLCJRdWlja1Bvc2l0aW9uIjozLCJBYnNvbHV0ZVBvc2l0aW9uIjoyNDMuMCwiTWFyZ2luIjp7IiRpZCI6IjUxIiwiVG9wIjowLCJMZWZ0IjoxMCwiUmlnaHQiOjEwLCJCb3R0b20iOjB9LCJQYWRkaW5nIjp7IiRpZCI6IjUyIiwiVG9wIjowLCJMZWZ0IjowLCJSaWdodCI6MCwiQm90dG9tIjowfSwiQmFja2dyb3VuZCI6eyIkaWQiOiI1MyIsIkNvbG9yIjp7IiRpZCI6IjU0IiwiQSI6MjU1LCJSIjoxMTUsIkciOjExNSwiQiI6MTE1fX0sIklzVmlzaWJsZSI6dHJ1ZSwiV2lkdGgiOjAuMCwiSGVpZ2h0IjowLjAsIkJvcmRlclN0eWxlIjpudWxsLCJQYXJlbnRTdHlsZSI6bnVsbH0sIkRlZmF1bHRNaWxlc3RvbmVTdHlsZSI6eyIkaWQiOiI1NSIsIlNoYXBlIjowLCJDb25uZWN0b3JNYXJnaW4iOnsiJGlkIjoiNTYiLCJUb3AiOjAsIkxlZnQiOjIsIlJpZ2h0IjoyLCJCb3R0b20iOjB9LCJDb25uZWN0b3JTdHlsZSI6eyIkaWQiOiI1NyIsIkxpbmVDb2xvciI6eyIkaWQiOiI1OCIsIiR0eXBlIjoiTkxSRS5Db21tb24uRG9tLlNvbGlkQ29sb3JCcnVzaCwgTkxSRS5Db21tb24iLCJDb2xvciI6eyIkaWQiOiI1OSIsIkEiOjI1NSwiUiI6NjUsIkciOjg0LCJCIjozN3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NjUsIkciOjg0LCJCIjozN319LCJJc1Zpc2libGUiOnRydWUsIldpZHRoIjoxMi4wLCJIZWlnaHQiOjE0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EsIkZvbnROYW1lIjoiQ2FsaWJyaSIsIklzQm9sZCI6ZmFsc2UsIklzSXRhbGljIjpmYWxzZSwiSXNVbmRlcmxpbmVkIjpmYWxzZSwiUGFyZW50U3R5bGUiOm51bGx9LCJBdXRvU2l6ZSI6MCwiRm9yZWdyb3VuZCI6eyIkaWQiOiI3MSIsIkNvbG9yIjp7IiRpZCI6Ij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zYifX0sIklzVmlzaWJsZSI6dHJ1ZSwiV2lkdGgiOjAuMCwiSGVpZ2h0IjowLjAsIkJvcmRlclN0eWxlIjpudWxsLCJQYXJlbnRTdHlsZSI6bnVsbH0sIkRhdGVTdHlsZSI6eyIkaWQiOiI3NiIsIkZvbnRTZXR0aW5ncyI6eyIkaWQiOiI3NyIsIkZvbnRTaXplIjoxMSwiRm9udE5hbWUiOiJDYWxpYnJpIiwiSXNCb2xkIjp0cnVlLCJJc0l0YWxpYyI6ZmFsc2UsIklzVW5kZXJsaW5lZCI6ZmFsc2UsIlBhcmVudFN0eWxlIjpudWxsfSwiQXV0b1NpemUiOjAsIkZvcmVncm91bmQiOnsiJGlkIjoiNzgiLCJDb2xvciI6eyIkaWQiOiI3OSIsIkEiOjI1NSwiUiI6MjQzLCJHIjoyMzEsIkIiOjE5Mn19LCJNYXhXaWR0aCI6MjAwLjAsIk1heEhlaWdodCI6IkluZmluaXR5IiwiU21hcnRGb3JlZ3JvdW5kSXNBY3RpdmUiOmZhbHNlLCJIb3Jpem9udGFsQWxpZ25tZW50IjowLCJWZXJ0aWNhbEFsaWdubWVudCI6MCwiU21hcnRGb3JlZ3JvdW5kIjpudWxsLCJCYWNrZ3JvdW5kRmlsbFR5cGUiOjAsIk1hcmdpbiI6eyIkaWQiOiI4MCIsIlRvcCI6MCwiTGVmdCI6MCwiUmlnaHQiOjAsIkJvdHRvbSI6MH0sIlBhZGRpbmciOnsiJGlkIjoiODEiLCJUb3AiOjAsIkxlZnQiOjAsIlJpZ2h0IjowLCJCb3R0b20iOjB9LCJCYWNrZ3JvdW5kIjp7IiRpZCI6IjgyIiwiQ29sb3IiOnsiJHJlZiI6IjM2In19LCJJc1Zpc2libGUiOnRydWUsIldpZHRoIjowLjAsIkhlaWdodCI6MC4wLCJCb3JkZXJTdHlsZSI6bnVsbCwiUGFyZW50U3R5bGUiOm51bGx9LCJEYXRlRm9ybWF0Ijp7IiRpZCI6I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CIsIkRhdGVQYXJ0SXNWaXNpYmxlIjp0cnVlLCJUaW1lUGFydElzVmlzaWJsZSI6ZmFsc2V9fSwiSXNWaXNpYmxlIjp0cnVlLCJQYXJlbnRTdHlsZSI6bnVsbH0sIkRlZmF1bHRUYXNrU3R5bGUiOnsiJGlkIjoiODUiLCJTaGFwZSI6MiwiU2hhcGVUaGlja25lc3MiOjAsIkR1cmF0aW9uRm9ybWF0IjowLCJJbmNsdWRlTm9uV29ya2luZ0RheXNJbkR1cmF0aW9uIjpmYWxzZSwiUGVyY2VudGFnZUNvbXBsZ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zNi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M2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S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CwiRyI6MTE0LCJCIjoxODh9fSwiSXNWaXNpYmxlIjp0cnVlLCJXaWR0aCI6MC4wLCJIZWlnaHQiOjEw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MzY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UiLCJUb3AiOjAsIkxlZnQiOjAsIlJpZ2h0IjowLCJCb3R0b20iOjB9LCJQYWRkaW5nIjp7IiRpZCI6IjEyNiIsIlRvcCI6MCwiTGVmdCI6MCwiUmlnaHQiOjAsIkJvdHRvbSI6MH0sIkJhY2tncm91bmQiOnsiJGlkIjoiMTI3IiwiQ29sb3IiOnsiJHJlZiI6IjM2In19LCJJc1Zpc2libGUiOnRydWUsIldpZHRoIjowLjAsIkhlaWdodCI6MC4wLCJCb3JkZXJTdHlsZSI6bnVsbCwiUGFyZW50U3R5bGUiOm51bGx9LCJEYXRlRm9ybWF0Ijp7IiRpZCI6I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AiLCJTdGFydERhdGUiOiIwMDAxLTAxLTAxVDAwOjAwOjAwIiwiRW5kRGF0ZSI6IjE5NjEtMDctMDJUMjM6NTk6MDAiLCJGb3JtYXQiOiJNTU0iLCJUeXBlIjo0LCJBdXRvRGF0ZVJhbmdlIjp0cnVlLCJXb3JraW5nRGF5cyI6MzEsIlRvZGF5TWFya2VyVGV4dCI6IlRvZGF5IiwiQXV0b1NjYWxlVHlwZSI6dHJ1ZX0sIk1pbGVzdG9uZXMiOlt7IiRpZCI6IjEzMSIsIkRhdGUiOiIxODk5LTA3LTIxVDIzOjU5OjAwWiIsIlN0eWxlIjp7IiRpZCI6IjEzMiIsIlNoYXBlIjowLCJDb25uZWN0b3JNYXJnaW4iOnsiJGlkIjoiMTMzIiwiVG9wIjowLCJMZWZ0IjoyLCJSaWdodCI6MiwiQm90dG9tIjowfSwiQ29ubmVjdG9yU3R5bGUiOnsiJGlkIjoiMTM0IiwiTGluZUNvbG9yIjp7IiRyZWYiOiI1OCJ9LCJMaW5lV2VpZ2h0IjoxLjAsIkxpbmVUeXBlIjowLCJQYXJlbnRTdHlsZSI6bnVsbH0sIklzQmVsb3dUaW1lYmFuZCI6ZmFsc2UsIkhpZGVEYXRlIjpmYWxzZSwiU2hhcGVTaXplIjowLCJTcGFjaW5nIjoyLjAsIlBhZGRpbmciOnsiJGlkIjoiMTM1IiwiVG9wIjo3LCJMZWZ0IjozLCJSaWdodCI6MCwiQm90dG9tIjoyfSwiU2hhcGVTdHlsZSI6eyIkaWQiOiIxMzYiLCJNYXJnaW4iOnsiJGlkIjoiMTM3IiwiVG9wIjowLCJMZWZ0IjowLCJSaWdodCI6MCwiQm90dG9tIjowfSwiUGFkZGluZyI6eyIkaWQiOiIxMzgiLCJUb3AiOjAsIkxlZnQiOjAsIlJpZ2h0IjowLCJCb3R0b20iOjB9LCJCYWNrZ3JvdW5kIjp7IiRpZCI6IjEzOSIsIkNvbG9yIjp7IiRpZCI6IjE0MCIsIkEiOjI1NSwiUiI6NjUsIkciOjg0LCJCIjozN319LCJJc1Zpc2libGUiOnRydWUsIldpZHRoIjoxMi4wLCJIZWlnaHQiOjE0LjAsIkJvcmRlclN0eWxlIjp7IiRpZCI6IjE0MSIsIkxpbmVDb2xvciI6eyIkcmVmIjoiNjcifSwiTGluZVdlaWdodCI6MC4wLCJMaW5lVHlwZSI6MCwiUGFyZW50U3R5bGUiOm51bGx9LCJQYXJlbnRTdHlsZSI6bnVsbH0sIlRpdGxlU3R5bGUiOnsiJGlkIjoiMTQyIiwiRm9udFNldHRpbmdzIjp7IiRpZCI6IjE0MyIsIkZvbnRTaXplIjoxMSwiRm9udE5hbWUiOiJDYWxpYnJpIiwiSXNCb2xkIjpmYWxzZSwiSXNJdGFsaWMiOmZhbHNlLCJJc1VuZGVybGluZWQiOmZhbHNlLCJQYXJlbnRTdHlsZSI6bnVsbH0sIkF1dG9TaXplIjowLCJGb3JlZ3JvdW5kIjp7IiRpZCI6IjE0NCIsIkNvbG9yIjp7IiRpZCI6IjE0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YiLCJUb3AiOjAsIkxlZnQiOjAsIlJpZ2h0IjowLCJCb3R0b20iOjB9LCJQYWRkaW5nIjp7IiRpZCI6IjE0NyIsIlRvcCI6MCwiTGVmdCI6MCwiUmlnaHQiOjAsIkJvdHRvbSI6MH0sIkJhY2tncm91bmQiOnsiJHJlZiI6Ijc1In0sIklzVmlzaWJsZSI6dHJ1ZSwiV2lkdGgiOjAuMCwiSGVpZ2h0IjowLjAsIkJvcmRlclN0eWxlIjp7IiRpZCI6IjE0OCIsIkxpbmVDb2xvciI6bnVsbCwiTGluZVdlaWdodCI6MC4wLCJMaW5lVHlwZSI6MCwiUGFyZW50U3R5bGUiOm51bGx9LCJQYXJlbnRTdHlsZSI6bnVsbH0sIkRhdGVTdHlsZSI6eyIkaWQiOiIxNDkiLCJGb250U2V0dGluZ3MiOnsiJGlkIjoiMTUwIiwiRm9udFNpemUiOjExLCJGb250TmFtZSI6IkNhbGlicmkiLCJJc0JvbGQiOnRydWUsIklzSXRhbGljIjpmYWxzZSwiSXNVbmRlcmxpbmVkIjpmYWxzZSwiUGFyZW50U3R5bGUiOm51bGx9LCJBdXRvU2l6ZSI6MCwiRm9yZWdyb3VuZCI6eyIkaWQiOiIxNTEiLCJDb2xvciI6eyIkaWQiOiIxNTIiLCJBIjoyNTUsIlIiOjI0MywiRyI6MjMxLCJCIjoxOTJ9fSwiTWF4V2lkdGgiOjIwMC4wLCJNYXhIZWlnaHQiOiJJbmZpbml0eSIsIlNtYXJ0Rm9yZWdyb3VuZElzQWN0aXZlIjpmYWxzZSwiSG9yaXpvbnRhbEFsaWdubWVudCI6MCwiVmVydGljYWxBbGlnbm1lbnQiOjAsIlNtYXJ0Rm9yZWdyb3VuZCI6bnVsbCwiQmFja2dyb3VuZEZpbGxUeXBlIjowLCJNYXJnaW4iOnsiJGlkIjoiMTUzIiwiVG9wIjowLCJMZWZ0IjowLCJSaWdodCI6MCwiQm90dG9tIjowfSwiUGFkZGluZyI6eyIkaWQiOiIxNTQiLCJUb3AiOjAsIkxlZnQiOjAsIlJpZ2h0IjowLCJCb3R0b20iOjB9LCJCYWNrZ3JvdW5kIjp7IiRyZWYiOiI4MiJ9LCJJc1Zpc2libGUiOnRydWUsIldpZHRoIjowLjAsIkhlaWdodCI6MC4wLCJCb3JkZXJTdHlsZSI6eyIkaWQiOiIxNTUiLCJMaW5lQ29sb3IiOm51bGwsIkxpbmVXZWlnaHQiOjAuMCwiTGluZVR5cGUiOjAsIlBhcmVudFN0eWxlIjpudWxsfSwiUGFyZW50U3R5bGUiOm51bGx9LCJEYXRlRm9ybWF0Ijp7IiRpZCI6IjE1N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yIsIkRhdGVQYXJ0SXNWaXNpYmxlIjp0cnVlLCJUaW1lUGFydElzVmlzaWJsZSI6ZmFsc2V9fSwiSXNWaXNpYmxlIjp0cnVlLCJQYXJlbnRTdHlsZSI6bnVsbH0sIkluZGV4IjoyLCJQZXJjZW50YWdlQ29tcGxldGUiOm51bGwsIlBvc2l0aW9uIjp7IlJhdGlvIjowLjIxNjQ4MTYxMTQ2Mzc1ODY5LCJJc0N1c3RvbSI6ZmFsc2V9LCJEYXRlRm9ybWF0Ijp7IiRyZWYiOiIxNTYifSwiSWQiOiI2NWIxZjczMS1kNzhhLTQxY2QtYWRmNS04OTgzODA4OTZiNTIiLCJJbXBvcnRJZCI6bnVsbCwiVGl0bGUiOiJFcm5lc3QgSGVtaW5nd2F5IGlzIGJvcm4iLCJOb3RlIjpudWxsLCJIeXBlcmxpbmsiOm51bGwsIklzQ2hhbmdlZCI6ZmFsc2UsIklzTmV3IjpmYWxzZX0seyIkaWQiOiIxNTgiLCJEYXRlIjoiMTkxNy0wNy0zMFQyMzo1OTowMFoiLCJTdHlsZSI6eyIkaWQiOiIxNTkiLCJTaGFwZSI6MCwiQ29ubmVjdG9yTWFyZ2luIjp7IiRpZCI6IjE2MCIsIlRvcCI6MCwiTGVmdCI6MiwiUmlnaHQiOjIsIkJvdHRvbSI6MH0sIkNvbm5lY3RvclN0eWxlIjp7IiRpZCI6IjE2MSIsIkxpbmVDb2xvciI6eyIkcmVmIjoiNTgifSwiTGluZVdlaWdodCI6MS4wLCJMaW5lVHlwZSI6MCwiUGFyZW50U3R5bGUiOm51bGx9LCJJc0JlbG93VGltZWJhbmQiOmZhbHNlLCJIaWRlRGF0ZSI6ZmFsc2UsIlNoYXBlU2l6ZSI6MCwiU3BhY2luZyI6Mi4wLCJQYWRkaW5nIjp7IiRpZCI6IjE2MiIsIlRvcCI6NywiTGVmdCI6MywiUmlnaHQiOjAsIkJvdHRvbSI6Mn0sIlNoYXBlU3R5bGUiOnsiJGlkIjoiMTYzIiwiTWFyZ2luIjp7IiRpZCI6IjE2NCIsIlRvcCI6MCwiTGVmdCI6MCwiUmlnaHQiOjAsIkJvdHRvbSI6MH0sIlBhZGRpbmciOnsiJGlkIjoiMTY1IiwiVG9wIjowLCJMZWZ0IjowLCJSaWdodCI6MCwiQm90dG9tIjowfSwiQmFja2dyb3VuZCI6eyIkcmVmIjoiNjQifSwiSXNWaXNpYmxlIjp0cnVlLCJXaWR0aCI6MTIuMCwiSGVpZ2h0IjoxNC4wLCJCb3JkZXJTdHlsZSI6eyIkaWQiOiIxNjYiLCJMaW5lQ29sb3IiOnsiJHJlZiI6IjY3In0sIkxpbmVXZWlnaHQiOjAuMCwiTGluZVR5cGUiOjAsIlBhcmVudFN0eWxlIjpudWxsfSwiUGFyZW50U3R5bGUiOm51bGx9LCJUaXRsZVN0eWxlIjp7IiRpZCI6IjE2NyIsIkZvbnRTZXR0aW5ncyI6eyIkaWQiOiIxNjgiLCJGb250U2l6ZSI6MTE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TY5IiwiVG9wIjowLCJMZWZ0IjowLCJSaWdodCI6MCwiQm90dG9tIjowfSwiUGFkZGluZyI6eyIkaWQiOiIxNzAiLCJUb3AiOjAsIkxlZnQiOjAsIlJpZ2h0IjowLCJCb3R0b20iOjB9LCJCYWNrZ3JvdW5kIjp7IiRyZWYiOiI3NSJ9LCJJc1Zpc2libGUiOnRydWUsIldpZHRoIjowLjAsIkhlaWdodCI6MC4wLCJCb3JkZXJTdHlsZSI6eyIkaWQiOiIxNzEiLCJMaW5lQ29sb3IiOm51bGwsIkxpbmVXZWlnaHQiOjAuMCwiTGluZVR5cGUiOjAsIlBhcmVudFN0eWxlIjpudWxsfSwiUGFyZW50U3R5bGUiOm51bGx9LCJEYXRlU3R5bGUiOnsiJGlkIjoiMTcyIiwiRm9udFNldHRpbmdzIjp7IiRpZCI6IjE3M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3NCIsIlRvcCI6MCwiTGVmdCI6MCwiUmlnaHQiOjAsIkJvdHRvbSI6MH0sIlBhZGRpbmciOnsiJGlkIjoiMTc1IiwiVG9wIjowLCJMZWZ0IjowLCJSaWdodCI6MCwiQm90dG9tIjowfSwiQmFja2dyb3VuZCI6eyIkcmVmIjoiODIifSwiSXNWaXNpYmxlIjp0cnVlLCJXaWR0aCI6MC4wLCJIZWlnaHQiOjAuMCwiQm9yZGVyU3R5bGUiOnsiJGlkIjoiMTc2IiwiTGluZUNvbG9yIjpudWxsLCJMaW5lV2VpZ2h0IjowLjAsIkxpbmVUeXBlIjowLCJQYXJlbnRTdHlsZSI6bnVsbH0sIlBhcmVudFN0eWxlIjpudWxsfSwiRGF0ZUZvcm1hdCI6eyIkaWQiOiIxN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OCIsIkRhdGVQYXJ0SXNWaXNpYmxlIjp0cnVlLCJUaW1lUGFydElzVmlzaWJsZSI6ZmFsc2V9fSwiSXNWaXNpYmxlIjp0cnVlLCJQYXJlbnRTdHlsZSI6bnVsbH0sIkluZGV4IjozLCJQZXJjZW50YWdlQ29tcGxldGUiOm51bGwsIlBvc2l0aW9uIjp7IlJhdGlvIjowLjM1MjE1MjY2ODk4ODI2MzE0LCJJc0N1c3RvbSI6ZmFsc2V9LCJEYXRlRm9ybWF0Ijp7IiRyZWYiOiIxNzcifSwiSWQiOiIzYWVjMWYyOS1mOTgyLTQ5ZmEtYmM3Yi1kYzAxMTRiMzVmYzciLCJJbXBvcnRJZCI6bnVsbCwiVGl0bGUiOiJCZWNvbWVzIHJlcG9ydGVyIGZvciBUaGUgS2Fuc2FzIENpdHkgU3RhciIsIk5vdGUiOm51bGwsIkh5cGVybGluayI6bnVsbCwiSXNDaGFuZ2VkIjpmYWxzZSwiSXNOZXciOmZhbHNlfSx7IiRpZCI6IjE3OSIsIkRhdGUiOiIxOTE4LTAyLTAyVDIzOjU5OjAwWiIsIlN0eWxlIjp7IiRpZCI6IjE4MCIsIlNoYXBlIjowLCJDb25uZWN0b3JNYXJnaW4iOnsiJGlkIjoiMTgxIiwiVG9wIjowLCJMZWZ0IjoyLCJSaWdodCI6MiwiQm90dG9tIjowfSwiQ29ubmVjdG9yU3R5bGUiOnsiJGlkIjoiMTgyIiwiTGluZUNvbG9yIjp7IiRyZWYiOiI1OCJ9LCJMaW5lV2VpZ2h0IjoxLjAsIkxpbmVUeXBlIjowLCJQYXJlbnRTdHlsZSI6bnVsbH0sIklzQmVsb3dUaW1lYmFuZCI6ZmFsc2UsIkhpZGVEYXRlIjpmYWxzZSwiU2hhcGVTaXplIjowLCJTcGFjaW5nIjoyLjAsIlBhZGRpbmciOnsiJGlkIjoiMTgzIiwiVG9wIjo3LCJMZWZ0IjozLCJSaWdodCI6MCwiQm90dG9tIjoyfSwiU2hhcGVTdHlsZSI6eyIkaWQiOiIxODQiLCJNYXJnaW4iOnsiJGlkIjoiMTg1IiwiVG9wIjowLCJMZWZ0IjowLCJSaWdodCI6MCwiQm90dG9tIjowfSwiUGFkZGluZyI6eyIkaWQiOiIxODYiLCJUb3AiOjAsIkxlZnQiOjAsIlJpZ2h0IjowLCJCb3R0b20iOjB9LCJCYWNrZ3JvdW5kIjp7IiRyZWYiOiI2NCJ9LCJJc1Zpc2libGUiOnRydWUsIldpZHRoIjoxMi4wLCJIZWlnaHQiOjE0LjAsIkJvcmRlclN0eWxlIjp7IiRpZCI6IjE4NyIsIkxpbmVDb2xvciI6eyIkcmVmIjoiNjcifSwiTGluZVdlaWdodCI6MC4wLCJMaW5lVHlwZSI6MCwiUGFyZW50U3R5bGUiOm51bGx9LCJQYXJlbnRTdHlsZSI6bnVsbH0sIlRpdGxlU3R5bGUiOnsiJGlkIjoiMTg4IiwiRm9udFNldHRpbmdzIjp7IiRpZCI6IjE4OSIsIkZvbnRTaXplIjoxMSwiRm9udE5hbWUiOiJDYWxpYnJpIiwiSXNCb2xkIjpmYWxzZSwiSXNJdGFsaWMiOmZhbHNlLCJJc1VuZGVybGluZWQiOmZhbHNlLCJQYXJlbnRTdHlsZSI6bnVsbH0sIkF1dG9TaXplIjoyLCJGb3JlZ3JvdW5kIjp7IiRyZWYiOiI3MSJ9LCJNYXhXaWR0aCI6MjQ1Ljc2MzQ1ODI1MTk1MzEyLCJNYXhIZWlnaHQiOiJJbmZpbml0eSIsIlNtYXJ0Rm9yZWdyb3VuZElzQWN0aXZlIjpmYWxzZSwiSG9yaXpvbnRhbEFsaWdubWVudCI6MSwiVmVydGljYWxBbGlnbm1lbnQiOjAsIlNtYXJ0Rm9yZWdyb3VuZCI6bnVsbCwiQmFja2dyb3VuZEZpbGxUeXBlIjowLCJNYXJnaW4iOnsiJGlkIjoiMTkwIiwiVG9wIjowLCJMZWZ0IjowLCJSaWdodCI6MCwiQm90dG9tIjowfSwiUGFkZGluZyI6eyIkaWQiOiIxOTEiLCJUb3AiOjAsIkxlZnQiOjAsIlJpZ2h0IjowLCJCb3R0b20iOjB9LCJCYWNrZ3JvdW5kIjp7IiRyZWYiOiI3NSJ9LCJJc1Zpc2libGUiOnRydWUsIldpZHRoIjowLjAsIkhlaWdodCI6MC4wLCJCb3JkZXJTdHlsZSI6eyIkaWQiOiIxOTIiLCJMaW5lQ29sb3IiOm51bGwsIkxpbmVXZWlnaHQiOjAuMCwiTGluZVR5cGUiOjAsIlBhcmVudFN0eWxlIjpudWxsfSwiUGFyZW50U3R5bGUiOm51bGx9LCJEYXRlU3R5bGUiOnsiJGlkIjoiMTkzIiwiRm9udFNldHRpbmdzIjp7IiRpZCI6IjE5N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5NSIsIlRvcCI6MCwiTGVmdCI6MCwiUmlnaHQiOjAsIkJvdHRvbSI6MH0sIlBhZGRpbmciOnsiJGlkIjoiMTk2IiwiVG9wIjowLCJMZWZ0IjowLCJSaWdodCI6MCwiQm90dG9tIjowfSwiQmFja2dyb3VuZCI6eyIkcmVmIjoiODIifSwiSXNWaXNpYmxlIjp0cnVlLCJXaWR0aCI6MC4wLCJIZWlnaHQiOjAuMCwiQm9yZGVyU3R5bGUiOnsiJGlkIjoiMTk3IiwiTGluZUNvbG9yIjpudWxsLCJMaW5lV2VpZ2h0IjowLjAsIkxpbmVUeXBlIjowLCJQYXJlbnRTdHlsZSI6bnVsbH0sIlBhcmVudFN0eWxlIjpudWxsfSwiRGF0ZUZvcm1hdCI6eyIkaWQiOiIxO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5OSIsIkRhdGVQYXJ0SXNWaXNpYmxlIjp0cnVlLCJUaW1lUGFydElzVmlzaWJsZSI6ZmFsc2V9fSwiSXNWaXNpYmxlIjp0cnVlLCJQYXJlbnRTdHlsZSI6bnVsbH0sIkluZGV4Ijo0LCJQZXJjZW50YWdlQ29tcGxldGUiOm51bGwsIlBvc2l0aW9uIjp7IlJhdGlvIjowLjQ1MDA3MDk4ODY5MDQxMTYyLCJJc0N1c3RvbSI6ZmFsc2V9LCJEYXRlRm9ybWF0Ijp7IiRyZWYiOiIxOTgifSwiSWQiOiIyYmFkOWRhMy03MTAwLTQ1NmYtYjZlMy00NzgyY2RiMGEyMmQiLCJJbXBvcnRJZCI6bnVsbCwiVGl0bGUiOiJFbmxpc3RzIGFzIFJlZCBDcm9zcyBhbWJ1bGFuY2UgZHJpdmVyIGluIFdXSSIsIk5vdGUiOm51bGwsIkh5cGVybGluayI6bnVsbCwiSXNDaGFuZ2VkIjpmYWxzZSwiSXNOZXciOmZhbHNlfSx7IiRpZCI6IjIwMCIsIkRhdGUiOiIxOTIxLTA5LTAzVDIzOjU5OjAwWiIsIlN0eWxlIjp7IiRpZCI6IjIwMSIsIlNoYXBlIjowLCJDb25uZWN0b3JNYXJnaW4iOnsiJGlkIjoiMjAyIiwiVG9wIjowLCJMZWZ0IjoyLCJSaWdodCI6MiwiQm90dG9tIjowfSwiQ29ubmVjdG9yU3R5bGUiOnsiJGlkIjoiMjAzIiwiTGluZUNvbG9yIjp7IiRyZWYiOiI1OCJ9LCJMaW5lV2VpZ2h0IjoxLjAsIkxpbmVUeXBlIjowLCJQYXJlbnRTdHlsZSI6bnVsbH0sIklzQmVsb3dUaW1lYmFuZCI6ZmFsc2UsIkhpZGVEYXRlIjpmYWxzZSwiU2hhcGVTaXplIjowLCJTcGFjaW5nIjoyLjAsIlBhZGRpbmciOnsiJGlkIjoiMjA0IiwiVG9wIjo3LCJMZWZ0IjozLCJSaWdodCI6MCwiQm90dG9tIjoyfSwiU2hhcGVTdHlsZSI6eyIkaWQiOiIyMDUiLCJNYXJnaW4iOnsiJGlkIjoiMjA2IiwiVG9wIjowLCJMZWZ0IjowLCJSaWdodCI6MCwiQm90dG9tIjowfSwiUGFkZGluZyI6eyIkaWQiOiIyMDciLCJUb3AiOjAsIkxlZnQiOjAsIlJpZ2h0IjowLCJCb3R0b20iOjB9LCJCYWNrZ3JvdW5kIjp7IiRyZWYiOiI2NCJ9LCJJc1Zpc2libGUiOnRydWUsIldpZHRoIjoxMi4wLCJIZWlnaHQiOjE0LjAsIkJvcmRlclN0eWxlIjp7IiRpZCI6IjIwOCIsIkxpbmVDb2xvciI6eyIkcmVmIjoiNjcifSwiTGluZVdlaWdodCI6MC4wLCJMaW5lVHlwZSI6MCwiUGFyZW50U3R5bGUiOm51bGx9LCJQYXJlbnRTdHlsZSI6bnVsbH0sIlRpdGxlU3R5bGUiOnsiJGlkIjoiMjA5IiwiRm9udFNldHRpbmdzIjp7IiRpZCI6IjIxMCIsIkZvbnRTaXplIjoxMSwiRm9udE5hbWUiOiJDYWxpYnJpIiwiSXNCb2xkIjpmYWxzZSwiSXNJdGFsaWMiOmZhbHNlLCJJc1VuZGVybGluZWQiOmZhbHNlLCJQYXJlbnRTdHlsZSI6bnVsbH0sIkF1dG9TaXplIjoyLCJGb3JlZ3JvdW5kIjp7IiRyZWYiOiI3MSJ9LCJNYXhXaWR0aCI6MjMyLjUyODkwMDE0NjQ4NDM3LCJNYXhIZWlnaHQiOiJJbmZpbml0eSIsIlNtYXJ0Rm9yZWdyb3VuZElzQWN0aXZlIjpmYWxzZSwiSG9yaXpvbnRhbEFsaWdubWVudCI6MSwiVmVydGljYWxBbGlnbm1lbnQiOjAsIlNtYXJ0Rm9yZWdyb3VuZCI6bnVsbCwiQmFja2dyb3VuZEZpbGxUeXBlIjowLCJNYXJnaW4iOnsiJGlkIjoiMjExIiwiVG9wIjowLCJMZWZ0IjowLCJSaWdodCI6MCwiQm90dG9tIjowfSwiUGFkZGluZyI6eyIkaWQiOiIyMTIiLCJUb3AiOjAsIkxlZnQiOjAsIlJpZ2h0IjowLCJCb3R0b20iOjB9LCJCYWNrZ3JvdW5kIjp7IiRyZWYiOiI3NSJ9LCJJc1Zpc2libGUiOnRydWUsIldpZHRoIjowLjAsIkhlaWdodCI6MC4wLCJCb3JkZXJTdHlsZSI6eyIkaWQiOiIyMTMiLCJMaW5lQ29sb3IiOm51bGwsIkxpbmVXZWlnaHQiOjAuMCwiTGluZVR5cGUiOjAsIlBhcmVudFN0eWxlIjpudWxsfSwiUGFyZW50U3R5bGUiOm51bGx9LCJEYXRlU3R5bGUiOnsiJGlkIjoiMjE0IiwiRm9udFNldHRpbmdzIjp7IiRpZCI6IjIxN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xNiIsIlRvcCI6MCwiTGVmdCI6MCwiUmlnaHQiOjAsIkJvdHRvbSI6MH0sIlBhZGRpbmciOnsiJGlkIjoiMjE3IiwiVG9wIjowLCJMZWZ0IjowLCJSaWdodCI6MCwiQm90dG9tIjowfSwiQmFja2dyb3VuZCI6eyIkcmVmIjoiODIifSwiSXNWaXNpYmxlIjp0cnVlLCJXaWR0aCI6MC4wLCJIZWlnaHQiOjAuMCwiQm9yZGVyU3R5bGUiOnsiJGlkIjoiMjE4IiwiTGluZUNvbG9yIjpudWxsLCJMaW5lV2VpZ2h0IjowLjAsIkxpbmVUeXBlIjowLCJQYXJlbnRTdHlsZSI6bnVsbH0sIlBhcmVudFN0eWxlIjpudWxsfSwiRGF0ZUZvcm1hdCI6eyIkaWQiOiIyM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MCIsIkRhdGVQYXJ0SXNWaXNpYmxlIjp0cnVlLCJUaW1lUGFydElzVmlzaWJsZSI6ZmFsc2V9fSwiSXNWaXNpYmxlIjp0cnVlLCJQYXJlbnRTdHlsZSI6bnVsbH0sIkluZGV4Ijo1LCJQZXJjZW50YWdlQ29tcGxldGUiOm51bGwsIlBvc2l0aW9uIjp7IlJhdGlvIjowLjQwODc4MTI3NzY5MTg3NjQ0LCJJc0N1c3RvbSI6dHJ1ZX0sIkRhdGVGb3JtYXQiOnsiJHJlZiI6IjIxOSJ9LCJJZCI6IjFhYWM0NmZhLTExOTMtNDBiYy1hMGZiLTQ2NGIwODRmMGY1NSIsIkltcG9ydElkIjpudWxsLCJUaXRsZSI6Ik1hcnJpZXMgSGFkbGV5IFJpY2hhcmRzb24gJiBtb3ZlcyB0byBQYXJpcyIsIk5vdGUiOm51bGwsIkh5cGVybGluayI6bnVsbCwiSXNDaGFuZ2VkIjpmYWxzZSwiSXNOZXciOmZhbHNlfSx7IiRpZCI6IjIyMSIsIkRhdGUiOiIxOTIzLTExLTIxVDIzOjU5OjAwWiIsIlN0eWxlIjp7IiRpZCI6IjIyMiIsIlNoYXBlIjoxNCwiQ29ubmVjdG9yTWFyZ2luIjp7IiRpZCI6IjIyMyIsIlRvcCI6MCwiTGVmdCI6MiwiUmlnaHQiOjIsIkJvdHRvbSI6MH0sIkNvbm5lY3RvclN0eWxlIjp7IiRpZCI6IjIyNCIsIkxpbmVDb2xvciI6eyIkaWQiOiIyMjUiLCIkdHlwZSI6Ik5MUkUuQ29tbW9uLkRvbS5Tb2xpZENvbG9yQnJ1c2gsIE5MUkUuQ29tbW9uIiwiQ29sb3IiOnsiJGlkIjoiMjI2IiwiQSI6MjU1LCJSIjoxMzUsIkciOjE3NCwiQiI6MTU2fX0sIkxpbmVXZWlnaHQiOjEuMCwiTGluZVR5cGUiOjAsIlBhcmVudFN0eWxlIjpudWxsfSwiSXNCZWxvd1RpbWViYW5kIjpmYWxzZSwiSGlkZURhdGUiOmZhbHNlLCJTaGFwZVNpemUiOjAsIlNwYWNpbmciOjIuMCwiUGFkZGluZyI6eyIkaWQiOiIyMjciLCJUb3AiOjcsIkxlZnQiOjMsIlJpZ2h0IjowLCJCb3R0b20iOjJ9LCJTaGFwZVN0eWxlIjp7IiRpZCI6IjIyOCIsIk1hcmdpbiI6eyIkaWQiOiIyMjkiLCJUb3AiOjAsIkxlZnQiOjAsIlJpZ2h0IjowLCJCb3R0b20iOjB9LCJQYWRkaW5nIjp7IiRpZCI6IjIzMCIsIlRvcCI6MCwiTGVmdCI6MCwiUmlnaHQiOjAsIkJvdHRvbSI6MH0sIkJhY2tncm91bmQiOnsiJGlkIjoiMjMxIiwiQ29sb3IiOnsiJGlkIjoiMjMyIiwiQSI6MjU1LCJSIjoxMzUsIkciOjE3NCwiQiI6MTU2fX0sIklzVmlzaWJsZSI6dHJ1ZSwiV2lkdGgiOjEyLjAsIkhlaWdodCI6MTQuMCwiQm9yZGVyU3R5bGUiOnsiJGlkIjoiMjMzIiwiTGluZUNvbG9yIjp7IiRyZWYiOiI2NyJ9LCJMaW5lV2VpZ2h0IjowLjAsIkxpbmVUeXBlIjowLCJQYXJlbnRTdHlsZSI6bnVsbH0sIlBhcmVudFN0eWxlIjpudWxsfSwiVGl0bGVTdHlsZSI6eyIkaWQiOiIyMzQiLCJGb250U2V0dGluZ3MiOnsiJGlkIjoiMjM1IiwiRm9udFNpemUiOjExLCJGb250TmFtZSI6IkNhbGlicmkiLCJJc0JvbGQiOmZhbHNlLCJJc0l0YWxpYyI6ZmFsc2UsIklzVW5kZXJsaW5lZCI6ZmFsc2UsIlBhcmVudFN0eWxlIjpudWxsfSwiQXV0b1NpemUiOjIsIkZvcmVncm91bmQiOnsiJHJlZiI6IjcxIn0sIk1heFdpZHRoIjoyNzcuNjcxODEzOTY0ODQzNzUsIk1heEhlaWdodCI6IkluZmluaXR5IiwiU21hcnRGb3JlZ3JvdW5kSXNBY3RpdmUiOmZhbHNlLCJIb3Jpem9udGFsQWxpZ25tZW50IjoxLCJWZXJ0aWNhbEFsaWdubWVudCI6MCwiU21hcnRGb3JlZ3JvdW5kIjpudWxsLCJCYWNrZ3JvdW5kRmlsbFR5cGUiOjAsIk1hcmdpbiI6eyIkaWQiOiIyMzYiLCJUb3AiOjAsIkxlZnQiOjAsIlJpZ2h0IjowLCJCb3R0b20iOjB9LCJQYWRkaW5nIjp7IiRpZCI6IjIzNyIsIlRvcCI6MCwiTGVmdCI6MCwiUmlnaHQiOjAsIkJvdHRvbSI6MH0sIkJhY2tncm91bmQiOnsiJHJlZiI6Ijc1In0sIklzVmlzaWJsZSI6dHJ1ZSwiV2lkdGgiOjAuMCwiSGVpZ2h0IjowLjAsIkJvcmRlclN0eWxlIjp7IiRpZCI6IjIzOCIsIkxpbmVDb2xvciI6bnVsbCwiTGluZVdlaWdodCI6MC4wLCJMaW5lVHlwZSI6MCwiUGFyZW50U3R5bGUiOm51bGx9LCJQYXJlbnRTdHlsZSI6bnVsbH0sIkRhdGVTdHlsZSI6eyIkaWQiOiIyMzkiLCJGb250U2V0dGluZ3MiOnsiJGlkIjoiMjQw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QxIiwiVG9wIjowLCJMZWZ0IjowLCJSaWdodCI6MCwiQm90dG9tIjowfSwiUGFkZGluZyI6eyIkaWQiOiIyNDIiLCJUb3AiOjAsIkxlZnQiOjAsIlJpZ2h0IjowLCJCb3R0b20iOjB9LCJCYWNrZ3JvdW5kIjp7IiRyZWYiOiI4MiJ9LCJJc1Zpc2libGUiOnRydWUsIldpZHRoIjowLjAsIkhlaWdodCI6MC4wLCJCb3JkZXJTdHlsZSI6eyIkaWQiOiIyNDMiLCJMaW5lQ29sb3IiOm51bGwsIkxpbmVXZWlnaHQiOjAuMCwiTGluZVR5cGUiOjAsIlBhcmVudFN0eWxlIjpudWxsfSwiUGFyZW50U3R5bGUiOm51bGx9LCJEYXRlRm9ybWF0Ijp7IiRpZCI6IjI0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1IiwiRGF0ZVBhcnRJc1Zpc2libGUiOnRydWUsIlRpbWVQYXJ0SXNWaXNpYmxlIjpmYWxzZX19LCJJc1Zpc2libGUiOnRydWUsIlBhcmVudFN0eWxlIjpudWxsfSwiSW5kZXgiOjYsIlBlcmNlbnRhZ2VDb21wbGV0ZSI6bnVsbCwiUG9zaXRpb24iOnsiUmF0aW8iOjAuMjgzMzE3MTYzMjU1NDc5NjIsIklzQ3VzdG9tIjpmYWxzZX0sIkRhdGVGb3JtYXQiOnsiJHJlZiI6IjI0NCJ9LCJJZCI6IjZlZGI4MjUxLTNhYjMtNGI0OS05ZGY5LTc3MTUwOWQ2M2E5OSIsIkltcG9ydElkIjpudWxsLCJUaXRsZSI6IjFzdCBib29rIGlzIHB1Ymxpc2hlZCAoc2hvcnQgc3RvcmllcyAmIHBvZW1zKSIsIk5vdGUiOm51bGwsIkh5cGVybGluayI6bnVsbCwiSXNDaGFuZ2VkIjpmYWxzZSwiSXNOZXciOmZhbHNlfSx7IiRpZCI6IjI0NiIsIkRhdGUiOiIxOTI0LTExLTIyVDIzOjU5OjAwWiIsIlN0eWxlIjp7IiRpZCI6IjI0NyIsIlNoYXBlIjowLCJDb25uZWN0b3JNYXJnaW4iOnsiJGlkIjoiMjQ4IiwiVG9wIjowLCJMZWZ0IjoyLCJSaWdodCI6MiwiQm90dG9tIjowfSwiQ29ubmVjdG9yU3R5bGUiOnsiJGlkIjoiMjQ5IiwiTGluZUNvbG9yIjp7IiRyZWYiOiI1OCJ9LCJMaW5lV2VpZ2h0IjoxLjAsIkxpbmVUeXBlIjowLCJQYXJlbnRTdHlsZSI6bnVsbH0sIklzQmVsb3dUaW1lYmFuZCI6dHJ1ZSwiSGlkZURhdGUiOmZhbHNlLCJTaGFwZVNpemUiOjAsIlNwYWNpbmciOjIuMCwiUGFkZGluZyI6eyIkaWQiOiIyNTAiLCJUb3AiOjcsIkxlZnQiOjMsIlJpZ2h0IjowLCJCb3R0b20iOjJ9LCJTaGFwZVN0eWxlIjp7IiRpZCI6IjI1MSIsIk1hcmdpbiI6eyIkaWQiOiIyNTIiLCJUb3AiOjAsIkxlZnQiOjAsIlJpZ2h0IjowLCJCb3R0b20iOjB9LCJQYWRkaW5nIjp7IiRpZCI6IjI1MyIsIlRvcCI6MCwiTGVmdCI6MCwiUmlnaHQiOjAsIkJvdHRvbSI6MH0sIkJhY2tncm91bmQiOnsiJHJlZiI6IjY0In0sIklzVmlzaWJsZSI6dHJ1ZSwiV2lkdGgiOjEyLjAsIkhlaWdodCI6MTQuMCwiQm9yZGVyU3R5bGUiOnsiJGlkIjoiMjU0IiwiTGluZUNvbG9yIjp7IiRyZWYiOiI2NyJ9LCJMaW5lV2VpZ2h0IjowLjAsIkxpbmVUeXBlIjowLCJQYXJlbnRTdHlsZSI6bnVsbH0sIlBhcmVudFN0eWxlIjpudWxsfSwiVGl0bGVTdHlsZSI6eyIkaWQiOiIyNTUiLCJGb250U2V0dGluZ3MiOnsiJGlkIjoiMjU2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1NyIsIlRvcCI6MCwiTGVmdCI6MCwiUmlnaHQiOjAsIkJvdHRvbSI6MH0sIlBhZGRpbmciOnsiJGlkIjoiMjU4IiwiVG9wIjowLCJMZWZ0IjowLCJSaWdodCI6MCwiQm90dG9tIjowfSwiQmFja2dyb3VuZCI6eyIkcmVmIjoiNzUifSwiSXNWaXNpYmxlIjp0cnVlLCJXaWR0aCI6MC4wLCJIZWlnaHQiOjAuMCwiQm9yZGVyU3R5bGUiOnsiJGlkIjoiMjU5IiwiTGluZUNvbG9yIjpudWxsLCJMaW5lV2VpZ2h0IjowLjAsIkxpbmVUeXBlIjowLCJQYXJlbnRTdHlsZSI6bnVsbH0sIlBhcmVudFN0eWxlIjpudWxsfSwiRGF0ZVN0eWxlIjp7IiRpZCI6IjI2MCIsIkZvbnRTZXR0aW5ncyI6eyIkaWQiOiIyNj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jIiLCJUb3AiOjAsIkxlZnQiOjAsIlJpZ2h0IjowLCJCb3R0b20iOjB9LCJQYWRkaW5nIjp7IiRpZCI6IjI2MyIsIlRvcCI6MCwiTGVmdCI6MCwiUmlnaHQiOjAsIkJvdHRvbSI6MH0sIkJhY2tncm91bmQiOnsiJHJlZiI6IjgyIn0sIklzVmlzaWJsZSI6dHJ1ZSwiV2lkdGgiOjAuMCwiSGVpZ2h0IjowLjAsIkJvcmRlclN0eWxlIjp7IiRpZCI6IjI2NCIsIkxpbmVDb2xvciI6bnVsbCwiTGluZVdlaWdodCI6MC4wLCJMaW5lVHlwZSI6MCwiUGFyZW50U3R5bGUiOm51bGx9LCJQYXJlbnRTdHlsZSI6bnVsbH0sIkRhdGVGb3JtYXQiOnsiJGlkIjoiMjY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YiLCJEYXRlUGFydElzVmlzaWJsZSI6dHJ1ZSwiVGltZVBhcnRJc1Zpc2libGUiOmZhbHNlfX0sIklzVmlzaWJsZSI6dHJ1ZSwiUGFyZW50U3R5bGUiOm51bGx9LCJJbmRleCI6NywiUGVyY2VudGFnZUNvbXBsZXRlIjpudWxsLCJQb3NpdGlvbiI6eyJSYXRpbyI6MC4zNDY3OTUzOTk5ODM3MjM5NCwiSXNDdXN0b20iOmZhbHNlfSwiRGF0ZUZvcm1hdCI6eyIkcmVmIjoiMjY1In0sIklkIjoiMDVjZmJjZGYtNGQyYi00NTU3LTljZTktYmVmYTEyMTZhY2NiIiwiSW1wb3J0SWQiOm51bGwsIlRpdGxlIjoiQmVmcmllbmRzIEYuIFNjb3R0IEZpdHpnZXJhbGQiLCJOb3RlIjpudWxsLCJIeXBlcmxpbmsiOm51bGwsIklzQ2hhbmdlZCI6ZmFsc2UsIklzTmV3IjpmYWxzZX0seyIkaWQiOiIyNjciLCJEYXRlIjoiMTkyNS0wNy0yMVQyMzo1OTowMFoiLCJTdHlsZSI6eyIkaWQiOiIyNjgiLCJTaGFwZSI6MTQsIkNvbm5lY3Rvck1hcmdpbiI6eyIkaWQiOiIyNjkiLCJUb3AiOjAsIkxlZnQiOjIsIlJpZ2h0IjoyLCJCb3R0b20iOjB9LCJDb25uZWN0b3JTdHlsZSI6eyIkaWQiOiIyNzAiLCJMaW5lQ29sb3IiOnsiJGlkIjoiMjcxIiwiJHR5cGUiOiJOTFJFLkNvbW1vbi5Eb20uU29saWRDb2xvckJydXNoLCBOTFJFLkNvbW1vbiIsIkNvbG9yIjp7IiRpZCI6IjI3MiIsIkEiOjI1NSwiUiI6MTM1LCJHIjoxNzQsIkIiOjE1Nn19LCJMaW5lV2VpZ2h0IjoxLjAsIkxpbmVUeXBlIjowLCJQYXJlbnRTdHlsZSI6bnVsbH0sIklzQmVsb3dUaW1lYmFuZCI6dHJ1ZSwiSGlkZURhdGUiOmZhbHNlLCJTaGFwZVNpemUiOjAsIlNwYWNpbmciOjIuMCwiUGFkZGluZyI6eyIkaWQiOiIyNzMiLCJUb3AiOjcsIkxlZnQiOjMsIlJpZ2h0IjowLCJCb3R0b20iOjJ9LCJTaGFwZVN0eWxlIjp7IiRpZCI6IjI3NCIsIk1hcmdpbiI6eyIkaWQiOiIyNzUiLCJUb3AiOjAsIkxlZnQiOjAsIlJpZ2h0IjowLCJCb3R0b20iOjB9LCJQYWRkaW5nIjp7IiRpZCI6IjI3NiIsIlRvcCI6MCwiTGVmdCI6MCwiUmlnaHQiOjAsIkJvdHRvbSI6MH0sIkJhY2tncm91bmQiOnsiJGlkIjoiMjc3IiwiQ29sb3IiOnsiJGlkIjoiMjc4IiwiQSI6MjU1LCJSIjoxMzUsIkciOjE3NCwiQiI6MTU2fX0sIklzVmlzaWJsZSI6dHJ1ZSwiV2lkdGgiOjEyLjAsIkhlaWdodCI6MTQuMCwiQm9yZGVyU3R5bGUiOnsiJGlkIjoiMjc5IiwiTGluZUNvbG9yIjp7IiRyZWYiOiI2NyJ9LCJMaW5lV2VpZ2h0IjowLjAsIkxpbmVUeXBlIjowLCJQYXJlbnRTdHlsZSI6bnVsbH0sIlBhcmVudFN0eWxlIjpudWxsfSwiVGl0bGVTdHlsZSI6eyIkaWQiOiIyODAiLCJGb250U2V0dGluZ3MiOnsiJGlkIjoiMjgx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4MiIsIlRvcCI6MCwiTGVmdCI6MCwiUmlnaHQiOjAsIkJvdHRvbSI6MH0sIlBhZGRpbmciOnsiJGlkIjoiMjgzIiwiVG9wIjowLCJMZWZ0IjowLCJSaWdodCI6MCwiQm90dG9tIjowfSwiQmFja2dyb3VuZCI6eyIkcmVmIjoiNzUifSwiSXNWaXNpYmxlIjp0cnVlLCJXaWR0aCI6MC4wLCJIZWlnaHQiOjAuMCwiQm9yZGVyU3R5bGUiOnsiJGlkIjoiMjg0IiwiTGluZUNvbG9yIjpudWxsLCJMaW5lV2VpZ2h0IjowLjAsIkxpbmVUeXBlIjowLCJQYXJlbnRTdHlsZSI6bnVsbH0sIlBhcmVudFN0eWxlIjpudWxsfSwiRGF0ZVN0eWxlIjp7IiRpZCI6IjI4NSIsIkZvbnRTZXR0aW5ncyI6eyIkaWQiOiIyODY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ODciLCJUb3AiOjAsIkxlZnQiOjAsIlJpZ2h0IjowLCJCb3R0b20iOjB9LCJQYWRkaW5nIjp7IiRpZCI6IjI4OCIsIlRvcCI6MCwiTGVmdCI6MCwiUmlnaHQiOjAsIkJvdHRvbSI6MH0sIkJhY2tncm91bmQiOnsiJHJlZiI6IjgyIn0sIklzVmlzaWJsZSI6dHJ1ZSwiV2lkdGgiOjAuMCwiSGVpZ2h0IjowLjAsIkJvcmRlclN0eWxlIjp7IiRpZCI6IjI4OSIsIkxpbmVDb2xvciI6bnVsbCwiTGluZVdlaWdodCI6MC4wLCJMaW5lVHlwZSI6MCwiUGFyZW50U3R5bGUiOm51bGx9LCJQYXJlbnRTdHlsZSI6bnVsbH0sIkRhdGVGb3JtYXQiOnsiJGlkIjoiMjk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EiLCJEYXRlUGFydElzVmlzaWJsZSI6dHJ1ZSwiVGltZVBhcnRJc1Zpc2libGUiOmZhbHNlfX0sIklzVmlzaWJsZSI6dHJ1ZSwiUGFyZW50U3R5bGUiOm51bGx9LCJJbmRleCI6OCwiUGVyY2VudGFnZUNvbXBsZXRlIjpudWxsLCJQb3NpdGlvbiI6eyJSYXRpbyI6MC4wLCJJc0N1c3RvbSI6ZmFsc2V9LCJEYXRlRm9ybWF0Ijp7IiRyZWYiOiIyOTAifSwiSWQiOiJkOTc5NTI1OS0yYThiLTRjODgtYWI1Yi1iMDJiYWFmNmQzNTIiLCJJbXBvcnRJZCI6bnVsbCwiVGl0bGUiOiJJbiBPdXIgVGltZSIsIk5vdGUiOm51bGwsIkh5cGVybGluayI6bnVsbCwiSXNDaGFuZ2VkIjpmYWxzZSwiSXNOZXciOmZhbHNlfSx7IiRpZCI6IjI5MiIsIkRhdGUiOiIxOTI2LTEwLTIxVDIzOjU5OjAwWiIsIlN0eWxlIjp7IiRpZCI6IjI5MyIsIlNoYXBlIjoxNCwiQ29ubmVjdG9yTWFyZ2luIjp7IiRpZCI6IjI5NCIsIlRvcCI6MCwiTGVmdCI6MiwiUmlnaHQiOjIsIkJvdHRvbSI6MH0sIkNvbm5lY3RvclN0eWxlIjp7IiRpZCI6IjI5NSIsIkxpbmVDb2xvciI6eyIkaWQiOiIyOTYiLCIkdHlwZSI6Ik5MUkUuQ29tbW9uLkRvbS5Tb2xpZENvbG9yQnJ1c2gsIE5MUkUuQ29tbW9uIiwiQ29sb3IiOnsiJGlkIjoiMjk3IiwiQSI6MjU1LCJSIjoxMzUsIkciOjE3NCwiQiI6MTU2fX0sIkxpbmVXZWlnaHQiOjEuMCwiTGluZVR5cGUiOjAsIlBhcmVudFN0eWxlIjpudWxsfSwiSXNCZWxvd1RpbWViYW5kIjpmYWxzZSwiSGlkZURhdGUiOmZhbHNlLCJTaGFwZVNpemUiOjAsIlNwYWNpbmciOjIuMCwiUGFkZGluZyI6eyIkaWQiOiIyOTgiLCJUb3AiOjcsIkxlZnQiOjMsIlJpZ2h0IjowLCJCb3R0b20iOjJ9LCJTaGFwZVN0eWxlIjp7IiRpZCI6IjI5OSIsIk1hcmdpbiI6eyIkaWQiOiIzMDAiLCJUb3AiOjAsIkxlZnQiOjAsIlJpZ2h0IjowLCJCb3R0b20iOjB9LCJQYWRkaW5nIjp7IiRpZCI6IjMwMSIsIlRvcCI6MCwiTGVmdCI6MCwiUmlnaHQiOjAsIkJvdHRvbSI6MH0sIkJhY2tncm91bmQiOnsiJGlkIjoiMzAyIiwiQ29sb3IiOnsiJGlkIjoiMzAzIiwiQSI6MjU1LCJSIjoxMzUsIkciOjE3NCwiQiI6MTU2fX0sIklzVmlzaWJsZSI6dHJ1ZSwiV2lkdGgiOjEyLjAsIkhlaWdodCI6MTQuMCwiQm9yZGVyU3R5bGUiOnsiJGlkIjoiMzA0IiwiTGluZUNvbG9yIjp7IiRyZWYiOiI2NyJ9LCJMaW5lV2VpZ2h0IjowLjAsIkxpbmVUeXBlIjowLCJQYXJlbnRTdHlsZSI6bnVsbH0sIlBhcmVudFN0eWxlIjpudWxsfSwiVGl0bGVTdHlsZSI6eyIkaWQiOiIzMDUiLCJGb250U2V0dGluZ3MiOnsiJGlkIjoiMzA2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wNyIsIlRvcCI6MCwiTGVmdCI6MCwiUmlnaHQiOjAsIkJvdHRvbSI6MH0sIlBhZGRpbmciOnsiJGlkIjoiMzA4IiwiVG9wIjowLCJMZWZ0IjowLCJSaWdodCI6MCwiQm90dG9tIjowfSwiQmFja2dyb3VuZCI6eyIkcmVmIjoiNzUifSwiSXNWaXNpYmxlIjp0cnVlLCJXaWR0aCI6MC4wLCJIZWlnaHQiOjAuMCwiQm9yZGVyU3R5bGUiOnsiJGlkIjoiMzA5IiwiTGluZUNvbG9yIjpudWxsLCJMaW5lV2VpZ2h0IjowLjAsIkxpbmVUeXBlIjowLCJQYXJlbnRTdHlsZSI6bnVsbH0sIlBhcmVudFN0eWxlIjpudWxsfSwiRGF0ZVN0eWxlIjp7IiRpZCI6IjMxMCIsIkZvbnRTZXR0aW5ncyI6eyIkaWQiOiIzMT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TIiLCJUb3AiOjAsIkxlZnQiOjAsIlJpZ2h0IjowLCJCb3R0b20iOjB9LCJQYWRkaW5nIjp7IiRpZCI6IjMxMyIsIlRvcCI6MCwiTGVmdCI6MCwiUmlnaHQiOjAsIkJvdHRvbSI6MH0sIkJhY2tncm91bmQiOnsiJHJlZiI6IjgyIn0sIklzVmlzaWJsZSI6dHJ1ZSwiV2lkdGgiOjAuMCwiSGVpZ2h0IjowLjAsIkJvcmRlclN0eWxlIjp7IiRpZCI6IjMxNCIsIkxpbmVDb2xvciI6bnVsbCwiTGluZVdlaWdodCI6MC4wLCJMaW5lVHlwZSI6MCwiUGFyZW50U3R5bGUiOm51bGx9LCJQYXJlbnRTdHlsZSI6bnVsbH0sIkRhdGVGb3JtYXQiOnsiJGlkIjoiMzE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YiLCJEYXRlUGFydElzVmlzaWJsZSI6dHJ1ZSwiVGltZVBhcnRJc1Zpc2libGUiOmZhbHNlfX0sIklzVmlzaWJsZSI6dHJ1ZSwiUGFyZW50U3R5bGUiOm51bGx9LCJJbmRleCI6OSwiUGVyY2VudGFnZUNvbXBsZXRlIjpudWxsLCJQb3NpdGlvbiI6eyJSYXRpbyI6MC4yNDk5MjIyNjQ5NDY4MzE1OSwiSXNDdXN0b20iOnRydWV9LCJEYXRlRm9ybWF0Ijp7IiRyZWYiOiIzMTUifSwiSWQiOiJhZDdlMjYwYS1jYzRkLTQ2OWItYmJlMi1hOGQ0ZTcyMTMxMjciLCJJbXBvcnRJZCI6bnVsbCwiVGl0bGUiOiJUaGUgU3VuIEFsc28gUmlzZXMiLCJOb3RlIjpudWxsLCJIeXBlcmxpbmsiOm51bGwsIklzQ2hhbmdlZCI6ZmFsc2UsIklzTmV3IjpmYWxzZX0seyIkaWQiOiIzMTciLCJEYXRlIjoiMTkyNy0wMS0wMVQyMzo1OTowMFoiLCJTdHlsZSI6eyIkaWQiOiIzMTgiLCJTaGFwZSI6MCwiQ29ubmVjdG9yTWFyZ2luIjp7IiRpZCI6IjMxOSIsIlRvcCI6MCwiTGVmdCI6MiwiUmlnaHQiOjIsIkJvdHRvbSI6MH0sIkNvbm5lY3RvclN0eWxlIjp7IiRpZCI6IjMyMCIsIkxpbmVDb2xvciI6eyIkcmVmIjoiNTgifSwiTGluZVdlaWdodCI6MS4wLCJMaW5lVHlwZSI6MCwiUGFyZW50U3R5bGUiOm51bGx9LCJJc0JlbG93VGltZWJhbmQiOnRydWUsIkhpZGVEYXRlIjpmYWxzZSwiU2hhcGVTaXplIjowLCJTcGFjaW5nIjoyLjAsIlBhZGRpbmciOnsiJGlkIjoiMzIxIiwiVG9wIjo3LCJMZWZ0IjozLCJSaWdodCI6MCwiQm90dG9tIjoyfSwiU2hhcGVTdHlsZSI6eyIkaWQiOiIzMjIiLCJNYXJnaW4iOnsiJGlkIjoiMzIzIiwiVG9wIjowLCJMZWZ0IjowLCJSaWdodCI6MCwiQm90dG9tIjowfSwiUGFkZGluZyI6eyIkaWQiOiIzMjQiLCJUb3AiOjAsIkxlZnQiOjAsIlJpZ2h0IjowLCJCb3R0b20iOjB9LCJCYWNrZ3JvdW5kIjp7IiRyZWYiOiI2NCJ9LCJJc1Zpc2libGUiOnRydWUsIldpZHRoIjoxMi4wLCJIZWlnaHQiOjE0LjAsIkJvcmRlclN0eWxlIjp7IiRpZCI6IjMyNSIsIkxpbmVDb2xvciI6eyIkcmVmIjoiNjcifSwiTGluZVdlaWdodCI6MC4wLCJMaW5lVHlwZSI6MCwiUGFyZW50U3R5bGUiOm51bGx9LCJQYXJlbnRTdHlsZSI6bnVsbH0sIlRpdGxlU3R5bGUiOnsiJGlkIjoiMzI2IiwiRm9udFNldHRpbmdzIjp7IiRpZCI6IjMyNyIsIkZvbnRTaXplIjoxMS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zMjgiLCJUb3AiOjAsIkxlZnQiOjAsIlJpZ2h0IjowLCJCb3R0b20iOjB9LCJQYWRkaW5nIjp7IiRpZCI6IjMyOSIsIlRvcCI6MCwiTGVmdCI6MCwiUmlnaHQiOjAsIkJvdHRvbSI6MH0sIkJhY2tncm91bmQiOnsiJHJlZiI6Ijc1In0sIklzVmlzaWJsZSI6dHJ1ZSwiV2lkdGgiOjAuMCwiSGVpZ2h0IjowLjAsIkJvcmRlclN0eWxlIjp7IiRpZCI6IjMzMCIsIkxpbmVDb2xvciI6bnVsbCwiTGluZVdlaWdodCI6MC4wLCJMaW5lVHlwZSI6MCwiUGFyZW50U3R5bGUiOm51bGx9LCJQYXJlbnRTdHlsZSI6bnVsbH0sIkRhdGVTdHlsZSI6eyIkaWQiOiIzMzEiLCJGb250U2V0dGluZ3MiOnsiJGlkIjoiMzMy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MzIiwiVG9wIjowLCJMZWZ0IjowLCJSaWdodCI6MCwiQm90dG9tIjowfSwiUGFkZGluZyI6eyIkaWQiOiIzMzQiLCJUb3AiOjAsIkxlZnQiOjAsIlJpZ2h0IjowLCJCb3R0b20iOjB9LCJCYWNrZ3JvdW5kIjp7IiRyZWYiOiI4MiJ9LCJJc1Zpc2libGUiOnRydWUsIldpZHRoIjowLjAsIkhlaWdodCI6MC4wLCJCb3JkZXJTdHlsZSI6eyIkaWQiOiIzMzUiLCJMaW5lQ29sb3IiOm51bGwsIkxpbmVXZWlnaHQiOjAuMCwiTGluZVR5cGUiOjAsIlBhcmVudFN0eWxlIjpudWxsfSwiUGFyZW50U3R5bGUiOm51bGx9LCJEYXRlRm9ybWF0Ijp7IiRpZCI6IjM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3IiwiRGF0ZVBhcnRJc1Zpc2libGUiOnRydWUsIlRpbWVQYXJ0SXNWaXNpYmxlIjpmYWxzZX19LCJJc1Zpc2libGUiOnRydWUsIlBhcmVudFN0eWxlIjpudWxsfSwiSW5kZXgiOjEwLCJQZXJjZW50YWdlQ29tcGxldGUiOm51bGwsIlBvc2l0aW9uIjp7IlJhdGlvIjowLjAsIklzQ3VzdG9tIjpmYWxzZX0sIkRhdGVGb3JtYXQiOnsiJHJlZiI6IjMzNiJ9LCJJZCI6ImMwMzdlOTIyLTAyYjktNDJiOC1iNzMzLTM0YThjNWFkOGI1MyIsIkltcG9ydElkIjpudWxsLCJUaXRsZSI6Ik1hcnJpZXMgUGF1bGluZSBQZmZlaWZlciIsIk5vdGUiOm51bGwsIkh5cGVybGluayI6bnVsbCwiSXNDaGFuZ2VkIjpmYWxzZSwiSXNOZXciOmZhbHNlfSx7IiRpZCI6IjMzOCIsIkRhdGUiOiIxOTI5LTA5LTI3VDIzOjU5OjAwWiIsIlN0eWxlIjp7IiRpZCI6IjMzOSIsIlNoYXBlIjoxNCwiQ29ubmVjdG9yTWFyZ2luIjp7IiRpZCI6IjM0MCIsIlRvcCI6MCwiTGVmdCI6MiwiUmlnaHQiOjIsIkJvdHRvbSI6MH0sIkNvbm5lY3RvclN0eWxlIjp7IiRpZCI6IjM0MSIsIkxpbmVDb2xvciI6eyIkaWQiOiIzNDIiLCIkdHlwZSI6Ik5MUkUuQ29tbW9uLkRvbS5Tb2xpZENvbG9yQnJ1c2gsIE5MUkUuQ29tbW9uIiwiQ29sb3IiOnsiJGlkIjoiMzQzIiwiQSI6MjU1LCJSIjoxMzUsIkciOjE3NCwiQiI6MTU2fX0sIkxpbmVXZWlnaHQiOjEuMCwiTGluZVR5cGUiOjAsIlBhcmVudFN0eWxlIjpudWxsfSwiSXNCZWxvd1RpbWViYW5kIjpmYWxzZSwiSGlkZURhdGUiOmZhbHNlLCJTaGFwZVNpemUiOjAsIlNwYWNpbmciOjIuMCwiUGFkZGluZyI6eyIkaWQiOiIzNDQiLCJUb3AiOjcsIkxlZnQiOjMsIlJpZ2h0IjowLCJCb3R0b20iOjJ9LCJTaGFwZVN0eWxlIjp7IiRpZCI6IjM0NSIsIk1hcmdpbiI6eyIkaWQiOiIzNDYiLCJUb3AiOjAsIkxlZnQiOjAsIlJpZ2h0IjowLCJCb3R0b20iOjB9LCJQYWRkaW5nIjp7IiRpZCI6IjM0NyIsIlRvcCI6MCwiTGVmdCI6MCwiUmlnaHQiOjAsIkJvdHRvbSI6MH0sIkJhY2tncm91bmQiOnsiJGlkIjoiMzQ4IiwiQ29sb3IiOnsiJGlkIjoiMzQ5IiwiQSI6MjU1LCJSIjoxMzUsIkciOjE3NCwiQiI6MTU2fX0sIklzVmlzaWJsZSI6dHJ1ZSwiV2lkdGgiOjEyLjAsIkhlaWdodCI6MTQuMCwiQm9yZGVyU3R5bGUiOnsiJGlkIjoiMzUwIiwiTGluZUNvbG9yIjp7IiRyZWYiOiI2NyJ9LCJMaW5lV2VpZ2h0IjowLjAsIkxpbmVUeXBlIjowLCJQYXJlbnRTdHlsZSI6bnVsbH0sIlBhcmVudFN0eWxlIjpudWxsfSwiVGl0bGVTdHlsZSI6eyIkaWQiOiIzNTEiLCJGb250U2V0dGluZ3MiOnsiJGlkIjoiMzUy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1MyIsIlRvcCI6MCwiTGVmdCI6MCwiUmlnaHQiOjAsIkJvdHRvbSI6MH0sIlBhZGRpbmciOnsiJGlkIjoiMzU0IiwiVG9wIjowLCJMZWZ0IjowLCJSaWdodCI6MCwiQm90dG9tIjowfSwiQmFja2dyb3VuZCI6eyIkcmVmIjoiNzUifSwiSXNWaXNpYmxlIjp0cnVlLCJXaWR0aCI6MC4wLCJIZWlnaHQiOjAuMCwiQm9yZGVyU3R5bGUiOnsiJGlkIjoiMzU1IiwiTGluZUNvbG9yIjpudWxsLCJMaW5lV2VpZ2h0IjowLjAsIkxpbmVUeXBlIjowLCJQYXJlbnRTdHlsZSI6bnVsbH0sIlBhcmVudFN0eWxlIjpudWxsfSwiRGF0ZVN0eWxlIjp7IiRpZCI6IjM1NiIsIkZvbnRTZXR0aW5ncyI6eyIkaWQiOiIzNT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TgiLCJUb3AiOjAsIkxlZnQiOjAsIlJpZ2h0IjowLCJCb3R0b20iOjB9LCJQYWRkaW5nIjp7IiRpZCI6IjM1OSIsIlRvcCI6MCwiTGVmdCI6MCwiUmlnaHQiOjAsIkJvdHRvbSI6MH0sIkJhY2tncm91bmQiOnsiJHJlZiI6IjgyIn0sIklzVmlzaWJsZSI6dHJ1ZSwiV2lkdGgiOjAuMCwiSGVpZ2h0IjowLjAsIkJvcmRlclN0eWxlIjp7IiRpZCI6IjM2MCIsIkxpbmVDb2xvciI6bnVsbCwiTGluZVdlaWdodCI6MC4wLCJMaW5lVHlwZSI6MCwiUGFyZW50U3R5bGUiOm51bGx9LCJQYXJlbnRTdHlsZSI6bnVsbH0sIkRhdGVGb3JtYXQiOnsiJGlkIjoiMzY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IiLCJEYXRlUGFydElzVmlzaWJsZSI6dHJ1ZSwiVGltZVBhcnRJc1Zpc2libGUiOmZhbHNlfX0sIklzVmlzaWJsZSI6dHJ1ZSwiUGFyZW50U3R5bGUiOm51bGx9LCJJbmRleCI6MTEsIlBlcmNlbnRhZ2VDb21wbGV0ZSI6bnVsbCwiUG9zaXRpb24iOnsiUmF0aW8iOjAuMCwiSXNDdXN0b20iOmZhbHNlfSwiRGF0ZUZvcm1hdCI6eyIkcmVmIjoiMzYxIn0sIklkIjoiZjUzNzk1YmYtZjllOC00NmY4LThmMjEtZDlmNzQ4ZDg3YjE0IiwiSW1wb3J0SWQiOm51bGwsIlRpdGxlIjoiQSBGYXJld2VsbCB0byBBcm1zIiwiTm90ZSI6bnVsbCwiSHlwZXJsaW5rIjpudWxsLCJJc0NoYW5nZWQiOmZhbHNlLCJJc05ldyI6ZmFsc2V9LHsiJGlkIjoiMzYzIiwiRGF0ZSI6IjE5MzItMDctMjFUMjM6NTk6MDBaIiwiU3R5bGUiOnsiJGlkIjoiMzY0IiwiU2hhcGUiOjE0LCJDb25uZWN0b3JNYXJnaW4iOnsiJGlkIjoiMzY1IiwiVG9wIjowLCJMZWZ0IjoyLCJSaWdodCI6MiwiQm90dG9tIjowfSwiQ29ubmVjdG9yU3R5bGUiOnsiJGlkIjoiMzY2IiwiTGluZUNvbG9yIjp7IiRpZCI6IjM2NyIsIiR0eXBlIjoiTkxSRS5Db21tb24uRG9tLlNvbGlkQ29sb3JCcnVzaCwgTkxSRS5Db21tb24iLCJDb2xvciI6eyIkaWQiOiIzNjgiLCJBIjoyNTUsIlIiOjEzNSwiRyI6MTc0LCJCIjoxNTZ9fSwiTGluZVdlaWdodCI6MS4wLCJMaW5lVHlwZSI6MCwiUGFyZW50U3R5bGUiOm51bGx9LCJJc0JlbG93VGltZWJhbmQiOnRydWUsIkhpZGVEYXRlIjpmYWxzZSwiU2hhcGVTaXplIjowLCJTcGFjaW5nIjoyLjAsIlBhZGRpbmciOnsiJGlkIjoiMzY5IiwiVG9wIjo3LCJMZWZ0IjozLCJSaWdodCI6MCwiQm90dG9tIjoyfSwiU2hhcGVTdHlsZSI6eyIkaWQiOiIzNzAiLCJNYXJnaW4iOnsiJGlkIjoiMzcxIiwiVG9wIjowLCJMZWZ0IjowLCJSaWdodCI6MCwiQm90dG9tIjowfSwiUGFkZGluZyI6eyIkaWQiOiIzNzIiLCJUb3AiOjAsIkxlZnQiOjAsIlJpZ2h0IjowLCJCb3R0b20iOjB9LCJCYWNrZ3JvdW5kIjp7IiRpZCI6IjM3MyIsIkNvbG9yIjp7IiRpZCI6IjM3NCIsIkEiOjI1NSwiUiI6MTM1LCJHIjoxNzQsIkIiOjE1Nn19LCJJc1Zpc2libGUiOnRydWUsIldpZHRoIjoxMi4wLCJIZWlnaHQiOjE0LjAsIkJvcmRlclN0eWxlIjp7IiRpZCI6IjM3NSIsIkxpbmVDb2xvciI6eyIkcmVmIjoiNjcifSwiTGluZVdlaWdodCI6MC4wLCJMaW5lVHlwZSI6MCwiUGFyZW50U3R5bGUiOm51bGx9LCJQYXJlbnRTdHlsZSI6bnVsbH0sIlRpdGxlU3R5bGUiOnsiJGlkIjoiMzc2IiwiRm9udFNldHRpbmdzIjp7IiRpZCI6IjM3NyIsIkZvbnRTaXplIjoxMSwiRm9udE5hbWUiOiJDYWxpYnJpIiwiSXNCb2xkIjpmYWxzZSwiSXNJdGFsaWMiOmZhbHNlLCJJc1VuZGVybGluZWQiOmZhbHNlLCJQYXJlbnRTdHlsZSI6bnVsbH0sIkF1dG9TaXplIjowLCJGb3JlZ3JvdW5kIjp7IiRpZCI6IjM3OCIsIkNvbG9yIjp7IiRpZCI6IjM3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ODAiLCJUb3AiOjAsIkxlZnQiOjAsIlJpZ2h0IjowLCJCb3R0b20iOjB9LCJQYWRkaW5nIjp7IiRpZCI6IjM4MSIsIlRvcCI6MCwiTGVmdCI6MCwiUmlnaHQiOjAsIkJvdHRvbSI6MH0sIkJhY2tncm91bmQiOnsiJHJlZiI6Ijc1In0sIklzVmlzaWJsZSI6dHJ1ZSwiV2lkdGgiOjAuMCwiSGVpZ2h0IjowLjAsIkJvcmRlclN0eWxlIjp7IiRpZCI6IjM4MiIsIkxpbmVDb2xvciI6bnVsbCwiTGluZVdlaWdodCI6MC4wLCJMaW5lVHlwZSI6MCwiUGFyZW50U3R5bGUiOm51bGx9LCJQYXJlbnRTdHlsZSI6bnVsbH0sIkRhdGVTdHlsZSI6eyIkaWQiOiIzODMiLCJGb250U2V0dGluZ3MiOnsiJGlkIjoiMzg0IiwiRm9udFNpemUiOjExLCJGb250TmFtZSI6IkNhbGlicmkiLCJJc0JvbGQiOnRydWUsIklzSXRhbGljIjpmYWxzZSwiSXNVbmRlcmxpbmVkIjpmYWxzZSwiUGFyZW50U3R5bGUiOm51bGx9LCJBdXRvU2l6ZSI6MCwiRm9yZWdyb3VuZCI6eyIkaWQiOiIzODUiLCJDb2xvciI6eyIkaWQiOiIzODYiLCJBIjoyNTUsIlIiOjI0MywiRyI6MjMxLCJCIjoxOTJ9fSwiTWF4V2lkdGgiOjIwMC4wLCJNYXhIZWlnaHQiOiJJbmZpbml0eSIsIlNtYXJ0Rm9yZWdyb3VuZElzQWN0aXZlIjpmYWxzZSwiSG9yaXpvbnRhbEFsaWdubWVudCI6MCwiVmVydGljYWxBbGlnbm1lbnQiOjAsIlNtYXJ0Rm9yZWdyb3VuZCI6bnVsbCwiQmFja2dyb3VuZEZpbGxUeXBlIjowLCJNYXJnaW4iOnsiJGlkIjoiMzg3IiwiVG9wIjowLCJMZWZ0IjowLCJSaWdodCI6MCwiQm90dG9tIjowfSwiUGFkZGluZyI6eyIkaWQiOiIzODgiLCJUb3AiOjAsIkxlZnQiOjAsIlJpZ2h0IjowLCJCb3R0b20iOjB9LCJCYWNrZ3JvdW5kIjp7IiRyZWYiOiI4MiJ9LCJJc1Zpc2libGUiOnRydWUsIldpZHRoIjowLjAsIkhlaWdodCI6MC4wLCJCb3JkZXJTdHlsZSI6eyIkaWQiOiIzODkiLCJMaW5lQ29sb3IiOm51bGwsIkxpbmVXZWlnaHQiOjAuMCwiTGluZVR5cGUiOjAsIlBhcmVudFN0eWxlIjpudWxsfSwiUGFyZW50U3R5bGUiOm51bGx9LCJEYXRlRm9ybWF0Ijp7IiRpZCI6IjM5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kxIiwiRGF0ZVBhcnRJc1Zpc2libGUiOnRydWUsIlRpbWVQYXJ0SXNWaXNpYmxlIjpmYWxzZX19LCJJc1Zpc2libGUiOnRydWUsIlBhcmVudFN0eWxlIjpudWxsfSwiSW5kZXgiOjEyLCJQZXJjZW50YWdlQ29tcGxldGUiOm51bGwsIlBvc2l0aW9uIjp7IlJhdGlvIjowLjQ3MjQ0NDQyODMzNzk0NDg3LCJJc0N1c3RvbSI6dHJ1ZX0sIkRhdGVGb3JtYXQiOnsiJHJlZiI6IjM5MCJ9LCJJZCI6IjQwYzY2MThjLWRhMjktNDA3OC1hM2RiLWJkZmMzNzI5NmU4YyIsIkltcG9ydElkIjpudWxsLCJUaXRsZSI6IkRlYXRoIGluIHRoZSBBZnRlcm5vb24iLCJOb3RlIjpudWxsLCJIeXBlcmxpbmsiOm51bGwsIklzQ2hhbmdlZCI6ZmFsc2UsIklzTmV3IjpmYWxzZX0seyIkaWQiOiIzOTIiLCJEYXRlIjoiMTkzMy0wNy0yMVQyMzo1OTowMFoiLCJTdHlsZSI6eyIkaWQiOiIzOTMiLCJTaGFwZSI6MCwiQ29ubmVjdG9yTWFyZ2luIjp7IiRpZCI6IjM5NCIsIlRvcCI6MCwiTGVmdCI6MiwiUmlnaHQiOjIsIkJvdHRvbSI6MH0sIkNvbm5lY3RvclN0eWxlIjp7IiRpZCI6IjM5NSIsIkxpbmVDb2xvciI6eyIkcmVmIjoiNTgifSwiTGluZVdlaWdodCI6MS4wLCJMaW5lVHlwZSI6MCwiUGFyZW50U3R5bGUiOm51bGx9LCJJc0JlbG93VGltZWJhbmQiOmZhbHNlLCJIaWRlRGF0ZSI6ZmFsc2UsIlNoYXBlU2l6ZSI6MCwiU3BhY2luZyI6Mi4wLCJQYWRkaW5nIjp7IiRpZCI6IjM5NiIsIlRvcCI6NywiTGVmdCI6MywiUmlnaHQiOjAsIkJvdHRvbSI6Mn0sIlNoYXBlU3R5bGUiOnsiJGlkIjoiMzk3IiwiTWFyZ2luIjp7IiRpZCI6IjM5OCIsIlRvcCI6MCwiTGVmdCI6MCwiUmlnaHQiOjAsIkJvdHRvbSI6MH0sIlBhZGRpbmciOnsiJGlkIjoiMzk5IiwiVG9wIjowLCJMZWZ0IjowLCJSaWdodCI6MCwiQm90dG9tIjowfSwiQmFja2dyb3VuZCI6eyIkcmVmIjoiNjQifSwiSXNWaXNpYmxlIjp0cnVlLCJXaWR0aCI6MTIuMCwiSGVpZ2h0IjoxNC4wLCJCb3JkZXJTdHlsZSI6eyIkaWQiOiI0MDAiLCJMaW5lQ29sb3IiOnsiJHJlZiI6IjY3In0sIkxpbmVXZWlnaHQiOjAuMCwiTGluZVR5cGUiOjAsIlBhcmVudFN0eWxlIjpudWxsfSwiUGFyZW50U3R5bGUiOm51bGx9LCJUaXRsZVN0eWxlIjp7IiRpZCI6IjQwMSIsIkZvbnRTZXR0aW5ncyI6eyIkaWQiOiI0MDIiLCJGb250U2l6ZSI6MTE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AzIiwiVG9wIjowLCJMZWZ0IjowLCJSaWdodCI6MCwiQm90dG9tIjowfSwiUGFkZGluZyI6eyIkaWQiOiI0MDQiLCJUb3AiOjAsIkxlZnQiOjAsIlJpZ2h0IjowLCJCb3R0b20iOjB9LCJCYWNrZ3JvdW5kIjp7IiRyZWYiOiI3NSJ9LCJJc1Zpc2libGUiOnRydWUsIldpZHRoIjowLjAsIkhlaWdodCI6MC4wLCJCb3JkZXJTdHlsZSI6eyIkaWQiOiI0MDUiLCJMaW5lQ29sb3IiOm51bGwsIkxpbmVXZWlnaHQiOjAuMCwiTGluZVR5cGUiOjAsIlBhcmVudFN0eWxlIjpudWxsfSwiUGFyZW50U3R5bGUiOm51bGx9LCJEYXRlU3R5bGUiOnsiJGlkIjoiNDA2IiwiRm9udFNldHRpbmdzIjp7IiRpZCI6IjQwN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wOCIsIlRvcCI6MCwiTGVmdCI6MCwiUmlnaHQiOjAsIkJvdHRvbSI6MH0sIlBhZGRpbmciOnsiJGlkIjoiNDA5IiwiVG9wIjowLCJMZWZ0IjowLCJSaWdodCI6MCwiQm90dG9tIjowfSwiQmFja2dyb3VuZCI6eyIkcmVmIjoiODIifSwiSXNWaXNpYmxlIjp0cnVlLCJXaWR0aCI6MC4wLCJIZWlnaHQiOjAuMCwiQm9yZGVyU3R5bGUiOnsiJGlkIjoiNDEwIiwiTGluZUNvbG9yIjpudWxsLCJMaW5lV2VpZ2h0IjowLjAsIkxpbmVUeXBlIjowLCJQYXJlbnRTdHlsZSI6bnVsbH0sIlBhcmVudFN0eWxlIjpudWxsfSwiRGF0ZUZvcm1hdCI6eyIkaWQiOiI0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MiIsIkRhdGVQYXJ0SXNWaXNpYmxlIjp0cnVlLCJUaW1lUGFydElzVmlzaWJsZSI6ZmFsc2V9fSwiSXNWaXNpYmxlIjp0cnVlLCJQYXJlbnRTdHlsZSI6bnVsbH0sIkluZGV4IjoxMywiUGVyY2VudGFnZUNvbXBsZXRlIjpudWxsLCJQb3NpdGlvbiI6eyJSYXRpbyI6MC4wLCJJc0N1c3RvbSI6ZmFsc2V9LCJEYXRlRm9ybWF0Ijp7IiRyZWYiOiI0MTEifSwiSWQiOiIwYzk1YzY1MC1jYjkwLTRmNjUtODQ2YS0yNTZmMGQ5OGRlY2YiLCJJbXBvcnRJZCI6bnVsbCwiVGl0bGUiOiJHb2VzIG9uIHNhZmFyaSB0byBFYXN0IEFmcmljYSIsIk5vdGUiOm51bGwsIkh5cGVybGluayI6bnVsbCwiSXNDaGFuZ2VkIjpmYWxzZSwiSXNOZXciOmZhbHNlfSx7IiRpZCI6IjQxMyIsIkRhdGUiOiIxOTM3LTAzLTAxVDIzOjU5OjAwWiIsIlN0eWxlIjp7IiRpZCI6IjQxNCIsIlNoYXBlIjowLCJDb25uZWN0b3JNYXJnaW4iOnsiJGlkIjoiNDE1IiwiVG9wIjowLCJMZWZ0IjoyLCJSaWdodCI6MiwiQm90dG9tIjowfSwiQ29ubmVjdG9yU3R5bGUiOnsiJGlkIjoiNDE2IiwiTGluZUNvbG9yIjp7IiRyZWYiOiI1OCJ9LCJMaW5lV2VpZ2h0IjoxLjAsIkxpbmVUeXBlIjowLCJQYXJlbnRTdHlsZSI6bnVsbH0sIklzQmVsb3dUaW1lYmFuZCI6dHJ1ZSwiSGlkZURhdGUiOmZhbHNlLCJTaGFwZVNpemUiOjAsIlNwYWNpbmciOjIuMCwiUGFkZGluZyI6eyIkaWQiOiI0MTciLCJUb3AiOjcsIkxlZnQiOjMsIlJpZ2h0IjowLCJCb3R0b20iOjJ9LCJTaGFwZVN0eWxlIjp7IiRpZCI6IjQxOCIsIk1hcmdpbiI6eyIkaWQiOiI0MTkiLCJUb3AiOjAsIkxlZnQiOjAsIlJpZ2h0IjowLCJCb3R0b20iOjB9LCJQYWRkaW5nIjp7IiRpZCI6IjQyMCIsIlRvcCI6MCwiTGVmdCI6MCwiUmlnaHQiOjAsIkJvdHRvbSI6MH0sIkJhY2tncm91bmQiOnsiJHJlZiI6IjY0In0sIklzVmlzaWJsZSI6dHJ1ZSwiV2lkdGgiOjEyLjAsIkhlaWdodCI6MTQuMCwiQm9yZGVyU3R5bGUiOnsiJGlkIjoiNDIxIiwiTGluZUNvbG9yIjp7IiRyZWYiOiI2NyJ9LCJMaW5lV2VpZ2h0IjowLjAsIkxpbmVUeXBlIjowLCJQYXJlbnRTdHlsZSI6bnVsbH0sIlBhcmVudFN0eWxlIjpudWxsfSwiVGl0bGVTdHlsZSI6eyIkaWQiOiI0MjIiLCJGb250U2V0dGluZ3MiOnsiJGlkIjoiNDIzIiwiRm9udFNpemUiOjExLCJGb250TmFtZSI6IkNhbGlicmkiLCJJc0JvbGQiOmZhbHNlLCJJc0l0YWxpYyI6ZmFsc2UsIklzVW5kZXJsaW5lZCI6ZmFsc2UsIlBhcmVudFN0eWxlIjpudWxsfSwiQXV0b1NpemUiOjAsIkZvcmVncm91bmQiOnsiJGlkIjoiNDI0IiwiQ29sb3IiOnsiJGlkIjoiNDI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yNiIsIlRvcCI6MCwiTGVmdCI6MCwiUmlnaHQiOjAsIkJvdHRvbSI6MH0sIlBhZGRpbmciOnsiJGlkIjoiNDI3IiwiVG9wIjowLCJMZWZ0IjowLCJSaWdodCI6MCwiQm90dG9tIjowfSwiQmFja2dyb3VuZCI6eyIkcmVmIjoiNzUifSwiSXNWaXNpYmxlIjp0cnVlLCJXaWR0aCI6MC4wLCJIZWlnaHQiOjAuMCwiQm9yZGVyU3R5bGUiOnsiJGlkIjoiNDI4IiwiTGluZUNvbG9yIjpudWxsLCJMaW5lV2VpZ2h0IjowLjAsIkxpbmVUeXBlIjowLCJQYXJlbnRTdHlsZSI6bnVsbH0sIlBhcmVudFN0eWxlIjpudWxsfSwiRGF0ZVN0eWxlIjp7IiRpZCI6IjQyOSIsIkZvbnRTZXR0aW5ncyI6eyIkaWQiOiI0MzA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zEiLCJUb3AiOjAsIkxlZnQiOjAsIlJpZ2h0IjowLCJCb3R0b20iOjB9LCJQYWRkaW5nIjp7IiRpZCI6IjQzMiIsIlRvcCI6MCwiTGVmdCI6MCwiUmlnaHQiOjAsIkJvdHRvbSI6MH0sIkJhY2tncm91bmQiOnsiJHJlZiI6IjgyIn0sIklzVmlzaWJsZSI6dHJ1ZSwiV2lkdGgiOjAuMCwiSGVpZ2h0IjowLjAsIkJvcmRlclN0eWxlIjp7IiRpZCI6IjQzMyIsIkxpbmVDb2xvciI6bnVsbCwiTGluZVdlaWdodCI6MC4wLCJMaW5lVHlwZSI6MCwiUGFyZW50U3R5bGUiOm51bGx9LCJQYXJlbnRTdHlsZSI6bnVsbH0sIkRhdGVGb3JtYXQiOnsiJGlkIjoiND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UiLCJEYXRlUGFydElzVmlzaWJsZSI6dHJ1ZSwiVGltZVBhcnRJc1Zpc2libGUiOmZhbHNlfX0sIklzVmlzaWJsZSI6dHJ1ZSwiUGFyZW50U3R5bGUiOm51bGx9LCJJbmRleCI6MTQsIlBlcmNlbnRhZ2VDb21wbGV0ZSI6bnVsbCwiUG9zaXRpb24iOnsiUmF0aW8iOjAuMzg4MzU0OTM3MjM1NTE0MzQsIklzQ3VzdG9tIjp0cnVlfSwiRGF0ZUZvcm1hdCI6eyIkcmVmIjoiNDM0In0sIklkIjoiNTExZWY3YTItOWMyOC00NjdkLWE2M2QtYzlmNmVmNmFiOTBmIiwiSW1wb3J0SWQiOm51bGwsIlRpdGxlIjoiTW92ZXMgdG8gU3BhaW4gdG8gY292ZXIgdGhlIENpdmlsIFdhciIsIk5vdGUiOm51bGwsIkh5cGVybGluayI6bnVsbCwiSXNDaGFuZ2VkIjpmYWxzZSwiSXNOZXciOmZhbHNlfSx7IiRpZCI6IjQzNiIsIkRhdGUiOiIxOTQwLTEwLTIxVDIzOjU5OjAwWiIsIlN0eWxlIjp7IiRpZCI6IjQzNyIsIlNoYXBlIjoxNCwiQ29ubmVjdG9yTWFyZ2luIjp7IiRpZCI6IjQzOCIsIlRvcCI6MCwiTGVmdCI6MiwiUmlnaHQiOjIsIkJvdHRvbSI6MH0sIkNvbm5lY3RvclN0eWxlIjp7IiRpZCI6IjQzOSIsIkxpbmVDb2xvciI6eyIkaWQiOiI0NDAiLCIkdHlwZSI6Ik5MUkUuQ29tbW9uLkRvbS5Tb2xpZENvbG9yQnJ1c2gsIE5MUkUuQ29tbW9uIiwiQ29sb3IiOnsiJGlkIjoiNDQxIiwiQSI6MjU1LCJSIjoxMzUsIkciOjE3NCwiQiI6MTU2fX0sIkxpbmVXZWlnaHQiOjEuMCwiTGluZVR5cGUiOjAsIlBhcmVudFN0eWxlIjpudWxsfSwiSXNCZWxvd1RpbWViYW5kIjp0cnVlLCJIaWRlRGF0ZSI6ZmFsc2UsIlNoYXBlU2l6ZSI6MCwiU3BhY2luZyI6Mi4wLCJQYWRkaW5nIjp7IiRpZCI6IjQ0MiIsIlRvcCI6NywiTGVmdCI6MywiUmlnaHQiOjAsIkJvdHRvbSI6Mn0sIlNoYXBlU3R5bGUiOnsiJGlkIjoiNDQzIiwiTWFyZ2luIjp7IiRpZCI6IjQ0NCIsIlRvcCI6MCwiTGVmdCI6MCwiUmlnaHQiOjAsIkJvdHRvbSI6MH0sIlBhZGRpbmciOnsiJGlkIjoiNDQ1IiwiVG9wIjowLCJMZWZ0IjowLCJSaWdodCI6MCwiQm90dG9tIjowfSwiQmFja2dyb3VuZCI6eyIkaWQiOiI0NDYiLCJDb2xvciI6eyIkaWQiOiI0NDciLCJBIjoyNTUsIlIiOjEzNSwiRyI6MTc0LCJCIjoxNTZ9fSwiSXNWaXNpYmxlIjp0cnVlLCJXaWR0aCI6MTIuMCwiSGVpZ2h0IjoxNC4wLCJCb3JkZXJTdHlsZSI6eyIkaWQiOiI0NDgiLCJMaW5lQ29sb3IiOnsiJHJlZiI6IjY3In0sIkxpbmVXZWlnaHQiOjAuMCwiTGluZVR5cGUiOjAsIlBhcmVudFN0eWxlIjpudWxsfSwiUGFyZW50U3R5bGUiOm51bGx9LCJUaXRsZVN0eWxlIjp7IiRpZCI6IjQ0OSIsIkZvbnRTZXR0aW5ncyI6eyIkaWQiOiI0NTAiLCJGb250U2l6ZSI6MTE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UxIiwiVG9wIjowLCJMZWZ0IjowLCJSaWdodCI6MCwiQm90dG9tIjowfSwiUGFkZGluZyI6eyIkaWQiOiI0NTIiLCJUb3AiOjAsIkxlZnQiOjAsIlJpZ2h0IjowLCJCb3R0b20iOjB9LCJCYWNrZ3JvdW5kIjp7IiRyZWYiOiI3NSJ9LCJJc1Zpc2libGUiOnRydWUsIldpZHRoIjowLjAsIkhlaWdodCI6MC4wLCJCb3JkZXJTdHlsZSI6eyIkaWQiOiI0NTMiLCJMaW5lQ29sb3IiOm51bGwsIkxpbmVXZWlnaHQiOjAuMCwiTGluZVR5cGUiOjAsIlBhcmVudFN0eWxlIjpudWxsfSwiUGFyZW50U3R5bGUiOm51bGx9LCJEYXRlU3R5bGUiOnsiJGlkIjoiNDU0IiwiRm9udFNldHRpbmdzIjp7IiRpZCI6IjQ1N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1NiIsIlRvcCI6MCwiTGVmdCI6MCwiUmlnaHQiOjAsIkJvdHRvbSI6MH0sIlBhZGRpbmciOnsiJGlkIjoiNDU3IiwiVG9wIjowLCJMZWZ0IjowLCJSaWdodCI6MCwiQm90dG9tIjowfSwiQmFja2dyb3VuZCI6eyIkcmVmIjoiODIifSwiSXNWaXNpYmxlIjp0cnVlLCJXaWR0aCI6MC4wLCJIZWlnaHQiOjAuMCwiQm9yZGVyU3R5bGUiOnsiJGlkIjoiNDU4IiwiTGluZUNvbG9yIjpudWxsLCJMaW5lV2VpZ2h0IjowLjAsIkxpbmVUeXBlIjowLCJQYXJlbnRTdHlsZSI6bnVsbH0sIlBhcmVudFN0eWxlIjpudWxsfSwiRGF0ZUZvcm1hdCI6eyIkaWQiOiI0N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2MCIsIkRhdGVQYXJ0SXNWaXNpYmxlIjp0cnVlLCJUaW1lUGFydElzVmlzaWJsZSI6ZmFsc2V9fSwiSXNWaXNpYmxlIjp0cnVlLCJQYXJlbnRTdHlsZSI6bnVsbH0sIkluZGV4IjoxNSwiUGVyY2VudGFnZUNvbXBsZXRlIjpudWxsLCJQb3NpdGlvbiI6eyJSYXRpbyI6MC4wLCJJc0N1c3RvbSI6ZmFsc2V9LCJEYXRlRm9ybWF0Ijp7IiRyZWYiOiI0NTkifSwiSWQiOiJlNzEyMDcxMi03MWE3LTQzMTMtOTYwOS05N2E2MDJmYTMyNGMiLCJJbXBvcnRJZCI6bnVsbCwiVGl0bGUiOiJGb3IgV2hvbSB0aGUgQmVsbCBUb2xscyIsIk5vdGUiOm51bGwsIkh5cGVybGluayI6bnVsbCwiSXNDaGFuZ2VkIjpmYWxzZSwiSXNOZXciOmZhbHNlfSx7IiRpZCI6IjQ2MSIsIkRhdGUiOiIxOTQ0LTA2LTA2VDIzOjU5OjAwWiIsIlN0eWxlIjp7IiRpZCI6IjQ2MiIsIlNoYXBlIjowLCJDb25uZWN0b3JNYXJnaW4iOnsiJGlkIjoiNDYzIiwiVG9wIjowLCJMZWZ0IjoyLCJSaWdodCI6MiwiQm90dG9tIjowfSwiQ29ubmVjdG9yU3R5bGUiOnsiJGlkIjoiNDY0IiwiTGluZUNvbG9yIjp7IiRyZWYiOiI1OCJ9LCJMaW5lV2VpZ2h0IjoxLjAsIkxpbmVUeXBlIjowLCJQYXJlbnRTdHlsZSI6bnVsbH0sIklzQmVsb3dUaW1lYmFuZCI6dHJ1ZSwiSGlkZURhdGUiOmZhbHNlLCJTaGFwZVNpemUiOjAsIlNwYWNpbmciOjIuMCwiUGFkZGluZyI6eyIkaWQiOiI0NjUiLCJUb3AiOjcsIkxlZnQiOjMsIlJpZ2h0IjowLCJCb3R0b20iOjJ9LCJTaGFwZVN0eWxlIjp7IiRpZCI6IjQ2NiIsIk1hcmdpbiI6eyIkaWQiOiI0NjciLCJUb3AiOjAsIkxlZnQiOjAsIlJpZ2h0IjowLCJCb3R0b20iOjB9LCJQYWRkaW5nIjp7IiRpZCI6IjQ2OCIsIlRvcCI6MCwiTGVmdCI6MCwiUmlnaHQiOjAsIkJvdHRvbSI6MH0sIkJhY2tncm91bmQiOnsiJHJlZiI6IjY0In0sIklzVmlzaWJsZSI6dHJ1ZSwiV2lkdGgiOjEyLjAsIkhlaWdodCI6MTQuMCwiQm9yZGVyU3R5bGUiOnsiJGlkIjoiNDY5IiwiTGluZUNvbG9yIjp7IiRyZWYiOiI2NyJ9LCJMaW5lV2VpZ2h0IjowLjAsIkxpbmVUeXBlIjowLCJQYXJlbnRTdHlsZSI6bnVsbH0sIlBhcmVudFN0eWxlIjpudWxsfSwiVGl0bGVTdHlsZSI6eyIkaWQiOiI0NzAiLCJGb250U2V0dGluZ3MiOnsiJGlkIjoiNDcxIiwiRm9udFNpemUiOjExLCJGb250TmFtZSI6IkNhbGlicmkiLCJJc0JvbGQiOmZhbHNlLCJJc0l0YWxpYyI6ZmFsc2UsIklzVW5kZXJsaW5lZCI6ZmFsc2UsIlBhcmVudFN0eWxlIjpudWxsfSwiQXV0b1NpemUiOjAsIkZvcmVncm91bmQiOnsiJGlkIjoiNDcyIiwiQ29sb3IiOnsiJGlkIjoiNDc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3NCIsIlRvcCI6MCwiTGVmdCI6MCwiUmlnaHQiOjAsIkJvdHRvbSI6MH0sIlBhZGRpbmciOnsiJGlkIjoiNDc1IiwiVG9wIjowLCJMZWZ0IjowLCJSaWdodCI6MCwiQm90dG9tIjowfSwiQmFja2dyb3VuZCI6eyIkcmVmIjoiNzUifSwiSXNWaXNpYmxlIjp0cnVlLCJXaWR0aCI6MC4wLCJIZWlnaHQiOjAuMCwiQm9yZGVyU3R5bGUiOnsiJGlkIjoiNDc2IiwiTGluZUNvbG9yIjpudWxsLCJMaW5lV2VpZ2h0IjowLjAsIkxpbmVUeXBlIjowLCJQYXJlbnRTdHlsZSI6bnVsbH0sIlBhcmVudFN0eWxlIjpudWxsfSwiRGF0ZVN0eWxlIjp7IiRpZCI6IjQ3NyIsIkZvbnRTZXR0aW5ncyI6eyIkaWQiOiI0Nz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zkiLCJUb3AiOjAsIkxlZnQiOjAsIlJpZ2h0IjowLCJCb3R0b20iOjB9LCJQYWRkaW5nIjp7IiRpZCI6IjQ4MCIsIlRvcCI6MCwiTGVmdCI6MCwiUmlnaHQiOjAsIkJvdHRvbSI6MH0sIkJhY2tncm91bmQiOnsiJHJlZiI6IjgyIn0sIklzVmlzaWJsZSI6dHJ1ZSwiV2lkdGgiOjAuMCwiSGVpZ2h0IjowLjAsIkJvcmRlclN0eWxlIjp7IiRpZCI6IjQ4MSIsIkxpbmVDb2xvciI6bnVsbCwiTGluZVdlaWdodCI6MC4wLCJMaW5lVHlwZSI6MCwiUGFyZW50U3R5bGUiOm51bGx9LCJQYXJlbnRTdHlsZSI6bnVsbH0sIkRhdGVGb3JtYXQiOnsiJGlkIjoiND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DMiLCJEYXRlUGFydElzVmlzaWJsZSI6dHJ1ZSwiVGltZVBhcnRJc1Zpc2libGUiOmZhbHNlfX0sIklzVmlzaWJsZSI6dHJ1ZSwiUGFyZW50U3R5bGUiOm51bGx9LCJJbmRleCI6MTYsIlBlcmNlbnRhZ2VDb21wbGV0ZSI6bnVsbCwiUG9zaXRpb24iOnsiUmF0aW8iOjAuMzA4NzAzNzE5MjQ1MDYyOTYsIklzQ3VzdG9tIjp0cnVlfSwiRGF0ZUZvcm1hdCI6eyIkcmVmIjoiNDgyIn0sIklkIjoiNDJkZTdhYzUtMGVhMC00MDdlLWE5NzUtYjhlMmNhNWJjYmI4IiwiSW1wb3J0SWQiOm51bGwsIlRpdGxlIjoiVGFrZXMgcGFydCBpbiB0aGUgTm9ybWFuZHkgTGFuZGluZ3MiLCJOb3RlIjpudWxsLCJIeXBlcmxpbmsiOm51bGwsIklzQ2hhbmdlZCI6ZmFsc2UsIklzTmV3IjpmYWxzZX0seyIkaWQiOiI0ODQiLCJEYXRlIjoiMTk0Ni0wMS0wMVQyMzo1OTowMFoiLCJTdHlsZSI6eyIkaWQiOiI0ODUiLCJTaGFwZSI6MCwiQ29ubmVjdG9yTWFyZ2luIjp7IiRpZCI6IjQ4NiIsIlRvcCI6MCwiTGVmdCI6MiwiUmlnaHQiOjIsIkJvdHRvbSI6MH0sIkNvbm5lY3RvclN0eWxlIjp7IiRpZCI6IjQ4NyIsIkxpbmVDb2xvciI6eyIkcmVmIjoiNTgifSwiTGluZVdlaWdodCI6MS4wLCJMaW5lVHlwZSI6MCwiUGFyZW50U3R5bGUiOm51bGx9LCJJc0JlbG93VGltZWJhbmQiOmZhbHNlLCJIaWRlRGF0ZSI6ZmFsc2UsIlNoYXBlU2l6ZSI6MCwiU3BhY2luZyI6Mi4wLCJQYWRkaW5nIjp7IiRpZCI6IjQ4OCIsIlRvcCI6NywiTGVmdCI6MywiUmlnaHQiOjAsIkJvdHRvbSI6Mn0sIlNoYXBlU3R5bGUiOnsiJGlkIjoiNDg5IiwiTWFyZ2luIjp7IiRpZCI6IjQ5MCIsIlRvcCI6MCwiTGVmdCI6MCwiUmlnaHQiOjAsIkJvdHRvbSI6MH0sIlBhZGRpbmciOnsiJGlkIjoiNDkxIiwiVG9wIjowLCJMZWZ0IjowLCJSaWdodCI6MCwiQm90dG9tIjowfSwiQmFja2dyb3VuZCI6eyIkcmVmIjoiNjQifSwiSXNWaXNpYmxlIjp0cnVlLCJXaWR0aCI6MTIuMCwiSGVpZ2h0IjoxNC4wLCJCb3JkZXJTdHlsZSI6eyIkaWQiOiI0OTIiLCJMaW5lQ29sb3IiOnsiJHJlZiI6IjY3In0sIkxpbmVXZWlnaHQiOjAuMCwiTGluZVR5cGUiOjAsIlBhcmVudFN0eWxlIjpudWxsfSwiUGFyZW50U3R5bGUiOm51bGx9LCJUaXRsZVN0eWxlIjp7IiRpZCI6IjQ5MyIsIkZvbnRTZXR0aW5ncyI6eyIkaWQiOiI0OTQiLCJGb250U2l6ZSI6MTE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k1IiwiVG9wIjowLCJMZWZ0IjowLCJSaWdodCI6MCwiQm90dG9tIjowfSwiUGFkZGluZyI6eyIkaWQiOiI0OTYiLCJUb3AiOjAsIkxlZnQiOjAsIlJpZ2h0IjowLCJCb3R0b20iOjB9LCJCYWNrZ3JvdW5kIjp7IiRyZWYiOiI3NSJ9LCJJc1Zpc2libGUiOnRydWUsIldpZHRoIjowLjAsIkhlaWdodCI6MC4wLCJCb3JkZXJTdHlsZSI6eyIkaWQiOiI0OTciLCJMaW5lQ29sb3IiOm51bGwsIkxpbmVXZWlnaHQiOjAuMCwiTGluZVR5cGUiOjAsIlBhcmVudFN0eWxlIjpudWxsfSwiUGFyZW50U3R5bGUiOm51bGx9LCJEYXRlU3R5bGUiOnsiJGlkIjoiNDk4IiwiRm9udFNldHRpbmdzIjp7IiRpZCI6IjQ5O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wMCIsIlRvcCI6MCwiTGVmdCI6MCwiUmlnaHQiOjAsIkJvdHRvbSI6MH0sIlBhZGRpbmciOnsiJGlkIjoiNTAxIiwiVG9wIjowLCJMZWZ0IjowLCJSaWdodCI6MCwiQm90dG9tIjowfSwiQmFja2dyb3VuZCI6eyIkcmVmIjoiODIifSwiSXNWaXNpYmxlIjp0cnVlLCJXaWR0aCI6MC4wLCJIZWlnaHQiOjAuMCwiQm9yZGVyU3R5bGUiOnsiJGlkIjoiNTAyIiwiTGluZUNvbG9yIjpudWxsLCJMaW5lV2VpZ2h0IjowLjAsIkxpbmVUeXBlIjowLCJQYXJlbnRTdHlsZSI6bnVsbH0sIlBhcmVudFN0eWxlIjpudWxsfSwiRGF0ZUZvcm1hdCI6eyIkaWQiOiI1M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wNCIsIkRhdGVQYXJ0SXNWaXNpYmxlIjp0cnVlLCJUaW1lUGFydElzVmlzaWJsZSI6ZmFsc2V9fSwiSXNWaXNpYmxlIjp0cnVlLCJQYXJlbnRTdHlsZSI6bnVsbH0sIkluZGV4IjoxNywiUGVyY2VudGFnZUNvbXBsZXRlIjpudWxsLCJQb3NpdGlvbiI6eyJSYXRpbyI6MC4yNDkzNTM1OTI0ODQwODU2NSwiSXNDdXN0b20iOnRydWV9LCJEYXRlRm9ybWF0Ijp7IiRyZWYiOiI1MDMifSwiSWQiOiI4NDYyYWYzOS02ZTNmLTRmYmQtOWU0OS05OGE5YjdiN2IyYWYiLCJJbXBvcnRJZCI6bnVsbCwiVGl0bGUiOiJNYXJyaWVzIE1hcnkgV2Vsc2giLCJOb3RlIjpudWxsLCJIeXBlcmxpbmsiOm51bGwsIklzQ2hhbmdlZCI6ZmFsc2UsIklzTmV3IjpmYWxzZX0seyIkaWQiOiI1MDUiLCJEYXRlIjoiMTk0Ny0wMS0wMVQyMzo1OTowMFoiLCJTdHlsZSI6eyIkaWQiOiI1MDYiLCJTaGFwZSI6MCwiQ29ubmVjdG9yTWFyZ2luIjp7IiRpZCI6IjUwNyIsIlRvcCI6MCwiTGVmdCI6MiwiUmlnaHQiOjIsIkJvdHRvbSI6MH0sIkNvbm5lY3RvclN0eWxlIjp7IiRpZCI6IjUwOCIsIkxpbmVDb2xvciI6eyIkcmVmIjoiNTgifSwiTGluZVdlaWdodCI6MS4wLCJMaW5lVHlwZSI6MCwiUGFyZW50U3R5bGUiOm51bGx9LCJJc0JlbG93VGltZWJhbmQiOnRydWUsIkhpZGVEYXRlIjpmYWxzZSwiU2hhcGVTaXplIjowLCJTcGFjaW5nIjoyLjAsIlBhZGRpbmciOnsiJGlkIjoiNTA5IiwiVG9wIjo3LCJMZWZ0IjozLCJSaWdodCI6MCwiQm90dG9tIjoyfSwiU2hhcGVTdHlsZSI6eyIkaWQiOiI1MTAiLCJNYXJnaW4iOnsiJGlkIjoiNTExIiwiVG9wIjowLCJMZWZ0IjowLCJSaWdodCI6MCwiQm90dG9tIjowfSwiUGFkZGluZyI6eyIkaWQiOiI1MTIiLCJUb3AiOjAsIkxlZnQiOjAsIlJpZ2h0IjowLCJCb3R0b20iOjB9LCJCYWNrZ3JvdW5kIjp7IiRyZWYiOiI2NCJ9LCJJc1Zpc2libGUiOnRydWUsIldpZHRoIjoxMi4wLCJIZWlnaHQiOjE0LjAsIkJvcmRlclN0eWxlIjp7IiRpZCI6IjUxMyIsIkxpbmVDb2xvciI6eyIkcmVmIjoiNjcifSwiTGluZVdlaWdodCI6MC4wLCJMaW5lVHlwZSI6MCwiUGFyZW50U3R5bGUiOm51bGx9LCJQYXJlbnRTdHlsZSI6bnVsbH0sIlRpdGxlU3R5bGUiOnsiJGlkIjoiNTE0IiwiRm9udFNldHRpbmdzIjp7IiRpZCI6IjUxNSIsIkZvbnRTaXplIjoxMSwiRm9udE5hbWUiOiJDYWxpYnJpIiwiSXNCb2xkIjpmYWxzZSwiSXNJdGFsaWMiOmZhbHNlLCJJc1VuZGVybGluZWQiOmZhbHNlLCJQYXJlbnRTdHlsZSI6bnVsbH0sIkF1dG9TaXplIjoyLCJGb3JlZ3JvdW5kIjp7IiRyZWYiOiI3MSJ9LCJNYXhXaWR0aCI6MjY2Ljk1NTIwMDE5NTMxMjUsIk1heEhlaWdodCI6IkluZmluaXR5IiwiU21hcnRGb3JlZ3JvdW5kSXNBY3RpdmUiOmZhbHNlLCJIb3Jpem9udGFsQWxpZ25tZW50IjoxLCJWZXJ0aWNhbEFsaWdubWVudCI6MCwiU21hcnRGb3JlZ3JvdW5kIjpudWxsLCJCYWNrZ3JvdW5kRmlsbFR5cGUiOjAsIk1hcmdpbiI6eyIkaWQiOiI1MTYiLCJUb3AiOjAsIkxlZnQiOjAsIlJpZ2h0IjowLCJCb3R0b20iOjB9LCJQYWRkaW5nIjp7IiRpZCI6IjUxNyIsIlRvcCI6MCwiTGVmdCI6MCwiUmlnaHQiOjAsIkJvdHRvbSI6MH0sIkJhY2tncm91bmQiOnsiJHJlZiI6Ijc1In0sIklzVmlzaWJsZSI6dHJ1ZSwiV2lkdGgiOjAuMCwiSGVpZ2h0IjowLjAsIkJvcmRlclN0eWxlIjp7IiRpZCI6IjUxOCIsIkxpbmVDb2xvciI6bnVsbCwiTGluZVdlaWdodCI6MC4wLCJMaW5lVHlwZSI6MCwiUGFyZW50U3R5bGUiOm51bGx9LCJQYXJlbnRTdHlsZSI6bnVsbH0sIkRhdGVTdHlsZSI6eyIkaWQiOiI1MTkiLCJGb250U2V0dGluZ3MiOnsiJGlkIjoiNTIw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IxIiwiVG9wIjowLCJMZWZ0IjowLCJSaWdodCI6MCwiQm90dG9tIjowfSwiUGFkZGluZyI6eyIkaWQiOiI1MjIiLCJUb3AiOjAsIkxlZnQiOjAsIlJpZ2h0IjowLCJCb3R0b20iOjB9LCJCYWNrZ3JvdW5kIjp7IiRyZWYiOiI4MiJ9LCJJc1Zpc2libGUiOnRydWUsIldpZHRoIjowLjAsIkhlaWdodCI6MC4wLCJCb3JkZXJTdHlsZSI6eyIkaWQiOiI1MjMiLCJMaW5lQ29sb3IiOm51bGwsIkxpbmVXZWlnaHQiOjAuMCwiTGluZVR5cGUiOjAsIlBhcmVudFN0eWxlIjpudWxsfSwiUGFyZW50U3R5bGUiOm51bGx9LCJEYXRlRm9ybWF0Ijp7IiRpZCI6IjU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1IiwiRGF0ZVBhcnRJc1Zpc2libGUiOnRydWUsIlRpbWVQYXJ0SXNWaXNpYmxlIjpmYWxzZX19LCJJc1Zpc2libGUiOnRydWUsIlBhcmVudFN0eWxlIjpudWxsfSwiSW5kZXgiOjE4LCJQZXJjZW50YWdlQ29tcGxldGUiOm51bGwsIlBvc2l0aW9uIjp7IlJhdGlvIjowLjE0ODQ1MDU0NzY3NzQ5OTI3LCJJc0N1c3RvbSI6ZmFsc2V9LCJEYXRlRm9ybWF0Ijp7IiRyZWYiOiI1MjQifSwiSWQiOiIyZjE2MWFlYy1kODU4LTQxOWItYjA3NC01NThkOTQyODE4ZjgiLCJJbXBvcnRJZCI6bnVsbCwiVGl0bGUiOiJBd2FyZGVkIEJyb256ZSBTdGFyIGZvciBicmF2ZXJ5IGR1cmluZyBXV0lJIiwiTm90ZSI6bnVsbCwiSHlwZXJsaW5rIjpudWxsLCJJc0NoYW5nZWQiOmZhbHNlLCJJc05ldyI6ZmFsc2V9LHsiJGlkIjoiNTI2IiwiRGF0ZSI6IjE5NTEtMDEtMDFUMjM6NTk6MDBaIiwiU3R5bGUiOnsiJGlkIjoiNTI3IiwiU2hhcGUiOjE0LCJDb25uZWN0b3JNYXJnaW4iOnsiJGlkIjoiNTI4IiwiVG9wIjowLCJMZWZ0IjoyLCJSaWdodCI6MiwiQm90dG9tIjowfSwiQ29ubmVjdG9yU3R5bGUiOnsiJGlkIjoiNTI5IiwiTGluZUNvbG9yIjp7IiRpZCI6IjUzMCIsIiR0eXBlIjoiTkxSRS5Db21tb24uRG9tLlNvbGlkQ29sb3JCcnVzaCwgTkxSRS5Db21tb24iLCJDb2xvciI6eyIkaWQiOiI1MzEiLCJBIjoyNTUsIlIiOjEzNSwiRyI6MTc0LCJCIjoxNTZ9fSwiTGluZVdlaWdodCI6MS4wLCJMaW5lVHlwZSI6MCwiUGFyZW50U3R5bGUiOm51bGx9LCJJc0JlbG93VGltZWJhbmQiOmZhbHNlLCJIaWRlRGF0ZSI6ZmFsc2UsIlNoYXBlU2l6ZSI6MCwiU3BhY2luZyI6Mi4wLCJQYWRkaW5nIjp7IiRpZCI6IjUzMiIsIlRvcCI6NywiTGVmdCI6MywiUmlnaHQiOjAsIkJvdHRvbSI6Mn0sIlNoYXBlU3R5bGUiOnsiJGlkIjoiNTMzIiwiTWFyZ2luIjp7IiRpZCI6IjUzNCIsIlRvcCI6MCwiTGVmdCI6MCwiUmlnaHQiOjAsIkJvdHRvbSI6MH0sIlBhZGRpbmciOnsiJGlkIjoiNTM1IiwiVG9wIjowLCJMZWZ0IjowLCJSaWdodCI6MCwiQm90dG9tIjowfSwiQmFja2dyb3VuZCI6eyIkaWQiOiI1MzYiLCJDb2xvciI6eyIkaWQiOiI1MzciLCJBIjoyNTUsIlIiOjEzNSwiRyI6MTc0LCJCIjoxNTZ9fSwiSXNWaXNpYmxlIjp0cnVlLCJXaWR0aCI6MTIuMCwiSGVpZ2h0IjoxNC4wLCJCb3JkZXJTdHlsZSI6eyIkaWQiOiI1MzgiLCJMaW5lQ29sb3IiOnsiJHJlZiI6IjY3In0sIkxpbmVXZWlnaHQiOjAuMCwiTGluZVR5cGUiOjAsIlBhcmVudFN0eWxlIjpudWxsfSwiUGFyZW50U3R5bGUiOm51bGx9LCJUaXRsZVN0eWxlIjp7IiRpZCI6IjUzOSIsIkZvbnRTZXR0aW5ncyI6eyIkaWQiOiI1NDAiLCJGb250U2l6ZSI6MTE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TQxIiwiVG9wIjowLCJMZWZ0IjowLCJSaWdodCI6MCwiQm90dG9tIjowfSwiUGFkZGluZyI6eyIkaWQiOiI1NDIiLCJUb3AiOjAsIkxlZnQiOjAsIlJpZ2h0IjowLCJCb3R0b20iOjB9LCJCYWNrZ3JvdW5kIjp7IiRyZWYiOiI3NSJ9LCJJc1Zpc2libGUiOnRydWUsIldpZHRoIjowLjAsIkhlaWdodCI6MC4wLCJCb3JkZXJTdHlsZSI6eyIkaWQiOiI1NDMiLCJMaW5lQ29sb3IiOm51bGwsIkxpbmVXZWlnaHQiOjAuMCwiTGluZVR5cGUiOjAsIlBhcmVudFN0eWxlIjpudWxsfSwiUGFyZW50U3R5bGUiOm51bGx9LCJEYXRlU3R5bGUiOnsiJGlkIjoiNTQ0IiwiRm9udFNldHRpbmdzIjp7IiRpZCI6IjU0N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0NiIsIlRvcCI6MCwiTGVmdCI6MCwiUmlnaHQiOjAsIkJvdHRvbSI6MH0sIlBhZGRpbmciOnsiJGlkIjoiNTQ3IiwiVG9wIjowLCJMZWZ0IjowLCJSaWdodCI6MCwiQm90dG9tIjowfSwiQmFja2dyb3VuZCI6eyIkcmVmIjoiODIifSwiSXNWaXNpYmxlIjp0cnVlLCJXaWR0aCI6MC4wLCJIZWlnaHQiOjAuMCwiQm9yZGVyU3R5bGUiOnsiJGlkIjoiNTQ4IiwiTGluZUNvbG9yIjpudWxsLCJMaW5lV2VpZ2h0IjowLjAsIkxpbmVUeXBlIjowLCJQYXJlbnRTdHlsZSI6bnVsbH0sIlBhcmVudFN0eWxlIjpudWxsfSwiRGF0ZUZvcm1hdCI6eyIkaWQiOiI1N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MCIsIkRhdGVQYXJ0SXNWaXNpYmxlIjp0cnVlLCJUaW1lUGFydElzVmlzaWJsZSI6ZmFsc2V9fSwiSXNWaXNpYmxlIjp0cnVlLCJQYXJlbnRTdHlsZSI6bnVsbH0sIkluZGV4IjoxOSwiUGVyY2VudGFnZUNvbXBsZXRlIjpudWxsLCJQb3NpdGlvbiI6eyJSYXRpbyI6MC4wODEzNDQ2ODkyNjMyMzc4NDYsIklzQ3VzdG9tIjp0cnVlfSwiRGF0ZUZvcm1hdCI6eyIkcmVmIjoiNTQ5In0sIklkIjoiZmY0NDQ3MzAtMDBmZS00MWEyLWJhNDItYjY0NzQ0MDAwMzgwIiwiSW1wb3J0SWQiOm51bGwsIlRpdGxlIjoiVGhlIE9sZCBNYW4gYW5kIHRoZSBTZWEiLCJOb3RlIjpudWxsLCJIeXBlcmxpbmsiOm51bGwsIklzQ2hhbmdlZCI6ZmFsc2UsIklzTmV3IjpmYWxzZX0seyIkaWQiOiI1NTEiLCJEYXRlIjoiMTk1Mi0wNS0wMVQyMzo1OTowMFoiLCJTdHlsZSI6eyIkaWQiOiI1NTIiLCJTaGFwZSI6MCwiQ29ubmVjdG9yTWFyZ2luIjp7IiRpZCI6IjU1MyIsIlRvcCI6MCwiTGVmdCI6MiwiUmlnaHQiOjIsIkJvdHRvbSI6MH0sIkNvbm5lY3RvclN0eWxlIjp7IiRpZCI6IjU1NCIsIkxpbmVDb2xvciI6eyIkcmVmIjoiNTgifSwiTGluZVdlaWdodCI6MS4wLCJMaW5lVHlwZSI6MCwiUGFyZW50U3R5bGUiOm51bGx9LCJJc0JlbG93VGltZWJhbmQiOnRydWUsIkhpZGVEYXRlIjpmYWxzZSwiU2hhcGVTaXplIjowLCJTcGFjaW5nIjoyLjAsIlBhZGRpbmciOnsiJGlkIjoiNTU1IiwiVG9wIjo3LCJMZWZ0IjozLCJSaWdodCI6MCwiQm90dG9tIjoyfSwiU2hhcGVTdHlsZSI6eyIkaWQiOiI1NTYiLCJNYXJnaW4iOnsiJGlkIjoiNTU3IiwiVG9wIjowLCJMZWZ0IjowLCJSaWdodCI6MCwiQm90dG9tIjowfSwiUGFkZGluZyI6eyIkaWQiOiI1NTgiLCJUb3AiOjAsIkxlZnQiOjAsIlJpZ2h0IjowLCJCb3R0b20iOjB9LCJCYWNrZ3JvdW5kIjp7IiRyZWYiOiI2NCJ9LCJJc1Zpc2libGUiOnRydWUsIldpZHRoIjoxMi4wLCJIZWlnaHQiOjE0LjAsIkJvcmRlclN0eWxlIjp7IiRpZCI6IjU1OSIsIkxpbmVDb2xvciI6eyIkcmVmIjoiNjcifSwiTGluZVdlaWdodCI6MC4wLCJMaW5lVHlwZSI6MCwiUGFyZW50U3R5bGUiOm51bGx9LCJQYXJlbnRTdHlsZSI6bnVsbH0sIlRpdGxlU3R5bGUiOnsiJGlkIjoiNTYwIiwiRm9udFNldHRpbmdzIjp7IiRpZCI6IjU2MSIsIkZvbnRTaXplIjoxMS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1NjIiLCJUb3AiOjAsIkxlZnQiOjAsIlJpZ2h0IjowLCJCb3R0b20iOjB9LCJQYWRkaW5nIjp7IiRpZCI6IjU2MyIsIlRvcCI6MCwiTGVmdCI6MCwiUmlnaHQiOjAsIkJvdHRvbSI6MH0sIkJhY2tncm91bmQiOnsiJHJlZiI6Ijc1In0sIklzVmlzaWJsZSI6dHJ1ZSwiV2lkdGgiOjAuMCwiSGVpZ2h0IjowLjAsIkJvcmRlclN0eWxlIjp7IiRpZCI6IjU2NCIsIkxpbmVDb2xvciI6bnVsbCwiTGluZVdlaWdodCI6MC4wLCJMaW5lVHlwZSI6MCwiUGFyZW50U3R5bGUiOm51bGx9LCJQYXJlbnRTdHlsZSI6bnVsbH0sIkRhdGVTdHlsZSI6eyIkaWQiOiI1NjUiLCJGb250U2V0dGluZ3MiOnsiJGlkIjoiNTY2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Y3IiwiVG9wIjowLCJMZWZ0IjowLCJSaWdodCI6MCwiQm90dG9tIjowfSwiUGFkZGluZyI6eyIkaWQiOiI1NjgiLCJUb3AiOjAsIkxlZnQiOjAsIlJpZ2h0IjowLCJCb3R0b20iOjB9LCJCYWNrZ3JvdW5kIjp7IiRyZWYiOiI4MiJ9LCJJc1Zpc2libGUiOnRydWUsIldpZHRoIjowLjAsIkhlaWdodCI6MC4wLCJCb3JkZXJTdHlsZSI6eyIkaWQiOiI1NjkiLCJMaW5lQ29sb3IiOm51bGwsIkxpbmVXZWlnaHQiOjAuMCwiTGluZVR5cGUiOjAsIlBhcmVudFN0eWxlIjpudWxsfSwiUGFyZW50U3R5bGUiOm51bGx9LCJEYXRlRm9ybWF0Ijp7IiRpZCI6IjU3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cxIiwiRGF0ZVBhcnRJc1Zpc2libGUiOnRydWUsIlRpbWVQYXJ0SXNWaXNpYmxlIjpmYWxzZX19LCJJc1Zpc2libGUiOnRydWUsIlBhcmVudFN0eWxlIjpudWxsfSwiSW5kZXgiOjIwLCJQZXJjZW50YWdlQ29tcGxldGUiOm51bGwsIlBvc2l0aW9uIjp7IlJhdGlvIjowLjAsIklzQ3VzdG9tIjpmYWxzZX0sIkRhdGVGb3JtYXQiOnsiJHJlZiI6IjU3MCJ9LCJJZCI6IjE4MjAyNTk3LTNjNGUtNDljMS1hMDdkLWY1ZDRkMDE5MDI1MyIsIkltcG9ydElkIjpudWxsLCJUaXRsZSI6IldpbnMgdGhlIFB1bGl0emVyIFByaXplIiwiTm90ZSI6bnVsbCwiSHlwZXJsaW5rIjpudWxsLCJJc0NoYW5nZWQiOmZhbHNlLCJJc05ldyI6ZmFsc2V9LHsiJGlkIjoiNTcyIiwiRGF0ZSI6IjE5NTQtMDEtMDFUMjM6NTk6MDBaIiwiU3R5bGUiOnsiJGlkIjoiNTczIiwiU2hhcGUiOjAsIkNvbm5lY3Rvck1hcmdpbiI6eyIkaWQiOiI1NzQiLCJUb3AiOjAsIkxlZnQiOjIsIlJpZ2h0IjoyLCJCb3R0b20iOjB9LCJDb25uZWN0b3JTdHlsZSI6eyIkaWQiOiI1NzUiLCJMaW5lQ29sb3IiOnsiJHJlZiI6IjU4In0sIkxpbmVXZWlnaHQiOjEuMCwiTGluZVR5cGUiOjAsIlBhcmVudFN0eWxlIjpudWxsfSwiSXNCZWxvd1RpbWViYW5kIjpmYWxzZSwiSGlkZURhdGUiOmZhbHNlLCJTaGFwZVNpemUiOjAsIlNwYWNpbmciOjIuMCwiUGFkZGluZyI6eyIkaWQiOiI1NzYiLCJUb3AiOjcsIkxlZnQiOjMsIlJpZ2h0IjowLCJCb3R0b20iOjJ9LCJTaGFwZVN0eWxlIjp7IiRpZCI6IjU3NyIsIk1hcmdpbiI6eyIkaWQiOiI1NzgiLCJUb3AiOjAsIkxlZnQiOjAsIlJpZ2h0IjowLCJCb3R0b20iOjB9LCJQYWRkaW5nIjp7IiRpZCI6IjU3OSIsIlRvcCI6MCwiTGVmdCI6MCwiUmlnaHQiOjAsIkJvdHRvbSI6MH0sIkJhY2tncm91bmQiOnsiJHJlZiI6IjY0In0sIklzVmlzaWJsZSI6dHJ1ZSwiV2lkdGgiOjEyLjAsIkhlaWdodCI6MTQuMCwiQm9yZGVyU3R5bGUiOnsiJGlkIjoiNTgwIiwiTGluZUNvbG9yIjp7IiRyZWYiOiI2NyJ9LCJMaW5lV2VpZ2h0IjowLjAsIkxpbmVUeXBlIjowLCJQYXJlbnRTdHlsZSI6bnVsbH0sIlBhcmVudFN0eWxlIjpudWxsfSwiVGl0bGVTdHlsZSI6eyIkaWQiOiI1ODEiLCJGb250U2V0dGluZ3MiOnsiJGlkIjoiNTgy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U4MyIsIlRvcCI6MCwiTGVmdCI6MCwiUmlnaHQiOjAsIkJvdHRvbSI6MH0sIlBhZGRpbmciOnsiJGlkIjoiNTg0IiwiVG9wIjowLCJMZWZ0IjowLCJSaWdodCI6MCwiQm90dG9tIjowfSwiQmFja2dyb3VuZCI6eyIkcmVmIjoiNzUifSwiSXNWaXNpYmxlIjp0cnVlLCJXaWR0aCI6MC4wLCJIZWlnaHQiOjAuMCwiQm9yZGVyU3R5bGUiOnsiJGlkIjoiNTg1IiwiTGluZUNvbG9yIjpudWxsLCJMaW5lV2VpZ2h0IjowLjAsIkxpbmVUeXBlIjowLCJQYXJlbnRTdHlsZSI6bnVsbH0sIlBhcmVudFN0eWxlIjpudWxsfSwiRGF0ZVN0eWxlIjp7IiRpZCI6IjU4NiIsIkZvbnRTZXR0aW5ncyI6eyIkaWQiOiI1OD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ODgiLCJUb3AiOjAsIkxlZnQiOjAsIlJpZ2h0IjowLCJCb3R0b20iOjB9LCJQYWRkaW5nIjp7IiRpZCI6IjU4OSIsIlRvcCI6MCwiTGVmdCI6MCwiUmlnaHQiOjAsIkJvdHRvbSI6MH0sIkJhY2tncm91bmQiOnsiJHJlZiI6IjgyIn0sIklzVmlzaWJsZSI6dHJ1ZSwiV2lkdGgiOjAuMCwiSGVpZ2h0IjowLjAsIkJvcmRlclN0eWxlIjp7IiRpZCI6IjU5MCIsIkxpbmVDb2xvciI6bnVsbCwiTGluZVdlaWdodCI6MC4wLCJMaW5lVHlwZSI6MCwiUGFyZW50U3R5bGUiOm51bGx9LCJQYXJlbnRTdHlsZSI6bnVsbH0sIkRhdGVGb3JtYXQiOnsiJGlkIjoiNTk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TIiLCJEYXRlUGFydElzVmlzaWJsZSI6dHJ1ZSwiVGltZVBhcnRJc1Zpc2libGUiOmZhbHNlfX0sIklzVmlzaWJsZSI6dHJ1ZSwiUGFyZW50U3R5bGUiOm51bGx9LCJJbmRleCI6MjEsIlBlcmNlbnRhZ2VDb21wbGV0ZSI6bnVsbCwiUG9zaXRpb24iOnsiUmF0aW8iOjAuMTQ3OTg4NjA5MDMxMzk0NjksIklzQ3VzdG9tIjp0cnVlfSwiRGF0ZUZvcm1hdCI6eyIkcmVmIjoiNTkxIn0sIklkIjoiY2U0ZDQ5NGUtMTYyNC00N2IwLTk0NTAtNDUyZThjNDU4N2U2IiwiSW1wb3J0SWQiOm51bGwsIlRpdGxlIjoiQWxtb3N0IGRpZXMgYWZ0ZXIgMiBzdWNjZXNzaXZlIHBsYW5lIGNyYXNoZXMiLCJOb3RlIjpudWxsLCJIeXBlcmxpbmsiOm51bGwsIklzQ2hhbmdlZCI6ZmFsc2UsIklzTmV3IjpmYWxzZX0seyIkaWQiOiI1OTMiLCJEYXRlIjoiMTk1NC0xMC0wMVQyMzo1OTowMFoiLCJTdHlsZSI6eyIkaWQiOiI1OTQiLCJTaGFwZSI6MCwiQ29ubmVjdG9yTWFyZ2luIjp7IiRpZCI6IjU5NSIsIlRvcCI6MCwiTGVmdCI6MiwiUmlnaHQiOjIsIkJvdHRvbSI6MH0sIkNvbm5lY3RvclN0eWxlIjp7IiRpZCI6IjU5NiIsIkxpbmVDb2xvciI6eyIkcmVmIjoiNTgifSwiTGluZVdlaWdodCI6MS4wLCJMaW5lVHlwZSI6MCwiUGFyZW50U3R5bGUiOm51bGx9LCJJc0JlbG93VGltZWJhbmQiOnRydWUsIkhpZGVEYXRlIjpmYWxzZSwiU2hhcGVTaXplIjowLCJTcGFjaW5nIjoyLjAsIlBhZGRpbmciOnsiJGlkIjoiNTk3IiwiVG9wIjo3LCJMZWZ0IjozLCJSaWdodCI6MCwiQm90dG9tIjoyfSwiU2hhcGVTdHlsZSI6eyIkaWQiOiI1OTgiLCJNYXJnaW4iOnsiJGlkIjoiNTk5IiwiVG9wIjowLCJMZWZ0IjowLCJSaWdodCI6MCwiQm90dG9tIjowfSwiUGFkZGluZyI6eyIkaWQiOiI2MDAiLCJUb3AiOjAsIkxlZnQiOjAsIlJpZ2h0IjowLCJCb3R0b20iOjB9LCJCYWNrZ3JvdW5kIjp7IiRyZWYiOiI2NCJ9LCJJc1Zpc2libGUiOnRydWUsIldpZHRoIjoxMi4wLCJIZWlnaHQiOjE0LjAsIkJvcmRlclN0eWxlIjp7IiRpZCI6IjYwMSIsIkxpbmVDb2xvciI6eyIkcmVmIjoiNjcifSwiTGluZVdlaWdodCI6MC4wLCJMaW5lVHlwZSI6MCwiUGFyZW50U3R5bGUiOm51bGx9LCJQYXJlbnRTdHlsZSI6bnVsbH0sIlRpdGxlU3R5bGUiOnsiJGlkIjoiNjAyIiwiRm9udFNldHRpbmdzIjp7IiRpZCI6IjYwMyIsIkZvbnRTaXplIjoxMSwiRm9udE5hbWUiOiJDYWxpYnJpIiwiSXNCb2xkIjpmYWxzZSwiSXNJdGFsaWMiOmZhbHNlLCJJc1VuZGVybGluZWQiOmZhbHNlLCJQYXJlbnRTdHlsZSI6bnVsbH0sIkF1dG9TaXplIjowLCJGb3JlZ3JvdW5kIjp7IiRpZCI6IjYwNCIsIkNvbG9yIjp7IiRpZCI6IjYw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DYiLCJUb3AiOjAsIkxlZnQiOjAsIlJpZ2h0IjowLCJCb3R0b20iOjB9LCJQYWRkaW5nIjp7IiRpZCI6IjYwNyIsIlRvcCI6MCwiTGVmdCI6MCwiUmlnaHQiOjAsIkJvdHRvbSI6MH0sIkJhY2tncm91bmQiOnsiJHJlZiI6Ijc1In0sIklzVmlzaWJsZSI6dHJ1ZSwiV2lkdGgiOjAuMCwiSGVpZ2h0IjowLjAsIkJvcmRlclN0eWxlIjp7IiRpZCI6IjYwOCIsIkxpbmVDb2xvciI6bnVsbCwiTGluZVdlaWdodCI6MC4wLCJMaW5lVHlwZSI6MCwiUGFyZW50U3R5bGUiOm51bGx9LCJQYXJlbnRTdHlsZSI6bnVsbH0sIkRhdGVTdHlsZSI6eyIkaWQiOiI2MDkiLCJGb250U2V0dGluZ3MiOnsiJGlkIjoiNjEw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jExIiwiVG9wIjowLCJMZWZ0IjowLCJSaWdodCI6MCwiQm90dG9tIjowfSwiUGFkZGluZyI6eyIkaWQiOiI2MTIiLCJUb3AiOjAsIkxlZnQiOjAsIlJpZ2h0IjowLCJCb3R0b20iOjB9LCJCYWNrZ3JvdW5kIjp7IiRyZWYiOiI4MiJ9LCJJc1Zpc2libGUiOnRydWUsIldpZHRoIjowLjAsIkhlaWdodCI6MC4wLCJCb3JkZXJTdHlsZSI6eyIkaWQiOiI2MTMiLCJMaW5lQ29sb3IiOm51bGwsIkxpbmVXZWlnaHQiOjAuMCwiTGluZVR5cGUiOjAsIlBhcmVudFN0eWxlIjpudWxsfSwiUGFyZW50U3R5bGUiOm51bGx9LCJEYXRlRm9ybWF0Ijp7IiRpZCI6IjY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E1IiwiRGF0ZVBhcnRJc1Zpc2libGUiOnRydWUsIlRpbWVQYXJ0SXNWaXNpYmxlIjpmYWxzZX19LCJJc1Zpc2libGUiOnRydWUsIlBhcmVudFN0eWxlIjpudWxsfSwiSW5kZXgiOjIyLCJQZXJjZW50YWdlQ29tcGxldGUiOm51bGwsIlBvc2l0aW9uIjp7IlJhdGlvIjowLjAsIklzQ3VzdG9tIjpmYWxzZX0sIkRhdGVGb3JtYXQiOnsiJHJlZiI6IjYxNCJ9LCJJZCI6IjBkNTM5NjFjLTZjNDktNDQwNi05ODI3LWI0YWVjY2ViMDA2NSIsIkltcG9ydElkIjpudWxsLCJUaXRsZSI6IlJlY2VpdmVzIHRoZSBOb2JlbCBQcml6ZSBpbiBMaXRlcmF0dXJlIiwiTm90ZSI6bnVsbCwiSHlwZXJsaW5rIjpudWxsLCJJc0NoYW5nZWQiOmZhbHNlLCJJc05ldyI6ZmFsc2V9LHsiJGlkIjoiNjE2IiwiRGF0ZSI6IjE5NjEtMDctMDJUMjM6NTk6MDBaIiwiU3R5bGUiOnsiJGlkIjoiNjE3IiwiU2hhcGUiOjAsIkNvbm5lY3Rvck1hcmdpbiI6eyIkaWQiOiI2MTgiLCJUb3AiOjAsIkxlZnQiOjIsIlJpZ2h0IjoyLCJCb3R0b20iOjB9LCJDb25uZWN0b3JTdHlsZSI6eyIkaWQiOiI2MTkiLCJMaW5lQ29sb3IiOnsiJHJlZiI6IjU4In0sIkxpbmVXZWlnaHQiOjEuMCwiTGluZVR5cGUiOjAsIlBhcmVudFN0eWxlIjpudWxsfSwiSXNCZWxvd1RpbWViYW5kIjpmYWxzZSwiSGlkZURhdGUiOmZhbHNlLCJTaGFwZVNpemUiOjAsIlNwYWNpbmciOjIuMCwiUGFkZGluZyI6eyIkaWQiOiI2MjAiLCJUb3AiOjcsIkxlZnQiOjMsIlJpZ2h0IjowLCJCb3R0b20iOjJ9LCJTaGFwZVN0eWxlIjp7IiRpZCI6IjYyMSIsIk1hcmdpbiI6eyIkaWQiOiI2MjIiLCJUb3AiOjAsIkxlZnQiOjAsIlJpZ2h0IjowLCJCb3R0b20iOjB9LCJQYWRkaW5nIjp7IiRpZCI6IjYyMyIsIlRvcCI6MCwiTGVmdCI6MCwiUmlnaHQiOjAsIkJvdHRvbSI6MH0sIkJhY2tncm91bmQiOnsiJHJlZiI6IjY0In0sIklzVmlzaWJsZSI6dHJ1ZSwiV2lkdGgiOjEyLjAsIkhlaWdodCI6MTQuMCwiQm9yZGVyU3R5bGUiOnsiJGlkIjoiNjI0IiwiTGluZUNvbG9yIjp7IiRyZWYiOiI2NyJ9LCJMaW5lV2VpZ2h0IjowLjAsIkxpbmVUeXBlIjowLCJQYXJlbnRTdHlsZSI6bnVsbH0sIlBhcmVudFN0eWxlIjpudWxsfSwiVGl0bGVTdHlsZSI6eyIkaWQiOiI2MjUiLCJGb250U2V0dGluZ3MiOnsiJGlkIjoiNjI2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YyNyIsIlRvcCI6MCwiTGVmdCI6MCwiUmlnaHQiOjAsIkJvdHRvbSI6MH0sIlBhZGRpbmciOnsiJGlkIjoiNjI4IiwiVG9wIjowLCJMZWZ0IjowLCJSaWdodCI6MCwiQm90dG9tIjowfSwiQmFja2dyb3VuZCI6eyIkcmVmIjoiNzUifSwiSXNWaXNpYmxlIjp0cnVlLCJXaWR0aCI6MC4wLCJIZWlnaHQiOjAuMCwiQm9yZGVyU3R5bGUiOnsiJGlkIjoiNjI5IiwiTGluZUNvbG9yIjpudWxsLCJMaW5lV2VpZ2h0IjowLjAsIkxpbmVUeXBlIjowLCJQYXJlbnRTdHlsZSI6bnVsbH0sIlBhcmVudFN0eWxlIjpudWxsfSwiRGF0ZVN0eWxlIjp7IiRpZCI6IjYzMCIsIkZvbnRTZXR0aW5ncyI6eyIkaWQiOiI2Mz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zIiLCJUb3AiOjAsIkxlZnQiOjAsIlJpZ2h0IjowLCJCb3R0b20iOjB9LCJQYWRkaW5nIjp7IiRpZCI6IjYzMyIsIlRvcCI6MCwiTGVmdCI6MCwiUmlnaHQiOjAsIkJvdHRvbSI6MH0sIkJhY2tncm91bmQiOnsiJHJlZiI6IjgyIn0sIklzVmlzaWJsZSI6dHJ1ZSwiV2lkdGgiOjAuMCwiSGVpZ2h0IjowLjAsIkJvcmRlclN0eWxlIjp7IiRpZCI6IjYzNCIsIkxpbmVDb2xvciI6bnVsbCwiTGluZVdlaWdodCI6MC4wLCJMaW5lVHlwZSI6MCwiUGFyZW50U3R5bGUiOm51bGx9LCJQYXJlbnRTdHlsZSI6bnVsbH0sIkRhdGVGb3JtYXQiOnsiJGlkIjoiNjM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M2IiwiRGF0ZVBhcnRJc1Zpc2libGUiOnRydWUsIlRpbWVQYXJ0SXNWaXNpYmxlIjpmYWxzZX19LCJJc1Zpc2libGUiOnRydWUsIlBhcmVudFN0eWxlIjpudWxsfSwiSW5kZXgiOjIzLCJQZXJjZW50YWdlQ29tcGxldGUiOm51bGwsIlBvc2l0aW9uIjp7IlJhdGlvIjowLjI0OTM1MDIyOTg5OTA4ODUzLCJJc0N1c3RvbSI6dHJ1ZX0sIkRhdGVGb3JtYXQiOnsiJHJlZiI6IjYzNSJ9LCJJZCI6IjgyYzJhYzVmLTVmNzctNDI0Zi04NGE2LTljOWIwNGJjYzZhNCIsIkltcG9ydElkIjpudWxsLCJUaXRsZSI6IkNvbW1pdHMgc3VpY2lkZSIsIk5vdGUiOm51bGwsIkh5cGVybGluayI6bnVsbCwiSXNDaGFuZ2VkIjpmYWxzZSwiSXNOZXciOmZhbHNlfV0sIlRhc2tzIjpbeyIkaWQiOiI2MzciLCJHcm91cE5hbWUiOm51bGwsIlN0YXJ0RGF0ZSI6IjIwMTgtMDctMTlUMDA6MDA6MDAiLCJFbmREYXRlIjoiMjAxOC0wNy0xOVQyMzo1OTowMCIsIlBlcmNlbnRhZ2VDb21wbGV0ZSI6bnVsbCwiU3R5bGUiOnsiJGlkIjoiNjM4IiwiU2hhcGUiOjIsIlNoYXBlVGhpY2tuZXNzIjowLCJEdXJhdGlvbkZvcm1hdCI6MCwiSW5jbHVkZU5vbldvcmtpbmdEYXlzSW5EdXJhdGlvbiI6ZmFsc2UsIlBlcmNlbnRhZ2VDb21wbGV0ZVN0eWxlIjp7IiRpZCI6IjYzOSIsIkZvbnRTZXR0aW5ncyI6eyIkaWQiOiI2NDAiLCJGb250U2l6ZSI6MTAsIkZvbnROYW1lIjoiQ2FsaWJyaSIsIklzQm9sZCI6ZmFsc2UsIklzSXRhbGljIjpmYWxzZSwiSXNVbmRlcmxpbmVkIjpmYWxzZSwiUGFyZW50U3R5bGUiOm51bGx9LCJBdXRvU2l6ZSI6MCwiRm9yZWdyb3VuZCI6eyIkaWQiOiI2NDEiLCJDb2xvciI6eyIkcmVmIjoiODkifX0sIk1heFdpZHRoIjoyMDAuMCwiTWF4SGVpZ2h0IjoiSW5maW5pdHkiLCJTbWFydEZvcmVncm91bmRJc0FjdGl2ZSI6ZmFsc2UsIkhvcml6b250YWxBbGlnbm1lbnQiOjAsIlZlcnRpY2FsQWxpZ25tZW50IjowLCJTbWFydEZvcmVncm91bmQiOm51bGwsIkJhY2tncm91bmRGaWxsVHlwZSI6MCwiTWFyZ2luIjp7IiRpZCI6IjY0MiIsIlRvcCI6MCwiTGVmdCI6MCwiUmlnaHQiOjAsIkJvdHRvbSI6MH0sIlBhZGRpbmciOnsiJGlkIjoiNjQzIiwiVG9wIjowLCJMZWZ0IjowLCJSaWdodCI6MCwiQm90dG9tIjowfSwiQmFja2dyb3VuZCI6eyIkcmVmIjoiOTIifSwiSXNWaXNpYmxlIjp0cnVlLCJXaWR0aCI6MC4wLCJIZWlnaHQiOjAuMCwiQm9yZGVyU3R5bGUiOnsiJGlkIjoiNjQ0IiwiTGluZUNvbG9yIjpudWxsLCJMaW5lV2VpZ2h0IjowLjAsIkxpbmVUeXBlIjowLCJQYXJlbnRTdHlsZSI6bnVsbH0sIlBhcmVudFN0eWxlIjpudWxsfSwiRHVyYXRpb25TdHlsZSI6eyIkaWQiOiI2NDUiLCJGb250U2V0dGluZ3MiOnsiJGlkIjoiNjQ2IiwiRm9udFNpemUiOjEwLCJGb250TmFtZSI6IkNhbGlicmkiLCJJc0JvbGQiOmZhbHNlLCJJc0l0YWxpYyI6ZmFsc2UsIklzVW5kZXJsaW5lZCI6ZmFsc2UsIlBhcmVudFN0eWxlIjpudWxsfSwiQXV0b1NpemUiOjAsIkZvcmVncm91bmQiOnsiJGlkIjoiNjQ3IiwiQ29sb3IiOnsiJHJlZiI6Ijk2In19LCJNYXhXaWR0aCI6MjAwLjAsIk1heEhlaWdodCI6IkluZmluaXR5IiwiU21hcnRGb3JlZ3JvdW5kSXNBY3RpdmUiOmZhbHNlLCJIb3Jpem9udGFsQWxpZ25tZW50IjowLCJWZXJ0aWNhbEFsaWdubWVudCI6MCwiU21hcnRGb3JlZ3JvdW5kIjpudWxsLCJCYWNrZ3JvdW5kRmlsbFR5cGUiOjAsIk1hcmdpbiI6eyIkaWQiOiI2NDgiLCJUb3AiOjAsIkxlZnQiOjAsIlJpZ2h0IjowLCJCb3R0b20iOjB9LCJQYWRkaW5nIjp7IiRpZCI6IjY0OSIsIlRvcCI6MCwiTGVmdCI6MCwiUmlnaHQiOjAsIkJvdHRvbSI6MH0sIkJhY2tncm91bmQiOnsiJHJlZiI6Ijk5In0sIklzVmlzaWJsZSI6dHJ1ZSwiV2lkdGgiOjAuMCwiSGVpZ2h0IjowLjAsIkJvcmRlclN0eWxlIjp7IiRpZCI6IjY1MCIsIkxpbmVDb2xvciI6bnVsbCwiTGluZVdlaWdodCI6MC4wLCJMaW5lVHlwZSI6MCwiUGFyZW50U3R5bGUiOm51bGx9LCJQYXJlbnRTdHlsZSI6bnVsbH0sIkhvcml6b250YWxDb25uZWN0b3JTdHlsZSI6eyIkaWQiOiI2NTEiLCJMaW5lQ29sb3IiOnsiJHJlZiI6IjEwMSJ9LCJMaW5lV2VpZ2h0IjoxLjAsIkxpbmVUeXBlIjowLCJQYXJlbnRTdHlsZSI6bnVsbH0sIlZlcnRpY2FsQ29ubmVjdG9yU3R5bGUiOnsiJGlkIjoiNjUyIiwiTGluZUNvbG9yIjp7IiRyZWYiOiIxMDQ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Y1MyIsIk1hcmdpbiI6eyIkaWQiOiI2NTQiLCJUb3AiOjAsIkxlZnQiOjQsIlJpZ2h0Ijo0LCJCb3R0b20iOjB9LCJQYWRkaW5nIjp7IiRpZCI6IjY1NSIsIlRvcCI6MCwiTGVmdCI6MCwiUmlnaHQiOjAsIkJvdHRvbSI6MH0sIkJhY2tncm91bmQiOnsiJGlkIjoiNjU2IiwiQ29sb3IiOnsiJGlkIjoiNjU3IiwiQSI6MjU1LCJSIjo5MSwiRyI6MTU1LCJCIjoyMTN9fSwiSXNWaXNpYmxlIjp0cnVlLCJXaWR0aCI6MC4wLCJIZWlnaHQiOjEwLjAsIkJvcmRlclN0eWxlIjp7IiRpZCI6IjY1OCIsIkxpbmVDb2xvciI6eyIkcmVmIjoiMTEyIn0sIkxpbmVXZWlnaHQiOjAuMCwiTGluZVR5cGUiOjAsIlBhcmVudFN0eWxlIjpudWxsfSwiUGFyZW50U3R5bGUiOm51bGx9LCJUaXRsZVN0eWxlIjp7IiRpZCI6IjY1OSIsIkZvbnRTZXR0aW5ncyI6eyIkaWQiOiI2NjAiLCJGb250U2l6ZSI6MTEsIkZvbnROYW1lIjoiQ2FsaWJyaSIsIklzQm9sZCI6dHJ1ZSwiSXNJdGFsaWMiOmZhbHNlLCJJc1VuZGVybGluZWQiOmZhbHNlLCJQYXJlbnRTdHlsZSI6bnVsbH0sIkF1dG9TaXplIjowLCJGb3JlZ3JvdW5kIjp7IiRpZCI6IjY2MSIsIkNvbG9yIjp7IiRyZWYiOiIxMTcifX0sIk1heFdpZHRoIjo5NjAuMCwiTWF4SGVpZ2h0IjoiSW5maW5pdHkiLCJTbWFydEZvcmVncm91bmRJc0FjdGl2ZSI6ZmFsc2UsIkhvcml6b250YWxBbGlnbm1lbnQiOjEsIlZlcnRpY2FsQWxpZ25tZW50IjowLCJTbWFydEZvcmVncm91bmQiOm51bGwsIkJhY2tncm91bmRGaWxsVHlwZSI6MCwiTWFyZ2luIjp7IiRpZCI6IjY2MiIsIlRvcCI6MCwiTGVmdCI6MCwiUmlnaHQiOjAsIkJvdHRvbSI6MH0sIlBhZGRpbmciOnsiJGlkIjoiNjYzIiwiVG9wIjowLCJMZWZ0IjowLCJSaWdodCI6MCwiQm90dG9tIjowfSwiQmFja2dyb3VuZCI6eyIkcmVmIjoiMTIwIn0sIklzVmlzaWJsZSI6dHJ1ZSwiV2lkdGgiOjAuMCwiSGVpZ2h0IjowLjAsIkJvcmRlclN0eWxlIjp7IiRpZCI6IjY2NCIsIkxpbmVDb2xvciI6bnVsbCwiTGluZVdlaWdodCI6MC4wLCJMaW5lVHlwZSI6MCwiUGFyZW50U3R5bGUiOm51bGx9LCJQYXJlbnRTdHlsZSI6bnVsbH0sIkRhdGVTdHlsZSI6eyIkaWQiOiI2NjUiLCJGb250U2V0dGluZ3MiOnsiJGlkIjoiNjY2IiwiRm9udFNpemUiOjEwLCJGb250TmFtZSI6IkNhbGlicmkiLCJJc0JvbGQiOmZhbHNlLCJJc0l0YWxpYyI6ZmFsc2UsIklzVW5kZXJsaW5lZCI6ZmFsc2UsIlBhcmVudFN0eWxlIjpudWxsfSwiQXV0b1NpemUiOjAsIkZvcmVncm91bmQiOnsiJGlkIjoiNjY3IiwiQ29sb3IiOnsiJHJlZiI6IjEyNCJ9fSwiTWF4V2lkdGgiOjIwMC4wLCJNYXhIZWlnaHQiOiJJbmZpbml0eSIsIlNtYXJ0Rm9yZWdyb3VuZElzQWN0aXZlIjpmYWxzZSwiSG9yaXpvbnRhbEFsaWdubWVudCI6MCwiVmVydGljYWxBbGlnbm1lbnQiOjAsIlNtYXJ0Rm9yZWdyb3VuZCI6bnVsbCwiQmFja2dyb3VuZEZpbGxUeXBlIjowLCJNYXJnaW4iOnsiJGlkIjoiNjY4IiwiVG9wIjowLCJMZWZ0IjowLCJSaWdodCI6MCwiQm90dG9tIjowfSwiUGFkZGluZyI6eyIkaWQiOiI2NjkiLCJUb3AiOjAsIkxlZnQiOjAsIlJpZ2h0IjowLCJCb3R0b20iOjB9LCJCYWNrZ3JvdW5kIjp7IiRyZWYiOiIxMjcifSwiSXNWaXNpYmxlIjp0cnVlLCJXaWR0aCI6MC4wLCJIZWlnaHQiOjAuMCwiQm9yZGVyU3R5bGUiOnsiJGlkIjoiNjcwIiwiTGluZUNvbG9yIjpudWxsLCJMaW5lV2VpZ2h0IjowLjAsIkxpbmVUeXBlIjowLCJQYXJlbnRTdHlsZSI6bnVsbH0sIlBhcmVudFN0eWxlIjpudWxsfSwiRGF0ZUZvcm1hdCI6eyIkaWQiOiI2N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Y3MSJ9LCJJZCI6IjAzYjVlNGE3LTg2Y2MtNGYwNC04MDRjLTdhODY3NjNhN2JmZSIsIkltcG9ydElkIjpudWxsLCJUaXRsZSI6bnVsbCwiTm90ZSI6bnVsbCwiSHlwZXJsaW5rIjpudWxsLCJJc0NoYW5nZWQiOmZhbHNlLCJJc05ldyI6ZmFsc2V9XSwiTXNQcm9qZWN0SXRlbXNUcmVlIjp7IiRpZCI6IjY3MiIsIlJvb3QiOnsiSW1wb3J0SWQiOm51bGwsIklzSW1wb3J0ZWQiOmZhbHNlLCJDaGlsZHJlbiI6W119fSwiTWV0YWRhdGEiOnsiJGlkIjoiNjczIiwiUmVjZW50Q29sb3JzQ29sbGVjdGlvbiI6IltdIn0sIlNldHRpbmdzIjp7IiRpZCI6IjY3NCIsIkltcGFPcHRpb25zIjp7IiRpZCI6IjY3N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jc2IiwiVXNlVGltZSI6ZmFsc2UsIldvcmtEYXlTdGFydCI6IjAwOjAwOjAwIiwiV29ya0RheUVuZCI6IjIzOjU5OjAwIn0sIkxhc3RVc2VkVGVtcGxhdGVJZCI6ImMxMWY2ZjQ5LTdkYjgtNDVmZC1iYTMyLWJmY2FlYTQ5MmYzOSJ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2018-07-20T14:01:30Z</dcterms:created>
  <dcterms:modified xsi:type="dcterms:W3CDTF">2018-07-20T14:03:08Z</dcterms:modified>
</cp:coreProperties>
</file>