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BCA9"/>
    <a:srgbClr val="574734"/>
    <a:srgbClr val="FADDCA"/>
    <a:srgbClr val="625745"/>
    <a:srgbClr val="821818"/>
    <a:srgbClr val="FBEBEB"/>
    <a:srgbClr val="D8D1C4"/>
    <a:srgbClr val="D5D4B4"/>
    <a:srgbClr val="D2C7B8"/>
    <a:srgbClr val="716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4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189-6658-4227-96B8-9D36A0B379C8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30EB-3C76-4D60-A81E-A69423F39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6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189-6658-4227-96B8-9D36A0B379C8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30EB-3C76-4D60-A81E-A69423F39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7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189-6658-4227-96B8-9D36A0B379C8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30EB-3C76-4D60-A81E-A69423F39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1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189-6658-4227-96B8-9D36A0B379C8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30EB-3C76-4D60-A81E-A69423F39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4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189-6658-4227-96B8-9D36A0B379C8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30EB-3C76-4D60-A81E-A69423F39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6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189-6658-4227-96B8-9D36A0B379C8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30EB-3C76-4D60-A81E-A69423F39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4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189-6658-4227-96B8-9D36A0B379C8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30EB-3C76-4D60-A81E-A69423F39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189-6658-4227-96B8-9D36A0B379C8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30EB-3C76-4D60-A81E-A69423F39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8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189-6658-4227-96B8-9D36A0B379C8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30EB-3C76-4D60-A81E-A69423F39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1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189-6658-4227-96B8-9D36A0B379C8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30EB-3C76-4D60-A81E-A69423F39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7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189-6658-4227-96B8-9D36A0B379C8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30EB-3C76-4D60-A81E-A69423F39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4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C7189-6658-4227-96B8-9D36A0B379C8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630EB-3C76-4D60-A81E-A69423F39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6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microsoft.com/office/2007/relationships/hdphoto" Target="../media/hdphoto1.wdp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slideLayout" Target="../slideLayouts/slideLayout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image" Target="../media/image1.png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" y="0"/>
            <a:ext cx="12184963" cy="6861962"/>
          </a:xfrm>
          <a:prstGeom prst="rect">
            <a:avLst/>
          </a:prstGeom>
        </p:spPr>
      </p:pic>
      <p:pic>
        <p:nvPicPr>
          <p:cNvPr id="4671" name="Picture 6" descr="Image result for raven no background"/>
          <p:cNvPicPr>
            <a:picLocks noChangeAspect="1" noChangeArrowheads="1"/>
          </p:cNvPicPr>
          <p:nvPr/>
        </p:nvPicPr>
        <p:blipFill rotWithShape="1">
          <a:blip r:embed="rId122" cstate="print">
            <a:extLst>
              <a:ext uri="{BEBA8EAE-BF5A-486C-A8C5-ECC9F3942E4B}">
                <a14:imgProps xmlns:a14="http://schemas.microsoft.com/office/drawing/2010/main">
                  <a14:imgLayer r:embed="rId123">
                    <a14:imgEffect>
                      <a14:sharpenSoften amount="-10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0821" y="268571"/>
            <a:ext cx="7347301" cy="6503229"/>
          </a:xfrm>
          <a:prstGeom prst="rect">
            <a:avLst/>
          </a:prstGeom>
          <a:noFill/>
          <a:effectLst>
            <a:glow>
              <a:schemeClr val="accent1"/>
            </a:glow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337" name="OTLSHAPE_M_b78d1866fda1403bbfb736f3337e8cbb_Connector2"/>
          <p:cNvCxnSpPr/>
          <p:nvPr>
            <p:custDataLst>
              <p:tags r:id="rId2"/>
            </p:custDataLst>
          </p:nvPr>
        </p:nvCxnSpPr>
        <p:spPr>
          <a:xfrm>
            <a:off x="10941568" y="3457025"/>
            <a:ext cx="0" cy="88900"/>
          </a:xfrm>
          <a:prstGeom prst="line">
            <a:avLst/>
          </a:prstGeom>
          <a:ln w="9525" cap="flat" cmpd="sng" algn="ctr">
            <a:solidFill>
              <a:srgbClr val="9386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6" name="OTLSHAPE_M_b78d1866fda1403bbfb736f3337e8cbb_Connector1"/>
          <p:cNvCxnSpPr/>
          <p:nvPr>
            <p:custDataLst>
              <p:tags r:id="rId3"/>
            </p:custDataLst>
          </p:nvPr>
        </p:nvCxnSpPr>
        <p:spPr>
          <a:xfrm>
            <a:off x="10941568" y="3022600"/>
            <a:ext cx="0" cy="114300"/>
          </a:xfrm>
          <a:prstGeom prst="line">
            <a:avLst/>
          </a:prstGeom>
          <a:ln w="9525" cap="flat" cmpd="sng" algn="ctr">
            <a:solidFill>
              <a:srgbClr val="9386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5" name="OTLSHAPE_M_fc99168ea6434aaeac1e2e1b65c8c55e_Connector2"/>
          <p:cNvCxnSpPr/>
          <p:nvPr>
            <p:custDataLst>
              <p:tags r:id="rId4"/>
            </p:custDataLst>
          </p:nvPr>
        </p:nvCxnSpPr>
        <p:spPr>
          <a:xfrm>
            <a:off x="10176442" y="3891449"/>
            <a:ext cx="0" cy="88900"/>
          </a:xfrm>
          <a:prstGeom prst="line">
            <a:avLst/>
          </a:prstGeom>
          <a:ln w="9525" cap="flat" cmpd="sng" algn="ctr">
            <a:solidFill>
              <a:srgbClr val="9386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4" name="OTLSHAPE_M_fc99168ea6434aaeac1e2e1b65c8c55e_Connector1"/>
          <p:cNvCxnSpPr/>
          <p:nvPr>
            <p:custDataLst>
              <p:tags r:id="rId5"/>
            </p:custDataLst>
          </p:nvPr>
        </p:nvCxnSpPr>
        <p:spPr>
          <a:xfrm>
            <a:off x="10176442" y="3022600"/>
            <a:ext cx="0" cy="729149"/>
          </a:xfrm>
          <a:prstGeom prst="line">
            <a:avLst/>
          </a:prstGeom>
          <a:ln w="9525" cap="flat" cmpd="sng" algn="ctr">
            <a:solidFill>
              <a:srgbClr val="9386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13" name="OTLSHAPE_M_9b8308ea3a644c32bbac34926889b234_Connector3"/>
          <p:cNvCxnSpPr/>
          <p:nvPr>
            <p:custDataLst>
              <p:tags r:id="rId6"/>
            </p:custDataLst>
          </p:nvPr>
        </p:nvCxnSpPr>
        <p:spPr>
          <a:xfrm>
            <a:off x="9666125" y="4325874"/>
            <a:ext cx="0" cy="88900"/>
          </a:xfrm>
          <a:prstGeom prst="line">
            <a:avLst/>
          </a:prstGeom>
          <a:ln w="9525" cap="flat" cmpd="sng" algn="ctr">
            <a:solidFill>
              <a:srgbClr val="9386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3" name="OTLSHAPE_M_9b8308ea3a644c32bbac34926889b234_Connector2"/>
          <p:cNvCxnSpPr/>
          <p:nvPr>
            <p:custDataLst>
              <p:tags r:id="rId7"/>
            </p:custDataLst>
          </p:nvPr>
        </p:nvCxnSpPr>
        <p:spPr>
          <a:xfrm>
            <a:off x="9666125" y="3457025"/>
            <a:ext cx="0" cy="729149"/>
          </a:xfrm>
          <a:prstGeom prst="line">
            <a:avLst/>
          </a:prstGeom>
          <a:ln w="9525" cap="flat" cmpd="sng" algn="ctr">
            <a:solidFill>
              <a:srgbClr val="9386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2" name="OTLSHAPE_M_9b8308ea3a644c32bbac34926889b234_Connector1"/>
          <p:cNvCxnSpPr/>
          <p:nvPr>
            <p:custDataLst>
              <p:tags r:id="rId8"/>
            </p:custDataLst>
          </p:nvPr>
        </p:nvCxnSpPr>
        <p:spPr>
          <a:xfrm>
            <a:off x="9666125" y="3022600"/>
            <a:ext cx="0" cy="294725"/>
          </a:xfrm>
          <a:prstGeom prst="line">
            <a:avLst/>
          </a:prstGeom>
          <a:ln w="9525" cap="flat" cmpd="sng" algn="ctr">
            <a:solidFill>
              <a:srgbClr val="9386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1" name="OTLSHAPE_M_ef359720f79e4aae83d4c538833815e7_Connector2"/>
          <p:cNvCxnSpPr/>
          <p:nvPr>
            <p:custDataLst>
              <p:tags r:id="rId9"/>
            </p:custDataLst>
          </p:nvPr>
        </p:nvCxnSpPr>
        <p:spPr>
          <a:xfrm>
            <a:off x="7626252" y="3457025"/>
            <a:ext cx="0" cy="88900"/>
          </a:xfrm>
          <a:prstGeom prst="line">
            <a:avLst/>
          </a:prstGeom>
          <a:ln w="9525" cap="flat" cmpd="sng" algn="ctr">
            <a:solidFill>
              <a:srgbClr val="9386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0" name="OTLSHAPE_M_ef359720f79e4aae83d4c538833815e7_Connector1"/>
          <p:cNvCxnSpPr/>
          <p:nvPr>
            <p:custDataLst>
              <p:tags r:id="rId10"/>
            </p:custDataLst>
          </p:nvPr>
        </p:nvCxnSpPr>
        <p:spPr>
          <a:xfrm>
            <a:off x="7626252" y="3022600"/>
            <a:ext cx="0" cy="294725"/>
          </a:xfrm>
          <a:prstGeom prst="line">
            <a:avLst/>
          </a:prstGeom>
          <a:ln w="9525" cap="flat" cmpd="sng" algn="ctr">
            <a:solidFill>
              <a:srgbClr val="9386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9" name="OTLSHAPE_M_2ce84c2bb9b8451dbd395bd3f0739253_Connector3"/>
          <p:cNvCxnSpPr/>
          <p:nvPr>
            <p:custDataLst>
              <p:tags r:id="rId11"/>
            </p:custDataLst>
          </p:nvPr>
        </p:nvCxnSpPr>
        <p:spPr>
          <a:xfrm>
            <a:off x="6861824" y="4760299"/>
            <a:ext cx="0" cy="230063"/>
          </a:xfrm>
          <a:prstGeom prst="line">
            <a:avLst/>
          </a:prstGeom>
          <a:ln w="9525" cap="flat" cmpd="sng" algn="ctr">
            <a:solidFill>
              <a:srgbClr val="B8222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8" name="OTLSHAPE_M_2ce84c2bb9b8451dbd395bd3f0739253_Connector2"/>
          <p:cNvCxnSpPr/>
          <p:nvPr>
            <p:custDataLst>
              <p:tags r:id="rId12"/>
            </p:custDataLst>
          </p:nvPr>
        </p:nvCxnSpPr>
        <p:spPr>
          <a:xfrm>
            <a:off x="6861824" y="3891449"/>
            <a:ext cx="0" cy="729150"/>
          </a:xfrm>
          <a:prstGeom prst="line">
            <a:avLst/>
          </a:prstGeom>
          <a:ln w="9525" cap="flat" cmpd="sng" algn="ctr">
            <a:solidFill>
              <a:srgbClr val="B8222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7" name="OTLSHAPE_M_2ce84c2bb9b8451dbd395bd3f0739253_Connector1"/>
          <p:cNvCxnSpPr/>
          <p:nvPr>
            <p:custDataLst>
              <p:tags r:id="rId13"/>
            </p:custDataLst>
          </p:nvPr>
        </p:nvCxnSpPr>
        <p:spPr>
          <a:xfrm>
            <a:off x="6861824" y="3022600"/>
            <a:ext cx="0" cy="729149"/>
          </a:xfrm>
          <a:prstGeom prst="line">
            <a:avLst/>
          </a:prstGeom>
          <a:ln w="9525" cap="flat" cmpd="sng" algn="ctr">
            <a:solidFill>
              <a:srgbClr val="B8222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6" name="OTLSHAPE_M_33c1681a155b427793a38564ce8a5800_Connector2"/>
          <p:cNvCxnSpPr/>
          <p:nvPr>
            <p:custDataLst>
              <p:tags r:id="rId14"/>
            </p:custDataLst>
          </p:nvPr>
        </p:nvCxnSpPr>
        <p:spPr>
          <a:xfrm>
            <a:off x="5331571" y="3457025"/>
            <a:ext cx="0" cy="957750"/>
          </a:xfrm>
          <a:prstGeom prst="line">
            <a:avLst/>
          </a:prstGeom>
          <a:ln w="9525" cap="flat" cmpd="sng" algn="ctr">
            <a:solidFill>
              <a:srgbClr val="9386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5" name="OTLSHAPE_M_33c1681a155b427793a38564ce8a5800_Connector1"/>
          <p:cNvCxnSpPr/>
          <p:nvPr>
            <p:custDataLst>
              <p:tags r:id="rId15"/>
            </p:custDataLst>
          </p:nvPr>
        </p:nvCxnSpPr>
        <p:spPr>
          <a:xfrm>
            <a:off x="5331571" y="3022600"/>
            <a:ext cx="0" cy="294725"/>
          </a:xfrm>
          <a:prstGeom prst="line">
            <a:avLst/>
          </a:prstGeom>
          <a:ln w="9525" cap="flat" cmpd="sng" algn="ctr">
            <a:solidFill>
              <a:srgbClr val="9386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4" name="OTLSHAPE_M_754d403484b6480297af81bb7c3389b6_Connector2"/>
          <p:cNvCxnSpPr/>
          <p:nvPr>
            <p:custDataLst>
              <p:tags r:id="rId16"/>
            </p:custDataLst>
          </p:nvPr>
        </p:nvCxnSpPr>
        <p:spPr>
          <a:xfrm>
            <a:off x="5076762" y="4760299"/>
            <a:ext cx="0" cy="804187"/>
          </a:xfrm>
          <a:prstGeom prst="line">
            <a:avLst/>
          </a:prstGeom>
          <a:ln w="9525" cap="flat" cmpd="sng" algn="ctr">
            <a:solidFill>
              <a:srgbClr val="9386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3" name="OTLSHAPE_M_754d403484b6480297af81bb7c3389b6_Connector1"/>
          <p:cNvCxnSpPr/>
          <p:nvPr>
            <p:custDataLst>
              <p:tags r:id="rId17"/>
            </p:custDataLst>
          </p:nvPr>
        </p:nvCxnSpPr>
        <p:spPr>
          <a:xfrm>
            <a:off x="5076762" y="3022600"/>
            <a:ext cx="0" cy="1597999"/>
          </a:xfrm>
          <a:prstGeom prst="line">
            <a:avLst/>
          </a:prstGeom>
          <a:ln w="9525" cap="flat" cmpd="sng" algn="ctr">
            <a:solidFill>
              <a:srgbClr val="9386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2" name="OTLSHAPE_M_b13fffd602384631a9b507c1fafb6985_Connector2"/>
          <p:cNvCxnSpPr/>
          <p:nvPr>
            <p:custDataLst>
              <p:tags r:id="rId18"/>
            </p:custDataLst>
          </p:nvPr>
        </p:nvCxnSpPr>
        <p:spPr>
          <a:xfrm>
            <a:off x="2526573" y="3457025"/>
            <a:ext cx="0" cy="88900"/>
          </a:xfrm>
          <a:prstGeom prst="line">
            <a:avLst/>
          </a:prstGeom>
          <a:ln w="9525" cap="flat" cmpd="sng" algn="ctr">
            <a:solidFill>
              <a:srgbClr val="9386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1" name="OTLSHAPE_M_b13fffd602384631a9b507c1fafb6985_Connector1"/>
          <p:cNvCxnSpPr/>
          <p:nvPr>
            <p:custDataLst>
              <p:tags r:id="rId19"/>
            </p:custDataLst>
          </p:nvPr>
        </p:nvCxnSpPr>
        <p:spPr>
          <a:xfrm>
            <a:off x="2526573" y="3022600"/>
            <a:ext cx="0" cy="294725"/>
          </a:xfrm>
          <a:prstGeom prst="line">
            <a:avLst/>
          </a:prstGeom>
          <a:ln w="9525" cap="flat" cmpd="sng" algn="ctr">
            <a:solidFill>
              <a:srgbClr val="9386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0" name="OTLSHAPE_M_ec2ed2a5f031425cbb3851b2dccf178e_Connector1"/>
          <p:cNvCxnSpPr/>
          <p:nvPr>
            <p:custDataLst>
              <p:tags r:id="rId20"/>
            </p:custDataLst>
          </p:nvPr>
        </p:nvCxnSpPr>
        <p:spPr>
          <a:xfrm>
            <a:off x="1251827" y="3022600"/>
            <a:ext cx="0" cy="957749"/>
          </a:xfrm>
          <a:prstGeom prst="line">
            <a:avLst/>
          </a:prstGeom>
          <a:ln w="9525" cap="flat" cmpd="sng" algn="ctr">
            <a:solidFill>
              <a:srgbClr val="9386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9" name="OTLSHAPE_M_e81340d148474b44870700e4a8dafc0c_Connector2"/>
          <p:cNvCxnSpPr/>
          <p:nvPr>
            <p:custDataLst>
              <p:tags r:id="rId21"/>
            </p:custDataLst>
          </p:nvPr>
        </p:nvCxnSpPr>
        <p:spPr>
          <a:xfrm>
            <a:off x="10431251" y="2423075"/>
            <a:ext cx="0" cy="294725"/>
          </a:xfrm>
          <a:prstGeom prst="line">
            <a:avLst/>
          </a:prstGeom>
          <a:ln w="9525" cap="flat" cmpd="sng" algn="ctr">
            <a:solidFill>
              <a:srgbClr val="9386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8" name="OTLSHAPE_M_e81340d148474b44870700e4a8dafc0c_Connector1"/>
          <p:cNvCxnSpPr/>
          <p:nvPr>
            <p:custDataLst>
              <p:tags r:id="rId22"/>
            </p:custDataLst>
          </p:nvPr>
        </p:nvCxnSpPr>
        <p:spPr>
          <a:xfrm>
            <a:off x="10431251" y="2190298"/>
            <a:ext cx="0" cy="93077"/>
          </a:xfrm>
          <a:prstGeom prst="line">
            <a:avLst/>
          </a:prstGeom>
          <a:ln w="9525" cap="flat" cmpd="sng" algn="ctr">
            <a:solidFill>
              <a:srgbClr val="9386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7" name="OTLSHAPE_M_4f00cb522b9e41e296592bcf8112bf8f_Connector2"/>
          <p:cNvCxnSpPr/>
          <p:nvPr>
            <p:custDataLst>
              <p:tags r:id="rId23"/>
            </p:custDataLst>
          </p:nvPr>
        </p:nvCxnSpPr>
        <p:spPr>
          <a:xfrm>
            <a:off x="9921632" y="1984473"/>
            <a:ext cx="0" cy="733327"/>
          </a:xfrm>
          <a:prstGeom prst="line">
            <a:avLst/>
          </a:prstGeom>
          <a:ln w="9525" cap="flat" cmpd="sng" algn="ctr">
            <a:solidFill>
              <a:srgbClr val="B8222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6" name="OTLSHAPE_M_4f00cb522b9e41e296592bcf8112bf8f_Connector1"/>
          <p:cNvCxnSpPr/>
          <p:nvPr>
            <p:custDataLst>
              <p:tags r:id="rId24"/>
            </p:custDataLst>
          </p:nvPr>
        </p:nvCxnSpPr>
        <p:spPr>
          <a:xfrm>
            <a:off x="9921632" y="1755873"/>
            <a:ext cx="0" cy="88900"/>
          </a:xfrm>
          <a:prstGeom prst="line">
            <a:avLst/>
          </a:prstGeom>
          <a:ln w="9525" cap="flat" cmpd="sng" algn="ctr">
            <a:solidFill>
              <a:srgbClr val="B8222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5" name="OTLSHAPE_M_b17fe688f7ea47809b1516d15b7a4b81_Connector2"/>
          <p:cNvCxnSpPr/>
          <p:nvPr>
            <p:custDataLst>
              <p:tags r:id="rId25"/>
            </p:custDataLst>
          </p:nvPr>
        </p:nvCxnSpPr>
        <p:spPr>
          <a:xfrm>
            <a:off x="8901696" y="2418898"/>
            <a:ext cx="0" cy="298902"/>
          </a:xfrm>
          <a:prstGeom prst="line">
            <a:avLst/>
          </a:prstGeom>
          <a:ln w="9525" cap="flat" cmpd="sng" algn="ctr">
            <a:solidFill>
              <a:srgbClr val="B8222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4" name="OTLSHAPE_M_b17fe688f7ea47809b1516d15b7a4b81_Connector1"/>
          <p:cNvCxnSpPr/>
          <p:nvPr>
            <p:custDataLst>
              <p:tags r:id="rId26"/>
            </p:custDataLst>
          </p:nvPr>
        </p:nvCxnSpPr>
        <p:spPr>
          <a:xfrm>
            <a:off x="8901696" y="1321449"/>
            <a:ext cx="0" cy="957749"/>
          </a:xfrm>
          <a:prstGeom prst="line">
            <a:avLst/>
          </a:prstGeom>
          <a:ln w="9525" cap="flat" cmpd="sng" algn="ctr">
            <a:solidFill>
              <a:srgbClr val="B8222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3" name="OTLSHAPE_M_f1d883f38e0b42869022ad01be02335d_Connector1"/>
          <p:cNvCxnSpPr/>
          <p:nvPr>
            <p:custDataLst>
              <p:tags r:id="rId27"/>
            </p:custDataLst>
          </p:nvPr>
        </p:nvCxnSpPr>
        <p:spPr>
          <a:xfrm>
            <a:off x="7116634" y="2418898"/>
            <a:ext cx="0" cy="298902"/>
          </a:xfrm>
          <a:prstGeom prst="line">
            <a:avLst/>
          </a:prstGeom>
          <a:ln w="9525" cap="flat" cmpd="sng" algn="ctr">
            <a:solidFill>
              <a:srgbClr val="9386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2" name="OTLSHAPE_M_b99cc3284eb44b38a042fc72357c4252_Connector2"/>
          <p:cNvCxnSpPr/>
          <p:nvPr>
            <p:custDataLst>
              <p:tags r:id="rId28"/>
            </p:custDataLst>
          </p:nvPr>
        </p:nvCxnSpPr>
        <p:spPr>
          <a:xfrm>
            <a:off x="6096698" y="2420321"/>
            <a:ext cx="0" cy="297479"/>
          </a:xfrm>
          <a:prstGeom prst="line">
            <a:avLst/>
          </a:prstGeom>
          <a:ln w="9525" cap="flat" cmpd="sng" algn="ctr">
            <a:solidFill>
              <a:srgbClr val="9386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1" name="OTLSHAPE_M_b99cc3284eb44b38a042fc72357c4252_Connector1"/>
          <p:cNvCxnSpPr/>
          <p:nvPr>
            <p:custDataLst>
              <p:tags r:id="rId29"/>
            </p:custDataLst>
          </p:nvPr>
        </p:nvCxnSpPr>
        <p:spPr>
          <a:xfrm>
            <a:off x="6096698" y="1760050"/>
            <a:ext cx="0" cy="520571"/>
          </a:xfrm>
          <a:prstGeom prst="line">
            <a:avLst/>
          </a:prstGeom>
          <a:ln w="9525" cap="flat" cmpd="sng" algn="ctr">
            <a:solidFill>
              <a:srgbClr val="9386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0" name="OTLSHAPE_M_d1b93255d4e9467a9ba95cc089e25fa3_Connector2"/>
          <p:cNvCxnSpPr/>
          <p:nvPr>
            <p:custDataLst>
              <p:tags r:id="rId30"/>
            </p:custDataLst>
          </p:nvPr>
        </p:nvCxnSpPr>
        <p:spPr>
          <a:xfrm>
            <a:off x="4821952" y="2420321"/>
            <a:ext cx="0" cy="297479"/>
          </a:xfrm>
          <a:prstGeom prst="line">
            <a:avLst/>
          </a:prstGeom>
          <a:ln w="9525" cap="flat" cmpd="sng" algn="ctr">
            <a:solidFill>
              <a:srgbClr val="9386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09" name="OTLSHAPE_M_d1b93255d4e9467a9ba95cc089e25fa3_Connector1"/>
          <p:cNvCxnSpPr/>
          <p:nvPr>
            <p:custDataLst>
              <p:tags r:id="rId31"/>
            </p:custDataLst>
          </p:nvPr>
        </p:nvCxnSpPr>
        <p:spPr>
          <a:xfrm>
            <a:off x="4821952" y="1326954"/>
            <a:ext cx="0" cy="953667"/>
          </a:xfrm>
          <a:prstGeom prst="line">
            <a:avLst/>
          </a:prstGeom>
          <a:ln w="9525" cap="flat" cmpd="sng" algn="ctr">
            <a:solidFill>
              <a:srgbClr val="9386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08" name="OTLSHAPE_M_f7764eb5ddb2432c9442756b8f170153_Connector2"/>
          <p:cNvCxnSpPr/>
          <p:nvPr>
            <p:custDataLst>
              <p:tags r:id="rId32"/>
            </p:custDataLst>
          </p:nvPr>
        </p:nvCxnSpPr>
        <p:spPr>
          <a:xfrm>
            <a:off x="3036890" y="2423075"/>
            <a:ext cx="0" cy="294725"/>
          </a:xfrm>
          <a:prstGeom prst="line">
            <a:avLst/>
          </a:prstGeom>
          <a:ln w="9525" cap="flat" cmpd="sng" algn="ctr">
            <a:solidFill>
              <a:srgbClr val="9386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07" name="OTLSHAPE_M_f7764eb5ddb2432c9442756b8f170153_Connector1"/>
          <p:cNvCxnSpPr/>
          <p:nvPr>
            <p:custDataLst>
              <p:tags r:id="rId33"/>
            </p:custDataLst>
          </p:nvPr>
        </p:nvCxnSpPr>
        <p:spPr>
          <a:xfrm>
            <a:off x="3036890" y="2191721"/>
            <a:ext cx="0" cy="91654"/>
          </a:xfrm>
          <a:prstGeom prst="line">
            <a:avLst/>
          </a:prstGeom>
          <a:ln w="9525" cap="flat" cmpd="sng" algn="ctr">
            <a:solidFill>
              <a:srgbClr val="9386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06" name="OTLSHAPE_M_b564850897104366860934c0dbd6bc2d_Connector1"/>
          <p:cNvCxnSpPr/>
          <p:nvPr>
            <p:custDataLst>
              <p:tags r:id="rId34"/>
            </p:custDataLst>
          </p:nvPr>
        </p:nvCxnSpPr>
        <p:spPr>
          <a:xfrm>
            <a:off x="754774" y="2194475"/>
            <a:ext cx="0" cy="523325"/>
          </a:xfrm>
          <a:prstGeom prst="line">
            <a:avLst/>
          </a:prstGeom>
          <a:ln w="9525" cap="flat" cmpd="sng" algn="ctr">
            <a:solidFill>
              <a:srgbClr val="93866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93" name="OTLSHAPE_TB_00000000000000000000000000000000_LeftEndCaps"/>
          <p:cNvSpPr txBox="1"/>
          <p:nvPr>
            <p:custDataLst>
              <p:tags r:id="rId35"/>
            </p:custDataLst>
          </p:nvPr>
        </p:nvSpPr>
        <p:spPr>
          <a:xfrm>
            <a:off x="254000" y="2761679"/>
            <a:ext cx="353174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400" b="1" spc="-26" smtClean="0">
                <a:solidFill>
                  <a:srgbClr val="CBBCA9"/>
                </a:solidFill>
                <a:latin typeface="Calibri" panose="020F0502020204030204" pitchFamily="34" charset="0"/>
              </a:rPr>
              <a:t>1809</a:t>
            </a:r>
            <a:endParaRPr lang="en-US" sz="1400" b="1" spc="-26">
              <a:solidFill>
                <a:srgbClr val="CBBCA9"/>
              </a:solidFill>
              <a:latin typeface="Calibri" panose="020F0502020204030204" pitchFamily="34" charset="0"/>
            </a:endParaRPr>
          </a:p>
        </p:txBody>
      </p:sp>
      <p:sp>
        <p:nvSpPr>
          <p:cNvPr id="13294" name="OTLSHAPE_TB_00000000000000000000000000000000_RightEndCaps"/>
          <p:cNvSpPr txBox="1"/>
          <p:nvPr>
            <p:custDataLst>
              <p:tags r:id="rId36"/>
            </p:custDataLst>
          </p:nvPr>
        </p:nvSpPr>
        <p:spPr>
          <a:xfrm>
            <a:off x="11577489" y="2761679"/>
            <a:ext cx="353174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400" b="1" spc="-26" smtClean="0">
                <a:solidFill>
                  <a:srgbClr val="CBBCA9"/>
                </a:solidFill>
                <a:latin typeface="Calibri" panose="020F0502020204030204" pitchFamily="34" charset="0"/>
              </a:rPr>
              <a:t>1850</a:t>
            </a:r>
            <a:endParaRPr lang="en-US" sz="1400" b="1" spc="-26">
              <a:solidFill>
                <a:srgbClr val="CBBCA9"/>
              </a:solidFill>
              <a:latin typeface="Calibri" panose="020F0502020204030204" pitchFamily="34" charset="0"/>
            </a:endParaRPr>
          </a:p>
        </p:txBody>
      </p:sp>
      <p:sp>
        <p:nvSpPr>
          <p:cNvPr id="13295" name="OTLSHAPE_TB_00000000000000000000000000000000_ScaleContainer"/>
          <p:cNvSpPr/>
          <p:nvPr>
            <p:custDataLst>
              <p:tags r:id="rId37"/>
            </p:custDataLst>
          </p:nvPr>
        </p:nvSpPr>
        <p:spPr>
          <a:xfrm>
            <a:off x="741511" y="2743200"/>
            <a:ext cx="10718800" cy="254000"/>
          </a:xfrm>
          <a:prstGeom prst="roundRect">
            <a:avLst/>
          </a:prstGeom>
          <a:solidFill>
            <a:schemeClr val="dk1">
              <a:alpha val="69804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9" name="OTLSHAPE_TB_00000000000000000000000000000000_TimescaleInterval1"/>
          <p:cNvSpPr txBox="1"/>
          <p:nvPr>
            <p:custDataLst>
              <p:tags r:id="rId38"/>
            </p:custDataLst>
          </p:nvPr>
        </p:nvSpPr>
        <p:spPr>
          <a:xfrm>
            <a:off x="805011" y="278130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rgbClr val="C8BDB0"/>
                </a:solidFill>
                <a:latin typeface="Calibri" panose="020F0502020204030204" pitchFamily="34" charset="0"/>
              </a:rPr>
              <a:t>1809</a:t>
            </a:r>
            <a:endParaRPr lang="en-US" sz="1200" spc="-20">
              <a:solidFill>
                <a:srgbClr val="C8BDB0"/>
              </a:solidFill>
              <a:latin typeface="Calibri" panose="020F0502020204030204" pitchFamily="34" charset="0"/>
            </a:endParaRPr>
          </a:p>
        </p:txBody>
      </p:sp>
      <p:sp>
        <p:nvSpPr>
          <p:cNvPr id="13300" name="OTLSHAPE_TB_00000000000000000000000000000000_TimescaleInterval2"/>
          <p:cNvSpPr txBox="1"/>
          <p:nvPr>
            <p:custDataLst>
              <p:tags r:id="rId39"/>
            </p:custDataLst>
          </p:nvPr>
        </p:nvSpPr>
        <p:spPr>
          <a:xfrm>
            <a:off x="2334566" y="278130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rgbClr val="C8BDB0"/>
                </a:solidFill>
                <a:latin typeface="Calibri" panose="020F0502020204030204" pitchFamily="34" charset="0"/>
              </a:rPr>
              <a:t>1815</a:t>
            </a:r>
            <a:endParaRPr lang="en-US" sz="1200" spc="-20">
              <a:solidFill>
                <a:srgbClr val="C8BDB0"/>
              </a:solidFill>
              <a:latin typeface="Calibri" panose="020F0502020204030204" pitchFamily="34" charset="0"/>
            </a:endParaRPr>
          </a:p>
        </p:txBody>
      </p:sp>
      <p:sp>
        <p:nvSpPr>
          <p:cNvPr id="13301" name="OTLSHAPE_TB_00000000000000000000000000000000_TimescaleInterval3"/>
          <p:cNvSpPr txBox="1"/>
          <p:nvPr>
            <p:custDataLst>
              <p:tags r:id="rId40"/>
            </p:custDataLst>
          </p:nvPr>
        </p:nvSpPr>
        <p:spPr>
          <a:xfrm>
            <a:off x="3864819" y="278130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rgbClr val="C8BDB0"/>
                </a:solidFill>
                <a:latin typeface="Calibri" panose="020F0502020204030204" pitchFamily="34" charset="0"/>
              </a:rPr>
              <a:t>1821</a:t>
            </a:r>
            <a:endParaRPr lang="en-US" sz="1200" spc="-20">
              <a:solidFill>
                <a:srgbClr val="C8BDB0"/>
              </a:solidFill>
              <a:latin typeface="Calibri" panose="020F0502020204030204" pitchFamily="34" charset="0"/>
            </a:endParaRPr>
          </a:p>
        </p:txBody>
      </p:sp>
      <p:sp>
        <p:nvSpPr>
          <p:cNvPr id="13302" name="OTLSHAPE_TB_00000000000000000000000000000000_TimescaleInterval4"/>
          <p:cNvSpPr txBox="1"/>
          <p:nvPr>
            <p:custDataLst>
              <p:tags r:id="rId41"/>
            </p:custDataLst>
          </p:nvPr>
        </p:nvSpPr>
        <p:spPr>
          <a:xfrm>
            <a:off x="5394373" y="278130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rgbClr val="C8BDB0"/>
                </a:solidFill>
                <a:latin typeface="Calibri" panose="020F0502020204030204" pitchFamily="34" charset="0"/>
              </a:rPr>
              <a:t>1827</a:t>
            </a:r>
            <a:endParaRPr lang="en-US" sz="1200" spc="-20">
              <a:solidFill>
                <a:srgbClr val="C8BDB0"/>
              </a:solidFill>
              <a:latin typeface="Calibri" panose="020F0502020204030204" pitchFamily="34" charset="0"/>
            </a:endParaRPr>
          </a:p>
        </p:txBody>
      </p:sp>
      <p:sp>
        <p:nvSpPr>
          <p:cNvPr id="13303" name="OTLSHAPE_TB_00000000000000000000000000000000_TimescaleInterval5"/>
          <p:cNvSpPr txBox="1"/>
          <p:nvPr>
            <p:custDataLst>
              <p:tags r:id="rId42"/>
            </p:custDataLst>
          </p:nvPr>
        </p:nvSpPr>
        <p:spPr>
          <a:xfrm>
            <a:off x="6924626" y="278130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rgbClr val="C8BDB0"/>
                </a:solidFill>
                <a:latin typeface="Calibri" panose="020F0502020204030204" pitchFamily="34" charset="0"/>
              </a:rPr>
              <a:t>1833</a:t>
            </a:r>
            <a:endParaRPr lang="en-US" sz="1200" spc="-20">
              <a:solidFill>
                <a:srgbClr val="C8BDB0"/>
              </a:solidFill>
              <a:latin typeface="Calibri" panose="020F0502020204030204" pitchFamily="34" charset="0"/>
            </a:endParaRPr>
          </a:p>
        </p:txBody>
      </p:sp>
      <p:sp>
        <p:nvSpPr>
          <p:cNvPr id="13304" name="OTLSHAPE_TB_00000000000000000000000000000000_TimescaleInterval6"/>
          <p:cNvSpPr txBox="1"/>
          <p:nvPr>
            <p:custDataLst>
              <p:tags r:id="rId43"/>
            </p:custDataLst>
          </p:nvPr>
        </p:nvSpPr>
        <p:spPr>
          <a:xfrm>
            <a:off x="8454182" y="278130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rgbClr val="C8BDB0"/>
                </a:solidFill>
                <a:latin typeface="Calibri" panose="020F0502020204030204" pitchFamily="34" charset="0"/>
              </a:rPr>
              <a:t>1839</a:t>
            </a:r>
            <a:endParaRPr lang="en-US" sz="1200" spc="-20">
              <a:solidFill>
                <a:srgbClr val="C8BDB0"/>
              </a:solidFill>
              <a:latin typeface="Calibri" panose="020F0502020204030204" pitchFamily="34" charset="0"/>
            </a:endParaRPr>
          </a:p>
        </p:txBody>
      </p:sp>
      <p:sp>
        <p:nvSpPr>
          <p:cNvPr id="13305" name="OTLSHAPE_TB_00000000000000000000000000000000_TimescaleInterval7"/>
          <p:cNvSpPr txBox="1"/>
          <p:nvPr>
            <p:custDataLst>
              <p:tags r:id="rId44"/>
            </p:custDataLst>
          </p:nvPr>
        </p:nvSpPr>
        <p:spPr>
          <a:xfrm>
            <a:off x="9984435" y="278130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rgbClr val="C8BDB0"/>
                </a:solidFill>
                <a:latin typeface="Calibri" panose="020F0502020204030204" pitchFamily="34" charset="0"/>
              </a:rPr>
              <a:t>1845</a:t>
            </a:r>
            <a:endParaRPr lang="en-US" sz="1200" spc="-20">
              <a:solidFill>
                <a:srgbClr val="C8BDB0"/>
              </a:solidFill>
              <a:latin typeface="Calibri" panose="020F0502020204030204" pitchFamily="34" charset="0"/>
            </a:endParaRPr>
          </a:p>
        </p:txBody>
      </p:sp>
      <p:sp>
        <p:nvSpPr>
          <p:cNvPr id="13338" name="OTLSHAPE_M_b564850897104366860934c0dbd6bc2d_Title"/>
          <p:cNvSpPr txBox="1"/>
          <p:nvPr>
            <p:custDataLst>
              <p:tags r:id="rId45"/>
            </p:custDataLst>
          </p:nvPr>
        </p:nvSpPr>
        <p:spPr>
          <a:xfrm>
            <a:off x="135734" y="1848951"/>
            <a:ext cx="1231900" cy="1397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b="1" spc="-4" smtClean="0">
                <a:solidFill>
                  <a:srgbClr val="D8D1C4"/>
                </a:solidFill>
                <a:latin typeface="MS Gothic" panose="020B0609070205080204" pitchFamily="49" charset="-128"/>
              </a:rPr>
              <a:t>Edgar Poe is born</a:t>
            </a:r>
            <a:endParaRPr lang="en-US" sz="1100" b="1" spc="-4">
              <a:solidFill>
                <a:srgbClr val="D8D1C4"/>
              </a:solidFill>
              <a:latin typeface="MS Gothic" panose="020B0609070205080204" pitchFamily="49" charset="-128"/>
            </a:endParaRPr>
          </a:p>
        </p:txBody>
      </p:sp>
      <p:sp>
        <p:nvSpPr>
          <p:cNvPr id="13339" name="OTLSHAPE_M_b564850897104366860934c0dbd6bc2d_Date"/>
          <p:cNvSpPr txBox="1"/>
          <p:nvPr>
            <p:custDataLst>
              <p:tags r:id="rId46"/>
            </p:custDataLst>
          </p:nvPr>
        </p:nvSpPr>
        <p:spPr>
          <a:xfrm>
            <a:off x="426670" y="2014051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rgbClr val="D5D4B4"/>
                </a:solidFill>
                <a:latin typeface="Calibri" panose="020F0502020204030204" pitchFamily="34" charset="0"/>
              </a:rPr>
              <a:t>Jan 19, 1809</a:t>
            </a:r>
            <a:endParaRPr lang="en-US" sz="1000" spc="-6">
              <a:solidFill>
                <a:srgbClr val="D5D4B4"/>
              </a:solidFill>
              <a:latin typeface="Calibri" panose="020F0502020204030204" pitchFamily="34" charset="0"/>
            </a:endParaRPr>
          </a:p>
        </p:txBody>
      </p:sp>
      <p:sp>
        <p:nvSpPr>
          <p:cNvPr id="13340" name="OTLSHAPE_M_b564850897104366860934c0dbd6bc2d_Shape"/>
          <p:cNvSpPr/>
          <p:nvPr>
            <p:custDataLst>
              <p:tags r:id="rId47"/>
            </p:custDataLst>
          </p:nvPr>
        </p:nvSpPr>
        <p:spPr>
          <a:xfrm>
            <a:off x="678574" y="2628900"/>
            <a:ext cx="152400" cy="177800"/>
          </a:xfrm>
          <a:prstGeom prst="teardrop">
            <a:avLst/>
          </a:prstGeom>
          <a:solidFill>
            <a:srgbClr val="93866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1" name="OTLSHAPE_M_f1a0b9938ce24bebb4c4e794ee6764e8_Title"/>
          <p:cNvSpPr txBox="1"/>
          <p:nvPr>
            <p:custDataLst>
              <p:tags r:id="rId48"/>
            </p:custDataLst>
          </p:nvPr>
        </p:nvSpPr>
        <p:spPr>
          <a:xfrm>
            <a:off x="1111237" y="2283375"/>
            <a:ext cx="23114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mtClean="0">
                <a:solidFill>
                  <a:srgbClr val="D8D1C4"/>
                </a:solidFill>
                <a:latin typeface="MS Gothic" panose="020B0609070205080204" pitchFamily="49" charset="-128"/>
              </a:rPr>
              <a:t>Moves to England with the Allans</a:t>
            </a:r>
            <a:endParaRPr lang="en-US" sz="1100" b="1">
              <a:solidFill>
                <a:srgbClr val="D8D1C4"/>
              </a:solidFill>
              <a:latin typeface="MS Gothic" panose="020B0609070205080204" pitchFamily="49" charset="-128"/>
            </a:endParaRPr>
          </a:p>
        </p:txBody>
      </p:sp>
      <p:sp>
        <p:nvSpPr>
          <p:cNvPr id="13342" name="OTLSHAPE_M_f1a0b9938ce24bebb4c4e794ee6764e8_Date"/>
          <p:cNvSpPr txBox="1"/>
          <p:nvPr>
            <p:custDataLst>
              <p:tags r:id="rId49"/>
            </p:custDataLst>
          </p:nvPr>
        </p:nvSpPr>
        <p:spPr>
          <a:xfrm>
            <a:off x="2136635" y="244847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5D4B4"/>
                </a:solidFill>
                <a:latin typeface="Calibri" panose="020F0502020204030204" pitchFamily="34" charset="0"/>
              </a:rPr>
              <a:t>1815</a:t>
            </a:r>
            <a:endParaRPr lang="en-US" sz="1000" spc="-10">
              <a:solidFill>
                <a:srgbClr val="D5D4B4"/>
              </a:solidFill>
              <a:latin typeface="Calibri" panose="020F0502020204030204" pitchFamily="34" charset="0"/>
            </a:endParaRPr>
          </a:p>
        </p:txBody>
      </p:sp>
      <p:sp>
        <p:nvSpPr>
          <p:cNvPr id="13343" name="OTLSHAPE_M_f1a0b9938ce24bebb4c4e794ee6764e8_Shape"/>
          <p:cNvSpPr/>
          <p:nvPr>
            <p:custDataLst>
              <p:tags r:id="rId50"/>
            </p:custDataLst>
          </p:nvPr>
        </p:nvSpPr>
        <p:spPr>
          <a:xfrm>
            <a:off x="2195563" y="2628900"/>
            <a:ext cx="152400" cy="177800"/>
          </a:xfrm>
          <a:prstGeom prst="teardrop">
            <a:avLst/>
          </a:prstGeom>
          <a:solidFill>
            <a:srgbClr val="93866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4" name="OTLSHAPE_M_f7764eb5ddb2432c9442756b8f170153_Title"/>
          <p:cNvSpPr txBox="1"/>
          <p:nvPr>
            <p:custDataLst>
              <p:tags r:id="rId51"/>
            </p:custDataLst>
          </p:nvPr>
        </p:nvSpPr>
        <p:spPr>
          <a:xfrm>
            <a:off x="1840084" y="1846196"/>
            <a:ext cx="23876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mtClean="0">
                <a:solidFill>
                  <a:srgbClr val="D8D1C4"/>
                </a:solidFill>
                <a:latin typeface="MS Gothic" panose="020B0609070205080204" pitchFamily="49" charset="-128"/>
              </a:rPr>
              <a:t>Enrolls at the Manor House School</a:t>
            </a:r>
            <a:endParaRPr lang="en-US" sz="1100" b="1">
              <a:solidFill>
                <a:srgbClr val="D8D1C4"/>
              </a:solidFill>
              <a:latin typeface="MS Gothic" panose="020B0609070205080204" pitchFamily="49" charset="-128"/>
            </a:endParaRPr>
          </a:p>
        </p:txBody>
      </p:sp>
      <p:sp>
        <p:nvSpPr>
          <p:cNvPr id="13345" name="OTLSHAPE_M_f7764eb5ddb2432c9442756b8f170153_Date"/>
          <p:cNvSpPr txBox="1"/>
          <p:nvPr>
            <p:custDataLst>
              <p:tags r:id="rId52"/>
            </p:custDataLst>
          </p:nvPr>
        </p:nvSpPr>
        <p:spPr>
          <a:xfrm>
            <a:off x="2901762" y="2011296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5D4B4"/>
                </a:solidFill>
                <a:latin typeface="Calibri" panose="020F0502020204030204" pitchFamily="34" charset="0"/>
              </a:rPr>
              <a:t>1818</a:t>
            </a:r>
            <a:endParaRPr lang="en-US" sz="1000" spc="-10">
              <a:solidFill>
                <a:srgbClr val="D5D4B4"/>
              </a:solidFill>
              <a:latin typeface="Calibri" panose="020F0502020204030204" pitchFamily="34" charset="0"/>
            </a:endParaRPr>
          </a:p>
        </p:txBody>
      </p:sp>
      <p:sp>
        <p:nvSpPr>
          <p:cNvPr id="13346" name="OTLSHAPE_M_f7764eb5ddb2432c9442756b8f170153_Shape"/>
          <p:cNvSpPr/>
          <p:nvPr>
            <p:custDataLst>
              <p:tags r:id="rId53"/>
            </p:custDataLst>
          </p:nvPr>
        </p:nvSpPr>
        <p:spPr>
          <a:xfrm>
            <a:off x="2960690" y="2628900"/>
            <a:ext cx="152400" cy="177800"/>
          </a:xfrm>
          <a:prstGeom prst="teardrop">
            <a:avLst/>
          </a:prstGeom>
          <a:solidFill>
            <a:srgbClr val="93866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7" name="OTLSHAPE_M_d1b93255d4e9467a9ba95cc089e25fa3_Title"/>
          <p:cNvSpPr txBox="1"/>
          <p:nvPr>
            <p:custDataLst>
              <p:tags r:id="rId54"/>
            </p:custDataLst>
          </p:nvPr>
        </p:nvSpPr>
        <p:spPr>
          <a:xfrm>
            <a:off x="3371189" y="981429"/>
            <a:ext cx="2895600" cy="1397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b="1" smtClean="0">
                <a:solidFill>
                  <a:srgbClr val="D8D1C4"/>
                </a:solidFill>
                <a:latin typeface="MS Gothic" panose="020B0609070205080204" pitchFamily="49" charset="-128"/>
              </a:rPr>
              <a:t>Secretly engaged to Sarah Elmira Royster</a:t>
            </a:r>
            <a:endParaRPr lang="en-US" sz="1100" b="1">
              <a:solidFill>
                <a:srgbClr val="D8D1C4"/>
              </a:solidFill>
              <a:latin typeface="MS Gothic" panose="020B0609070205080204" pitchFamily="49" charset="-128"/>
            </a:endParaRPr>
          </a:p>
        </p:txBody>
      </p:sp>
      <p:sp>
        <p:nvSpPr>
          <p:cNvPr id="13348" name="OTLSHAPE_M_d1b93255d4e9467a9ba95cc089e25fa3_Date"/>
          <p:cNvSpPr txBox="1"/>
          <p:nvPr>
            <p:custDataLst>
              <p:tags r:id="rId55"/>
            </p:custDataLst>
          </p:nvPr>
        </p:nvSpPr>
        <p:spPr>
          <a:xfrm>
            <a:off x="4686824" y="1146529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5D4B4"/>
                </a:solidFill>
                <a:latin typeface="Calibri" panose="020F0502020204030204" pitchFamily="34" charset="0"/>
              </a:rPr>
              <a:t>1825</a:t>
            </a:r>
            <a:endParaRPr lang="en-US" sz="1000" spc="-10">
              <a:solidFill>
                <a:srgbClr val="D5D4B4"/>
              </a:solidFill>
              <a:latin typeface="Calibri" panose="020F0502020204030204" pitchFamily="34" charset="0"/>
            </a:endParaRPr>
          </a:p>
        </p:txBody>
      </p:sp>
      <p:sp>
        <p:nvSpPr>
          <p:cNvPr id="13349" name="OTLSHAPE_M_d1b93255d4e9467a9ba95cc089e25fa3_Shape"/>
          <p:cNvSpPr/>
          <p:nvPr>
            <p:custDataLst>
              <p:tags r:id="rId56"/>
            </p:custDataLst>
          </p:nvPr>
        </p:nvSpPr>
        <p:spPr>
          <a:xfrm>
            <a:off x="4745752" y="2628900"/>
            <a:ext cx="152400" cy="177800"/>
          </a:xfrm>
          <a:prstGeom prst="teardrop">
            <a:avLst/>
          </a:prstGeom>
          <a:solidFill>
            <a:srgbClr val="93866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0" name="OTLSHAPE_M_8c9bd244610342a68748ee86bb01c2a4_Title"/>
          <p:cNvSpPr txBox="1"/>
          <p:nvPr>
            <p:custDataLst>
              <p:tags r:id="rId57"/>
            </p:custDataLst>
          </p:nvPr>
        </p:nvSpPr>
        <p:spPr>
          <a:xfrm>
            <a:off x="4060851" y="2280621"/>
            <a:ext cx="2540000" cy="1397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 spc="-10" smtClean="0">
                <a:solidFill>
                  <a:srgbClr val="FBE5D6"/>
                </a:solidFill>
                <a:latin typeface="MS Gothic" panose="020B0609070205080204" pitchFamily="49" charset="-128"/>
              </a:rPr>
              <a:t>Publishes Tamerlane and Other Poems</a:t>
            </a:r>
            <a:endParaRPr lang="en-US" sz="1100" b="1" spc="-10">
              <a:solidFill>
                <a:srgbClr val="FBE5D6"/>
              </a:solidFill>
              <a:latin typeface="MS Gothic" panose="020B0609070205080204" pitchFamily="49" charset="-128"/>
            </a:endParaRPr>
          </a:p>
        </p:txBody>
      </p:sp>
      <p:sp>
        <p:nvSpPr>
          <p:cNvPr id="13351" name="OTLSHAPE_M_8c9bd244610342a68748ee86bb01c2a4_Date"/>
          <p:cNvSpPr txBox="1"/>
          <p:nvPr>
            <p:custDataLst>
              <p:tags r:id="rId58"/>
            </p:custDataLst>
          </p:nvPr>
        </p:nvSpPr>
        <p:spPr>
          <a:xfrm>
            <a:off x="5196443" y="2445721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FADDCA"/>
                </a:solidFill>
                <a:latin typeface="Calibri" panose="020F0502020204030204" pitchFamily="34" charset="0"/>
              </a:rPr>
              <a:t>1827</a:t>
            </a:r>
            <a:endParaRPr lang="en-US" sz="1000" spc="-10">
              <a:solidFill>
                <a:srgbClr val="FADDCA"/>
              </a:solidFill>
              <a:latin typeface="Calibri" panose="020F0502020204030204" pitchFamily="34" charset="0"/>
            </a:endParaRPr>
          </a:p>
        </p:txBody>
      </p:sp>
      <p:sp>
        <p:nvSpPr>
          <p:cNvPr id="13352" name="OTLSHAPE_M_8c9bd244610342a68748ee86bb01c2a4_Shape"/>
          <p:cNvSpPr/>
          <p:nvPr>
            <p:custDataLst>
              <p:tags r:id="rId59"/>
            </p:custDataLst>
          </p:nvPr>
        </p:nvSpPr>
        <p:spPr>
          <a:xfrm>
            <a:off x="5255371" y="2628900"/>
            <a:ext cx="152400" cy="177800"/>
          </a:xfrm>
          <a:prstGeom prst="teardrop">
            <a:avLst/>
          </a:prstGeom>
          <a:solidFill>
            <a:srgbClr val="82181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3" name="OTLSHAPE_M_b99cc3284eb44b38a042fc72357c4252_Title"/>
          <p:cNvSpPr txBox="1"/>
          <p:nvPr>
            <p:custDataLst>
              <p:tags r:id="rId60"/>
            </p:custDataLst>
          </p:nvPr>
        </p:nvSpPr>
        <p:spPr>
          <a:xfrm>
            <a:off x="5332538" y="1414525"/>
            <a:ext cx="15240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mtClean="0">
                <a:solidFill>
                  <a:srgbClr val="D8D1C4"/>
                </a:solidFill>
                <a:latin typeface="MS Gothic" panose="020B0609070205080204" pitchFamily="49" charset="-128"/>
              </a:rPr>
              <a:t>Enrolls at West Point</a:t>
            </a:r>
            <a:endParaRPr lang="en-US" sz="1100" b="1">
              <a:solidFill>
                <a:srgbClr val="D8D1C4"/>
              </a:solidFill>
              <a:latin typeface="MS Gothic" panose="020B0609070205080204" pitchFamily="49" charset="-128"/>
            </a:endParaRPr>
          </a:p>
        </p:txBody>
      </p:sp>
      <p:sp>
        <p:nvSpPr>
          <p:cNvPr id="13354" name="OTLSHAPE_M_b99cc3284eb44b38a042fc72357c4252_Date"/>
          <p:cNvSpPr txBox="1"/>
          <p:nvPr>
            <p:custDataLst>
              <p:tags r:id="rId61"/>
            </p:custDataLst>
          </p:nvPr>
        </p:nvSpPr>
        <p:spPr>
          <a:xfrm>
            <a:off x="5961569" y="157962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5D4B4"/>
                </a:solidFill>
                <a:latin typeface="Calibri" panose="020F0502020204030204" pitchFamily="34" charset="0"/>
              </a:rPr>
              <a:t>1830</a:t>
            </a:r>
            <a:endParaRPr lang="en-US" sz="1000" spc="-10">
              <a:solidFill>
                <a:srgbClr val="D5D4B4"/>
              </a:solidFill>
              <a:latin typeface="Calibri" panose="020F0502020204030204" pitchFamily="34" charset="0"/>
            </a:endParaRPr>
          </a:p>
        </p:txBody>
      </p:sp>
      <p:sp>
        <p:nvSpPr>
          <p:cNvPr id="13355" name="OTLSHAPE_M_b99cc3284eb44b38a042fc72357c4252_Shape"/>
          <p:cNvSpPr/>
          <p:nvPr>
            <p:custDataLst>
              <p:tags r:id="rId62"/>
            </p:custDataLst>
          </p:nvPr>
        </p:nvSpPr>
        <p:spPr>
          <a:xfrm>
            <a:off x="6020498" y="2628900"/>
            <a:ext cx="152400" cy="177800"/>
          </a:xfrm>
          <a:prstGeom prst="teardrop">
            <a:avLst/>
          </a:prstGeom>
          <a:solidFill>
            <a:srgbClr val="93866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6" name="OTLSHAPE_M_f1d883f38e0b42869022ad01be02335d_Title"/>
          <p:cNvSpPr txBox="1"/>
          <p:nvPr>
            <p:custDataLst>
              <p:tags r:id="rId63"/>
            </p:custDataLst>
          </p:nvPr>
        </p:nvSpPr>
        <p:spPr>
          <a:xfrm>
            <a:off x="6568798" y="1870376"/>
            <a:ext cx="10922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rgbClr val="D8D1C4"/>
                </a:solidFill>
                <a:latin typeface="MS Gothic" panose="020B0609070205080204" pitchFamily="49" charset="-128"/>
              </a:rPr>
              <a:t>John Allan dies</a:t>
            </a:r>
            <a:endParaRPr lang="en-US" sz="1100" b="1" spc="-6">
              <a:solidFill>
                <a:srgbClr val="D8D1C4"/>
              </a:solidFill>
              <a:latin typeface="MS Gothic" panose="020B0609070205080204" pitchFamily="49" charset="-128"/>
            </a:endParaRPr>
          </a:p>
        </p:txBody>
      </p:sp>
      <p:sp>
        <p:nvSpPr>
          <p:cNvPr id="13357" name="OTLSHAPE_M_f1d883f38e0b42869022ad01be02335d_Date"/>
          <p:cNvSpPr txBox="1"/>
          <p:nvPr>
            <p:custDataLst>
              <p:tags r:id="rId64"/>
            </p:custDataLst>
          </p:nvPr>
        </p:nvSpPr>
        <p:spPr>
          <a:xfrm>
            <a:off x="6981506" y="2035476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5D4B4"/>
                </a:solidFill>
                <a:latin typeface="Calibri" panose="020F0502020204030204" pitchFamily="34" charset="0"/>
              </a:rPr>
              <a:t>1834</a:t>
            </a:r>
            <a:endParaRPr lang="en-US" sz="1000" spc="-10">
              <a:solidFill>
                <a:srgbClr val="D5D4B4"/>
              </a:solidFill>
              <a:latin typeface="Calibri" panose="020F0502020204030204" pitchFamily="34" charset="0"/>
            </a:endParaRPr>
          </a:p>
        </p:txBody>
      </p:sp>
      <p:sp>
        <p:nvSpPr>
          <p:cNvPr id="13358" name="OTLSHAPE_M_f1d883f38e0b42869022ad01be02335d_Shape"/>
          <p:cNvSpPr/>
          <p:nvPr>
            <p:custDataLst>
              <p:tags r:id="rId65"/>
            </p:custDataLst>
          </p:nvPr>
        </p:nvSpPr>
        <p:spPr>
          <a:xfrm>
            <a:off x="7040434" y="2628900"/>
            <a:ext cx="152400" cy="177800"/>
          </a:xfrm>
          <a:prstGeom prst="teardrop">
            <a:avLst/>
          </a:prstGeom>
          <a:solidFill>
            <a:srgbClr val="93866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9" name="OTLSHAPE_M_5341171ca86641ed8958777f9500adc3_Title"/>
          <p:cNvSpPr txBox="1"/>
          <p:nvPr>
            <p:custDataLst>
              <p:tags r:id="rId66"/>
            </p:custDataLst>
          </p:nvPr>
        </p:nvSpPr>
        <p:spPr>
          <a:xfrm>
            <a:off x="6903484" y="2279198"/>
            <a:ext cx="2463800" cy="1397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 spc="-10" smtClean="0">
                <a:solidFill>
                  <a:srgbClr val="FBE5D6"/>
                </a:solidFill>
                <a:latin typeface="MS Gothic" panose="020B0609070205080204" pitchFamily="49" charset="-128"/>
              </a:rPr>
              <a:t>The Narrative of Arthur Gordon Pym</a:t>
            </a:r>
            <a:endParaRPr lang="en-US" sz="1100" b="1" spc="-10" dirty="0">
              <a:solidFill>
                <a:srgbClr val="FBE5D6"/>
              </a:solidFill>
              <a:latin typeface="MS Gothic" panose="020B0609070205080204" pitchFamily="49" charset="-128"/>
            </a:endParaRPr>
          </a:p>
        </p:txBody>
      </p:sp>
      <p:sp>
        <p:nvSpPr>
          <p:cNvPr id="13360" name="OTLSHAPE_M_5341171ca86641ed8958777f9500adc3_Date"/>
          <p:cNvSpPr txBox="1"/>
          <p:nvPr>
            <p:custDataLst>
              <p:tags r:id="rId67"/>
            </p:custDataLst>
          </p:nvPr>
        </p:nvSpPr>
        <p:spPr>
          <a:xfrm>
            <a:off x="8001442" y="2444298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FADDCA"/>
                </a:solidFill>
                <a:latin typeface="Calibri" panose="020F0502020204030204" pitchFamily="34" charset="0"/>
              </a:rPr>
              <a:t>1838</a:t>
            </a:r>
            <a:endParaRPr lang="en-US" sz="1000" spc="-10">
              <a:solidFill>
                <a:srgbClr val="FADDCA"/>
              </a:solidFill>
              <a:latin typeface="Calibri" panose="020F0502020204030204" pitchFamily="34" charset="0"/>
            </a:endParaRPr>
          </a:p>
        </p:txBody>
      </p:sp>
      <p:sp>
        <p:nvSpPr>
          <p:cNvPr id="13361" name="OTLSHAPE_M_5341171ca86641ed8958777f9500adc3_Shape"/>
          <p:cNvSpPr/>
          <p:nvPr>
            <p:custDataLst>
              <p:tags r:id="rId68"/>
            </p:custDataLst>
          </p:nvPr>
        </p:nvSpPr>
        <p:spPr>
          <a:xfrm>
            <a:off x="8060369" y="2628900"/>
            <a:ext cx="152400" cy="177800"/>
          </a:xfrm>
          <a:prstGeom prst="teardrop">
            <a:avLst/>
          </a:prstGeom>
          <a:solidFill>
            <a:srgbClr val="82181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2" name="OTLSHAPE_M_b17fe688f7ea47809b1516d15b7a4b81_Title"/>
          <p:cNvSpPr txBox="1"/>
          <p:nvPr>
            <p:custDataLst>
              <p:tags r:id="rId69"/>
            </p:custDataLst>
          </p:nvPr>
        </p:nvSpPr>
        <p:spPr>
          <a:xfrm>
            <a:off x="7163405" y="975924"/>
            <a:ext cx="3467100" cy="1397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 spc="-8" dirty="0" smtClean="0">
                <a:solidFill>
                  <a:srgbClr val="FBE5D6"/>
                </a:solidFill>
                <a:latin typeface="MS Gothic" panose="020B0609070205080204" pitchFamily="49" charset="-128"/>
              </a:rPr>
              <a:t>Murders in the Rue Morgue, first detective story</a:t>
            </a:r>
            <a:endParaRPr lang="en-US" sz="1100" b="1" spc="-8" dirty="0">
              <a:solidFill>
                <a:srgbClr val="FBE5D6"/>
              </a:solidFill>
              <a:latin typeface="MS Gothic" panose="020B0609070205080204" pitchFamily="49" charset="-128"/>
            </a:endParaRPr>
          </a:p>
        </p:txBody>
      </p:sp>
      <p:sp>
        <p:nvSpPr>
          <p:cNvPr id="13363" name="OTLSHAPE_M_b17fe688f7ea47809b1516d15b7a4b81_Date"/>
          <p:cNvSpPr txBox="1"/>
          <p:nvPr>
            <p:custDataLst>
              <p:tags r:id="rId70"/>
            </p:custDataLst>
          </p:nvPr>
        </p:nvSpPr>
        <p:spPr>
          <a:xfrm>
            <a:off x="8766568" y="1141024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FADDCA"/>
                </a:solidFill>
                <a:latin typeface="Calibri" panose="020F0502020204030204" pitchFamily="34" charset="0"/>
              </a:rPr>
              <a:t>1841</a:t>
            </a:r>
            <a:endParaRPr lang="en-US" sz="1000" spc="-10">
              <a:solidFill>
                <a:srgbClr val="FADDCA"/>
              </a:solidFill>
              <a:latin typeface="Calibri" panose="020F0502020204030204" pitchFamily="34" charset="0"/>
            </a:endParaRPr>
          </a:p>
        </p:txBody>
      </p:sp>
      <p:sp>
        <p:nvSpPr>
          <p:cNvPr id="13364" name="OTLSHAPE_M_b17fe688f7ea47809b1516d15b7a4b81_Shape"/>
          <p:cNvSpPr/>
          <p:nvPr>
            <p:custDataLst>
              <p:tags r:id="rId71"/>
            </p:custDataLst>
          </p:nvPr>
        </p:nvSpPr>
        <p:spPr>
          <a:xfrm>
            <a:off x="8825496" y="2628900"/>
            <a:ext cx="152400" cy="177800"/>
          </a:xfrm>
          <a:prstGeom prst="teardrop">
            <a:avLst/>
          </a:prstGeom>
          <a:solidFill>
            <a:srgbClr val="82181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5" name="OTLSHAPE_M_4f00cb522b9e41e296592bcf8112bf8f_Title"/>
          <p:cNvSpPr txBox="1"/>
          <p:nvPr>
            <p:custDataLst>
              <p:tags r:id="rId72"/>
            </p:custDataLst>
          </p:nvPr>
        </p:nvSpPr>
        <p:spPr>
          <a:xfrm>
            <a:off x="8904870" y="1410349"/>
            <a:ext cx="20320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mtClean="0">
                <a:solidFill>
                  <a:srgbClr val="FBE5D6"/>
                </a:solidFill>
                <a:latin typeface="MS Gothic" panose="020B0609070205080204" pitchFamily="49" charset="-128"/>
              </a:rPr>
              <a:t>The Raven is first published</a:t>
            </a:r>
            <a:endParaRPr lang="en-US" sz="1100" b="1">
              <a:solidFill>
                <a:srgbClr val="FBE5D6"/>
              </a:solidFill>
              <a:latin typeface="MS Gothic" panose="020B0609070205080204" pitchFamily="49" charset="-128"/>
            </a:endParaRPr>
          </a:p>
        </p:txBody>
      </p:sp>
      <p:sp>
        <p:nvSpPr>
          <p:cNvPr id="13366" name="OTLSHAPE_M_4f00cb522b9e41e296592bcf8112bf8f_Date"/>
          <p:cNvSpPr txBox="1"/>
          <p:nvPr>
            <p:custDataLst>
              <p:tags r:id="rId73"/>
            </p:custDataLst>
          </p:nvPr>
        </p:nvSpPr>
        <p:spPr>
          <a:xfrm>
            <a:off x="9786504" y="1575449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FADDCA"/>
                </a:solidFill>
                <a:latin typeface="Calibri" panose="020F0502020204030204" pitchFamily="34" charset="0"/>
              </a:rPr>
              <a:t>1845</a:t>
            </a:r>
            <a:endParaRPr lang="en-US" sz="1000" spc="-10">
              <a:solidFill>
                <a:srgbClr val="FADDCA"/>
              </a:solidFill>
              <a:latin typeface="Calibri" panose="020F0502020204030204" pitchFamily="34" charset="0"/>
            </a:endParaRPr>
          </a:p>
        </p:txBody>
      </p:sp>
      <p:sp>
        <p:nvSpPr>
          <p:cNvPr id="13367" name="OTLSHAPE_M_4f00cb522b9e41e296592bcf8112bf8f_Shape"/>
          <p:cNvSpPr/>
          <p:nvPr>
            <p:custDataLst>
              <p:tags r:id="rId74"/>
            </p:custDataLst>
          </p:nvPr>
        </p:nvSpPr>
        <p:spPr>
          <a:xfrm>
            <a:off x="9845432" y="2628900"/>
            <a:ext cx="152400" cy="177800"/>
          </a:xfrm>
          <a:prstGeom prst="teardrop">
            <a:avLst/>
          </a:prstGeom>
          <a:solidFill>
            <a:srgbClr val="82181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8" name="OTLSHAPE_M_e81340d148474b44870700e4a8dafc0c_Title"/>
          <p:cNvSpPr txBox="1"/>
          <p:nvPr>
            <p:custDataLst>
              <p:tags r:id="rId75"/>
            </p:custDataLst>
          </p:nvPr>
        </p:nvSpPr>
        <p:spPr>
          <a:xfrm>
            <a:off x="9234446" y="1844773"/>
            <a:ext cx="23876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mtClean="0">
                <a:solidFill>
                  <a:srgbClr val="D8D1C4"/>
                </a:solidFill>
                <a:latin typeface="MS Gothic" panose="020B0609070205080204" pitchFamily="49" charset="-128"/>
              </a:rPr>
              <a:t>Wife Virginia dies. Poe falls ill</a:t>
            </a:r>
            <a:endParaRPr lang="en-US" sz="1100" b="1">
              <a:solidFill>
                <a:srgbClr val="D8D1C4"/>
              </a:solidFill>
              <a:latin typeface="MS Gothic" panose="020B0609070205080204" pitchFamily="49" charset="-128"/>
            </a:endParaRPr>
          </a:p>
        </p:txBody>
      </p:sp>
      <p:sp>
        <p:nvSpPr>
          <p:cNvPr id="13369" name="OTLSHAPE_M_e81340d148474b44870700e4a8dafc0c_Date"/>
          <p:cNvSpPr txBox="1"/>
          <p:nvPr>
            <p:custDataLst>
              <p:tags r:id="rId76"/>
            </p:custDataLst>
          </p:nvPr>
        </p:nvSpPr>
        <p:spPr>
          <a:xfrm>
            <a:off x="10296123" y="2009873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5D4B4"/>
                </a:solidFill>
                <a:latin typeface="Calibri" panose="020F0502020204030204" pitchFamily="34" charset="0"/>
              </a:rPr>
              <a:t>1847</a:t>
            </a:r>
            <a:endParaRPr lang="en-US" sz="1000" spc="-10">
              <a:solidFill>
                <a:srgbClr val="D5D4B4"/>
              </a:solidFill>
              <a:latin typeface="Calibri" panose="020F0502020204030204" pitchFamily="34" charset="0"/>
            </a:endParaRPr>
          </a:p>
        </p:txBody>
      </p:sp>
      <p:sp>
        <p:nvSpPr>
          <p:cNvPr id="13370" name="OTLSHAPE_M_e81340d148474b44870700e4a8dafc0c_Shape"/>
          <p:cNvSpPr/>
          <p:nvPr>
            <p:custDataLst>
              <p:tags r:id="rId77"/>
            </p:custDataLst>
          </p:nvPr>
        </p:nvSpPr>
        <p:spPr>
          <a:xfrm>
            <a:off x="10355051" y="2628900"/>
            <a:ext cx="152400" cy="177800"/>
          </a:xfrm>
          <a:prstGeom prst="teardrop">
            <a:avLst/>
          </a:prstGeom>
          <a:solidFill>
            <a:srgbClr val="93866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1" name="OTLSHAPE_M_31bd204c69734896ba8203bd6ac0f026_Title"/>
          <p:cNvSpPr txBox="1"/>
          <p:nvPr>
            <p:custDataLst>
              <p:tags r:id="rId78"/>
            </p:custDataLst>
          </p:nvPr>
        </p:nvSpPr>
        <p:spPr>
          <a:xfrm>
            <a:off x="10151296" y="2283375"/>
            <a:ext cx="2032000" cy="1397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 smtClean="0">
                <a:solidFill>
                  <a:srgbClr val="D8D1C4"/>
                </a:solidFill>
                <a:latin typeface="MS Gothic" panose="020B0609070205080204" pitchFamily="49" charset="-128"/>
              </a:rPr>
              <a:t>Found Delirious in Baltimore</a:t>
            </a:r>
            <a:endParaRPr lang="en-US" sz="1100" b="1">
              <a:solidFill>
                <a:srgbClr val="D8D1C4"/>
              </a:solidFill>
              <a:latin typeface="MS Gothic" panose="020B0609070205080204" pitchFamily="49" charset="-128"/>
            </a:endParaRPr>
          </a:p>
        </p:txBody>
      </p:sp>
      <p:sp>
        <p:nvSpPr>
          <p:cNvPr id="13372" name="OTLSHAPE_M_31bd204c69734896ba8203bd6ac0f026_Date"/>
          <p:cNvSpPr txBox="1"/>
          <p:nvPr>
            <p:custDataLst>
              <p:tags r:id="rId79"/>
            </p:custDataLst>
          </p:nvPr>
        </p:nvSpPr>
        <p:spPr>
          <a:xfrm>
            <a:off x="10795635" y="2448475"/>
            <a:ext cx="596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rgbClr val="D5D4B4"/>
                </a:solidFill>
                <a:latin typeface="Calibri" panose="020F0502020204030204" pitchFamily="34" charset="0"/>
              </a:rPr>
              <a:t>Oct 3, 1849</a:t>
            </a:r>
            <a:endParaRPr lang="en-US" sz="1000" spc="-6">
              <a:solidFill>
                <a:srgbClr val="D5D4B4"/>
              </a:solidFill>
              <a:latin typeface="Calibri" panose="020F0502020204030204" pitchFamily="34" charset="0"/>
            </a:endParaRPr>
          </a:p>
        </p:txBody>
      </p:sp>
      <p:sp>
        <p:nvSpPr>
          <p:cNvPr id="13373" name="OTLSHAPE_M_31bd204c69734896ba8203bd6ac0f026_Shape"/>
          <p:cNvSpPr/>
          <p:nvPr>
            <p:custDataLst>
              <p:tags r:id="rId80"/>
            </p:custDataLst>
          </p:nvPr>
        </p:nvSpPr>
        <p:spPr>
          <a:xfrm>
            <a:off x="11057348" y="2628900"/>
            <a:ext cx="152400" cy="177800"/>
          </a:xfrm>
          <a:prstGeom prst="teardrop">
            <a:avLst/>
          </a:prstGeom>
          <a:solidFill>
            <a:srgbClr val="93866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4" name="OTLSHAPE_M_ec2ed2a5f031425cbb3851b2dccf178e_Title"/>
          <p:cNvSpPr txBox="1"/>
          <p:nvPr>
            <p:custDataLst>
              <p:tags r:id="rId81"/>
            </p:custDataLst>
          </p:nvPr>
        </p:nvSpPr>
        <p:spPr>
          <a:xfrm>
            <a:off x="91301" y="4186174"/>
            <a:ext cx="2311400" cy="1397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b="1" smtClean="0">
                <a:solidFill>
                  <a:srgbClr val="D8D1C4"/>
                </a:solidFill>
                <a:latin typeface="MS Gothic" panose="020B0609070205080204" pitchFamily="49" charset="-128"/>
              </a:rPr>
              <a:t>Orphaned. Taken in by the Allans</a:t>
            </a:r>
            <a:endParaRPr lang="en-US" sz="1100" b="1">
              <a:solidFill>
                <a:srgbClr val="D8D1C4"/>
              </a:solidFill>
              <a:latin typeface="MS Gothic" panose="020B0609070205080204" pitchFamily="49" charset="-128"/>
            </a:endParaRPr>
          </a:p>
        </p:txBody>
      </p:sp>
      <p:sp>
        <p:nvSpPr>
          <p:cNvPr id="13375" name="OTLSHAPE_M_ec2ed2a5f031425cbb3851b2dccf178e_Date"/>
          <p:cNvSpPr txBox="1"/>
          <p:nvPr>
            <p:custDataLst>
              <p:tags r:id="rId82"/>
            </p:custDataLst>
          </p:nvPr>
        </p:nvSpPr>
        <p:spPr>
          <a:xfrm>
            <a:off x="1116699" y="4005749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5D4B4"/>
                </a:solidFill>
                <a:latin typeface="Calibri" panose="020F0502020204030204" pitchFamily="34" charset="0"/>
              </a:rPr>
              <a:t>1811</a:t>
            </a:r>
            <a:endParaRPr lang="en-US" sz="1000" spc="-10">
              <a:solidFill>
                <a:srgbClr val="D5D4B4"/>
              </a:solidFill>
              <a:latin typeface="Calibri" panose="020F0502020204030204" pitchFamily="34" charset="0"/>
            </a:endParaRPr>
          </a:p>
        </p:txBody>
      </p:sp>
      <p:sp>
        <p:nvSpPr>
          <p:cNvPr id="13376" name="OTLSHAPE_M_ec2ed2a5f031425cbb3851b2dccf178e_Shape"/>
          <p:cNvSpPr/>
          <p:nvPr>
            <p:custDataLst>
              <p:tags r:id="rId83"/>
            </p:custDataLst>
          </p:nvPr>
        </p:nvSpPr>
        <p:spPr>
          <a:xfrm>
            <a:off x="1175627" y="2933700"/>
            <a:ext cx="152400" cy="177800"/>
          </a:xfrm>
          <a:prstGeom prst="teardrop">
            <a:avLst/>
          </a:prstGeom>
          <a:solidFill>
            <a:srgbClr val="93866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7" name="OTLSHAPE_M_b13fffd602384631a9b507c1fafb6985_Title"/>
          <p:cNvSpPr txBox="1"/>
          <p:nvPr>
            <p:custDataLst>
              <p:tags r:id="rId84"/>
            </p:custDataLst>
          </p:nvPr>
        </p:nvSpPr>
        <p:spPr>
          <a:xfrm>
            <a:off x="1724779" y="3751749"/>
            <a:ext cx="16002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mtClean="0">
                <a:solidFill>
                  <a:srgbClr val="D8D1C4"/>
                </a:solidFill>
                <a:latin typeface="MS Gothic" panose="020B0609070205080204" pitchFamily="49" charset="-128"/>
              </a:rPr>
              <a:t>Enters boarding school</a:t>
            </a:r>
            <a:endParaRPr lang="en-US" sz="1100" b="1">
              <a:solidFill>
                <a:srgbClr val="D8D1C4"/>
              </a:solidFill>
              <a:latin typeface="MS Gothic" panose="020B0609070205080204" pitchFamily="49" charset="-128"/>
            </a:endParaRPr>
          </a:p>
        </p:txBody>
      </p:sp>
      <p:sp>
        <p:nvSpPr>
          <p:cNvPr id="13378" name="OTLSHAPE_M_b13fffd602384631a9b507c1fafb6985_Date"/>
          <p:cNvSpPr txBox="1"/>
          <p:nvPr>
            <p:custDataLst>
              <p:tags r:id="rId85"/>
            </p:custDataLst>
          </p:nvPr>
        </p:nvSpPr>
        <p:spPr>
          <a:xfrm>
            <a:off x="2391445" y="357132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5D4B4"/>
                </a:solidFill>
                <a:latin typeface="Calibri" panose="020F0502020204030204" pitchFamily="34" charset="0"/>
              </a:rPr>
              <a:t>1816</a:t>
            </a:r>
            <a:endParaRPr lang="en-US" sz="1000" spc="-10">
              <a:solidFill>
                <a:srgbClr val="D5D4B4"/>
              </a:solidFill>
              <a:latin typeface="Calibri" panose="020F0502020204030204" pitchFamily="34" charset="0"/>
            </a:endParaRPr>
          </a:p>
        </p:txBody>
      </p:sp>
      <p:sp>
        <p:nvSpPr>
          <p:cNvPr id="13379" name="OTLSHAPE_M_b13fffd602384631a9b507c1fafb6985_Shape"/>
          <p:cNvSpPr/>
          <p:nvPr>
            <p:custDataLst>
              <p:tags r:id="rId86"/>
            </p:custDataLst>
          </p:nvPr>
        </p:nvSpPr>
        <p:spPr>
          <a:xfrm>
            <a:off x="2450373" y="2933700"/>
            <a:ext cx="152400" cy="177800"/>
          </a:xfrm>
          <a:prstGeom prst="teardrop">
            <a:avLst/>
          </a:prstGeom>
          <a:solidFill>
            <a:srgbClr val="93866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0" name="OTLSHAPE_M_3b0f644977a947379c2a8e624a5fe240_Title"/>
          <p:cNvSpPr txBox="1"/>
          <p:nvPr>
            <p:custDataLst>
              <p:tags r:id="rId87"/>
            </p:custDataLst>
          </p:nvPr>
        </p:nvSpPr>
        <p:spPr>
          <a:xfrm>
            <a:off x="2097100" y="3317325"/>
            <a:ext cx="2895600" cy="1397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 smtClean="0">
                <a:solidFill>
                  <a:srgbClr val="D8D1C4"/>
                </a:solidFill>
                <a:latin typeface="MS Gothic" panose="020B0609070205080204" pitchFamily="49" charset="-128"/>
              </a:rPr>
              <a:t>Sails to Virginia with his foster family</a:t>
            </a:r>
            <a:endParaRPr lang="en-US" sz="1100" b="1">
              <a:solidFill>
                <a:srgbClr val="D8D1C4"/>
              </a:solidFill>
              <a:latin typeface="MS Gothic" panose="020B0609070205080204" pitchFamily="49" charset="-128"/>
            </a:endParaRPr>
          </a:p>
        </p:txBody>
      </p:sp>
      <p:sp>
        <p:nvSpPr>
          <p:cNvPr id="13381" name="OTLSHAPE_M_3b0f644977a947379c2a8e624a5fe240_Date"/>
          <p:cNvSpPr txBox="1"/>
          <p:nvPr>
            <p:custDataLst>
              <p:tags r:id="rId88"/>
            </p:custDataLst>
          </p:nvPr>
        </p:nvSpPr>
        <p:spPr>
          <a:xfrm>
            <a:off x="3411381" y="3136900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5D4B4"/>
                </a:solidFill>
                <a:latin typeface="Calibri" panose="020F0502020204030204" pitchFamily="34" charset="0"/>
              </a:rPr>
              <a:t>1820</a:t>
            </a:r>
            <a:endParaRPr lang="en-US" sz="1000" spc="-10">
              <a:solidFill>
                <a:srgbClr val="D5D4B4"/>
              </a:solidFill>
              <a:latin typeface="Calibri" panose="020F0502020204030204" pitchFamily="34" charset="0"/>
            </a:endParaRPr>
          </a:p>
        </p:txBody>
      </p:sp>
      <p:sp>
        <p:nvSpPr>
          <p:cNvPr id="13382" name="OTLSHAPE_M_3b0f644977a947379c2a8e624a5fe240_Shape"/>
          <p:cNvSpPr/>
          <p:nvPr>
            <p:custDataLst>
              <p:tags r:id="rId89"/>
            </p:custDataLst>
          </p:nvPr>
        </p:nvSpPr>
        <p:spPr>
          <a:xfrm>
            <a:off x="3470309" y="2933700"/>
            <a:ext cx="152400" cy="177800"/>
          </a:xfrm>
          <a:prstGeom prst="teardrop">
            <a:avLst/>
          </a:prstGeom>
          <a:solidFill>
            <a:srgbClr val="93866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3" name="OTLSHAPE_M_754d403484b6480297af81bb7c3389b6_Title"/>
          <p:cNvSpPr txBox="1"/>
          <p:nvPr>
            <p:custDataLst>
              <p:tags r:id="rId90"/>
            </p:custDataLst>
          </p:nvPr>
        </p:nvSpPr>
        <p:spPr>
          <a:xfrm>
            <a:off x="2580661" y="5770311"/>
            <a:ext cx="4991100" cy="1397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 smtClean="0">
                <a:solidFill>
                  <a:srgbClr val="D8D1C4"/>
                </a:solidFill>
                <a:latin typeface="MS Gothic" panose="020B0609070205080204" pitchFamily="49" charset="-128"/>
              </a:rPr>
              <a:t>Enrolls at the University of Virginia. Is expelled for gambling debts</a:t>
            </a:r>
            <a:endParaRPr lang="en-US" sz="1100" b="1">
              <a:solidFill>
                <a:srgbClr val="D8D1C4"/>
              </a:solidFill>
              <a:latin typeface="MS Gothic" panose="020B0609070205080204" pitchFamily="49" charset="-128"/>
            </a:endParaRPr>
          </a:p>
        </p:txBody>
      </p:sp>
      <p:sp>
        <p:nvSpPr>
          <p:cNvPr id="13384" name="OTLSHAPE_M_754d403484b6480297af81bb7c3389b6_Date"/>
          <p:cNvSpPr txBox="1"/>
          <p:nvPr>
            <p:custDataLst>
              <p:tags r:id="rId91"/>
            </p:custDataLst>
          </p:nvPr>
        </p:nvSpPr>
        <p:spPr>
          <a:xfrm>
            <a:off x="4941634" y="5589886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5D4B4"/>
                </a:solidFill>
                <a:latin typeface="Calibri" panose="020F0502020204030204" pitchFamily="34" charset="0"/>
              </a:rPr>
              <a:t>1826</a:t>
            </a:r>
            <a:endParaRPr lang="en-US" sz="1000" spc="-10">
              <a:solidFill>
                <a:srgbClr val="D5D4B4"/>
              </a:solidFill>
              <a:latin typeface="Calibri" panose="020F0502020204030204" pitchFamily="34" charset="0"/>
            </a:endParaRPr>
          </a:p>
        </p:txBody>
      </p:sp>
      <p:sp>
        <p:nvSpPr>
          <p:cNvPr id="13385" name="OTLSHAPE_M_754d403484b6480297af81bb7c3389b6_Shape"/>
          <p:cNvSpPr/>
          <p:nvPr>
            <p:custDataLst>
              <p:tags r:id="rId92"/>
            </p:custDataLst>
          </p:nvPr>
        </p:nvSpPr>
        <p:spPr>
          <a:xfrm>
            <a:off x="5000562" y="2933700"/>
            <a:ext cx="152400" cy="177800"/>
          </a:xfrm>
          <a:prstGeom prst="teardrop">
            <a:avLst/>
          </a:prstGeom>
          <a:solidFill>
            <a:srgbClr val="93866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6" name="OTLSHAPE_M_33c1681a155b427793a38564ce8a5800_Title"/>
          <p:cNvSpPr txBox="1"/>
          <p:nvPr>
            <p:custDataLst>
              <p:tags r:id="rId93"/>
            </p:custDataLst>
          </p:nvPr>
        </p:nvSpPr>
        <p:spPr>
          <a:xfrm>
            <a:off x="3667194" y="4620599"/>
            <a:ext cx="3327400" cy="1397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b="1" smtClean="0">
                <a:solidFill>
                  <a:srgbClr val="D8D1C4"/>
                </a:solidFill>
                <a:latin typeface="MS Gothic" panose="020B0609070205080204" pitchFamily="49" charset="-128"/>
              </a:rPr>
              <a:t>Quarrels with John Allan and joins the US Army</a:t>
            </a:r>
            <a:endParaRPr lang="en-US" sz="1100" b="1">
              <a:solidFill>
                <a:srgbClr val="D8D1C4"/>
              </a:solidFill>
              <a:latin typeface="MS Gothic" panose="020B0609070205080204" pitchFamily="49" charset="-128"/>
            </a:endParaRPr>
          </a:p>
        </p:txBody>
      </p:sp>
      <p:sp>
        <p:nvSpPr>
          <p:cNvPr id="13387" name="OTLSHAPE_M_33c1681a155b427793a38564ce8a5800_Date"/>
          <p:cNvSpPr txBox="1"/>
          <p:nvPr>
            <p:custDataLst>
              <p:tags r:id="rId94"/>
            </p:custDataLst>
          </p:nvPr>
        </p:nvSpPr>
        <p:spPr>
          <a:xfrm>
            <a:off x="5196443" y="4440174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5D4B4"/>
                </a:solidFill>
                <a:latin typeface="Calibri" panose="020F0502020204030204" pitchFamily="34" charset="0"/>
              </a:rPr>
              <a:t>1827</a:t>
            </a:r>
            <a:endParaRPr lang="en-US" sz="1000" spc="-10">
              <a:solidFill>
                <a:srgbClr val="D5D4B4"/>
              </a:solidFill>
              <a:latin typeface="Calibri" panose="020F0502020204030204" pitchFamily="34" charset="0"/>
            </a:endParaRPr>
          </a:p>
        </p:txBody>
      </p:sp>
      <p:sp>
        <p:nvSpPr>
          <p:cNvPr id="13388" name="OTLSHAPE_M_33c1681a155b427793a38564ce8a5800_Shape"/>
          <p:cNvSpPr/>
          <p:nvPr>
            <p:custDataLst>
              <p:tags r:id="rId95"/>
            </p:custDataLst>
          </p:nvPr>
        </p:nvSpPr>
        <p:spPr>
          <a:xfrm>
            <a:off x="5255371" y="2933700"/>
            <a:ext cx="152400" cy="177800"/>
          </a:xfrm>
          <a:prstGeom prst="teardrop">
            <a:avLst/>
          </a:prstGeom>
          <a:solidFill>
            <a:srgbClr val="93866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9" name="OTLSHAPE_M_43b6d4e337024f3fb236cfdfbd8a8729_Title"/>
          <p:cNvSpPr txBox="1"/>
          <p:nvPr>
            <p:custDataLst>
              <p:tags r:id="rId96"/>
            </p:custDataLst>
          </p:nvPr>
        </p:nvSpPr>
        <p:spPr>
          <a:xfrm>
            <a:off x="5185213" y="3317325"/>
            <a:ext cx="13081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2" smtClean="0">
                <a:solidFill>
                  <a:srgbClr val="D8D1C4"/>
                </a:solidFill>
                <a:latin typeface="MS Gothic" panose="020B0609070205080204" pitchFamily="49" charset="-128"/>
              </a:rPr>
              <a:t>Frances Allan dies</a:t>
            </a:r>
            <a:endParaRPr lang="en-US" sz="1100" b="1" spc="-2">
              <a:solidFill>
                <a:srgbClr val="D8D1C4"/>
              </a:solidFill>
              <a:latin typeface="MS Gothic" panose="020B0609070205080204" pitchFamily="49" charset="-128"/>
            </a:endParaRPr>
          </a:p>
        </p:txBody>
      </p:sp>
      <p:sp>
        <p:nvSpPr>
          <p:cNvPr id="13390" name="OTLSHAPE_M_43b6d4e337024f3fb236cfdfbd8a8729_Date"/>
          <p:cNvSpPr txBox="1"/>
          <p:nvPr>
            <p:custDataLst>
              <p:tags r:id="rId97"/>
            </p:custDataLst>
          </p:nvPr>
        </p:nvSpPr>
        <p:spPr>
          <a:xfrm>
            <a:off x="5706760" y="3136900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5D4B4"/>
                </a:solidFill>
                <a:latin typeface="Calibri" panose="020F0502020204030204" pitchFamily="34" charset="0"/>
              </a:rPr>
              <a:t>1829</a:t>
            </a:r>
            <a:endParaRPr lang="en-US" sz="1000" spc="-10">
              <a:solidFill>
                <a:srgbClr val="D5D4B4"/>
              </a:solidFill>
              <a:latin typeface="Calibri" panose="020F0502020204030204" pitchFamily="34" charset="0"/>
            </a:endParaRPr>
          </a:p>
        </p:txBody>
      </p:sp>
      <p:sp>
        <p:nvSpPr>
          <p:cNvPr id="13391" name="OTLSHAPE_M_43b6d4e337024f3fb236cfdfbd8a8729_Shape"/>
          <p:cNvSpPr/>
          <p:nvPr>
            <p:custDataLst>
              <p:tags r:id="rId98"/>
            </p:custDataLst>
          </p:nvPr>
        </p:nvSpPr>
        <p:spPr>
          <a:xfrm>
            <a:off x="5765688" y="2933700"/>
            <a:ext cx="152400" cy="177800"/>
          </a:xfrm>
          <a:prstGeom prst="teardrop">
            <a:avLst/>
          </a:prstGeom>
          <a:solidFill>
            <a:srgbClr val="93866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92" name="OTLSHAPE_M_2ce84c2bb9b8451dbd395bd3f0739253_Title"/>
          <p:cNvSpPr txBox="1"/>
          <p:nvPr>
            <p:custDataLst>
              <p:tags r:id="rId99"/>
            </p:custDataLst>
          </p:nvPr>
        </p:nvSpPr>
        <p:spPr>
          <a:xfrm>
            <a:off x="5377490" y="5196187"/>
            <a:ext cx="2959100" cy="1397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b="1" spc="-10" smtClean="0">
                <a:solidFill>
                  <a:srgbClr val="FBE5D6"/>
                </a:solidFill>
                <a:latin typeface="MS Gothic" panose="020B0609070205080204" pitchFamily="49" charset="-128"/>
              </a:rPr>
              <a:t>MS. Found in a Bottle wins literary prize</a:t>
            </a:r>
            <a:endParaRPr lang="en-US" sz="1100" b="1" spc="-10">
              <a:solidFill>
                <a:srgbClr val="FBE5D6"/>
              </a:solidFill>
              <a:latin typeface="MS Gothic" panose="020B0609070205080204" pitchFamily="49" charset="-128"/>
            </a:endParaRPr>
          </a:p>
        </p:txBody>
      </p:sp>
      <p:sp>
        <p:nvSpPr>
          <p:cNvPr id="13393" name="OTLSHAPE_M_2ce84c2bb9b8451dbd395bd3f0739253_Date"/>
          <p:cNvSpPr txBox="1"/>
          <p:nvPr>
            <p:custDataLst>
              <p:tags r:id="rId100"/>
            </p:custDataLst>
          </p:nvPr>
        </p:nvSpPr>
        <p:spPr>
          <a:xfrm>
            <a:off x="6726696" y="5015762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FADDCA"/>
                </a:solidFill>
                <a:latin typeface="Calibri" panose="020F0502020204030204" pitchFamily="34" charset="0"/>
              </a:rPr>
              <a:t>1833</a:t>
            </a:r>
            <a:endParaRPr lang="en-US" sz="1000" spc="-10">
              <a:solidFill>
                <a:srgbClr val="FADDCA"/>
              </a:solidFill>
              <a:latin typeface="Calibri" panose="020F0502020204030204" pitchFamily="34" charset="0"/>
            </a:endParaRPr>
          </a:p>
        </p:txBody>
      </p:sp>
      <p:sp>
        <p:nvSpPr>
          <p:cNvPr id="13394" name="OTLSHAPE_M_2ce84c2bb9b8451dbd395bd3f0739253_Shape"/>
          <p:cNvSpPr/>
          <p:nvPr>
            <p:custDataLst>
              <p:tags r:id="rId101"/>
            </p:custDataLst>
          </p:nvPr>
        </p:nvSpPr>
        <p:spPr>
          <a:xfrm>
            <a:off x="6785624" y="2933700"/>
            <a:ext cx="152400" cy="177800"/>
          </a:xfrm>
          <a:prstGeom prst="teardrop">
            <a:avLst/>
          </a:prstGeom>
          <a:solidFill>
            <a:srgbClr val="82181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95" name="OTLSHAPE_M_ef359720f79e4aae83d4c538833815e7_Title"/>
          <p:cNvSpPr txBox="1"/>
          <p:nvPr>
            <p:custDataLst>
              <p:tags r:id="rId102"/>
            </p:custDataLst>
          </p:nvPr>
        </p:nvSpPr>
        <p:spPr>
          <a:xfrm>
            <a:off x="6393167" y="3751749"/>
            <a:ext cx="24638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mtClean="0">
                <a:solidFill>
                  <a:srgbClr val="D8D1C4"/>
                </a:solidFill>
                <a:latin typeface="MS Gothic" panose="020B0609070205080204" pitchFamily="49" charset="-128"/>
              </a:rPr>
              <a:t>Poe marries Virginia Clemm, age 13</a:t>
            </a:r>
            <a:endParaRPr lang="en-US" sz="1100" b="1">
              <a:solidFill>
                <a:srgbClr val="D8D1C4"/>
              </a:solidFill>
              <a:latin typeface="MS Gothic" panose="020B0609070205080204" pitchFamily="49" charset="-128"/>
            </a:endParaRPr>
          </a:p>
        </p:txBody>
      </p:sp>
      <p:sp>
        <p:nvSpPr>
          <p:cNvPr id="13396" name="OTLSHAPE_M_ef359720f79e4aae83d4c538833815e7_Date"/>
          <p:cNvSpPr txBox="1"/>
          <p:nvPr>
            <p:custDataLst>
              <p:tags r:id="rId103"/>
            </p:custDataLst>
          </p:nvPr>
        </p:nvSpPr>
        <p:spPr>
          <a:xfrm>
            <a:off x="7491125" y="357132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5D4B4"/>
                </a:solidFill>
                <a:latin typeface="Calibri" panose="020F0502020204030204" pitchFamily="34" charset="0"/>
              </a:rPr>
              <a:t>1836</a:t>
            </a:r>
            <a:endParaRPr lang="en-US" sz="1000" spc="-10">
              <a:solidFill>
                <a:srgbClr val="D5D4B4"/>
              </a:solidFill>
              <a:latin typeface="Calibri" panose="020F0502020204030204" pitchFamily="34" charset="0"/>
            </a:endParaRPr>
          </a:p>
        </p:txBody>
      </p:sp>
      <p:sp>
        <p:nvSpPr>
          <p:cNvPr id="13397" name="OTLSHAPE_M_ef359720f79e4aae83d4c538833815e7_Shape"/>
          <p:cNvSpPr/>
          <p:nvPr>
            <p:custDataLst>
              <p:tags r:id="rId104"/>
            </p:custDataLst>
          </p:nvPr>
        </p:nvSpPr>
        <p:spPr>
          <a:xfrm>
            <a:off x="7550052" y="2933700"/>
            <a:ext cx="152400" cy="177800"/>
          </a:xfrm>
          <a:prstGeom prst="teardrop">
            <a:avLst/>
          </a:prstGeom>
          <a:solidFill>
            <a:srgbClr val="93866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98" name="OTLSHAPE_M_a3a708feb50747db8b459f9fc6a6a507_Title"/>
          <p:cNvSpPr txBox="1"/>
          <p:nvPr>
            <p:custDataLst>
              <p:tags r:id="rId105"/>
            </p:custDataLst>
          </p:nvPr>
        </p:nvSpPr>
        <p:spPr>
          <a:xfrm>
            <a:off x="7085734" y="3317325"/>
            <a:ext cx="2603500" cy="1397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b="1" spc="-10" smtClean="0">
                <a:solidFill>
                  <a:srgbClr val="FBE5D6"/>
                </a:solidFill>
                <a:latin typeface="MS Gothic" panose="020B0609070205080204" pitchFamily="49" charset="-128"/>
              </a:rPr>
              <a:t>Tales of the Grotesque and Arabesque</a:t>
            </a:r>
            <a:endParaRPr lang="en-US" sz="1100" b="1" spc="-10">
              <a:solidFill>
                <a:srgbClr val="FBE5D6"/>
              </a:solidFill>
              <a:latin typeface="MS Gothic" panose="020B0609070205080204" pitchFamily="49" charset="-128"/>
            </a:endParaRPr>
          </a:p>
        </p:txBody>
      </p:sp>
      <p:sp>
        <p:nvSpPr>
          <p:cNvPr id="13399" name="OTLSHAPE_M_a3a708feb50747db8b459f9fc6a6a507_Date"/>
          <p:cNvSpPr txBox="1"/>
          <p:nvPr>
            <p:custDataLst>
              <p:tags r:id="rId106"/>
            </p:custDataLst>
          </p:nvPr>
        </p:nvSpPr>
        <p:spPr>
          <a:xfrm>
            <a:off x="8256251" y="3136900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FADDCA"/>
                </a:solidFill>
                <a:latin typeface="Calibri" panose="020F0502020204030204" pitchFamily="34" charset="0"/>
              </a:rPr>
              <a:t>1839</a:t>
            </a:r>
            <a:endParaRPr lang="en-US" sz="1000" spc="-10">
              <a:solidFill>
                <a:srgbClr val="FADDCA"/>
              </a:solidFill>
              <a:latin typeface="Calibri" panose="020F0502020204030204" pitchFamily="34" charset="0"/>
            </a:endParaRPr>
          </a:p>
        </p:txBody>
      </p:sp>
      <p:sp>
        <p:nvSpPr>
          <p:cNvPr id="13400" name="OTLSHAPE_M_a3a708feb50747db8b459f9fc6a6a507_Shape"/>
          <p:cNvSpPr/>
          <p:nvPr>
            <p:custDataLst>
              <p:tags r:id="rId107"/>
            </p:custDataLst>
          </p:nvPr>
        </p:nvSpPr>
        <p:spPr>
          <a:xfrm>
            <a:off x="8315179" y="2933700"/>
            <a:ext cx="152400" cy="177800"/>
          </a:xfrm>
          <a:prstGeom prst="teardrop">
            <a:avLst/>
          </a:prstGeom>
          <a:solidFill>
            <a:srgbClr val="82181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01" name="OTLSHAPE_M_9b8308ea3a644c32bbac34926889b234_Title"/>
          <p:cNvSpPr txBox="1"/>
          <p:nvPr>
            <p:custDataLst>
              <p:tags r:id="rId108"/>
            </p:custDataLst>
          </p:nvPr>
        </p:nvSpPr>
        <p:spPr>
          <a:xfrm>
            <a:off x="8867040" y="4620599"/>
            <a:ext cx="15875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mtClean="0">
                <a:solidFill>
                  <a:srgbClr val="D8D1C4"/>
                </a:solidFill>
                <a:latin typeface="MS Gothic" panose="020B0609070205080204" pitchFamily="49" charset="-128"/>
              </a:rPr>
              <a:t>Moves to New York City</a:t>
            </a:r>
            <a:endParaRPr lang="en-US" sz="1100" b="1">
              <a:solidFill>
                <a:srgbClr val="D8D1C4"/>
              </a:solidFill>
              <a:latin typeface="MS Gothic" panose="020B0609070205080204" pitchFamily="49" charset="-128"/>
            </a:endParaRPr>
          </a:p>
        </p:txBody>
      </p:sp>
      <p:sp>
        <p:nvSpPr>
          <p:cNvPr id="13402" name="OTLSHAPE_M_9b8308ea3a644c32bbac34926889b234_Date"/>
          <p:cNvSpPr txBox="1"/>
          <p:nvPr>
            <p:custDataLst>
              <p:tags r:id="rId109"/>
            </p:custDataLst>
          </p:nvPr>
        </p:nvSpPr>
        <p:spPr>
          <a:xfrm>
            <a:off x="9530997" y="4440174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5D4B4"/>
                </a:solidFill>
                <a:latin typeface="Calibri" panose="020F0502020204030204" pitchFamily="34" charset="0"/>
              </a:rPr>
              <a:t>1844</a:t>
            </a:r>
            <a:endParaRPr lang="en-US" sz="1000" spc="-10">
              <a:solidFill>
                <a:srgbClr val="D5D4B4"/>
              </a:solidFill>
              <a:latin typeface="Calibri" panose="020F0502020204030204" pitchFamily="34" charset="0"/>
            </a:endParaRPr>
          </a:p>
        </p:txBody>
      </p:sp>
      <p:sp>
        <p:nvSpPr>
          <p:cNvPr id="13403" name="OTLSHAPE_M_9b8308ea3a644c32bbac34926889b234_Shape"/>
          <p:cNvSpPr/>
          <p:nvPr>
            <p:custDataLst>
              <p:tags r:id="rId110"/>
            </p:custDataLst>
          </p:nvPr>
        </p:nvSpPr>
        <p:spPr>
          <a:xfrm>
            <a:off x="9589925" y="2933700"/>
            <a:ext cx="152400" cy="177800"/>
          </a:xfrm>
          <a:prstGeom prst="teardrop">
            <a:avLst/>
          </a:prstGeom>
          <a:solidFill>
            <a:srgbClr val="93866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04" name="OTLSHAPE_M_fc99168ea6434aaeac1e2e1b65c8c55e_Title"/>
          <p:cNvSpPr txBox="1"/>
          <p:nvPr>
            <p:custDataLst>
              <p:tags r:id="rId111"/>
            </p:custDataLst>
          </p:nvPr>
        </p:nvSpPr>
        <p:spPr>
          <a:xfrm>
            <a:off x="8475784" y="4186174"/>
            <a:ext cx="3390900" cy="1397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 smtClean="0">
                <a:solidFill>
                  <a:srgbClr val="D8D1C4"/>
                </a:solidFill>
                <a:latin typeface="MS Gothic" panose="020B0609070205080204" pitchFamily="49" charset="-128"/>
              </a:rPr>
              <a:t>Moves to a country cottage in Fordham, New York</a:t>
            </a:r>
            <a:endParaRPr lang="en-US" sz="1100" b="1">
              <a:solidFill>
                <a:srgbClr val="D8D1C4"/>
              </a:solidFill>
              <a:latin typeface="MS Gothic" panose="020B0609070205080204" pitchFamily="49" charset="-128"/>
            </a:endParaRPr>
          </a:p>
        </p:txBody>
      </p:sp>
      <p:sp>
        <p:nvSpPr>
          <p:cNvPr id="13405" name="OTLSHAPE_M_fc99168ea6434aaeac1e2e1b65c8c55e_Date"/>
          <p:cNvSpPr txBox="1"/>
          <p:nvPr>
            <p:custDataLst>
              <p:tags r:id="rId112"/>
            </p:custDataLst>
          </p:nvPr>
        </p:nvSpPr>
        <p:spPr>
          <a:xfrm>
            <a:off x="10041313" y="4005749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5D4B4"/>
                </a:solidFill>
                <a:latin typeface="Calibri" panose="020F0502020204030204" pitchFamily="34" charset="0"/>
              </a:rPr>
              <a:t>1846</a:t>
            </a:r>
            <a:endParaRPr lang="en-US" sz="1000" spc="-10">
              <a:solidFill>
                <a:srgbClr val="D5D4B4"/>
              </a:solidFill>
              <a:latin typeface="Calibri" panose="020F0502020204030204" pitchFamily="34" charset="0"/>
            </a:endParaRPr>
          </a:p>
        </p:txBody>
      </p:sp>
      <p:sp>
        <p:nvSpPr>
          <p:cNvPr id="13406" name="OTLSHAPE_M_fc99168ea6434aaeac1e2e1b65c8c55e_Shape"/>
          <p:cNvSpPr/>
          <p:nvPr>
            <p:custDataLst>
              <p:tags r:id="rId113"/>
            </p:custDataLst>
          </p:nvPr>
        </p:nvSpPr>
        <p:spPr>
          <a:xfrm>
            <a:off x="10100242" y="2933700"/>
            <a:ext cx="152400" cy="177800"/>
          </a:xfrm>
          <a:prstGeom prst="teardrop">
            <a:avLst/>
          </a:prstGeom>
          <a:solidFill>
            <a:srgbClr val="93866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07" name="OTLSHAPE_M_b78d1866fda1403bbfb736f3337e8cbb_Title"/>
          <p:cNvSpPr txBox="1"/>
          <p:nvPr>
            <p:custDataLst>
              <p:tags r:id="rId114"/>
            </p:custDataLst>
          </p:nvPr>
        </p:nvSpPr>
        <p:spPr>
          <a:xfrm>
            <a:off x="9767336" y="3751749"/>
            <a:ext cx="2463800" cy="1397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 smtClean="0">
                <a:solidFill>
                  <a:srgbClr val="D8D1C4"/>
                </a:solidFill>
                <a:latin typeface="MS Gothic" panose="020B0609070205080204" pitchFamily="49" charset="-128"/>
              </a:rPr>
              <a:t>Engaged to Sarah (Royster) Shelton</a:t>
            </a:r>
            <a:endParaRPr lang="en-US" sz="1100" b="1">
              <a:solidFill>
                <a:srgbClr val="D8D1C4"/>
              </a:solidFill>
              <a:latin typeface="MS Gothic" panose="020B0609070205080204" pitchFamily="49" charset="-128"/>
            </a:endParaRPr>
          </a:p>
        </p:txBody>
      </p:sp>
      <p:sp>
        <p:nvSpPr>
          <p:cNvPr id="13408" name="OTLSHAPE_M_b78d1866fda1403bbfb736f3337e8cbb_Date"/>
          <p:cNvSpPr txBox="1"/>
          <p:nvPr>
            <p:custDataLst>
              <p:tags r:id="rId115"/>
            </p:custDataLst>
          </p:nvPr>
        </p:nvSpPr>
        <p:spPr>
          <a:xfrm>
            <a:off x="10746232" y="357132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5D4B4"/>
                </a:solidFill>
                <a:latin typeface="Calibri" panose="020F0502020204030204" pitchFamily="34" charset="0"/>
              </a:rPr>
              <a:t>1849</a:t>
            </a:r>
            <a:endParaRPr lang="en-US" sz="1000" spc="-10">
              <a:solidFill>
                <a:srgbClr val="D5D4B4"/>
              </a:solidFill>
              <a:latin typeface="Calibri" panose="020F0502020204030204" pitchFamily="34" charset="0"/>
            </a:endParaRPr>
          </a:p>
        </p:txBody>
      </p:sp>
      <p:sp>
        <p:nvSpPr>
          <p:cNvPr id="13409" name="OTLSHAPE_M_b78d1866fda1403bbfb736f3337e8cbb_Shape"/>
          <p:cNvSpPr/>
          <p:nvPr>
            <p:custDataLst>
              <p:tags r:id="rId116"/>
            </p:custDataLst>
          </p:nvPr>
        </p:nvSpPr>
        <p:spPr>
          <a:xfrm>
            <a:off x="10865368" y="2933700"/>
            <a:ext cx="152400" cy="177800"/>
          </a:xfrm>
          <a:prstGeom prst="teardrop">
            <a:avLst/>
          </a:prstGeom>
          <a:solidFill>
            <a:srgbClr val="93866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10" name="OTLSHAPE_M_b11006ab1be34a6c83190aab833f54d5_Title"/>
          <p:cNvSpPr txBox="1"/>
          <p:nvPr>
            <p:custDataLst>
              <p:tags r:id="rId117"/>
            </p:custDataLst>
          </p:nvPr>
        </p:nvSpPr>
        <p:spPr>
          <a:xfrm>
            <a:off x="10407106" y="3317325"/>
            <a:ext cx="14478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mtClean="0">
                <a:solidFill>
                  <a:srgbClr val="D8D1C4"/>
                </a:solidFill>
                <a:latin typeface="MS Gothic" panose="020B0609070205080204" pitchFamily="49" charset="-128"/>
              </a:rPr>
              <a:t>Dies. Cause unknown.</a:t>
            </a:r>
            <a:endParaRPr lang="en-US" sz="1100" b="1">
              <a:solidFill>
                <a:srgbClr val="D8D1C4"/>
              </a:solidFill>
              <a:latin typeface="MS Gothic" panose="020B0609070205080204" pitchFamily="49" charset="-128"/>
            </a:endParaRPr>
          </a:p>
        </p:txBody>
      </p:sp>
      <p:sp>
        <p:nvSpPr>
          <p:cNvPr id="13411" name="OTLSHAPE_M_b11006ab1be34a6c83190aab833f54d5_Date"/>
          <p:cNvSpPr txBox="1"/>
          <p:nvPr>
            <p:custDataLst>
              <p:tags r:id="rId118"/>
            </p:custDataLst>
          </p:nvPr>
        </p:nvSpPr>
        <p:spPr>
          <a:xfrm>
            <a:off x="10834292" y="3136900"/>
            <a:ext cx="596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rgbClr val="D5D4B4"/>
                </a:solidFill>
                <a:latin typeface="Calibri" panose="020F0502020204030204" pitchFamily="34" charset="0"/>
              </a:rPr>
              <a:t>Oct 7, 1849</a:t>
            </a:r>
            <a:endParaRPr lang="en-US" sz="1000" spc="-6">
              <a:solidFill>
                <a:srgbClr val="D5D4B4"/>
              </a:solidFill>
              <a:latin typeface="Calibri" panose="020F0502020204030204" pitchFamily="34" charset="0"/>
            </a:endParaRPr>
          </a:p>
        </p:txBody>
      </p:sp>
      <p:sp>
        <p:nvSpPr>
          <p:cNvPr id="13412" name="OTLSHAPE_M_b11006ab1be34a6c83190aab833f54d5_Shape"/>
          <p:cNvSpPr/>
          <p:nvPr>
            <p:custDataLst>
              <p:tags r:id="rId119"/>
            </p:custDataLst>
          </p:nvPr>
        </p:nvSpPr>
        <p:spPr>
          <a:xfrm>
            <a:off x="11060140" y="2933700"/>
            <a:ext cx="152400" cy="177800"/>
          </a:xfrm>
          <a:prstGeom prst="teardrop">
            <a:avLst/>
          </a:prstGeom>
          <a:solidFill>
            <a:srgbClr val="93866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33740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EuMSIsIk9yaWdpbmFsQXNzZW1ibHlWZXJzaW9uIjpudWxsLCJFZGl0aW9uIjoiUGx1cyIsIklzUGx1c0VkaXRpb24iOnRydWV9LCJFZmZlY3QiOjA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xNzgsIlIiOjAsIkciOjAsIkIiOjB9fSwiSXNWaXNpYmxlIjp0cnVlLCJXaWR0aCI6ODU4LjAsIkhlaWdodCI6Mj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QsIkZvbnROYW1lIjoiQ2FsaWJyaSIsIklzQm9sZCI6dHJ1ZSwiSXNJdGFsaWMiOmZhbHNlLCJJc1VuZGVybGluZWQiOmZhbHNlLCJQYXJlbnRTdHlsZSI6bnVsbH0sIkF1dG9TaXplIjowLCJGb3JlZ3JvdW5kIjp7IiRpZCI6IjE1IiwiQ29sb3IiOnsiJGlkIjoiMTYiLCJBIjoyNTUsIlIiOjIwMywiRyI6MTg4LCJCIjoxNjl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AsIlIiOjAsIkciOjAsIkIiOjB9fSwiSXNWaXNpYmxlIjp0cnVlLCJXaWR0aCI6MC4wLCJIZWlnaHQiOjAuMCwiQm9yZGVyU3R5bGUiOm51bGwsIlBhcmVudFN0eWxlIjpudWxsfSwiTGVmdEVuZENhcHNTdHlsZSI6eyIkaWQiOiIyMSIsIkZvbnRTZXR0aW5ncyI6eyIkaWQiOiIyMiIsIkZvbnRTaXplIjoxNCwiRm9udE5hbWUiOiJDYWxpYnJpIiwiSXNCb2xkIjp0cnVlLCJJc0l0YWxpYyI6ZmFsc2UsIklzVW5kZXJsaW5lZCI6ZmFsc2UsIlBhcmVudFN0eWxlIjpudWxsfSwiQXV0b1NpemUiOjAsIkZvcmVncm91bmQiOnsiJGlkIjoiMjMiLCJDb2xvciI6eyIkaWQiOiIyNCIsIkEiOjI1NSwiUiI6MjAzLCJHIjoxODgsIkIiOjE2OX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0cnV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wMCwiRyI6MTg5LCJCIjoxNzZ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MTkxLCJSIjoyNTUsIkciOjAsIkIiOjB9fSwiQXBwZW5kWWVhck9uWWVhckNoYW5nZSI6ZmFsc2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0NywiRyI6NTQsIkIiOjE1M319LCJJc1Zpc2libGUiOnRydWUsIldpZHRoIjowLjAsIkhlaWdodCI6MC4wLCJCb3JkZXJTdHlsZSI6bnVsbCwiUGFyZW50U3R5bGUiOm51bGx9LCJEZWZhdWx0TWlsZXN0b25lU3R5bGUiOnsiJGlkIjoiNTMiLCJTaGFwZSI6OC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c5LCJHIjoxMjksIkIiOjE4OX19LCJMaW5lV2VpZ2h0IjoxLjAsIkxpbmVUeXBlIjowLCJQYXJlbnRTdHlsZSI6bnVsbH0sIklzQmVsb3dUaW1lYmFuZCI6ZmFsc2UsIkhpZGVEYXRlIjpmYWxzZSwiU2hhcGVTaXplIjow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nsiJGlkIjoiNjIiLCJDb2xvciI6eyIkaWQiOiI2MyIsIkEiOjI1NSwiUiI6MjU0LCJHIjoxODYsIkIiOjEwfX0sIklzVmlzaWJsZSI6dHJ1ZSwiV2lkdGgiOjEyLjAsIkhlaWdodCI6MTQ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NUyBHb3RoaWMiLCJJc0JvbGQiOnRydWUsIklzSXRhbGljIjpmYWxzZSwiSXNVbmRlcmxpbmVkIjpmYWxzZSwiUGFyZW50U3R5bGUiOm51bGx9LCJBdXRvU2l6ZSI6MCwiRm9yZWdyb3VuZCI6eyIkaWQiOiI2OSIsIkNvbG9yIjp7IiRpZCI6IjcwIiwiQSI6MjU1LCJSIjoyMTYsIkciOjIwOSwiQiI6MTk2fX0sIk1heFdpZHRoIjoyMDAuMCwiTWF4SGVpZ2h0IjoiSW5maW5pdHkiLCJTbWFydEZvcmVncm91bmRJc0FjdGl2ZSI6ZmFsc2UsIkhvcml6b250YWxBbGlnbm1lbnQiOjAsIlZlcnRpY2FsQWxpZ25tZW50IjowLCJTbWFydEZvcmVncm91bmQiOm51bGw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yMTMsIkciOjIxMiwiQiI6MTgwfX0sIk1heFdpZHRoIjoyMDAuMCwiTWF4SGVpZ2h0IjoiSW5maW5pdHkiLCJTbWFydEZvcmVncm91bmRJc0FjdGl2ZSI6ZmFsc2UsIkhvcml6b250YWxBbGlnbm1lbnQiOjAsIlZlcnRpY2FsQWxpZ25tZW50IjowLCJTbWFydEZvcmVncm91bmQiOm51bGw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yIiwiU2hhcGUiOjEsIlNoYXBlVGhpY2tuZXNzIjowLCJEdXJhdGlvbkZvcm1hdCI6MCwiSW5jbHVkZU5vbldvcmtpbmdEYXlzSW5EdXJhdGlvbiI6ZmFsc2UsIlBlcmNlbnRhZ2VDb21wbGV0ZVN0eWxlIjp7IiRpZCI6IjgzIiwiRm9udFNldHRpbmdzIjp7IiRpZCI6Ijg0IiwiRm9udFNpemUiOjEwLCJGb250TmFtZSI6IkNhbGlicmkiLCJJc0JvbGQiOmZhbHNlLCJJc0l0YWxpYyI6ZmFsc2UsIklzVW5kZXJsaW5lZCI6ZmFsc2UsIlBhcmVudFN0eWxlIjpudWxsfSwiQXV0b1NpemUiOjAsIkZvcmVncm91bmQiOnsiJGlkIjoiODUiLCJDb2xvciI6eyIkaWQiOiI4NiIsIkEiOjI1NSwiUiI6MjM3LCJHIjoxMjUsIkIiOjQ5fX0sIk1heFdpZHRoIjoyMDAuMCwiTWF4SGVpZ2h0IjoiSW5maW5pdHkiLCJTbWFydEZvcmVncm91bmRJc0FjdGl2ZSI6ZmFsc2UsIkhvcml6b250YWxBbGlnbm1lbnQiOjAsIlZlcnRpY2FsQWxpZ25tZW50IjowLCJTbWFydEZvcmVncm91bmQiOm51bGwsIk1hcmdpbiI6eyIkaWQiOiI4NyIsIlRvcCI6MCwiTGVmdCI6MCwiUmlnaHQiOjAsIkJvdHRvbSI6MH0sIlBhZGRpbmciOnsiJGlkIjoiODgiLCJUb3AiOjAsIkxlZnQiOjAsIlJpZ2h0IjowLCJCb3R0b20iOjB9LCJCYWNrZ3JvdW5kIjp7IiRpZCI6Ijg5IiwiQ29sb3IiOnsiJHJlZiI6IjIwIn19LCJJc1Zpc2libGUiOnRydWUsIldpZHRoIjowLjAsIkhlaWdodCI6MC4wLCJCb3JkZXJTdHlsZSI6bnVsbCwiUGFyZW50U3R5bGUiOm51bGx9LCJEdXJhdGlvblN0eWxlIjp7IiRpZCI6IjkwIiwiRm9udFNldHRpbmdzIjp7IiRpZCI6IjkxIiwiRm9udFNpemUiOjEwLCJGb250TmFtZSI6IkNhbGlicmkiLCJJc0JvbGQiOmZhbHNlLCJJc0l0YWxpYyI6ZmFsc2UsIklzVW5kZXJsaW5lZCI6ZmFsc2UsIlBhcmVudFN0eWxlIjpudWxsfSwiQXV0b1NpemUiOjAsIkZvcmVncm91bmQiOnsiJGlkIjoiOTIiLCJDb2xvciI6eyIkaWQiOiI5MyIsIkEiOjI1NSwiUiI6MjM3LCJHIjoxMjUsIkIiOjQ5fX0sIk1heFdpZHRoIjoyMDAuMCwiTWF4SGVpZ2h0IjoiSW5maW5pdHkiLCJTbWFydEZvcmVncm91bmRJc0FjdGl2ZSI6ZmFsc2UsIkhvcml6b250YWxBbGlnbm1lbnQiOjAsIlZlcnRpY2FsQWxpZ25tZW50IjowLCJTbWFydEZvcmVncm91bmQiOm51bGwsIk1hcmdpbiI6eyIkaWQiOiI5NCIsIlRvcCI6MCwiTGVmdCI6MCwiUmlnaHQiOjAsIkJvdHRvbSI6MH0sIlBhZGRpbmciOnsiJGlkIjoiOTUiLCJUb3AiOjAsIkxlZnQiOjAsIlJpZ2h0IjowLCJCb3R0b20iOjB9LCJCYWNrZ3JvdW5kIjp7IiRpZCI6Ijk2IiwiQ29sb3IiOnsiJHJlZiI6IjIwIn19LCJJc1Zpc2libGUiOnRydWUsIldpZHRoIjowLjAsIkhlaWdodCI6MC4wLCJCb3JkZXJTdHlsZSI6bnVsbCwiUGFyZW50U3R5bGUiOm51bGx9LCJIb3Jpem9udGFsQ29ubmVjdG9yU3R5bGUiOnsiJGlkIjoiOTciLCJMaW5lQ29sb3IiOnsiJGlkIjoiOTgiLCIkdHlwZSI6Ik5MUkUuQ29tbW9uLkRvbS5Tb2xpZENvbG9yQnJ1c2gsIE5MUkUuQ29tbW9uIiwiQ29sb3IiOnsiJGlkIjoiOTkiLCJBIjoyNTUsIlIiOjIwNCwiRyI6MjA0LCJCIjoyMDR9fSwiTGluZVdlaWdodCI6MS4wLCJMaW5lVHlwZSI6MCwiUGFyZW50U3R5bGUiOm51bGx9LCJWZXJ0aWNhbENvbm5lY3RvclN0eWxlIjp7IiRpZCI6IjEwMCIsIkxpbmVDb2xvciI6eyIkaWQiOiIxMDEiLCIkdHlwZSI6Ik5MUkUuQ29tbW9uLkRvbS5Tb2xpZENvbG9yQnJ1c2gsIE5MUkUuQ29tbW9uIiwiQ29sb3IiOnsiJGlkIjoiMTAyIiwiQSI6MjU1LCJSIjoyMDQsIkciOjIwNCwiQiI6MjA0fX0sIkxpbmVXZWlnaHQiOjAuMCwiTGluZVR5cGUiOjAsIlBhcmVudFN0eWxlIjpudWxsfSwiTWFyZ2luIjpudWxsLCJTdGFydERhdGVQb3NpdGlvbiI6MywiRW5kRGF0ZVBvc2l0aW9uIjozLCJEYXRlSXNWaXNpYmxlIjp0cnVlLCJUaXRsZVBvc2l0aW9uIjo0LCJEdXJhdGlvblBvc2l0aW9uIjo2LCJQZXJjZW50YWdlQ29tcGxldGVkUG9zaXRpb24iOjYsIlNwYWNpbmciOjMsIklzQmVsb3dUaW1lYmFuZCI6ZmFsc2UsIlBlcmNlbnRhZ2VDb21wbGV0ZVNoYXBlT3BhY2l0eSI6MzUsIlNoYXBlU3R5bGUiOnsiJGlkIjoiMTAzIiwiTWFyZ2luIjp7IiRpZCI6IjEwNCIsIlRvcCI6MCwiTGVmdCI6NCwiUmlnaHQiOjQsIkJvdHRvbSI6MH0sIlBhZGRpbmciOnsiJGlkIjoiMTA1IiwiVG9wIjowLCJMZWZ0IjowLCJSaWdodCI6MCwiQm90dG9tIjowfSwiQmFja2dyb3VuZCI6eyIkaWQiOiIxMDYiLCJDb2xvciI6eyIkaWQiOiIxMDciLCJBIjoyNTUsIlIiOjAsIkciOjExNCwiQiI6MTg4fX0sIklzVmlzaWJsZSI6dHJ1ZSwiV2lkdGgiOjAuMCwiSGVpZ2h0IjoxMC4wLCJCb3JkZXJTdHlsZSI6eyIkaWQiOiIxMDgiLCJMaW5lQ29sb3IiOnsiJGlkIjoiMTA5IiwiJHR5cGUiOiJOTFJFLkNvbW1vbi5Eb20uU29saWRDb2xvckJydXNoLCBOTFJFLkNvbW1vbiIsIkNvbG9yIjp7IiRpZCI6IjExMCIsIkEiOjI1NSwiUiI6MjU1LCJHIjowLCJCIjowfX0sIkxpbmVXZWlnaHQiOjAuMCwiTGluZVR5cGUiOjAsIlBhcmVudFN0eWxlIjpudWxsfSwiUGFyZW50U3R5bGUiOm51bGx9LCJUaXRsZVN0eWxlIjp7IiRpZCI6IjExMSIsIkZvbnRTZXR0aW5ncyI6eyIkaWQiOiIxMTIiLCJGb250U2l6ZSI6MTEsIkZvbnROYW1lIjoiQ2FsaWJyaSIsIklzQm9sZCI6dHJ1ZSwiSXNJdGFsaWMiOmZhbHNlLCJJc1VuZGVybGluZWQiOmZhbHNlLCJQYXJlbnRTdHlsZSI6bnVsbH0sIkF1dG9TaXplIjowLCJGb3JlZ3JvdW5kIjp7IiRpZCI6IjExMyIsIkNvbG9yIjp7IiRpZCI6IjExNCIsIkEiOjI1NSwiUiI6MCwiRyI6MCwiQiI6MH19LCJNYXhXaWR0aCI6OTYwLjAsIk1heEhlaWdodCI6IkluZmluaXR5IiwiU21hcnRGb3JlZ3JvdW5kSXNBY3RpdmUiOmZhbHNlLCJIb3Jpem9udGFsQWxpZ25tZW50IjowLCJWZXJ0aWNhbEFsaWdubWVudCI6MCwiU21hcnRGb3JlZ3JvdW5kIjpudWxsLCJNYXJnaW4iOnsiJGlkIjoiMTE1IiwiVG9wIjowLCJMZWZ0IjowLCJSaWdodCI6MCwiQm90dG9tIjowfSwiUGFkZGluZyI6eyIkaWQiOiIxMTYiLCJUb3AiOjAsIkxlZnQiOjAsIlJpZ2h0IjowLCJCb3R0b20iOjB9LCJCYWNrZ3JvdW5kIjp7IiRpZCI6IjExNyIsIkNvbG9yIjp7IiRyZWYiOiIyMCJ9fSwiSXNWaXNpYmxlIjp0cnVlLCJXaWR0aCI6MC4wLCJIZWlnaHQiOjAuMCwiQm9yZGVyU3R5bGUiOm51bGwsIlBhcmVudFN0eWxlIjpudWxsfSwiRGF0ZVN0eWxlIjp7IiRpZCI6IjExOCIsIkZvbnRTZXR0aW5ncyI6eyIkaWQiOiIxMTkiLCJGb250U2l6ZSI6MTAsIkZvbnROYW1lIjoiQ2FsaWJyaSIsIklzQm9sZCI6ZmFsc2UsIklzSXRhbGljIjpmYWxzZSwiSXNVbmRlcmxpbmVkIjpmYWxzZSwiUGFyZW50U3R5bGUiOm51bGx9LCJBdXRvU2l6ZSI6MCwiRm9yZWdyb3VuZCI6eyIkaWQiOiIxMjAiLCJDb2xvciI6eyIkaWQiOiIxMjEiLCJBIjoyNTUsIlIiOjY4LCJHIjo4NCwiQiI6MTA2fX0sIk1heFdpZHRoIjoyMDAuMCwiTWF4SGVpZ2h0IjoiSW5maW5pdHkiLCJTbWFydEZvcmVncm91bmRJc0FjdGl2ZSI6ZmFsc2UsIkhvcml6b250YWxBbGlnbm1lbnQiOjAsIlZlcnRpY2FsQWxpZ25tZW50IjowLCJTbWFydEZvcmVncm91bmQiOm51bGwsIk1hcmdpbiI6eyIkaWQiOiIxMjIiLCJUb3AiOjAsIkxlZnQiOjAsIlJpZ2h0IjowLCJCb3R0b20iOjB9LCJQYWRkaW5nIjp7IiRpZCI6IjEyMyIsIlRvcCI6MCwiTGVmdCI6MCwiUmlnaHQiOjAsIkJvdHRvbSI6MH0sIkJhY2tncm91bmQiOnsiJGlkIjoiMTI0IiwiQ29sb3IiOnsiJHJlZiI6IjIwIn19LCJJc1Zpc2libGUiOnRydWUsIldpZHRoIjowLjAsIkhlaWdodCI6MC4wLCJCb3JkZXJTdHlsZSI6bnVsbCwiUGFyZW50U3R5bGUiOm51bGx9LCJEYXRlRm9ybWF0Ijp7IiRpZCI6IjEy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2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ciLCJTdGFydERhdGUiOiIwMDAxLTAxLTAxVDAwOjAwOjAwIiwiRW5kRGF0ZSI6IjE4NDktMTAtMDdUMjM6NTk6MDBaIiwiRm9ybWF0IjoiTU1NIiwiVHlwZSI6NCwiQXV0b0RhdGVSYW5nZSI6dHJ1ZSwiV29ya2luZ0RheXMiOjMxLCJUb2RheU1hcmtlclRleHQiOiJUb2RheSIsIkF1dG9TY2FsZVR5cGUiOnRydWV9LCJNaWxlc3RvbmVzIjpbeyIkaWQiOiIxMjgiLCJEYXRlIjoiMTgwOS0wMS0xOVQyMzo1OTowMFoiLCJTdHlsZSI6eyIkaWQiOiIxMjkiLCJTaGFwZSI6OCwiQ29ubmVjdG9yTWFyZ2luIjp7IiRyZWYiOiI1NCJ9LCJDb25uZWN0b3JTdHlsZSI6eyIkaWQiOiIxMzAiLCJMaW5lQ29sb3IiOnsiJGlkIjoiMTMxIiwiJHR5cGUiOiJOTFJFLkNvbW1vbi5Eb20uU29saWRDb2xvckJydXNoLCBOTFJFLkNvbW1vbiIsIkNvbG9yIjp7IiRpZCI6IjEzMiIsIkEiOjI1NSwiUiI6MTQ3LCJHIjoxMzQsIkIiOjk5fX0sIkxpbmVXZWlnaHQiOjEuMCwiTGluZVR5cGUiOjAsIlBhcmVudFN0eWxlIjpudWxsfSwiSXNCZWxvd1RpbWViYW5kIjpmYWxzZSwiSGlkZURhdGUiOmZhbHNlLCJTaGFwZVNpemUiOjAsIlNwYWNpbmciOjIuMCwiUGFkZGluZyI6eyIkcmVmIjoiNTgifSwiU2hhcGVTdHlsZSI6eyIkaWQiOiIxMzMiLCJNYXJnaW4iOnsiJHJlZiI6IjYwIn0sIlBhZGRpbmciOnsiJHJlZiI6IjYxIn0sIkJhY2tncm91bmQiOnsiJGlkIjoiMTM0IiwiQ29sb3IiOnsiJGlkIjoiMTM1IiwiQSI6MjU1LCJSIjoxNDcsIkciOjEzNCwiQiI6OTl9fSwiSXNWaXNpYmxlIjp0cnVlLCJXaWR0aCI6MTIuMCwiSGVpZ2h0IjoxNC4wLCJCb3JkZXJTdHlsZSI6eyIkaWQiOiIxMzYiLCJMaW5lQ29sb3IiOnsiJHJlZiI6IjY1In0sIkxpbmVXZWlnaHQiOjAuMCwiTGluZVR5cGUiOjAsIlBhcmVudFN0eWxlIjpudWxsfSwiUGFyZW50U3R5bGUiOm51bGx9LCJUaXRsZVN0eWxlIjp7IiRpZCI6IjEzNyIsIkZvbnRTZXR0aW5ncyI6eyIkaWQiOiIxMzgiLCJGb250U2l6ZSI6MTEsIkZvbnROYW1lIjoiTVMgR290aGljIiwiSXNCb2xkIjp0cnVlLCJJc0l0YWxpYyI6ZmFsc2UsIklzVW5kZXJsaW5lZCI6ZmFsc2UsIlBhcmVudFN0eWxlIjpudWxsfSwiQXV0b1NpemUiOjIsIkZvcmVncm91bmQiOnsiJGlkIjoiMTM5IiwiQ29sb3IiOnsiJGlkIjoiMTQwIiwiQSI6MjU1LCJSIjoyMTYsIkciOjIwOSwiQiI6MTk2fX0sIk1heFdpZHRoIjoxMTUuMjY5MDU4MjI3NTM5MDYsIk1heEhlaWdodCI6IkluZmluaXR5IiwiU21hcnRGb3JlZ3JvdW5kSXNBY3RpdmUiOmZhbHNlLCJIb3Jpem9udGFsQWxpZ25tZW50IjoxLCJWZXJ0aWNhbEFsaWdubWVudCI6MCwiU21hcnRGb3JlZ3JvdW5kIjpudWxsLCJNYXJnaW4iOnsiJHJlZiI6IjcxIn0sIlBhZGRpbmciOnsiJHJlZiI6IjcyIn0sIkJhY2tncm91bmQiOnsiJHJlZiI6IjczIn0sIklzVmlzaWJsZSI6dHJ1ZSwiV2lkdGgiOjAuMCwiSGVpZ2h0IjowLjAsIkJvcmRlclN0eWxlIjp7IiRpZCI6IjE0MSIsIkxpbmVDb2xvciI6bnVsbCwiTGluZVdlaWdodCI6MC4wLCJMaW5lVHlwZSI6MCwiUGFyZW50U3R5bGUiOm51bGx9LCJQYXJlbnRTdHlsZSI6bnVsbH0sIkRhdGVTdHlsZSI6eyIkaWQiOiIxNDIiLCJGb250U2V0dGluZ3MiOnsiJGlkIjoiMTQzIiwiRm9udFNpemUiOjEwLCJGb250TmFtZSI6IkNhbGlicmkiLCJJc0JvbGQiOmZhbHNlLCJJc0l0YWxpYyI6ZmFsc2UsIklzVW5kZXJsaW5lZCI6ZmFsc2UsIlBhcmVudFN0eWxlIjpudWxsfSwiQXV0b1NpemUiOjAsIkZvcmVncm91bmQiOnsiJGlkIjoiMTQ0IiwiQ29sb3IiOnsiJGlkIjoiMTQ1IiwiQSI6MjU1LCJSIjoyMTMsIkciOjIxMiwiQiI6MTgwfX0sIk1heFdpZHRoIjoyMDA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MTQ2IiwiTGluZUNvbG9yIjpudWxsLCJMaW5lV2VpZ2h0IjowLjAsIkxpbmVUeXBlIjowLCJQYXJlbnRTdHlsZSI6bnVsbH0sIlBhcmVudFN0eWxlIjpudWxsfSwiRGF0ZUZvcm1hdCI6eyIkaWQiOiIxNDc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SwiUGVyY2VudGFnZUNvbXBsZXRlIjpudWxsLCJQb3NpdGlvbiI6eyJSYXRpbyI6MC4xNjA5ODM1MzA2ODAzMzg1NSwiSXNDdXN0b20iOmZhbHNlfSwiRGF0ZUZvcm1hdCI6eyIkcmVmIjoiMTQ3In0sIklkIjoiYjU2NDg1MDgtOTcxMC00MzY2LTg2MDktMzRjMGRiZDZiYzJkIiwiSW1wb3J0SWQiOiIxIiwiVGl0bGUiOiJFZGdhciBQb2UgaXMgYm9ybiIsIk5vdGUiOm51bGwsIkh5cGVybGluayI6bnVsbCwiSXNDaGFuZ2VkIjpmYWxzZSwiSXNOZXciOmZhbHNlfSx7IiRpZCI6IjE0OCIsIkRhdGUiOiIxODExLTAxLTAxVDIzOjU5OjAwWiIsIlN0eWxlIjp7IiRpZCI6IjE0OSIsIlNoYXBlIjo4LCJDb25uZWN0b3JNYXJnaW4iOnsiJHJlZiI6IjU0In0sIkNvbm5lY3RvclN0eWxlIjp7IiRpZCI6IjE1MCIsIkxpbmVDb2xvciI6eyIkaWQiOiIxNTEiLCIkdHlwZSI6Ik5MUkUuQ29tbW9uLkRvbS5Tb2xpZENvbG9yQnJ1c2gsIE5MUkUuQ29tbW9uIiwiQ29sb3IiOnsiJGlkIjoiMTUyIiwiQSI6MjU1LCJSIjoxNDcsIkciOjEzNCwiQiI6OTl9fSwiTGluZVdlaWdodCI6MS4wLCJMaW5lVHlwZSI6MCwiUGFyZW50U3R5bGUiOm51bGx9LCJJc0JlbG93VGltZWJhbmQiOnRydWUsIkhpZGVEYXRlIjpmYWxzZSwiU2hhcGVTaXplIjowLCJTcGFjaW5nIjoyLjAsIlBhZGRpbmciOnsiJHJlZiI6IjU4In0sIlNoYXBlU3R5bGUiOnsiJGlkIjoiMTUzIiwiTWFyZ2luIjp7IiRyZWYiOiI2MCJ9LCJQYWRkaW5nIjp7IiRyZWYiOiI2MSJ9LCJCYWNrZ3JvdW5kIjp7IiRpZCI6IjE1NCIsIkNvbG9yIjp7IiRpZCI6IjE1NSIsIkEiOjI1NSwiUiI6MTQ3LCJHIjoxMzQsIkIiOjk5fX0sIklzVmlzaWJsZSI6dHJ1ZSwiV2lkdGgiOjEyLjAsIkhlaWdodCI6MTQuMCwiQm9yZGVyU3R5bGUiOnsiJGlkIjoiMTU2IiwiTGluZUNvbG9yIjp7IiRyZWYiOiI2NSJ9LCJMaW5lV2VpZ2h0IjowLjAsIkxpbmVUeXBlIjowLCJQYXJlbnRTdHlsZSI6bnVsbH0sIlBhcmVudFN0eWxlIjpudWxsfSwiVGl0bGVTdHlsZSI6eyIkaWQiOiIxNTciLCJGb250U2V0dGluZ3MiOnsiJGlkIjoiMTU4IiwiRm9udFNpemUiOjExLCJGb250TmFtZSI6Ik1TIEdvdGhpYyIsIklzQm9sZCI6dHJ1ZSwiSXNJdGFsaWMiOmZhbHNlLCJJc1VuZGVybGluZWQiOmZhbHNlLCJQYXJlbnRTdHlsZSI6bnVsbH0sIkF1dG9TaXplIjoyLCJGb3JlZ3JvdW5kIjp7IiRpZCI6IjE1OSIsIkNvbG9yIjp7IiRpZCI6IjE2MCIsIkEiOjI1NSwiUiI6MjE2LCJHIjoyMDksIkIiOjE5Nn19LCJNYXhXaWR0aCI6MzU2Ljg4OTM3Mzc3OTI5Njg3LCJNYXhIZWlnaHQiOiJJbmZpbml0eSIsIlNtYXJ0Rm9yZWdyb3VuZElzQWN0aXZlIjpmYWxzZSwiSG9yaXpvbnRhbEFsaWdubWVudCI6MSwiVmVydGljYWxBbGlnbm1lbnQiOjAsIlNtYXJ0Rm9yZWdyb3VuZCI6bnVsbCwiTWFyZ2luIjp7IiRyZWYiOiI3MSJ9LCJQYWRkaW5nIjp7IiRyZWYiOiI3MiJ9LCJCYWNrZ3JvdW5kIjp7IiRyZWYiOiI3MyJ9LCJJc1Zpc2libGUiOnRydWUsIldpZHRoIjowLjAsIkhlaWdodCI6MC4wLCJCb3JkZXJTdHlsZSI6eyIkaWQiOiIxNjEiLCJMaW5lQ29sb3IiOm51bGwsIkxpbmVXZWlnaHQiOjAuMCwiTGluZVR5cGUiOjAsIlBhcmVudFN0eWxlIjpudWxsfSwiUGFyZW50U3R5bGUiOm51bGx9LCJEYXRlU3R5bGUiOnsiJGlkIjoiMTYyIiwiRm9udFNldHRpbmdzIjp7IiRpZCI6IjE2My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E2NCIsIkxpbmVDb2xvciI6bnVsbCwiTGluZVdlaWdodCI6MC4wLCJMaW5lVHlwZSI6MCwiUGFyZW50U3R5bGUiOm51bGx9LCJQYXJlbnRTdHlsZSI6bnVsbH0sIkRhdGVGb3JtYXQiOnsiJGlkIjoiMTY1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iwiUGVyY2VudGFnZUNvbXBsZXRlIjpudWxsLCJQb3NpdGlvbiI6eyJSYXRpbyI6MC4yNDEzNDU1NjQ1MjQzMzI2NywiSXNDdXN0b20iOmZhbHNlfSwiRGF0ZUZvcm1hdCI6eyIkcmVmIjoiMTY1In0sIklkIjoiZWMyZWQyYTUtZjAzMS00MjVjLWJiMzgtNTFiMmRjY2YxNzhlIiwiSW1wb3J0SWQiOiIxIiwiVGl0bGUiOiJPcnBoYW5lZC4gVGFrZW4gaW4gYnkgdGhlIEFsbGFucyIsIk5vdGUiOm51bGwsIkh5cGVybGluayI6bnVsbCwiSXNDaGFuZ2VkIjpmYWxzZSwiSXNOZXciOmZhbHNlfSx7IiRpZCI6IjE2NiIsIkRhdGUiOiIxODE1LTAxLTAxVDIzOjU5OjAwWiIsIlN0eWxlIjp7IiRpZCI6IjE2NyIsIlNoYXBlIjo4LCJDb25uZWN0b3JNYXJnaW4iOnsiJHJlZiI6IjU0In0sIkNvbm5lY3RvclN0eWxlIjp7IiRpZCI6IjE2OCIsIkxpbmVDb2xvciI6eyIkaWQiOiIxNjkiLCIkdHlwZSI6Ik5MUkUuQ29tbW9uLkRvbS5Tb2xpZENvbG9yQnJ1c2gsIE5MUkUuQ29tbW9uIiwiQ29sb3IiOnsiJGlkIjoiMTcwIiwiQSI6MjU1LCJSIjoxMjcsIkciOjk2LCJCIjowfX0sIkxpbmVXZWlnaHQiOjEuMCwiTGluZVR5cGUiOjAsIlBhcmVudFN0eWxlIjpudWxsfSwiSXNCZWxvd1RpbWViYW5kIjpmYWxzZSwiSGlkZURhdGUiOmZhbHNlLCJTaGFwZVNpemUiOjAsIlNwYWNpbmciOjIuMCwiUGFkZGluZyI6eyIkcmVmIjoiNTgifSwiU2hhcGVTdHlsZSI6eyIkaWQiOiIxNzEiLCJNYXJnaW4iOnsiJHJlZiI6IjYwIn0sIlBhZGRpbmciOnsiJHJlZiI6IjYxIn0sIkJhY2tncm91bmQiOnsiJGlkIjoiMTcyIiwiQ29sb3IiOnsiJGlkIjoiMTczIiwiQSI6MjU1LCJSIjoxNDcsIkciOjEzNCwiQiI6OTl9fSwiSXNWaXNpYmxlIjp0cnVlLCJXaWR0aCI6MTIuMCwiSGVpZ2h0IjoxNC4wLCJCb3JkZXJTdHlsZSI6eyIkaWQiOiIxNzQiLCJMaW5lQ29sb3IiOnsiJHJlZiI6IjY1In0sIkxpbmVXZWlnaHQiOjAuMCwiTGluZVR5cGUiOjAsIlBhcmVudFN0eWxlIjpudWxsfSwiUGFyZW50U3R5bGUiOm51bGx9LCJUaXRsZVN0eWxlIjp7IiRpZCI6IjE3NSIsIkZvbnRTZXR0aW5ncyI6eyIkaWQiOiIxNzYiLCJGb250U2l6ZSI6MTEsIkZvbnROYW1lIjoiTVMgR290aGljIiwiSXNCb2xkIjp0cnVlLCJJc0l0YWxpYyI6ZmFsc2UsIklzVW5kZXJsaW5lZCI6ZmFsc2UsIlBhcmVudFN0eWxlIjpudWxsfSwiQXV0b1NpemUiOjAsIkZvcmVncm91bmQiOnsiJHJlZiI6IjY5In0sIk1heFdpZHRoIjoyMDAuMCwiTWF4SGVpZ2h0IjoiSW5maW5pdHkiLCJTbWFydEZvcmVncm91bmRJc0FjdGl2ZSI6ZmFsc2UsIkhvcml6b250YWxBbGlnbm1lbnQiOjEsIlZlcnRpY2FsQWxpZ25tZW50IjowLCJTbWFydEZvcmVncm91bmQiOm51bGwsIk1hcmdpbiI6eyIkcmVmIjoiNzEifSwiUGFkZGluZyI6eyIkcmVmIjoiNzIifSwiQmFja2dyb3VuZCI6eyIkcmVmIjoiNzMifSwiSXNWaXNpYmxlIjp0cnVlLCJXaWR0aCI6MC4wLCJIZWlnaHQiOjAuMCwiQm9yZGVyU3R5bGUiOnsiJGlkIjoiMTc3IiwiTGluZUNvbG9yIjpudWxsLCJMaW5lV2VpZ2h0IjowLjAsIkxpbmVUeXBlIjowLCJQYXJlbnRTdHlsZSI6bnVsbH0sIlBhcmVudFN0eWxlIjpudWxsfSwiRGF0ZVN0eWxlIjp7IiRpZCI6IjE3OCIsIkZvbnRTZXR0aW5ncyI6eyIkaWQiOiIxNzk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TWFyZ2luIjp7IiRyZWYiOiI3OCJ9LCJQYWRkaW5nIjp7IiRyZWYiOiI3OSJ9LCJCYWNrZ3JvdW5kIjp7IiRyZWYiOiI4MCJ9LCJJc1Zpc2libGUiOnRydWUsIldpZHRoIjowLjAsIkhlaWdodCI6MC4wLCJCb3JkZXJTdHlsZSI6eyIkaWQiOiIxODAiLCJMaW5lQ29sb3IiOm51bGwsIkxpbmVXZWlnaHQiOjAuMCwiTGluZVR5cGUiOjAsIlBhcmVudFN0eWxlIjpudWxsfSwiUGFyZW50U3R5bGUiOm51bGx9LCJEYXRlRm9ybWF0Ijp7IiRpZCI6IjE4MS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MsIlBlcmNlbnRhZ2VDb21wbGV0ZSI6bnVsbCwiUG9zaXRpb24iOnsiUmF0aW8iOjAuMTQ4NjQyMDI0Mjg3NDcxMDYsIklzQ3VzdG9tIjpmYWxzZX0sIkRhdGVGb3JtYXQiOnsiJHJlZiI6IjE4MSJ9LCJJZCI6ImYxYTBiOTkzLThjZTItNGJlYi1iNGM0LWU3OTRlZTY3NjRlOCIsIkltcG9ydElkIjoiMSIsIlRpdGxlIjoiTW92ZXMgdG8gRW5nbGFuZCB3aXRoIHRoZSBBbGxhbnMiLCJOb3RlIjpudWxsLCJIeXBlcmxpbmsiOm51bGwsIklzQ2hhbmdlZCI6ZmFsc2UsIklzTmV3IjpmYWxzZX0seyIkaWQiOiIxODIiLCJEYXRlIjoiMTgxNi0wMS0wMVQyMzo1OTowMFoiLCJTdHlsZSI6eyIkaWQiOiIxODMiLCJTaGFwZSI6OCwiQ29ubmVjdG9yTWFyZ2luIjp7IiRyZWYiOiI1NCJ9LCJDb25uZWN0b3JTdHlsZSI6eyIkaWQiOiIxODQiLCJMaW5lQ29sb3IiOnsiJGlkIjoiMTg1IiwiJHR5cGUiOiJOTFJFLkNvbW1vbi5Eb20uU29saWRDb2xvckJydXNoLCBOTFJFLkNvbW1vbiIsIkNvbG9yIjp7IiRpZCI6IjE4NiIsIkEiOjI1NSwiUiI6MTQ3LCJHIjoxMzQsIkIiOjk5fX0sIkxpbmVXZWlnaHQiOjEuMCwiTGluZVR5cGUiOjAsIlBhcmVudFN0eWxlIjpudWxsfSwiSXNCZWxvd1RpbWViYW5kIjp0cnVlLCJIaWRlRGF0ZSI6ZmFsc2UsIlNoYXBlU2l6ZSI6MCwiU3BhY2luZyI6Mi4wLCJQYWRkaW5nIjp7IiRyZWYiOiI1OCJ9LCJTaGFwZVN0eWxlIjp7IiRpZCI6IjE4NyIsIk1hcmdpbiI6eyIkcmVmIjoiNjAifSwiUGFkZGluZyI6eyIkcmVmIjoiNjEifSwiQmFja2dyb3VuZCI6eyIkaWQiOiIxODgiLCJDb2xvciI6eyIkaWQiOiIxODkiLCJBIjoyNTUsIlIiOjE0NywiRyI6MTM0LCJCIjo5OX19LCJJc1Zpc2libGUiOnRydWUsIldpZHRoIjoxMi4wLCJIZWlnaHQiOjE0LjAsIkJvcmRlclN0eWxlIjp7IiRpZCI6IjE5MCIsIkxpbmVDb2xvciI6eyIkcmVmIjoiNjUifSwiTGluZVdlaWdodCI6MC4wLCJMaW5lVHlwZSI6MCwiUGFyZW50U3R5bGUiOm51bGx9LCJQYXJlbnRTdHlsZSI6bnVsbH0sIlRpdGxlU3R5bGUiOnsiJGlkIjoiMTkxIiwiRm9udFNldHRpbmdzIjp7IiRpZCI6IjE5MiIsIkZvbnRTaXplIjoxMSwiRm9udE5hbWUiOiJNUyBHb3RoaWMiLCJJc0JvbGQiOnRydWUsIklzSXRhbGljIjpmYWxzZSwiSXNVbmRlcmxpbmVkIjpmYWxzZSwiUGFyZW50U3R5bGUiOm51bGx9LCJBdXRvU2l6ZSI6MCwiRm9yZWdyb3VuZCI6eyIkcmVmIjoiNjkifSwiTWF4V2lkdGgiOjIwMC4wLCJNYXhIZWlnaHQiOiJJbmZpbml0eSIsIlNtYXJ0Rm9yZWdyb3VuZElzQWN0aXZlIjpmYWxzZSwiSG9yaXpvbnRhbEFsaWdubWVudCI6MSwiVmVydGljYWxBbGlnbm1lbnQiOjAsIlNtYXJ0Rm9yZWdyb3VuZCI6bnVsbCwiTWFyZ2luIjp7IiRyZWYiOiI3MSJ9LCJQYWRkaW5nIjp7IiRyZWYiOiI3MiJ9LCJCYWNrZ3JvdW5kIjp7IiRyZWYiOiI3MyJ9LCJJc1Zpc2libGUiOnRydWUsIldpZHRoIjowLjAsIkhlaWdodCI6MC4wLCJCb3JkZXJTdHlsZSI6eyIkaWQiOiIxOTMiLCJMaW5lQ29sb3IiOm51bGwsIkxpbmVXZWlnaHQiOjAuMCwiTGluZVR5cGUiOjAsIlBhcmVudFN0eWxlIjpudWxsfSwiUGFyZW50U3R5bGUiOm51bGx9LCJEYXRlU3R5bGUiOnsiJGlkIjoiMTk0IiwiRm9udFNldHRpbmdzIjp7IiRpZCI6IjE5N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E5NiIsIkxpbmVDb2xvciI6bnVsbCwiTGluZVdlaWdodCI6MC4wLCJMaW5lVHlwZSI6MCwiUGFyZW50U3R5bGUiOm51bGx9LCJQYXJlbnRTdHlsZSI6bnVsbH0sIkRhdGVGb3JtYXQiOnsiJGlkIjoiMTk3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CwiUGVyY2VudGFnZUNvbXBsZXRlIjpudWxsLCJQb3NpdGlvbiI6eyJSYXRpbyI6MC4xNDg2NDIwMTcyMjMyMTY4OCwiSXNDdXN0b20iOmZhbHNlfSwiRGF0ZUZvcm1hdCI6eyIkcmVmIjoiMTk3In0sIklkIjoiYjEzZmZmZDYtMDIzOC00NjMxLWE5YjUtMDdjMWZhZmI2OTg1IiwiSW1wb3J0SWQiOiIxIiwiVGl0bGUiOiJFbnRlcnMgYm9hcmRpbmcgc2Nob29sIiwiTm90ZSI6bnVsbCwiSHlwZXJsaW5rIjpudWxsLCJJc0NoYW5nZWQiOmZhbHNlLCJJc05ldyI6ZmFsc2V9LHsiJGlkIjoiMTk4IiwiRGF0ZSI6IjE4MTgtMDEtMDFUMjM6NTk6MDBaIiwiU3R5bGUiOnsiJGlkIjoiMTk5IiwiU2hhcGUiOjgsIkNvbm5lY3Rvck1hcmdpbiI6eyIkcmVmIjoiNTQifSwiQ29ubmVjdG9yU3R5bGUiOnsiJGlkIjoiMjAwIiwiTGluZUNvbG9yIjp7IiRpZCI6IjIwMSIsIiR0eXBlIjoiTkxSRS5Db21tb24uRG9tLlNvbGlkQ29sb3JCcnVzaCwgTkxSRS5Db21tb24iLCJDb2xvciI6eyIkaWQiOiIyMDIiLCJBIjoyNTUsIlIiOjE0NywiRyI6MTM0LCJCIjo5OX19LCJMaW5lV2VpZ2h0IjoxLjAsIkxpbmVUeXBlIjowLCJQYXJlbnRTdHlsZSI6bnVsbH0sIklzQmVsb3dUaW1lYmFuZCI6ZmFsc2UsIkhpZGVEYXRlIjpmYWxzZSwiU2hhcGVTaXplIjowLCJTcGFjaW5nIjoyLjAsIlBhZGRpbmciOnsiJHJlZiI6IjU4In0sIlNoYXBlU3R5bGUiOnsiJGlkIjoiMjAzIiwiTWFyZ2luIjp7IiRyZWYiOiI2MCJ9LCJQYWRkaW5nIjp7IiRyZWYiOiI2MSJ9LCJCYWNrZ3JvdW5kIjp7IiRpZCI6IjIwNCIsIkNvbG9yIjp7IiRpZCI6IjIwNSIsIkEiOjI1NSwiUiI6MTQ3LCJHIjoxMzQsIkIiOjk5fX0sIklzVmlzaWJsZSI6dHJ1ZSwiV2lkdGgiOjEyLjAsIkhlaWdodCI6MTQuMCwiQm9yZGVyU3R5bGUiOnsiJGlkIjoiMjA2IiwiTGluZUNvbG9yIjp7IiRyZWYiOiI2NSJ9LCJMaW5lV2VpZ2h0IjowLjAsIkxpbmVUeXBlIjowLCJQYXJlbnRTdHlsZSI6bnVsbH0sIlBhcmVudFN0eWxlIjpudWxsfSwiVGl0bGVTdHlsZSI6eyIkaWQiOiIyMDciLCJGb250U2V0dGluZ3MiOnsiJGlkIjoiMjA4IiwiRm9udFNpemUiOjExLCJGb250TmFtZSI6Ik1TIEdvdGhpYyIsIklzQm9sZCI6dHJ1ZSwiSXNJdGFsaWMiOmZhbHNlLCJJc1VuZGVybGluZWQiOmZhbHNlLCJQYXJlbnRTdHlsZSI6bnVsbH0sIkF1dG9TaXplIjowLCJGb3JlZ3JvdW5kIjp7IiRyZWYiOiI2OSJ9LCJNYXhXaWR0aCI6MjAwLjAsIk1heEhlaWdodCI6IkluZmluaXR5IiwiU21hcnRGb3JlZ3JvdW5kSXNBY3RpdmUiOmZhbHNlLCJIb3Jpem9udGFsQWxpZ25tZW50IjoxLCJWZXJ0aWNhbEFsaWdubWVudCI6MCwiU21hcnRGb3JlZ3JvdW5kIjpudWxsLCJNYXJnaW4iOnsiJHJlZiI6IjcxIn0sIlBhZGRpbmciOnsiJHJlZiI6IjcyIn0sIkJhY2tncm91bmQiOnsiJHJlZiI6IjczIn0sIklzVmlzaWJsZSI6dHJ1ZSwiV2lkdGgiOjAuMCwiSGVpZ2h0IjowLjAsIkJvcmRlclN0eWxlIjp7IiRpZCI6IjIwOSIsIkxpbmVDb2xvciI6bnVsbCwiTGluZVdlaWdodCI6MC4wLCJMaW5lVHlwZSI6MCwiUGFyZW50U3R5bGUiOm51bGx9LCJQYXJlbnRTdHlsZSI6bnVsbH0sIkRhdGVTdHlsZSI6eyIkaWQiOiIyMTAiLCJGb250U2V0dGluZ3MiOnsiJGlkIjoiMjEx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MjEyIiwiTGluZUNvbG9yIjpudWxsLCJMaW5lV2VpZ2h0IjowLjAsIkxpbmVUeXBlIjowLCJQYXJlbnRTdHlsZSI6bnVsbH0sIlBhcmVudFN0eWxlIjpudWxsfSwiRGF0ZUZvcm1hdCI6eyIkaWQiOiIyMTM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1LCJQZXJjZW50YWdlQ29tcGxldGUiOm51bGwsIlBvc2l0aW9uIjp7IlJhdGlvIjowLjA4MDgwMjU3MTMzMjAxMzE3MSwiSXNDdXN0b20iOmZhbHNlfSwiRGF0ZUZvcm1hdCI6eyIkcmVmIjoiMjEzIn0sIklkIjoiZjc3NjRlYjUtZGRiMi00MzJjLTk0NDItNzU2YjhmMTcwMTUzIiwiSW1wb3J0SWQiOiIxIiwiVGl0bGUiOiJFbnJvbGxzIGF0IHRoZSBNYW5vciBIb3VzZSBTY2hvb2wiLCJOb3RlIjpudWxsLCJIeXBlcmxpbmsiOm51bGwsIklzQ2hhbmdlZCI6ZmFsc2UsIklzTmV3IjpmYWxzZX0seyIkaWQiOiIyMTQiLCJEYXRlIjoiMTgyMC0wMS0wMVQyMzo1OTowMFoiLCJTdHlsZSI6eyIkaWQiOiIyMTUiLCJTaGFwZSI6OCwiQ29ubmVjdG9yTWFyZ2luIjp7IiRyZWYiOiI1NCJ9LCJDb25uZWN0b3JTdHlsZSI6eyIkaWQiOiIyMTYiLCJMaW5lQ29sb3IiOnsiJGlkIjoiMjE3IiwiJHR5cGUiOiJOTFJFLkNvbW1vbi5Eb20uU29saWRDb2xvckJydXNoLCBOTFJFLkNvbW1vbiIsIkNvbG9yIjp7IiRpZCI6IjIxOCIsIkEiOjI1NSwiUiI6MTI3LCJHIjo5NiwiQiI6MH19LCJMaW5lV2VpZ2h0IjoxLjAsIkxpbmVUeXBlIjowLCJQYXJlbnRTdHlsZSI6bnVsbH0sIklzQmVsb3dUaW1lYmFuZCI6dHJ1ZSwiSGlkZURhdGUiOmZhbHNlLCJTaGFwZVNpemUiOjAsIlNwYWNpbmciOjIuMCwiUGFkZGluZyI6eyIkcmVmIjoiNTgifSwiU2hhcGVTdHlsZSI6eyIkaWQiOiIyMTkiLCJNYXJnaW4iOnsiJHJlZiI6IjYwIn0sIlBhZGRpbmciOnsiJHJlZiI6IjYxIn0sIkJhY2tncm91bmQiOnsiJGlkIjoiMjIwIiwiQ29sb3IiOnsiJGlkIjoiMjIxIiwiQSI6MjU1LCJSIjoxNDcsIkciOjEzNCwiQiI6OTl9fSwiSXNWaXNpYmxlIjp0cnVlLCJXaWR0aCI6MTIuMCwiSGVpZ2h0IjoxNC4wLCJCb3JkZXJTdHlsZSI6eyIkaWQiOiIyMjIiLCJMaW5lQ29sb3IiOnsiJHJlZiI6IjY1In0sIkxpbmVXZWlnaHQiOjAuMCwiTGluZVR5cGUiOjAsIlBhcmVudFN0eWxlIjpudWxsfSwiUGFyZW50U3R5bGUiOm51bGx9LCJUaXRsZVN0eWxlIjp7IiRpZCI6IjIyMyIsIkZvbnRTZXR0aW5ncyI6eyIkaWQiOiIyMjQiLCJGb250U2l6ZSI6MTEsIkZvbnROYW1lIjoiTVMgR290aGljIiwiSXNCb2xkIjp0cnVlLCJJc0l0YWxpYyI6ZmFsc2UsIklzVW5kZXJsaW5lZCI6ZmFsc2UsIlBhcmVudFN0eWxlIjpudWxsfSwiQXV0b1NpemUiOjIsIkZvcmVncm91bmQiOnsiJHJlZiI6IjY5In0sIk1heFdpZHRoIjoyMzAuMzc3NDg3MTgyNjE3MTksIk1heEhlaWdodCI6IkluZmluaXR5IiwiU21hcnRGb3JlZ3JvdW5kSXNBY3RpdmUiOmZhbHNlLCJIb3Jpem9udGFsQWxpZ25tZW50IjowLCJWZXJ0aWNhbEFsaWdubWVudCI6MCwiU21hcnRGb3JlZ3JvdW5kIjpudWxsLCJNYXJnaW4iOnsiJHJlZiI6IjcxIn0sIlBhZGRpbmciOnsiJHJlZiI6IjcyIn0sIkJhY2tncm91bmQiOnsiJHJlZiI6IjczIn0sIklzVmlzaWJsZSI6dHJ1ZSwiV2lkdGgiOjAuMCwiSGVpZ2h0IjowLjAsIkJvcmRlclN0eWxlIjp7IiRpZCI6IjIyNSIsIkxpbmVDb2xvciI6bnVsbCwiTGluZVdlaWdodCI6MC4wLCJMaW5lVHlwZSI6MCwiUGFyZW50U3R5bGUiOm51bGx9LCJQYXJlbnRTdHlsZSI6bnVsbH0sIkRhdGVTdHlsZSI6eyIkaWQiOiIyMjYiLCJGb250U2V0dGluZ3MiOnsiJGlkIjoiMjI3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MjI4IiwiTGluZUNvbG9yIjpudWxsLCJMaW5lV2VpZ2h0IjowLjAsIkxpbmVUeXBlIjowLCJQYXJlbnRTdHlsZSI6bnVsbH0sIlBhcmVudFN0eWxlIjpudWxsfSwiRGF0ZUZvcm1hdCI6eyIkaWQiOiIyMjk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2LCJQZXJjZW50YWdlQ29tcGxldGUiOm51bGwsIlBvc2l0aW9uIjp7IlJhdGlvIjowLjA5Mjk2Mjk0NjcxNTE3ODMxLCJJc0N1c3RvbSI6ZmFsc2V9LCJEYXRlRm9ybWF0Ijp7IiRyZWYiOiIyMjkifSwiSWQiOiIzYjBmNjQ0OS03N2E5LTQ3MzctOWMyYS04ZTYyNGE1ZmUyNDAiLCJJbXBvcnRJZCI6IjEiLCJUaXRsZSI6IlNhaWxzIHRvIFZpcmdpbmlhIHdpdGggaGlzIGZvc3RlciBmYW1pbHkiLCJOb3RlIjpudWxsLCJIeXBlcmxpbmsiOm51bGwsIklzQ2hhbmdlZCI6ZmFsc2UsIklzTmV3IjpmYWxzZX0seyIkaWQiOiIyMzAiLCJEYXRlIjoiMTgyNS0wMS0wMVQyMzo1OTowMFoiLCJTdHlsZSI6eyIkaWQiOiIyMzEiLCJTaGFwZSI6OCwiQ29ubmVjdG9yTWFyZ2luIjp7IiRyZWYiOiI1NCJ9LCJDb25uZWN0b3JTdHlsZSI6eyIkaWQiOiIyMzIiLCJMaW5lQ29sb3IiOnsiJGlkIjoiMjMzIiwiJHR5cGUiOiJOTFJFLkNvbW1vbi5Eb20uU29saWRDb2xvckJydXNoLCBOTFJFLkNvbW1vbiIsIkNvbG9yIjp7IiRpZCI6IjIzNCIsIkEiOjI1NSwiUiI6MTQ3LCJHIjoxMzQsIkIiOjk5fX0sIkxpbmVXZWlnaHQiOjEuMCwiTGluZVR5cGUiOjAsIlBhcmVudFN0eWxlIjpudWxsfSwiSXNCZWxvd1RpbWViYW5kIjpmYWxzZSwiSGlkZURhdGUiOmZhbHNlLCJTaGFwZVNpemUiOjAsIlNwYWNpbmciOjIuMCwiUGFkZGluZyI6eyIkcmVmIjoiNTgifSwiU2hhcGVTdHlsZSI6eyIkaWQiOiIyMzUiLCJNYXJnaW4iOnsiJHJlZiI6IjYwIn0sIlBhZGRpbmciOnsiJHJlZiI6IjYxIn0sIkJhY2tncm91bmQiOnsiJGlkIjoiMjM2IiwiQ29sb3IiOnsiJGlkIjoiMjM3IiwiQSI6MjU1LCJSIjoxNDcsIkciOjEzNCwiQiI6OTl9fSwiSXNWaXNpYmxlIjp0cnVlLCJXaWR0aCI6MTIuMCwiSGVpZ2h0IjoxNC4wLCJCb3JkZXJTdHlsZSI6eyIkaWQiOiIyMzgiLCJMaW5lQ29sb3IiOnsiJHJlZiI6IjY1In0sIkxpbmVXZWlnaHQiOjAuMCwiTGluZVR5cGUiOjAsIlBhcmVudFN0eWxlIjpudWxsfSwiUGFyZW50U3R5bGUiOm51bGx9LCJUaXRsZVN0eWxlIjp7IiRpZCI6IjIzOSIsIkZvbnRTZXR0aW5ncyI6eyIkaWQiOiIyNDAiLCJGb250U2l6ZSI6MTEsIkZvbnROYW1lIjoiTVMgR290aGljIiwiSXNCb2xkIjp0cnVlLCJJc0l0YWxpYyI6ZmFsc2UsIklzVW5kZXJsaW5lZCI6ZmFsc2UsIlBhcmVudFN0eWxlIjpudWxsfSwiQXV0b1NpemUiOjIsIkZvcmVncm91bmQiOnsiJGlkIjoiMjQxIiwiQ29sb3IiOnsiJGlkIjoiMjQyIiwiQSI6MjU1LCJSIjoyMTYsIkciOjIwOSwiQiI6MTk2fX0sIk1heFdpZHRoIjoyMzYuNDY5NDUxOTA0Mjk2ODcsIk1heEhlaWdodCI6IkluZmluaXR5IiwiU21hcnRGb3JlZ3JvdW5kSXNBY3RpdmUiOmZhbHNlLCJIb3Jpem9udGFsQWxpZ25tZW50IjoxLCJWZXJ0aWNhbEFsaWdubWVudCI6MCwiU21hcnRGb3JlZ3JvdW5kIjpudWxsLCJNYXJnaW4iOnsiJHJlZiI6IjcxIn0sIlBhZGRpbmciOnsiJHJlZiI6IjcyIn0sIkJhY2tncm91bmQiOnsiJHJlZiI6IjczIn0sIklzVmlzaWJsZSI6dHJ1ZSwiV2lkdGgiOjAuMCwiSGVpZ2h0IjowLjAsIkJvcmRlclN0eWxlIjp7IiRpZCI6IjI0MyIsIkxpbmVDb2xvciI6bnVsbCwiTGluZVdlaWdodCI6MC4wLCJMaW5lVHlwZSI6MCwiUGFyZW50U3R5bGUiOm51bGx9LCJQYXJlbnRTdHlsZSI6bnVsbH0sIkRhdGVTdHlsZSI6eyIkaWQiOiIyNDQiLCJGb250U2V0dGluZ3MiOnsiJGlkIjoiMjQ1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MjQ2IiwiTGluZUNvbG9yIjpudWxsLCJMaW5lV2VpZ2h0IjowLjAsIkxpbmVUeXBlIjowLCJQYXJlbnRTdHlsZSI6bnVsbH0sIlBhcmVudFN0eWxlIjpudWxsfSwiRGF0ZUZvcm1hdCI6eyIkaWQiOiIyNDc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3LCJQZXJjZW50YWdlQ29tcGxldGUiOm51bGwsIlBvc2l0aW9uIjp7IlJhdGlvIjowLjI2NjE1MjA3ODEzNDA0MjI0LCJJc0N1c3RvbSI6dHJ1ZX0sIkRhdGVGb3JtYXQiOnsiJHJlZiI6IjI0NyJ9LCJJZCI6ImQxYjkzMjU1LWQ0ZTktNDY3YS05YmE5LTVjYzA4OWUyNWZhMyIsIkltcG9ydElkIjoiMSIsIlRpdGxlIjoiU2VjcmV0bHkgZW5nYWdlZCB0byBTYXJhaCBFbG1pcmEgUm95c3RlciIsIk5vdGUiOm51bGwsIkh5cGVybGluayI6bnVsbCwiSXNDaGFuZ2VkIjpmYWxzZSwiSXNOZXciOmZhbHNlfSx7IiRpZCI6IjI0OCIsIkRhdGUiOiIxODI2LTAxLTAxVDIzOjU5OjAwWiIsIlN0eWxlIjp7IiRpZCI6IjI0OSIsIlNoYXBlIjo4LCJDb25uZWN0b3JNYXJnaW4iOnsiJHJlZiI6IjU0In0sIkNvbm5lY3RvclN0eWxlIjp7IiRpZCI6IjI1MCIsIkxpbmVDb2xvciI6eyIkaWQiOiIyNTEiLCIkdHlwZSI6Ik5MUkUuQ29tbW9uLkRvbS5Tb2xpZENvbG9yQnJ1c2gsIE5MUkUuQ29tbW9uIiwiQ29sb3IiOnsiJGlkIjoiMjUyIiwiQSI6MjU1LCJSIjoxNDcsIkciOjEzNCwiQiI6OTl9fSwiTGluZVdlaWdodCI6MS4wLCJMaW5lVHlwZSI6MCwiUGFyZW50U3R5bGUiOm51bGx9LCJJc0JlbG93VGltZWJhbmQiOnRydWUsIkhpZGVEYXRlIjpmYWxzZSwiU2hhcGVTaXplIjowLCJTcGFjaW5nIjoyLjAsIlBhZGRpbmciOnsiJHJlZiI6IjU4In0sIlNoYXBlU3R5bGUiOnsiJGlkIjoiMjUzIiwiTWFyZ2luIjp7IiRyZWYiOiI2MCJ9LCJQYWRkaW5nIjp7IiRyZWYiOiI2MSJ9LCJCYWNrZ3JvdW5kIjp7IiRpZCI6IjI1NCIsIkNvbG9yIjp7IiRpZCI6IjI1NSIsIkEiOjI1NSwiUiI6MTQ3LCJHIjoxMzQsIkIiOjk5fX0sIklzVmlzaWJsZSI6dHJ1ZSwiV2lkdGgiOjEyLjAsIkhlaWdodCI6MTQuMCwiQm9yZGVyU3R5bGUiOnsiJGlkIjoiMjU2IiwiTGluZUNvbG9yIjp7IiRyZWYiOiI2NSJ9LCJMaW5lV2VpZ2h0IjowLjAsIkxpbmVUeXBlIjowLCJQYXJlbnRTdHlsZSI6bnVsbH0sIlBhcmVudFN0eWxlIjpudWxsfSwiVGl0bGVTdHlsZSI6eyIkaWQiOiIyNTciLCJGb250U2V0dGluZ3MiOnsiJGlkIjoiMjU4IiwiRm9udFNpemUiOjExLCJGb250TmFtZSI6Ik1TIEdvdGhpYyIsIklzQm9sZCI6dHJ1ZSwiSXNJdGFsaWMiOmZhbHNlLCJJc1VuZGVybGluZWQiOmZhbHNlLCJQYXJlbnRTdHlsZSI6bnVsbH0sIkF1dG9TaXplIjoyLCJGb3JlZ3JvdW5kIjp7IiRpZCI6IjI1OSIsIkNvbG9yIjp7IiRpZCI6IjI2MCIsIkEiOjI1NSwiUiI6MjE2LCJHIjoyMDksIkIiOjE5Nn19LCJNYXhXaWR0aCI6NDAwLjUwOTM2ODg5NjQ4NDM3LCJNYXhIZWlnaHQiOiJJbmZpbml0eSIsIlNtYXJ0Rm9yZWdyb3VuZElzQWN0aXZlIjpmYWxzZSwiSG9yaXpvbnRhbEFsaWdubWVudCI6MCwiVmVydGljYWxBbGlnbm1lbnQiOjAsIlNtYXJ0Rm9yZWdyb3VuZCI6bnVsbCwiTWFyZ2luIjp7IiRyZWYiOiI3MSJ9LCJQYWRkaW5nIjp7IiRyZWYiOiI3MiJ9LCJCYWNrZ3JvdW5kIjp7IiRyZWYiOiI3MyJ9LCJJc1Zpc2libGUiOnRydWUsIldpZHRoIjowLjAsIkhlaWdodCI6MC4wLCJCb3JkZXJTdHlsZSI6eyIkaWQiOiIyNjEiLCJMaW5lQ29sb3IiOm51bGwsIkxpbmVXZWlnaHQiOjAuMCwiTGluZVR5cGUiOjAsIlBhcmVudFN0eWxlIjpudWxsfSwiUGFyZW50U3R5bGUiOm51bGx9LCJEYXRlU3R5bGUiOnsiJGlkIjoiMjYyIiwiRm9udFNldHRpbmdzIjp7IiRpZCI6IjI2My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I2NCIsIkxpbmVDb2xvciI6bnVsbCwiTGluZVdlaWdodCI6MC4wLCJMaW5lVHlwZSI6MCwiUGFyZW50U3R5bGUiOm51bGx9LCJQYXJlbnRTdHlsZSI6bnVsbH0sIkRhdGVGb3JtYXQiOnsiJGlkIjoiMjY1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OCwiUGVyY2VudGFnZUNvbXBsZXRlIjpudWxsLCJQb3NpdGlvbiI6eyJSYXRpbyI6MC40MzM5OTExMDAxNjk5OTQyLCJJc0N1c3RvbSI6dHJ1ZX0sIkRhdGVGb3JtYXQiOnsiJHJlZiI6IjI2NSJ9LCJJZCI6Ijc1NGQ0MDM0LTg0YjYtNDgwMi05N2FmLTgxYmI3YzMzODliNiIsIkltcG9ydElkIjoiMSIsIlRpdGxlIjoiRW5yb2xscyBhdCB0aGUgVW5pdmVyc2l0eSBvZiBWaXJnaW5pYS4gSXMgZXhwZWxsZWQgZm9yIGdhbWJsaW5nIGRlYnRzIiwiTm90ZSI6bnVsbCwiSHlwZXJsaW5rIjpudWxsLCJJc0NoYW5nZWQiOmZhbHNlLCJJc05ldyI6ZmFsc2V9LHsiJGlkIjoiMjY2IiwiRGF0ZSI6IjE4MjctMDEtMDFUMjM6NTk6MDBaIiwiU3R5bGUiOnsiJGlkIjoiMjY3IiwiU2hhcGUiOjgsIkNvbm5lY3Rvck1hcmdpbiI6eyIkcmVmIjoiNTQifSwiQ29ubmVjdG9yU3R5bGUiOnsiJGlkIjoiMjY4IiwiTGluZUNvbG9yIjp7IiRpZCI6IjI2OSIsIiR0eXBlIjoiTkxSRS5Db21tb24uRG9tLlNvbGlkQ29sb3JCcnVzaCwgTkxSRS5Db21tb24iLCJDb2xvciI6eyIkaWQiOiIyNzAiLCJBIjoyNTUsIlIiOjE0NywiRyI6MTM0LCJCIjo5OX19LCJMaW5lV2VpZ2h0IjoxLjAsIkxpbmVUeXBlIjowLCJQYXJlbnRTdHlsZSI6bnVsbH0sIklzQmVsb3dUaW1lYmFuZCI6dHJ1ZSwiSGlkZURhdGUiOmZhbHNlLCJTaGFwZVNpemUiOjAsIlNwYWNpbmciOjIuMCwiUGFkZGluZyI6eyIkcmVmIjoiNTgifSwiU2hhcGVTdHlsZSI6eyIkaWQiOiIyNzEiLCJNYXJnaW4iOnsiJHJlZiI6IjYwIn0sIlBhZGRpbmciOnsiJHJlZiI6IjYxIn0sIkJhY2tncm91bmQiOnsiJGlkIjoiMjcyIiwiQ29sb3IiOnsiJGlkIjoiMjczIiwiQSI6MjU1LCJSIjoxNDcsIkciOjEzNCwiQiI6OTl9fSwiSXNWaXNpYmxlIjp0cnVlLCJXaWR0aCI6MTIuMCwiSGVpZ2h0IjoxNC4wLCJCb3JkZXJTdHlsZSI6eyIkaWQiOiIyNzQiLCJMaW5lQ29sb3IiOnsiJHJlZiI6IjY1In0sIkxpbmVXZWlnaHQiOjAuMCwiTGluZVR5cGUiOjAsIlBhcmVudFN0eWxlIjpudWxsfSwiUGFyZW50U3R5bGUiOm51bGx9LCJUaXRsZVN0eWxlIjp7IiRpZCI6IjI3NSIsIkZvbnRTZXR0aW5ncyI6eyIkaWQiOiIyNzYiLCJGb250U2l6ZSI6MTEsIkZvbnROYW1lIjoiTVMgR290aGljIiwiSXNCb2xkIjp0cnVlLCJJc0l0YWxpYyI6ZmFsc2UsIklzVW5kZXJsaW5lZCI6ZmFsc2UsIlBhcmVudFN0eWxlIjpudWxsfSwiQXV0b1NpemUiOjIsIkZvcmVncm91bmQiOnsiJGlkIjoiMjc3IiwiQ29sb3IiOnsiJGlkIjoiMjc4IiwiQSI6MjU1LCJSIjoyMTYsIkciOjIwOSwiQiI6MTk2fX0sIk1heFdpZHRoIjoyOTEuODQ2ODYyNzkyOTY4NzUsIk1heEhlaWdodCI6IkluZmluaXR5IiwiU21hcnRGb3JlZ3JvdW5kSXNBY3RpdmUiOmZhbHNlLCJIb3Jpem9udGFsQWxpZ25tZW50IjoxLCJWZXJ0aWNhbEFsaWdubWVudCI6MCwiU21hcnRGb3JlZ3JvdW5kIjpudWxsLCJNYXJnaW4iOnsiJHJlZiI6IjcxIn0sIlBhZGRpbmciOnsiJHJlZiI6IjcyIn0sIkJhY2tncm91bmQiOnsiJHJlZiI6IjczIn0sIklzVmlzaWJsZSI6dHJ1ZSwiV2lkdGgiOjAuMCwiSGVpZ2h0IjowLjAsIkJvcmRlclN0eWxlIjp7IiRpZCI6IjI3OSIsIkxpbmVDb2xvciI6bnVsbCwiTGluZVdlaWdodCI6MC4wLCJMaW5lVHlwZSI6MCwiUGFyZW50U3R5bGUiOm51bGx9LCJQYXJlbnRTdHlsZSI6bnVsbH0sIkRhdGVTdHlsZSI6eyIkaWQiOiIyODAiLCJGb250U2V0dGluZ3MiOnsiJGlkIjoiMjgx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MjgyIiwiTGluZUNvbG9yIjpudWxsLCJMaW5lV2VpZ2h0IjowLjAsIkxpbmVUeXBlIjowLCJQYXJlbnRTdHlsZSI6bnVsbH0sIlBhcmVudFN0eWxlIjpudWxsfSwiRGF0ZUZvcm1hdCI6eyIkaWQiOiIyODM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5LCJQZXJjZW50YWdlQ29tcGxldGUiOm51bGwsIlBvc2l0aW9uIjp7IlJhdGlvIjowLjI2NjM0NTcyMzQ3MDA1MjA5LCJJc0N1c3RvbSI6dHJ1ZX0sIkRhdGVGb3JtYXQiOnsiJHJlZiI6IjI4MyJ9LCJJZCI6IjMzYzE2ODFhLTE1NWItNDI3Ny05M2EzLTg1NjRjZThhNTgwMCIsIkltcG9ydElkIjoiMSIsIlRpdGxlIjoiUXVhcnJlbHMgd2l0aCBKb2huIEFsbGFuIGFuZCBqb2lucyB0aGUgVVMgQXJteSIsIk5vdGUiOm51bGwsIkh5cGVybGluayI6bnVsbCwiSXNDaGFuZ2VkIjpmYWxzZSwiSXNOZXciOmZhbHNlfSx7IiRpZCI6IjI4NCIsIkRhdGUiOiIxODI3LTAxLTAxVDIzOjU5OjAwWiIsIlN0eWxlIjp7IiRpZCI6IjI4NSIsIlNoYXBlIjo4LCJDb25uZWN0b3JNYXJnaW4iOnsiJHJlZiI6IjU0In0sIkNvbm5lY3RvclN0eWxlIjp7IiRpZCI6IjI4NiIsIkxpbmVDb2xvciI6eyIkaWQiOiIyODciLCIkdHlwZSI6Ik5MUkUuQ29tbW9uLkRvbS5Tb2xpZENvbG9yQnJ1c2gsIE5MUkUuQ29tbW9uIiwiQ29sb3IiOnsiJGlkIjoiMjg4IiwiQSI6MTI3LCJSIjoyNTQsIkciOjE4NiwiQiI6MTB9fSwiTGluZVdlaWdodCI6MS4wLCJMaW5lVHlwZSI6MCwiUGFyZW50U3R5bGUiOm51bGx9LCJJc0JlbG93VGltZWJhbmQiOmZhbHNlLCJIaWRlRGF0ZSI6ZmFsc2UsIlNoYXBlU2l6ZSI6MCwiU3BhY2luZyI6Mi4wLCJQYWRkaW5nIjp7IiRyZWYiOiI1OCJ9LCJTaGFwZVN0eWxlIjp7IiRpZCI6IjI4OSIsIk1hcmdpbiI6eyIkcmVmIjoiNjAifSwiUGFkZGluZyI6eyIkcmVmIjoiNjEifSwiQmFja2dyb3VuZCI6eyIkaWQiOiIyOTAiLCJDb2xvciI6eyIkaWQiOiIyOTEiLCJBIjoyNTUsIlIiOjEzMCwiRyI6MjQsIkIiOjI0fX0sIklzVmlzaWJsZSI6dHJ1ZSwiV2lkdGgiOjEyLjAsIkhlaWdodCI6MTQuMCwiQm9yZGVyU3R5bGUiOnsiJGlkIjoiMjkyIiwiTGluZUNvbG9yIjp7IiRyZWYiOiI2NSJ9LCJMaW5lV2VpZ2h0IjowLjAsIkxpbmVUeXBlIjowLCJQYXJlbnRTdHlsZSI6bnVsbH0sIlBhcmVudFN0eWxlIjpudWxsfSwiVGl0bGVTdHlsZSI6eyIkaWQiOiIyOTMiLCJGb250U2V0dGluZ3MiOnsiJGlkIjoiMjk0IiwiRm9udFNpemUiOjExLCJGb250TmFtZSI6Ik1TIEdvdGhpYyIsIklzQm9sZCI6dHJ1ZSwiSXNJdGFsaWMiOmZhbHNlLCJJc1VuZGVybGluZWQiOmZhbHNlLCJQYXJlbnRTdHlsZSI6bnVsbH0sIkF1dG9TaXplIjoyLCJGb3JlZ3JvdW5kIjp7IiRpZCI6IjI5NSIsIkNvbG9yIjp7IiRpZCI6IjI5NiIsIkEiOjI1NSwiUiI6MjUxLCJHIjoyMjksIkIiOjIxNH19LCJNYXhXaWR0aCI6MjAwLjAsIk1heEhlaWdodCI6IkluZmluaXR5IiwiU21hcnRGb3JlZ3JvdW5kSXNBY3RpdmUiOmZhbHNlLCJIb3Jpem9udGFsQWxpZ25tZW50IjowLCJWZXJ0aWNhbEFsaWdubWVudCI6MCwiU21hcnRGb3JlZ3JvdW5kIjpudWxsLCJNYXJnaW4iOnsiJHJlZiI6IjcxIn0sIlBhZGRpbmciOnsiJHJlZiI6IjcyIn0sIkJhY2tncm91bmQiOnsiJHJlZiI6IjczIn0sIklzVmlzaWJsZSI6dHJ1ZSwiV2lkdGgiOjAuMCwiSGVpZ2h0IjowLjAsIkJvcmRlclN0eWxlIjp7IiRpZCI6IjI5NyIsIkxpbmVDb2xvciI6bnVsbCwiTGluZVdlaWdodCI6MC4wLCJMaW5lVHlwZSI6MCwiUGFyZW50U3R5bGUiOm51bGx9LCJQYXJlbnRTdHlsZSI6bnVsbH0sIkRhdGVTdHlsZSI6eyIkaWQiOiIyOTgiLCJGb250U2V0dGluZ3MiOnsiJGlkIjoiMjk5IiwiRm9udFNpemUiOjEwLCJGb250TmFtZSI6IkNhbGlicmkiLCJJc0JvbGQiOmZhbHNlLCJJc0l0YWxpYyI6ZmFsc2UsIklzVW5kZXJsaW5lZCI6ZmFsc2UsIlBhcmVudFN0eWxlIjpudWxsfSwiQXV0b1NpemUiOjAsIkZvcmVncm91bmQiOnsiJGlkIjoiMzAwIiwiQ29sb3IiOnsiJGlkIjoiMzAxIiwiQSI6MjU1LCJSIjoyNTAsIkciOjIyMSwiQiI6MjAyfX0sIk1heFdpZHRoIjoyMDA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MzAyIiwiTGluZUNvbG9yIjpudWxsLCJMaW5lV2VpZ2h0IjowLjAsIkxpbmVUeXBlIjowLCJQYXJlbnRTdHlsZSI6bnVsbH0sIlBhcmVudFN0eWxlIjpudWxsfSwiRGF0ZUZvcm1hdCI6eyIkaWQiOiIzMDM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MCwiUGVyY2VudGFnZUNvbXBsZXRlIjpudWxsLCJQb3NpdGlvbiI6eyJSYXRpbyI6MC4wNzY3MTAyNTU5NDA3NTUyMTUsIklzQ3VzdG9tIjp0cnVlfSwiRGF0ZUZvcm1hdCI6eyIkcmVmIjoiMzAzIn0sIklkIjoiOGM5YmQyNDQtNjEwMy00MmE2LTg3NDgtZWU4NmJiMDFjMmE0IiwiSW1wb3J0SWQiOiIxIiwiVGl0bGUiOiJQdWJsaXNoZXMgVGFtZXJsYW5lIGFuZCBPdGhlciBQb2VtcyIsIk5vdGUiOm51bGwsIkh5cGVybGluayI6bnVsbCwiSXNDaGFuZ2VkIjpmYWxzZSwiSXNOZXciOmZhbHNlfSx7IiRpZCI6IjMwNCIsIkRhdGUiOiIxODI5LTAxLTAxVDIzOjU5OjAwWiIsIlN0eWxlIjp7IiRpZCI6IjMwNSIsIlNoYXBlIjo4LCJDb25uZWN0b3JNYXJnaW4iOnsiJHJlZiI6IjU0In0sIkNvbm5lY3RvclN0eWxlIjp7IiRpZCI6IjMwNiIsIkxpbmVDb2xvciI6eyIkaWQiOiIzMDciLCIkdHlwZSI6Ik5MUkUuQ29tbW9uLkRvbS5Tb2xpZENvbG9yQnJ1c2gsIE5MUkUuQ29tbW9uIiwiQ29sb3IiOnsiJGlkIjoiMzA4IiwiQSI6MjU1LCJSIjoxMjcsIkciOjk2LCJCIjowfX0sIkxpbmVXZWlnaHQiOjEuMCwiTGluZVR5cGUiOjAsIlBhcmVudFN0eWxlIjpudWxsfSwiSXNCZWxvd1RpbWViYW5kIjp0cnVlLCJIaWRlRGF0ZSI6ZmFsc2UsIlNoYXBlU2l6ZSI6MCwiU3BhY2luZyI6Mi4wLCJQYWRkaW5nIjp7IiRyZWYiOiI1OCJ9LCJTaGFwZVN0eWxlIjp7IiRpZCI6IjMwOSIsIk1hcmdpbiI6eyIkcmVmIjoiNjAifSwiUGFkZGluZyI6eyIkcmVmIjoiNjEifSwiQmFja2dyb3VuZCI6eyIkaWQiOiIzMTAiLCJDb2xvciI6eyIkaWQiOiIzMTEiLCJBIjoyNTUsIlIiOjE0NywiRyI6MTM0LCJCIjo5OX19LCJJc1Zpc2libGUiOnRydWUsIldpZHRoIjoxMi4wLCJIZWlnaHQiOjE0LjAsIkJvcmRlclN0eWxlIjp7IiRpZCI6IjMxMiIsIkxpbmVDb2xvciI6eyIkcmVmIjoiNjUifSwiTGluZVdlaWdodCI6MC4wLCJMaW5lVHlwZSI6MCwiUGFyZW50U3R5bGUiOm51bGx9LCJQYXJlbnRTdHlsZSI6bnVsbH0sIlRpdGxlU3R5bGUiOnsiJGlkIjoiMzEzIiwiRm9udFNldHRpbmdzIjp7IiRpZCI6IjMxNCIsIkZvbnRTaXplIjoxMSwiRm9udE5hbWUiOiJNUyBHb3RoaWMiLCJJc0JvbGQiOnRydWUsIklzSXRhbGljIjpmYWxzZSwiSXNVbmRlcmxpbmVkIjpmYWxzZSwiUGFyZW50U3R5bGUiOm51bGx9LCJBdXRvU2l6ZSI6MCwiRm9yZWdyb3VuZCI6eyIkcmVmIjoiNjkifSwiTWF4V2lkdGgiOjIwMC4wLCJNYXhIZWlnaHQiOiJJbmZpbml0eSIsIlNtYXJ0Rm9yZWdyb3VuZElzQWN0aXZlIjpmYWxzZSwiSG9yaXpvbnRhbEFsaWdubWVudCI6MSwiVmVydGljYWxBbGlnbm1lbnQiOjAsIlNtYXJ0Rm9yZWdyb3VuZCI6bnVsbCwiTWFyZ2luIjp7IiRyZWYiOiI3MSJ9LCJQYWRkaW5nIjp7IiRyZWYiOiI3MiJ9LCJCYWNrZ3JvdW5kIjp7IiRyZWYiOiI3MyJ9LCJJc1Zpc2libGUiOnRydWUsIldpZHRoIjowLjAsIkhlaWdodCI6MC4wLCJCb3JkZXJTdHlsZSI6eyIkaWQiOiIzMTUiLCJMaW5lQ29sb3IiOm51bGwsIkxpbmVXZWlnaHQiOjAuMCwiTGluZVR5cGUiOjAsIlBhcmVudFN0eWxlIjpudWxsfSwiUGFyZW50U3R5bGUiOm51bGx9LCJEYXRlU3R5bGUiOnsiJGlkIjoiMzE2IiwiRm9udFNldHRpbmdzIjp7IiRpZCI6IjMxNy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MxOCIsIkxpbmVDb2xvciI6bnVsbCwiTGluZVdlaWdodCI6MC4wLCJMaW5lVHlwZSI6MCwiUGFyZW50U3R5bGUiOm51bGx9LCJQYXJlbnRTdHlsZSI6bnVsbH0sIkRhdGVGb3JtYXQiOnsiJGlkIjoiMzE5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TEsIlBlcmNlbnRhZ2VDb21wbGV0ZSI6bnVsbCwiUG9zaXRpb24iOnsiUmF0aW8iOjAuMCwiSXNDdXN0b20iOmZhbHNlfSwiRGF0ZUZvcm1hdCI6eyIkcmVmIjoiMzE5In0sIklkIjoiNDNiNmQ0ZTMtMzcwMi00ZjNmLWIyMzYtY2ZkZmJkOGE4NzI5IiwiSW1wb3J0SWQiOiIxIiwiVGl0bGUiOiJGcmFuY2VzIEFsbGFuIGRpZXMiLCJOb3RlIjpudWxsLCJIeXBlcmxpbmsiOm51bGwsIklzQ2hhbmdlZCI6ZmFsc2UsIklzTmV3IjpmYWxzZX0seyIkaWQiOiIzMjAiLCJEYXRlIjoiMTgzMC0wMS0wMVQyMzo1OTowMFoiLCJTdHlsZSI6eyIkaWQiOiIzMjEiLCJTaGFwZSI6OCwiQ29ubmVjdG9yTWFyZ2luIjp7IiRyZWYiOiI1NCJ9LCJDb25uZWN0b3JTdHlsZSI6eyIkaWQiOiIzMjIiLCJMaW5lQ29sb3IiOnsiJGlkIjoiMzIzIiwiJHR5cGUiOiJOTFJFLkNvbW1vbi5Eb20uU29saWRDb2xvckJydXNoLCBOTFJFLkNvbW1vbiIsIkNvbG9yIjp7IiRpZCI6IjMyNCIsIkEiOjI1NSwiUiI6MTQ3LCJHIjoxMzQsIkIiOjk5fX0sIkxpbmVXZWlnaHQiOjEuMCwiTGluZVR5cGUiOjAsIlBhcmVudFN0eWxlIjpudWxsfSwiSXNCZWxvd1RpbWViYW5kIjpmYWxzZSwiSGlkZURhdGUiOmZhbHNlLCJTaGFwZVNpemUiOjAsIlNwYWNpbmciOjIuMCwiUGFkZGluZyI6eyIkcmVmIjoiNTgifSwiU2hhcGVTdHlsZSI6eyIkaWQiOiIzMjUiLCJNYXJnaW4iOnsiJHJlZiI6IjYwIn0sIlBhZGRpbmciOnsiJHJlZiI6IjYxIn0sIkJhY2tncm91bmQiOnsiJGlkIjoiMzI2IiwiQ29sb3IiOnsiJGlkIjoiMzI3IiwiQSI6MjU1LCJSIjoxNDcsIkciOjEzNCwiQiI6OTl9fSwiSXNWaXNpYmxlIjp0cnVlLCJXaWR0aCI6MTIuMCwiSGVpZ2h0IjoxNC4wLCJCb3JkZXJTdHlsZSI6eyIkaWQiOiIzMjgiLCJMaW5lQ29sb3IiOnsiJHJlZiI6IjY1In0sIkxpbmVXZWlnaHQiOjAuMCwiTGluZVR5cGUiOjAsIlBhcmVudFN0eWxlIjpudWxsfSwiUGFyZW50U3R5bGUiOm51bGx9LCJUaXRsZVN0eWxlIjp7IiRpZCI6IjMyOSIsIkZvbnRTZXR0aW5ncyI6eyIkaWQiOiIzMzAiLCJGb250U2l6ZSI6MTEsIkZvbnROYW1lIjoiTVMgR290aGljIiwiSXNCb2xkIjp0cnVlLCJJc0l0YWxpYyI6ZmFsc2UsIklzVW5kZXJsaW5lZCI6ZmFsc2UsIlBhcmVudFN0eWxlIjpudWxsfSwiQXV0b1NpemUiOjAsIkZvcmVncm91bmQiOnsiJGlkIjoiMzMxIiwiQ29sb3IiOnsiJGlkIjoiMzMyIiwiQSI6MjU1LCJSIjoyMTYsIkciOjIwOSwiQiI6MTk2fX0sIk1heFdpZHRoIjoyMDAuMCwiTWF4SGVpZ2h0IjoiSW5maW5pdHkiLCJTbWFydEZvcmVncm91bmRJc0FjdGl2ZSI6ZmFsc2UsIkhvcml6b250YWxBbGlnbm1lbnQiOjAsIlZlcnRpY2FsQWxpZ25tZW50IjowLCJTbWFydEZvcmVncm91bmQiOm51bGwsIk1hcmdpbiI6eyIkcmVmIjoiNzEifSwiUGFkZGluZyI6eyIkcmVmIjoiNzIifSwiQmFja2dyb3VuZCI6eyIkcmVmIjoiNzMifSwiSXNWaXNpYmxlIjp0cnVlLCJXaWR0aCI6MC4wLCJIZWlnaHQiOjAuMCwiQm9yZGVyU3R5bGUiOnsiJGlkIjoiMzMzIiwiTGluZUNvbG9yIjpudWxsLCJMaW5lV2VpZ2h0IjowLjAsIkxpbmVUeXBlIjowLCJQYXJlbnRTdHlsZSI6bnVsbH0sIlBhcmVudFN0eWxlIjpudWxsfSwiRGF0ZVN0eWxlIjp7IiRpZCI6IjMzNCIsIkZvbnRTZXR0aW5ncyI6eyIkaWQiOiIzMzU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TWFyZ2luIjp7IiRyZWYiOiI3OCJ9LCJQYWRkaW5nIjp7IiRyZWYiOiI3OSJ9LCJCYWNrZ3JvdW5kIjp7IiRyZWYiOiI4MCJ9LCJJc1Zpc2libGUiOnRydWUsIldpZHRoIjowLjAsIkhlaWdodCI6MC4wLCJCb3JkZXJTdHlsZSI6eyIkaWQiOiIzMzYiLCJMaW5lQ29sb3IiOm51bGwsIkxpbmVXZWlnaHQiOjAuMCwiTGluZVR5cGUiOjAsIlBhcmVudFN0eWxlIjpudWxsfSwiUGFyZW50U3R5bGUiOm51bGx9LCJEYXRlRm9ybWF0Ijp7IiRpZCI6IjMzNy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yLCJQZXJjZW50YWdlQ29tcGxldGUiOm51bGwsIlBvc2l0aW9uIjp7IlJhdGlvIjowLjIwMzAwMDE0NjM3MTM0Njk1LCJJc0N1c3RvbSI6dHJ1ZX0sIkRhdGVGb3JtYXQiOnsiJHJlZiI6IjMzNyJ9LCJJZCI6ImI5OWNjMzI4LTRlYjQtNGIzOC1hMDQyLWZjNzIzNTdjNDI1MiIsIkltcG9ydElkIjoiMSIsIlRpdGxlIjoiRW5yb2xscyBhdCBXZXN0IFBvaW50IiwiTm90ZSI6bnVsbCwiSHlwZXJsaW5rIjpudWxsLCJJc0NoYW5nZWQiOmZhbHNlLCJJc05ldyI6ZmFsc2V9LHsiJGlkIjoiMzM4IiwiRGF0ZSI6IjE4MzMtMDEtMDFUMjM6NTk6MDBaIiwiU3R5bGUiOnsiJGlkIjoiMzM5IiwiU2hhcGUiOjgsIkNvbm5lY3Rvck1hcmdpbiI6eyIkcmVmIjoiNTQifSwiQ29ubmVjdG9yU3R5bGUiOnsiJGlkIjoiMzQwIiwiTGluZUNvbG9yIjp7IiRpZCI6IjM0MSIsIiR0eXBlIjoiTkxSRS5Db21tb24uRG9tLlNvbGlkQ29sb3JCcnVzaCwgTkxSRS5Db21tb24iLCJDb2xvciI6eyIkaWQiOiIzNDIiLCJBIjoyNTUsIlIiOjE4NCwiRyI6MzQsIkIiOjM0fX0sIkxpbmVXZWlnaHQiOjEuMCwiTGluZVR5cGUiOjAsIlBhcmVudFN0eWxlIjpudWxsfSwiSXNCZWxvd1RpbWViYW5kIjp0cnVlLCJIaWRlRGF0ZSI6ZmFsc2UsIlNoYXBlU2l6ZSI6MCwiU3BhY2luZyI6Mi4wLCJQYWRkaW5nIjp7IiRyZWYiOiI1OCJ9LCJTaGFwZVN0eWxlIjp7IiRpZCI6IjM0MyIsIk1hcmdpbiI6eyIkcmVmIjoiNjAifSwiUGFkZGluZyI6eyIkcmVmIjoiNjEifSwiQmFja2dyb3VuZCI6eyIkaWQiOiIzNDQiLCJDb2xvciI6eyIkaWQiOiIzNDUiLCJBIjoyNTUsIlIiOjEzMCwiRyI6MjQsIkIiOjI0fX0sIklzVmlzaWJsZSI6dHJ1ZSwiV2lkdGgiOjEyLjAsIkhlaWdodCI6MTQuMCwiQm9yZGVyU3R5bGUiOnsiJGlkIjoiMzQ2IiwiTGluZUNvbG9yIjp7IiRyZWYiOiI2NSJ9LCJMaW5lV2VpZ2h0IjowLjAsIkxpbmVUeXBlIjowLCJQYXJlbnRTdHlsZSI6bnVsbH0sIlBhcmVudFN0eWxlIjpudWxsfSwiVGl0bGVTdHlsZSI6eyIkaWQiOiIzNDciLCJGb250U2V0dGluZ3MiOnsiJGlkIjoiMzQ4IiwiRm9udFNpemUiOjExLCJGb250TmFtZSI6Ik1TIEdvdGhpYyIsIklzQm9sZCI6dHJ1ZSwiSXNJdGFsaWMiOmZhbHNlLCJJc1VuZGVybGluZWQiOmZhbHNlLCJQYXJlbnRTdHlsZSI6bnVsbH0sIkF1dG9TaXplIjoyLCJGb3JlZ3JvdW5kIjp7IiRpZCI6IjM0OSIsIkNvbG9yIjp7IiRpZCI6IjM1MCIsIkEiOjI1NSwiUiI6MjUxLCJHIjoyMjksIkIiOjIxNH19LCJNYXhXaWR0aCI6MjMzLjAsIk1heEhlaWdodCI6IkluZmluaXR5IiwiU21hcnRGb3JlZ3JvdW5kSXNBY3RpdmUiOmZhbHNlLCJIb3Jpem9udGFsQWxpZ25tZW50IjoxLCJWZXJ0aWNhbEFsaWdubWVudCI6MCwiU21hcnRGb3JlZ3JvdW5kIjpudWxsLCJNYXJnaW4iOnsiJHJlZiI6IjcxIn0sIlBhZGRpbmciOnsiJHJlZiI6IjcyIn0sIkJhY2tncm91bmQiOnsiJHJlZiI6IjczIn0sIklzVmlzaWJsZSI6dHJ1ZSwiV2lkdGgiOjAuMCwiSGVpZ2h0IjowLjAsIkJvcmRlclN0eWxlIjp7IiRpZCI6IjM1MSIsIkxpbmVDb2xvciI6bnVsbCwiTGluZVdlaWdodCI6MC4wLCJMaW5lVHlwZSI6MCwiUGFyZW50U3R5bGUiOm51bGx9LCJQYXJlbnRTdHlsZSI6bnVsbH0sIkRhdGVTdHlsZSI6eyIkaWQiOiIzNTIiLCJGb250U2V0dGluZ3MiOnsiJGlkIjoiMzUzIiwiRm9udFNpemUiOjEwLCJGb250TmFtZSI6IkNhbGlicmkiLCJJc0JvbGQiOmZhbHNlLCJJc0l0YWxpYyI6ZmFsc2UsIklzVW5kZXJsaW5lZCI6ZmFsc2UsIlBhcmVudFN0eWxlIjpudWxsfSwiQXV0b1NpemUiOjAsIkZvcmVncm91bmQiOnsiJGlkIjoiMzU0IiwiQ29sb3IiOnsiJGlkIjoiMzU1IiwiQSI6MjU1LCJSIjoyNTAsIkciOjIyMSwiQiI6MjAyfX0sIk1heFdpZHRoIjoyMDA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MzU2IiwiTGluZUNvbG9yIjpudWxsLCJMaW5lV2VpZ2h0IjowLjAsIkxpbmVUeXBlIjowLCJQYXJlbnRTdHlsZSI6bnVsbH0sIlBhcmVudFN0eWxlIjpudWxsfSwiRGF0ZUZvcm1hdCI6eyIkaWQiOiIzNTc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MywiUGVyY2VudGFnZUNvbXBsZXRlIjpudWxsLCJQb3NpdGlvbiI6eyJSYXRpbyI6MC4zNTAyNzUxNjY4Mjk0MjcxMSwiSXNDdXN0b20iOnRydWV9LCJEYXRlRm9ybWF0Ijp7IiRyZWYiOiIzNTcifSwiSWQiOiIyY2U4NGMyYi1iOWI4LTQ1MWQtYmQzOS01YmQzZjA3MzkyNTMiLCJJbXBvcnRJZCI6IjEiLCJUaXRsZSI6Ik1TLiBGb3VuZCBpbiBhIEJvdHRsZSB3aW5zIGxpdGVyYXJ5IHByaXplIiwiTm90ZSI6bnVsbCwiSHlwZXJsaW5rIjpudWxsLCJJc0NoYW5nZWQiOmZhbHNlLCJJc05ldyI6ZmFsc2V9LHsiJGlkIjoiMzU4IiwiRGF0ZSI6IjE4MzQtMDEtMDFUMjM6NTk6MDBaIiwiU3R5bGUiOnsiJGlkIjoiMzU5IiwiU2hhcGUiOjgsIkNvbm5lY3Rvck1hcmdpbiI6eyIkcmVmIjoiNTQifSwiQ29ubmVjdG9yU3R5bGUiOnsiJGlkIjoiMzYwIiwiTGluZUNvbG9yIjp7IiRpZCI6IjM2MSIsIiR0eXBlIjoiTkxSRS5Db21tb24uRG9tLlNvbGlkQ29sb3JCcnVzaCwgTkxSRS5Db21tb24iLCJDb2xvciI6eyIkaWQiOiIzNjIiLCJBIjoyNTUsIlIiOjE0NywiRyI6MTM0LCJCIjo5OX19LCJMaW5lV2VpZ2h0IjoxLjAsIkxpbmVUeXBlIjowLCJQYXJlbnRTdHlsZSI6bnVsbH0sIklzQmVsb3dUaW1lYmFuZCI6ZmFsc2UsIkhpZGVEYXRlIjpmYWxzZSwiU2hhcGVTaXplIjowLCJTcGFjaW5nIjoyLjAsIlBhZGRpbmciOnsiJHJlZiI6IjU4In0sIlNoYXBlU3R5bGUiOnsiJGlkIjoiMzYzIiwiTWFyZ2luIjp7IiRyZWYiOiI2MCJ9LCJQYWRkaW5nIjp7IiRyZWYiOiI2MSJ9LCJCYWNrZ3JvdW5kIjp7IiRpZCI6IjM2NCIsIkNvbG9yIjp7IiRpZCI6IjM2NSIsIkEiOjI1NSwiUiI6MTQ3LCJHIjoxMzQsIkIiOjk5fX0sIklzVmlzaWJsZSI6dHJ1ZSwiV2lkdGgiOjEyLjAsIkhlaWdodCI6MTQuMCwiQm9yZGVyU3R5bGUiOnsiJGlkIjoiMzY2IiwiTGluZUNvbG9yIjp7IiRyZWYiOiI2NSJ9LCJMaW5lV2VpZ2h0IjowLjAsIkxpbmVUeXBlIjowLCJQYXJlbnRTdHlsZSI6bnVsbH0sIlBhcmVudFN0eWxlIjpudWxsfSwiVGl0bGVTdHlsZSI6eyIkaWQiOiIzNjciLCJGb250U2V0dGluZ3MiOnsiJGlkIjoiMzY4IiwiRm9udFNpemUiOjExLCJGb250TmFtZSI6Ik1TIEdvdGhpYyIsIklzQm9sZCI6dHJ1ZSwiSXNJdGFsaWMiOmZhbHNlLCJJc1VuZGVybGluZWQiOmZhbHNlLCJQYXJlbnRTdHlsZSI6bnVsbH0sIkF1dG9TaXplIjowLCJGb3JlZ3JvdW5kIjp7IiRpZCI6IjM2OSIsIkNvbG9yIjp7IiRpZCI6IjM3MCIsIkEiOjI1NSwiUiI6MjE2LCJHIjoyMDksIkIiOjE5Nn19LCJNYXhXaWR0aCI6MjAwLjAsIk1heEhlaWdodCI6IkluZmluaXR5IiwiU21hcnRGb3JlZ3JvdW5kSXNBY3RpdmUiOmZhbHNlLCJIb3Jpem9udGFsQWxpZ25tZW50IjowLCJWZXJ0aWNhbEFsaWdubWVudCI6MCwiU21hcnRGb3JlZ3JvdW5kIjpudWxsLCJNYXJnaW4iOnsiJHJlZiI6IjcxIn0sIlBhZGRpbmciOnsiJHJlZiI6IjcyIn0sIkJhY2tncm91bmQiOnsiJHJlZiI6IjczIn0sIklzVmlzaWJsZSI6dHJ1ZSwiV2lkdGgiOjAuMCwiSGVpZ2h0IjowLjAsIkJvcmRlclN0eWxlIjp7IiRpZCI6IjM3MSIsIkxpbmVDb2xvciI6bnVsbCwiTGluZVdlaWdodCI6MC4wLCJMaW5lVHlwZSI6MCwiUGFyZW50U3R5bGUiOm51bGx9LCJQYXJlbnRTdHlsZSI6bnVsbH0sIkRhdGVTdHlsZSI6eyIkaWQiOiIzNzIiLCJGb250U2V0dGluZ3MiOnsiJGlkIjoiMzcz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Mzc0IiwiTGluZUNvbG9yIjpudWxsLCJMaW5lV2VpZ2h0IjowLjAsIkxpbmVUeXBlIjowLCJQYXJlbnRTdHlsZSI6bnVsbH0sIlBhcmVudFN0eWxlIjpudWxsfSwiRGF0ZUZvcm1hdCI6eyIkaWQiOiIzNzU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NCwiUGVyY2VudGFnZUNvbXBsZXRlIjpudWxsLCJQb3NpdGlvbiI6eyJSYXRpbyI6MC4xMzY1MzAxOTA5MjcwMTEsIklzQ3VzdG9tIjp0cnVlfSwiRGF0ZUZvcm1hdCI6eyIkcmVmIjoiMzc1In0sIklkIjoiZjFkODgzZjMtOGUwYi00Mjg2LTkwMjItYWQwMWJlMDIzMzVkIiwiSW1wb3J0SWQiOiIxIiwiVGl0bGUiOiJKb2huIEFsbGFuIGRpZXMiLCJOb3RlIjpudWxsLCJIeXBlcmxpbmsiOm51bGwsIklzQ2hhbmdlZCI6ZmFsc2UsIklzTmV3IjpmYWxzZX0seyIkaWQiOiIzNzYiLCJEYXRlIjoiMTgzNi0wMS0wMVQyMzo1OTowMFoiLCJTdHlsZSI6eyIkaWQiOiIzNzciLCJTaGFwZSI6OCwiQ29ubmVjdG9yTWFyZ2luIjp7IiRyZWYiOiI1NCJ9LCJDb25uZWN0b3JTdHlsZSI6eyIkaWQiOiIzNzgiLCJMaW5lQ29sb3IiOnsiJGlkIjoiMzc5IiwiJHR5cGUiOiJOTFJFLkNvbW1vbi5Eb20uU29saWRDb2xvckJydXNoLCBOTFJFLkNvbW1vbiIsIkNvbG9yIjp7IiRpZCI6IjM4MCIsIkEiOjI1NSwiUiI6MTQ3LCJHIjoxMzQsIkIiOjk5fX0sIkxpbmVXZWlnaHQiOjEuMCwiTGluZVR5cGUiOjAsIlBhcmVudFN0eWxlIjpudWxsfSwiSXNCZWxvd1RpbWViYW5kIjp0cnVlLCJIaWRlRGF0ZSI6ZmFsc2UsIlNoYXBlU2l6ZSI6MCwiU3BhY2luZyI6Mi4wLCJQYWRkaW5nIjp7IiRyZWYiOiI1OCJ9LCJTaGFwZVN0eWxlIjp7IiRpZCI6IjM4MSIsIk1hcmdpbiI6eyIkcmVmIjoiNjAifSwiUGFkZGluZyI6eyIkcmVmIjoiNjEifSwiQmFja2dyb3VuZCI6eyIkaWQiOiIzODIiLCJDb2xvciI6eyIkaWQiOiIzODMiLCJBIjoyNTUsIlIiOjE0NywiRyI6MTM0LCJCIjo5OX19LCJJc1Zpc2libGUiOnRydWUsIldpZHRoIjoxMi4wLCJIZWlnaHQiOjE0LjAsIkJvcmRlclN0eWxlIjp7IiRpZCI6IjM4NCIsIkxpbmVDb2xvciI6eyIkcmVmIjoiNjUifSwiTGluZVdlaWdodCI6MC4wLCJMaW5lVHlwZSI6MCwiUGFyZW50U3R5bGUiOm51bGx9LCJQYXJlbnRTdHlsZSI6bnVsbH0sIlRpdGxlU3R5bGUiOnsiJGlkIjoiMzg1IiwiRm9udFNldHRpbmdzIjp7IiRpZCI6IjM4NiIsIkZvbnRTaXplIjoxMSwiRm9udE5hbWUiOiJNUyBHb3RoaWMiLCJJc0JvbGQiOnRydWUsIklzSXRhbGljIjpmYWxzZSwiSXNVbmRlcmxpbmVkIjpmYWxzZSwiUGFyZW50U3R5bGUiOm51bGx9LCJBdXRvU2l6ZSI6MCwiRm9yZWdyb3VuZCI6eyIkcmVmIjoiNjkifSwiTWF4V2lkdGgiOjIwMC4wLCJNYXhIZWlnaHQiOiJJbmZpbml0eSIsIlNtYXJ0Rm9yZWdyb3VuZElzQWN0aXZlIjpmYWxzZSwiSG9yaXpvbnRhbEFsaWdubWVudCI6MSwiVmVydGljYWxBbGlnbm1lbnQiOjAsIlNtYXJ0Rm9yZWdyb3VuZCI6bnVsbCwiTWFyZ2luIjp7IiRyZWYiOiI3MSJ9LCJQYWRkaW5nIjp7IiRyZWYiOiI3MiJ9LCJCYWNrZ3JvdW5kIjp7IiRyZWYiOiI3MyJ9LCJJc1Zpc2libGUiOnRydWUsIldpZHRoIjowLjAsIkhlaWdodCI6MC4wLCJCb3JkZXJTdHlsZSI6eyIkaWQiOiIzODciLCJMaW5lQ29sb3IiOm51bGwsIkxpbmVXZWlnaHQiOjAuMCwiTGluZVR5cGUiOjAsIlBhcmVudFN0eWxlIjpudWxsfSwiUGFyZW50U3R5bGUiOm51bGx9LCJEYXRlU3R5bGUiOnsiJGlkIjoiMzg4IiwiRm9udFNldHRpbmdzIjp7IiRpZCI6IjM4O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M5MCIsIkxpbmVDb2xvciI6bnVsbCwiTGluZVdlaWdodCI6MC4wLCJMaW5lVHlwZSI6MCwiUGFyZW50U3R5bGUiOm51bGx9LCJQYXJlbnRTdHlsZSI6bnVsbH0sIkRhdGVGb3JtYXQiOnsiJGlkIjoiMzkx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TUsIlBlcmNlbnRhZ2VDb21wbGV0ZSI6bnVsbCwiUG9zaXRpb24iOnsiUmF0aW8iOjAuMTczNTA2MTM2MjkzNzY0NDYsIklzQ3VzdG9tIjpmYWxzZX0sIkRhdGVGb3JtYXQiOnsiJHJlZiI6IjM5MSJ9LCJJZCI6ImVmMzU5NzIwLWY3OWUtNGFhZS04M2Q0LWM1Mzg4MzM4MTVlNyIsIkltcG9ydElkIjoiMSIsIlRpdGxlIjoiUG9lIG1hcnJpZXMgVmlyZ2luaWEgQ2xlbW0sIGFnZSAxMyIsIk5vdGUiOm51bGwsIkh5cGVybGluayI6bnVsbCwiSXNDaGFuZ2VkIjpmYWxzZSwiSXNOZXciOmZhbHNlfSx7IiRpZCI6IjM5MiIsIkRhdGUiOiIxODM4LTAxLTAxVDIzOjU5OjAwWiIsIlN0eWxlIjp7IiRpZCI6IjM5MyIsIlNoYXBlIjo4LCJDb25uZWN0b3JNYXJnaW4iOnsiJHJlZiI6IjU0In0sIkNvbm5lY3RvclN0eWxlIjp7IiRpZCI6IjM5NCIsIkxpbmVDb2xvciI6eyIkaWQiOiIzOTUiLCIkdHlwZSI6Ik5MUkUuQ29tbW9uLkRvbS5Tb2xpZENvbG9yQnJ1c2gsIE5MUkUuQ29tbW9uIiwiQ29sb3IiOnsiJGlkIjoiMzk2IiwiQSI6MTI3LCJSIjoyNTQsIkciOjE4NiwiQiI6MTB9fSwiTGluZVdlaWdodCI6MS4wLCJMaW5lVHlwZSI6MCwiUGFyZW50U3R5bGUiOm51bGx9LCJJc0JlbG93VGltZWJhbmQiOmZhbHNlLCJIaWRlRGF0ZSI6ZmFsc2UsIlNoYXBlU2l6ZSI6MCwiU3BhY2luZyI6Mi4wLCJQYWRkaW5nIjp7IiRyZWYiOiI1OCJ9LCJTaGFwZVN0eWxlIjp7IiRpZCI6IjM5NyIsIk1hcmdpbiI6eyIkcmVmIjoiNjAifSwiUGFkZGluZyI6eyIkcmVmIjoiNjEifSwiQmFja2dyb3VuZCI6eyIkaWQiOiIzOTgiLCJDb2xvciI6eyIkaWQiOiIzOTkiLCJBIjoyNTUsIlIiOjEzMCwiRyI6MjQsIkIiOjI0fX0sIklzVmlzaWJsZSI6dHJ1ZSwiV2lkdGgiOjEyLjAsIkhlaWdodCI6MTQuMCwiQm9yZGVyU3R5bGUiOnsiJGlkIjoiNDAwIiwiTGluZUNvbG9yIjp7IiRyZWYiOiI2NSJ9LCJMaW5lV2VpZ2h0IjowLjAsIkxpbmVUeXBlIjowLCJQYXJlbnRTdHlsZSI6bnVsbH0sIlBhcmVudFN0eWxlIjpudWxsfSwiVGl0bGVTdHlsZSI6eyIkaWQiOiI0MDEiLCJGb250U2V0dGluZ3MiOnsiJGlkIjoiNDAyIiwiRm9udFNpemUiOjExLCJGb250TmFtZSI6Ik1TIEdvdGhpYyIsIklzQm9sZCI6dHJ1ZSwiSXNJdGFsaWMiOmZhbHNlLCJJc1VuZGVybGluZWQiOmZhbHNlLCJQYXJlbnRTdHlsZSI6bnVsbH0sIkF1dG9TaXplIjoyLCJGb3JlZ3JvdW5kIjp7IiRpZCI6IjQwMyIsIkNvbG9yIjp7IiRpZCI6IjQwNCIsIkEiOjI1NSwiUiI6MjUxLCJHIjoyMjksIkIiOjIxNH19LCJNYXhXaWR0aCI6MTk0LjAsIk1heEhlaWdodCI6IkluZmluaXR5IiwiU21hcnRGb3JlZ3JvdW5kSXNBY3RpdmUiOmZhbHNlLCJIb3Jpem9udGFsQWxpZ25tZW50IjowLCJWZXJ0aWNhbEFsaWdubWVudCI6MCwiU21hcnRGb3JlZ3JvdW5kIjpudWxsLCJNYXJnaW4iOnsiJHJlZiI6IjcxIn0sIlBhZGRpbmciOnsiJHJlZiI6IjcyIn0sIkJhY2tncm91bmQiOnsiJHJlZiI6IjczIn0sIklzVmlzaWJsZSI6dHJ1ZSwiV2lkdGgiOjAuMCwiSGVpZ2h0IjowLjAsIkJvcmRlclN0eWxlIjp7IiRpZCI6IjQwNSIsIkxpbmVDb2xvciI6bnVsbCwiTGluZVdlaWdodCI6MC4wLCJMaW5lVHlwZSI6MCwiUGFyZW50U3R5bGUiOm51bGx9LCJQYXJlbnRTdHlsZSI6bnVsbH0sIkRhdGVTdHlsZSI6eyIkaWQiOiI0MDYiLCJGb250U2V0dGluZ3MiOnsiJGlkIjoiNDA3IiwiRm9udFNpemUiOjEwLCJGb250TmFtZSI6IkNhbGlicmkiLCJJc0JvbGQiOmZhbHNlLCJJc0l0YWxpYyI6ZmFsc2UsIklzVW5kZXJsaW5lZCI6ZmFsc2UsIlBhcmVudFN0eWxlIjpudWxsfSwiQXV0b1NpemUiOjAsIkZvcmVncm91bmQiOnsiJGlkIjoiNDA4IiwiQ29sb3IiOnsiJGlkIjoiNDA5IiwiQSI6MjU1LCJSIjoyNTAsIkciOjIyMSwiQiI6MjAyfX0sIk1heFdpZHRoIjoyMDA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NDEwIiwiTGluZUNvbG9yIjpudWxsLCJMaW5lV2VpZ2h0IjowLjAsIkxpbmVUeXBlIjowLCJQYXJlbnRTdHlsZSI6bnVsbH0sIlBhcmVudFN0eWxlIjpudWxsfSwiRGF0ZUZvcm1hdCI6eyIkaWQiOiI0MTE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NiwiUGVyY2VudGFnZUNvbXBsZXRlIjpudWxsLCJQb3NpdGlvbiI6eyJSYXRpbyI6MC4wNzY5MTc3NDcyMTQ5ODg0MjQsIklzQ3VzdG9tIjp0cnVlfSwiRGF0ZUZvcm1hdCI6eyIkcmVmIjoiNDExIn0sIklkIjoiNTM0MTE3MWMtYTg2Ni00MWVkLTg5NTgtNzc3Zjk1MDBhZGMzIiwiSW1wb3J0SWQiOiIxIiwiVGl0bGUiOiJUaGUgTmFycmF0aXZlIG9mIEFydGh1ciBHb3Jkb24gUHltIiwiTm90ZSI6bnVsbCwiSHlwZXJsaW5rIjpudWxsLCJJc0NoYW5nZWQiOmZhbHNlLCJJc05ldyI6ZmFsc2V9LHsiJGlkIjoiNDEyIiwiRGF0ZSI6IjE4MzktMDEtMDFUMjM6NTk6MDBaIiwiU3R5bGUiOnsiJGlkIjoiNDEzIiwiU2hhcGUiOjgsIkNvbm5lY3Rvck1hcmdpbiI6eyIkcmVmIjoiNTQifSwiQ29ubmVjdG9yU3R5bGUiOnsiJGlkIjoiNDE0IiwiTGluZUNvbG9yIjp7IiRpZCI6IjQxNSIsIiR0eXBlIjoiTkxSRS5Db21tb24uRG9tLlNvbGlkQ29sb3JCcnVzaCwgTkxSRS5Db21tb24iLCJDb2xvciI6eyIkaWQiOiI0MTYiLCJBIjoxMjcsIlIiOjI1NCwiRyI6MTg2LCJCIjoxMH19LCJMaW5lV2VpZ2h0IjoxLjAsIkxpbmVUeXBlIjowLCJQYXJlbnRTdHlsZSI6bnVsbH0sIklzQmVsb3dUaW1lYmFuZCI6dHJ1ZSwiSGlkZURhdGUiOmZhbHNlLCJTaGFwZVNpemUiOjAsIlNwYWNpbmciOjIuMCwiUGFkZGluZyI6eyIkcmVmIjoiNTgifSwiU2hhcGVTdHlsZSI6eyIkaWQiOiI0MTciLCJNYXJnaW4iOnsiJHJlZiI6IjYwIn0sIlBhZGRpbmciOnsiJHJlZiI6IjYxIn0sIkJhY2tncm91bmQiOnsiJGlkIjoiNDE4IiwiQ29sb3IiOnsiJGlkIjoiNDE5IiwiQSI6MjU1LCJSIjoxMzAsIkciOjI0LCJCIjoyNH19LCJJc1Zpc2libGUiOnRydWUsIldpZHRoIjoxMi4wLCJIZWlnaHQiOjE0LjAsIkJvcmRlclN0eWxlIjp7IiRpZCI6IjQyMCIsIkxpbmVDb2xvciI6eyIkcmVmIjoiNjUifSwiTGluZVdlaWdodCI6MC4wLCJMaW5lVHlwZSI6MCwiUGFyZW50U3R5bGUiOm51bGx9LCJQYXJlbnRTdHlsZSI6bnVsbH0sIlRpdGxlU3R5bGUiOnsiJGlkIjoiNDIxIiwiRm9udFNldHRpbmdzIjp7IiRpZCI6IjQyMiIsIkZvbnRTaXplIjoxMSwiRm9udE5hbWUiOiJNUyBHb3RoaWMiLCJJc0JvbGQiOnRydWUsIklzSXRhbGljIjpmYWxzZSwiSXNVbmRlcmxpbmVkIjpmYWxzZSwiUGFyZW50U3R5bGUiOm51bGx9LCJBdXRvU2l6ZSI6MiwiRm9yZWdyb3VuZCI6eyIkaWQiOiI0MjMiLCJDb2xvciI6eyIkaWQiOiI0MjQiLCJBIjoyNTUsIlIiOjI1MSwiRyI6MjI5LCJCIjoyMTR9fSwiTWF4V2lkdGgiOjIwNS4wLCJNYXhIZWlnaHQiOiJJbmZpbml0eSIsIlNtYXJ0Rm9yZWdyb3VuZElzQWN0aXZlIjpmYWxzZSwiSG9yaXpvbnRhbEFsaWdubWVudCI6MSwiVmVydGljYWxBbGlnbm1lbnQiOjAsIlNtYXJ0Rm9yZWdyb3VuZCI6bnVsbCwiTWFyZ2luIjp7IiRyZWYiOiI3MSJ9LCJQYWRkaW5nIjp7IiRyZWYiOiI3MiJ9LCJCYWNrZ3JvdW5kIjp7IiRyZWYiOiI3MyJ9LCJJc1Zpc2libGUiOnRydWUsIldpZHRoIjowLjAsIkhlaWdodCI6MC4wLCJCb3JkZXJTdHlsZSI6eyIkaWQiOiI0MjUiLCJMaW5lQ29sb3IiOm51bGwsIkxpbmVXZWlnaHQiOjAuMCwiTGluZVR5cGUiOjAsIlBhcmVudFN0eWxlIjpudWxsfSwiUGFyZW50U3R5bGUiOm51bGx9LCJEYXRlU3R5bGUiOnsiJGlkIjoiNDI2IiwiRm9udFNldHRpbmdzIjp7IiRpZCI6IjQyNyIsIkZvbnRTaXplIjoxMCwiRm9udE5hbWUiOiJDYWxpYnJpIiwiSXNCb2xkIjpmYWxzZSwiSXNJdGFsaWMiOmZhbHNlLCJJc1VuZGVybGluZWQiOmZhbHNlLCJQYXJlbnRTdHlsZSI6bnVsbH0sIkF1dG9TaXplIjowLCJGb3JlZ3JvdW5kIjp7IiRpZCI6IjQyOCIsIkNvbG9yIjp7IiRpZCI6IjQyOSIsIkEiOjI1NSwiUiI6MjUwLCJHIjoyMjEsIkIiOjIwMn1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QzMCIsIkxpbmVDb2xvciI6bnVsbCwiTGluZVdlaWdodCI6MC4wLCJMaW5lVHlwZSI6MCwiUGFyZW50U3R5bGUiOm51bGx9LCJQYXJlbnRTdHlsZSI6bnVsbH0sIkRhdGVGb3JtYXQiOnsiJGlkIjoiNDMx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TcsIlBlcmNlbnRhZ2VDb21wbGV0ZSI6bnVsbCwiUG9zaXRpb24iOnsiUmF0aW8iOjAuMzg5MzY2MjgwNTkxMDQ2MzksIklzQ3VzdG9tIjpmYWxzZX0sIkRhdGVGb3JtYXQiOnsiJHJlZiI6IjQzMSJ9LCJJZCI6ImEzYTcwOGZlLWI1MDctNDdkYi04YjQ1LTlmOWZjNmE2YTUwNyIsIkltcG9ydElkIjoiMSIsIlRpdGxlIjoiVGFsZXMgb2YgdGhlIEdyb3Rlc3F1ZSBhbmQgQXJhYmVzcXVlIiwiTm90ZSI6bnVsbCwiSHlwZXJsaW5rIjpudWxsLCJJc0NoYW5nZWQiOmZhbHNlLCJJc05ldyI6ZmFsc2V9LHsiJGlkIjoiNDMyIiwiRGF0ZSI6IjE4NDEtMDEtMDFUMjM6NTk6MDBaIiwiU3R5bGUiOnsiJGlkIjoiNDMzIiwiU2hhcGUiOjgsIkNvbm5lY3Rvck1hcmdpbiI6eyIkcmVmIjoiNTQifSwiQ29ubmVjdG9yU3R5bGUiOnsiJGlkIjoiNDM0IiwiTGluZUNvbG9yIjp7IiRpZCI6IjQzNSIsIiR0eXBlIjoiTkxSRS5Db21tb24uRG9tLlNvbGlkQ29sb3JCcnVzaCwgTkxSRS5Db21tb24iLCJDb2xvciI6eyIkaWQiOiI0MzYiLCJBIjoyNTUsIlIiOjE4NCwiRyI6MzQsIkIiOjM0fX0sIkxpbmVXZWlnaHQiOjEuMCwiTGluZVR5cGUiOjAsIlBhcmVudFN0eWxlIjpudWxsfSwiSXNCZWxvd1RpbWViYW5kIjpmYWxzZSwiSGlkZURhdGUiOmZhbHNlLCJTaGFwZVNpemUiOjAsIlNwYWNpbmciOjIuMCwiUGFkZGluZyI6eyIkcmVmIjoiNTgifSwiU2hhcGVTdHlsZSI6eyIkaWQiOiI0MzciLCJNYXJnaW4iOnsiJHJlZiI6IjYwIn0sIlBhZGRpbmciOnsiJHJlZiI6IjYxIn0sIkJhY2tncm91bmQiOnsiJGlkIjoiNDM4IiwiQ29sb3IiOnsiJGlkIjoiNDM5IiwiQSI6MjU1LCJSIjoxMzAsIkciOjI0LCJCIjoyNH19LCJJc1Zpc2libGUiOnRydWUsIldpZHRoIjoxMi4wLCJIZWlnaHQiOjE0LjAsIkJvcmRlclN0eWxlIjp7IiRpZCI6IjQ0MCIsIkxpbmVDb2xvciI6eyIkcmVmIjoiNjUifSwiTGluZVdlaWdodCI6MC4wLCJMaW5lVHlwZSI6MCwiUGFyZW50U3R5bGUiOm51bGx9LCJQYXJlbnRTdHlsZSI6bnVsbH0sIlRpdGxlU3R5bGUiOnsiJGlkIjoiNDQxIiwiRm9udFNldHRpbmdzIjp7IiRpZCI6IjQ0MiIsIkZvbnRTaXplIjoxMSwiRm9udE5hbWUiOiJNUyBHb3RoaWMiLCJJc0JvbGQiOnRydWUsIklzSXRhbGljIjpmYWxzZSwiSXNVbmRlcmxpbmVkIjpmYWxzZSwiUGFyZW50U3R5bGUiOm51bGx9LCJBdXRvU2l6ZSI6MiwiRm9yZWdyb3VuZCI6eyIkaWQiOiI0NDMiLCJDb2xvciI6eyIkaWQiOiI0NDQiLCJBIjoyNTUsIlIiOjI1MSwiRyI6MjI5LCJCIjoyMTR9fSwiTWF4V2lkdGgiOjI3My4wLCJNYXhIZWlnaHQiOiJJbmZpbml0eSIsIlNtYXJ0Rm9yZWdyb3VuZElzQWN0aXZlIjpmYWxzZSwiSG9yaXpvbnRhbEFsaWdubWVudCI6MCwiVmVydGljYWxBbGlnbm1lbnQiOjAsIlNtYXJ0Rm9yZWdyb3VuZCI6bnVsbCwiTWFyZ2luIjp7IiRyZWYiOiI3MSJ9LCJQYWRkaW5nIjp7IiRyZWYiOiI3MiJ9LCJCYWNrZ3JvdW5kIjp7IiRyZWYiOiI3MyJ9LCJJc1Zpc2libGUiOnRydWUsIldpZHRoIjowLjAsIkhlaWdodCI6MC4wLCJCb3JkZXJTdHlsZSI6eyIkaWQiOiI0NDUiLCJMaW5lQ29sb3IiOm51bGwsIkxpbmVXZWlnaHQiOjAuMCwiTGluZVR5cGUiOjAsIlBhcmVudFN0eWxlIjpudWxsfSwiUGFyZW50U3R5bGUiOm51bGx9LCJEYXRlU3R5bGUiOnsiJGlkIjoiNDQ2IiwiRm9udFNldHRpbmdzIjp7IiRpZCI6IjQ0NyIsIkZvbnRTaXplIjoxMCwiRm9udE5hbWUiOiJDYWxpYnJpIiwiSXNCb2xkIjpmYWxzZSwiSXNJdGFsaWMiOmZhbHNlLCJJc1VuZGVybGluZWQiOmZhbHNlLCJQYXJlbnRTdHlsZSI6bnVsbH0sIkF1dG9TaXplIjowLCJGb3JlZ3JvdW5kIjp7IiRpZCI6IjQ0OCIsIkNvbG9yIjp7IiRpZCI6IjQ0OSIsIkEiOjI1NSwiUiI6MjUwLCJHIjoyMjEsIkIiOjIwMn1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Q1MCIsIkxpbmVDb2xvciI6bnVsbCwiTGluZVdlaWdodCI6MC4wLCJMaW5lVHlwZSI6MCwiUGFyZW50U3R5bGUiOm51bGx9LCJQYXJlbnRTdHlsZSI6bnVsbH0sIkRhdGVGb3JtYXQiOnsiJGlkIjoiNDUx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TgsIlBlcmNlbnRhZ2VDb21wbGV0ZSI6bnVsbCwiUG9zaXRpb24iOnsiUmF0aW8iOjAuNDU3MjA1NzQ1OTA4OTQ5MTMsIklzQ3VzdG9tIjpmYWxzZX0sIkRhdGVGb3JtYXQiOnsiJHJlZiI6IjQ1MSJ9LCJJZCI6ImIxN2ZlNjg4LWY3ZWEtNDc4MC05YjE1LTE2ZDE1YjdhNGI4MSIsIkltcG9ydElkIjoiMSIsIlRpdGxlIjoiTXVyZGVycyBpbiB0aGUgUnVlIE1vcmd1ZSwgZmlyc3QgZGV0ZWN0aXZlIHN0b3J5IiwiTm90ZSI6bnVsbCwiSHlwZXJsaW5rIjpudWxsLCJJc0NoYW5nZWQiOmZhbHNlLCJJc05ldyI6ZmFsc2V9LHsiJGlkIjoiNDUyIiwiRGF0ZSI6IjE4NDQtMDEtMDFUMjM6NTk6MDBaIiwiU3R5bGUiOnsiJGlkIjoiNDUzIiwiU2hhcGUiOjgsIkNvbm5lY3Rvck1hcmdpbiI6eyIkcmVmIjoiNTQifSwiQ29ubmVjdG9yU3R5bGUiOnsiJGlkIjoiNDU0IiwiTGluZUNvbG9yIjp7IiRpZCI6IjQ1NSIsIiR0eXBlIjoiTkxSRS5Db21tb24uRG9tLlNvbGlkQ29sb3JCcnVzaCwgTkxSRS5Db21tb24iLCJDb2xvciI6eyIkaWQiOiI0NTYiLCJBIjoyNTUsIlIiOjE0NywiRyI6MTM0LCJCIjo5OX19LCJMaW5lV2VpZ2h0IjoxLjAsIkxpbmVUeXBlIjowLCJQYXJlbnRTdHlsZSI6bnVsbH0sIklzQmVsb3dUaW1lYmFuZCI6dHJ1ZSwiSGlkZURhdGUiOmZhbHNlLCJTaGFwZVNpemUiOjAsIlNwYWNpbmciOjIuMCwiUGFkZGluZyI6eyIkcmVmIjoiNTgifSwiU2hhcGVTdHlsZSI6eyIkaWQiOiI0NTciLCJNYXJnaW4iOnsiJHJlZiI6IjYwIn0sIlBhZGRpbmciOnsiJHJlZiI6IjYxIn0sIkJhY2tncm91bmQiOnsiJGlkIjoiNDU4IiwiQ29sb3IiOnsiJGlkIjoiNDU5IiwiQSI6MjU1LCJSIjoxNDcsIkciOjEzNCwiQiI6OTl9fSwiSXNWaXNpYmxlIjp0cnVlLCJXaWR0aCI6MTIuMCwiSGVpZ2h0IjoxNC4wLCJCb3JkZXJTdHlsZSI6eyIkaWQiOiI0NjAiLCJMaW5lQ29sb3IiOnsiJHJlZiI6IjY1In0sIkxpbmVXZWlnaHQiOjAuMCwiTGluZVR5cGUiOjAsIlBhcmVudFN0eWxlIjpudWxsfSwiUGFyZW50U3R5bGUiOm51bGx9LCJUaXRsZVN0eWxlIjp7IiRpZCI6IjQ2MSIsIkZvbnRTZXR0aW5ncyI6eyIkaWQiOiI0NjIiLCJGb250U2l6ZSI6MTEsIkZvbnROYW1lIjoiTVMgR290aGljIiwiSXNCb2xkIjp0cnVlLCJJc0l0YWxpYyI6ZmFsc2UsIklzVW5kZXJsaW5lZCI6ZmFsc2UsIlBhcmVudFN0eWxlIjpudWxsfSwiQXV0b1NpemUiOjAsIkZvcmVncm91bmQiOnsiJHJlZiI6IjY5In0sIk1heFdpZHRoIjoyMDAuMCwiTWF4SGVpZ2h0IjoiSW5maW5pdHkiLCJTbWFydEZvcmVncm91bmRJc0FjdGl2ZSI6ZmFsc2UsIkhvcml6b250YWxBbGlnbm1lbnQiOjEsIlZlcnRpY2FsQWxpZ25tZW50IjowLCJTbWFydEZvcmVncm91bmQiOm51bGwsIk1hcmdpbiI6eyIkcmVmIjoiNzEifSwiUGFkZGluZyI6eyIkcmVmIjoiNzIifSwiQmFja2dyb3VuZCI6eyIkcmVmIjoiNzMifSwiSXNWaXNpYmxlIjp0cnVlLCJXaWR0aCI6MC4wLCJIZWlnaHQiOjAuMCwiQm9yZGVyU3R5bGUiOnsiJGlkIjoiNDYzIiwiTGluZUNvbG9yIjpudWxsLCJMaW5lV2VpZ2h0IjowLjAsIkxpbmVUeXBlIjowLCJQYXJlbnRTdHlsZSI6bnVsbH0sIlBhcmVudFN0eWxlIjpudWxsfSwiRGF0ZVN0eWxlIjp7IiRpZCI6IjQ2NCIsIkZvbnRTZXR0aW5ncyI6eyIkaWQiOiI0NjU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TWFyZ2luIjp7IiRyZWYiOiI3OCJ9LCJQYWRkaW5nIjp7IiRyZWYiOiI3OSJ9LCJCYWNrZ3JvdW5kIjp7IiRyZWYiOiI4MCJ9LCJJc1Zpc2libGUiOnRydWUsIldpZHRoIjowLjAsIkhlaWdodCI6MC4wLCJCb3JkZXJTdHlsZSI6eyIkaWQiOiI0NjYiLCJMaW5lQ29sb3IiOm51bGwsIkxpbmVXZWlnaHQiOjAuMCwiTGluZVR5cGUiOjAsIlBhcmVudFN0eWxlIjpudWxsfSwiUGFyZW50U3R5bGUiOm51bGx9LCJEYXRlRm9ybWF0Ijp7IiRpZCI6IjQ2Ny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5LCJQZXJjZW50YWdlQ29tcGxldGUiOm51bGwsIlBvc2l0aW9uIjp7IlJhdGlvIjowLjQ2OTcyODM0OTc1NjMxMTUsIklzQ3VzdG9tIjpmYWxzZX0sIkRhdGVGb3JtYXQiOnsiJHJlZiI6IjQ2NyJ9LCJJZCI6IjliODMwOGVhLTNhNjQtNGMzMi1iYmFjLTM0OTI2ODg5YjIzNCIsIkltcG9ydElkIjoiMSIsIlRpdGxlIjoiTW92ZXMgdG8gTmV3IFlvcmsgQ2l0eSIsIk5vdGUiOm51bGwsIkh5cGVybGluayI6bnVsbCwiSXNDaGFuZ2VkIjpmYWxzZSwiSXNOZXciOmZhbHNlfSx7IiRpZCI6IjQ2OCIsIkRhdGUiOiIxODQ1LTAxLTAxVDIzOjU5OjAwWiIsIlN0eWxlIjp7IiRpZCI6IjQ2OSIsIlNoYXBlIjo4LCJDb25uZWN0b3JNYXJnaW4iOnsiJHJlZiI6IjU0In0sIkNvbm5lY3RvclN0eWxlIjp7IiRpZCI6IjQ3MCIsIkxpbmVDb2xvciI6eyIkaWQiOiI0NzEiLCIkdHlwZSI6Ik5MUkUuQ29tbW9uLkRvbS5Tb2xpZENvbG9yQnJ1c2gsIE5MUkUuQ29tbW9uIiwiQ29sb3IiOnsiJGlkIjoiNDcyIiwiQSI6MjU1LCJSIjoxODQsIkciOjM0LCJCIjozNH19LCJMaW5lV2VpZ2h0IjoxLjAsIkxpbmVUeXBlIjowLCJQYXJlbnRTdHlsZSI6bnVsbH0sIklzQmVsb3dUaW1lYmFuZCI6ZmFsc2UsIkhpZGVEYXRlIjpmYWxzZSwiU2hhcGVTaXplIjowLCJTcGFjaW5nIjoyLjAsIlBhZGRpbmciOnsiJHJlZiI6IjU4In0sIlNoYXBlU3R5bGUiOnsiJGlkIjoiNDczIiwiTWFyZ2luIjp7IiRyZWYiOiI2MCJ9LCJQYWRkaW5nIjp7IiRyZWYiOiI2MSJ9LCJCYWNrZ3JvdW5kIjp7IiRpZCI6IjQ3NCIsIkNvbG9yIjp7IiRpZCI6IjQ3NSIsIkEiOjI1NSwiUiI6MTMwLCJHIjoyNCwiQiI6MjR9fSwiSXNWaXNpYmxlIjp0cnVlLCJXaWR0aCI6MTIuMCwiSGVpZ2h0IjoxNC4wLCJCb3JkZXJTdHlsZSI6eyIkaWQiOiI0NzYiLCJMaW5lQ29sb3IiOnsiJHJlZiI6IjY1In0sIkxpbmVXZWlnaHQiOjAuMCwiTGluZVR5cGUiOjAsIlBhcmVudFN0eWxlIjpudWxsfSwiUGFyZW50U3R5bGUiOm51bGx9LCJUaXRsZVN0eWxlIjp7IiRpZCI6IjQ3NyIsIkZvbnRTZXR0aW5ncyI6eyIkaWQiOiI0NzgiLCJGb250U2l6ZSI6MTEsIkZvbnROYW1lIjoiTVMgR290aGljIiwiSXNCb2xkIjp0cnVlLCJJc0l0YWxpYyI6ZmFsc2UsIklzVW5kZXJsaW5lZCI6ZmFsc2UsIlBhcmVudFN0eWxlIjpudWxsfSwiQXV0b1NpemUiOjAsIkZvcmVncm91bmQiOnsiJGlkIjoiNDc5IiwiQ29sb3IiOnsiJGlkIjoiNDgwIiwiQSI6MjU1LCJSIjoyNTEsIkciOjIyOSwiQiI6MjE0fX0sIk1heFdpZHRoIjoyMDAuMCwiTWF4SGVpZ2h0IjoiSW5maW5pdHkiLCJTbWFydEZvcmVncm91bmRJc0FjdGl2ZSI6ZmFsc2UsIkhvcml6b250YWxBbGlnbm1lbnQiOjEsIlZlcnRpY2FsQWxpZ25tZW50IjowLCJTbWFydEZvcmVncm91bmQiOm51bGwsIk1hcmdpbiI6eyIkcmVmIjoiNzEifSwiUGFkZGluZyI6eyIkcmVmIjoiNzIifSwiQmFja2dyb3VuZCI6eyIkcmVmIjoiNzMifSwiSXNWaXNpYmxlIjp0cnVlLCJXaWR0aCI6MC4wLCJIZWlnaHQiOjAuMCwiQm9yZGVyU3R5bGUiOnsiJGlkIjoiNDgxIiwiTGluZUNvbG9yIjpudWxsLCJMaW5lV2VpZ2h0IjowLjAsIkxpbmVUeXBlIjowLCJQYXJlbnRTdHlsZSI6bnVsbH0sIlBhcmVudFN0eWxlIjpudWxsfSwiRGF0ZVN0eWxlIjp7IiRpZCI6IjQ4MiIsIkZvbnRTZXR0aW5ncyI6eyIkaWQiOiI0ODMiLCJGb250U2l6ZSI6MTAsIkZvbnROYW1lIjoiQ2FsaWJyaSIsIklzQm9sZCI6ZmFsc2UsIklzSXRhbGljIjpmYWxzZSwiSXNVbmRlcmxpbmVkIjpmYWxzZSwiUGFyZW50U3R5bGUiOm51bGx9LCJBdXRvU2l6ZSI6MCwiRm9yZWdyb3VuZCI6eyIkaWQiOiI0ODQiLCJDb2xvciI6eyIkaWQiOiI0ODUiLCJBIjoyNTUsIlIiOjI1MCwiRyI6MjIxLCJCIjoyMDJ9fSwiTWF4V2lkdGgiOjIwMC4wLCJNYXhIZWlnaHQiOiJJbmZpbml0eSIsIlNtYXJ0Rm9yZWdyb3VuZElzQWN0aXZlIjpmYWxzZSwiSG9yaXpvbnRhbEFsaWdubWVudCI6MCwiVmVydGljYWxBbGlnbm1lbnQiOjAsIlNtYXJ0Rm9yZWdyb3VuZCI6bnVsbCwiTWFyZ2luIjp7IiRyZWYiOiI3OCJ9LCJQYWRkaW5nIjp7IiRyZWYiOiI3OSJ9LCJCYWNrZ3JvdW5kIjp7IiRyZWYiOiI4MCJ9LCJJc1Zpc2libGUiOnRydWUsIldpZHRoIjowLjAsIkhlaWdodCI6MC4wLCJCb3JkZXJTdHlsZSI6eyIkaWQiOiI0ODYiLCJMaW5lQ29sb3IiOm51bGwsIkxpbmVXZWlnaHQiOjAuMCwiTGluZVR5cGUiOjAsIlBhcmVudFN0eWxlIjpudWxsfSwiUGFyZW50U3R5bGUiOm51bGx9LCJEYXRlRm9ybWF0Ijp7IiRpZCI6IjQ4Ny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wLCJQZXJjZW50YWdlQ29tcGxldGUiOm51bGwsIlBvc2l0aW9uIjp7IlJhdGlvIjowLjIxNjQ4MTQ2MzExNDQyMDU3LCJJc0N1c3RvbSI6ZmFsc2V9LCJEYXRlRm9ybWF0Ijp7IiRyZWYiOiI0ODcifSwiSWQiOiI0ZjAwY2I1Mi0yYjllLTQxZTItOTY1OS0yYmNmODExMmJmOGYiLCJJbXBvcnRJZCI6IjEiLCJUaXRsZSI6IlRoZSBSYXZlbiBpcyBmaXJzdCBwdWJsaXNoZWQiLCJOb3RlIjpudWxsLCJIeXBlcmxpbmsiOm51bGwsIklzQ2hhbmdlZCI6ZmFsc2UsIklzTmV3IjpmYWxzZX0seyIkaWQiOiI0ODgiLCJEYXRlIjoiMTg0Ni0wMS0wMVQyMzo1OTowMFoiLCJTdHlsZSI6eyIkaWQiOiI0ODkiLCJTaGFwZSI6OCwiQ29ubmVjdG9yTWFyZ2luIjp7IiRyZWYiOiI1NCJ9LCJDb25uZWN0b3JTdHlsZSI6eyIkaWQiOiI0OTAiLCJMaW5lQ29sb3IiOnsiJGlkIjoiNDkxIiwiJHR5cGUiOiJOTFJFLkNvbW1vbi5Eb20uU29saWRDb2xvckJydXNoLCBOTFJFLkNvbW1vbiIsIkNvbG9yIjp7IiRpZCI6IjQ5MiIsIkEiOjI1NSwiUiI6MTQ3LCJHIjoxMzQsIkIiOjk5fX0sIkxpbmVXZWlnaHQiOjEuMCwiTGluZVR5cGUiOjAsIlBhcmVudFN0eWxlIjpudWxsfSwiSXNCZWxvd1RpbWViYW5kIjp0cnVlLCJIaWRlRGF0ZSI6ZmFsc2UsIlNoYXBlU2l6ZSI6MCwiU3BhY2luZyI6Mi4wLCJQYWRkaW5nIjp7IiRyZWYiOiI1OCJ9LCJTaGFwZVN0eWxlIjp7IiRpZCI6IjQ5MyIsIk1hcmdpbiI6eyIkcmVmIjoiNjAifSwiUGFkZGluZyI6eyIkcmVmIjoiNjEifSwiQmFja2dyb3VuZCI6eyIkaWQiOiI0OTQiLCJDb2xvciI6eyIkaWQiOiI0OTUiLCJBIjoyNTUsIlIiOjE0NywiRyI6MTM0LCJCIjo5OX19LCJJc1Zpc2libGUiOnRydWUsIldpZHRoIjoxMi4wLCJIZWlnaHQiOjE0LjAsIkJvcmRlclN0eWxlIjp7IiRpZCI6IjQ5NiIsIkxpbmVDb2xvciI6eyIkcmVmIjoiNjUifSwiTGluZVdlaWdodCI6MC4wLCJMaW5lVHlwZSI6MCwiUGFyZW50U3R5bGUiOm51bGx9LCJQYXJlbnRTdHlsZSI6bnVsbH0sIlRpdGxlU3R5bGUiOnsiJGlkIjoiNDk3IiwiRm9udFNldHRpbmdzIjp7IiRpZCI6IjQ5OCIsIkZvbnRTaXplIjoxMSwiRm9udE5hbWUiOiJNUyBHb3RoaWMiLCJJc0JvbGQiOnRydWUsIklzSXRhbGljIjpmYWxzZSwiSXNVbmRlcmxpbmVkIjpmYWxzZSwiUGFyZW50U3R5bGUiOm51bGx9LCJBdXRvU2l6ZSI6MiwiRm9yZWdyb3VuZCI6eyIkaWQiOiI0OTkiLCJDb2xvciI6eyIkaWQiOiI1MDAiLCJBIjoyNTUsIlIiOjIxNiwiRyI6MjA5LCJCIjoxOTZ9fSwiTWF4V2lkdGgiOjMxNy4zNzc3MTYwNjQ0NTMxMiwiTWF4SGVpZ2h0IjoiSW5maW5pdHkiLCJTbWFydEZvcmVncm91bmRJc0FjdGl2ZSI6ZmFsc2UsIkhvcml6b250YWxBbGlnbm1lbnQiOjAsIlZlcnRpY2FsQWxpZ25tZW50IjowLCJTbWFydEZvcmVncm91bmQiOm51bGwsIk1hcmdpbiI6eyIkcmVmIjoiNzEifSwiUGFkZGluZyI6eyIkcmVmIjoiNzIifSwiQmFja2dyb3VuZCI6eyIkcmVmIjoiNzMifSwiSXNWaXNpYmxlIjp0cnVlLCJXaWR0aCI6MC4wLCJIZWlnaHQiOjAuMCwiQm9yZGVyU3R5bGUiOnsiJGlkIjoiNTAxIiwiTGluZUNvbG9yIjpudWxsLCJMaW5lV2VpZ2h0IjowLjAsIkxpbmVUeXBlIjowLCJQYXJlbnRTdHlsZSI6bnVsbH0sIlBhcmVudFN0eWxlIjpudWxsfSwiRGF0ZVN0eWxlIjp7IiRpZCI6IjUwMiIsIkZvbnRTZXR0aW5ncyI6eyIkaWQiOiI1MDM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TWFyZ2luIjp7IiRyZWYiOiI3OCJ9LCJQYWRkaW5nIjp7IiRyZWYiOiI3OSJ9LCJCYWNrZ3JvdW5kIjp7IiRyZWYiOiI4MCJ9LCJJc1Zpc2libGUiOnRydWUsIldpZHRoIjowLjAsIkhlaWdodCI6MC4wLCJCb3JkZXJTdHlsZSI6eyIkaWQiOiI1MDQiLCJMaW5lQ29sb3IiOm51bGwsIkxpbmVXZWlnaHQiOjAuMCwiTGluZVR5cGUiOjAsIlBhcmVudFN0eWxlIjpudWxsfSwiUGFyZW50U3R5bGUiOm51bGx9LCJEYXRlRm9ybWF0Ijp7IiRpZCI6IjUwNS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xLCJQZXJjZW50YWdlQ29tcGxldGUiOm51bGwsIlBvc2l0aW9uIjp7IlJhdGlvIjowLjIyODgyMjk2NTk3NTE2MDk0LCJJc0N1c3RvbSI6ZmFsc2V9LCJEYXRlRm9ybWF0Ijp7IiRyZWYiOiI1MDUifSwiSWQiOiJmYzk5MTY4ZS1hNjQzLTRhYWUtYWMxZS0yZTFiNjVjOGM1NWUiLCJJbXBvcnRJZCI6IjEiLCJUaXRsZSI6Ik1vdmVzIHRvIGEgY291bnRyeSBjb3R0YWdlIGluIEZvcmRoYW0sIE5ldyBZb3JrIiwiTm90ZSI6bnVsbCwiSHlwZXJsaW5rIjpudWxsLCJJc0NoYW5nZWQiOmZhbHNlLCJJc05ldyI6ZmFsc2V9LHsiJGlkIjoiNTA2IiwiRGF0ZSI6IjE4NDctMDEtMDFUMjM6NTk6MDBaIiwiU3R5bGUiOnsiJGlkIjoiNTA3IiwiU2hhcGUiOjgsIkNvbm5lY3Rvck1hcmdpbiI6eyIkcmVmIjoiNTQifSwiQ29ubmVjdG9yU3R5bGUiOnsiJGlkIjoiNTA4IiwiTGluZUNvbG9yIjp7IiRpZCI6IjUwOSIsIiR0eXBlIjoiTkxSRS5Db21tb24uRG9tLlNvbGlkQ29sb3JCcnVzaCwgTkxSRS5Db21tb24iLCJDb2xvciI6eyIkaWQiOiI1MTAiLCJBIjoyNTUsIlIiOjE0NywiRyI6MTM0LCJCIjo5OX19LCJMaW5lV2VpZ2h0IjoxLjAsIkxpbmVUeXBlIjowLCJQYXJlbnRTdHlsZSI6bnVsbH0sIklzQmVsb3dUaW1lYmFuZCI6ZmFsc2UsIkhpZGVEYXRlIjpmYWxzZSwiU2hhcGVTaXplIjowLCJTcGFjaW5nIjoyLjAsIlBhZGRpbmciOnsiJHJlZiI6IjU4In0sIlNoYXBlU3R5bGUiOnsiJGlkIjoiNTExIiwiTWFyZ2luIjp7IiRyZWYiOiI2MCJ9LCJQYWRkaW5nIjp7IiRyZWYiOiI2MSJ9LCJCYWNrZ3JvdW5kIjp7IiRpZCI6IjUxMiIsIkNvbG9yIjp7IiRpZCI6IjUxMyIsIkEiOjI1NSwiUiI6MTQ3LCJHIjoxMzQsIkIiOjk5fX0sIklzVmlzaWJsZSI6dHJ1ZSwiV2lkdGgiOjEyLjAsIkhlaWdodCI6MTQuMCwiQm9yZGVyU3R5bGUiOnsiJGlkIjoiNTE0IiwiTGluZUNvbG9yIjp7IiRyZWYiOiI2NSJ9LCJMaW5lV2VpZ2h0IjowLjAsIkxpbmVUeXBlIjowLCJQYXJlbnRTdHlsZSI6bnVsbH0sIlBhcmVudFN0eWxlIjpudWxsfSwiVGl0bGVTdHlsZSI6eyIkaWQiOiI1MTUiLCJGb250U2V0dGluZ3MiOnsiJGlkIjoiNTE2IiwiRm9udFNpemUiOjExLCJGb250TmFtZSI6Ik1TIEdvdGhpYy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NYXJnaW4iOnsiJHJlZiI6IjcxIn0sIlBhZGRpbmciOnsiJHJlZiI6IjcyIn0sIkJhY2tncm91bmQiOnsiJHJlZiI6IjczIn0sIklzVmlzaWJsZSI6dHJ1ZSwiV2lkdGgiOjAuMCwiSGVpZ2h0IjowLjAsIkJvcmRlclN0eWxlIjp7IiRpZCI6IjUxNyIsIkxpbmVDb2xvciI6bnVsbCwiTGluZVdlaWdodCI6MC4wLCJMaW5lVHlwZSI6MCwiUGFyZW50U3R5bGUiOm51bGx9LCJQYXJlbnRTdHlsZSI6bnVsbH0sIkRhdGVTdHlsZSI6eyIkaWQiOiI1MTgiLCJGb250U2V0dGluZ3MiOnsiJGlkIjoiNTE5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NTIwIiwiTGluZUNvbG9yIjpudWxsLCJMaW5lV2VpZ2h0IjowLjAsIkxpbmVUeXBlIjowLCJQYXJlbnRTdHlsZSI6bnVsbH0sIlBhcmVudFN0eWxlIjpudWxsfSwiRGF0ZUZvcm1hdCI6eyIkaWQiOiI1MjE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yMiwiUGVyY2VudGFnZUNvbXBsZXRlIjpudWxsLCJQb3NpdGlvbiI6eyJSYXRpbyI6MC4xNDg2NDIwMTcyMjMyMTY4OCwiSXNDdXN0b20iOmZhbHNlfSwiRGF0ZUZvcm1hdCI6eyIkcmVmIjoiNTIxIn0sIklkIjoiZTgxMzQwZDEtNDg0Ny00YjQ0LTg3MDctMDBlNGE4ZGFmYzBjIiwiSW1wb3J0SWQiOiIxIiwiVGl0bGUiOiJXaWZlIFZpcmdpbmlhIGRpZXMuIFBvZSBmYWxscyBpbGwiLCJOb3RlIjpudWxsLCJIeXBlcmxpbmsiOm51bGwsIklzQ2hhbmdlZCI6ZmFsc2UsIklzTmV3IjpmYWxzZX0seyIkaWQiOiI1MjIiLCJEYXRlIjoiMTg0OC0wMS0wMVQyMzo1OTowMFoiLCJTdHlsZSI6eyIkaWQiOiI1MjMiLCJTaGFwZSI6OCwiQ29ubmVjdG9yTWFyZ2luIjp7IiRyZWYiOiI1NCJ9LCJDb25uZWN0b3JTdHlsZSI6eyIkaWQiOiI1MjQiLCJMaW5lQ29sb3IiOnsiJGlkIjoiNTI1IiwiJHR5cGUiOiJOTFJFLkNvbW1vbi5Eb20uU29saWRDb2xvckJydXNoLCBOTFJFLkNvbW1vbiIsIkNvbG9yIjp7IiRpZCI6IjUyNiIsIkEiOjI1NSwiUiI6MjU0LCJHIjoxODYsIkIiOjEwfX0sIkxpbmVXZWlnaHQiOjEuMCwiTGluZVR5cGUiOjAsIlBhcmVudFN0eWxlIjpudWxsfSwiSXNCZWxvd1RpbWViYW5kIjp0cnVlLCJIaWRlRGF0ZSI6ZmFsc2UsIlNoYXBlU2l6ZSI6MCwiU3BhY2luZyI6Mi4wLCJQYWRkaW5nIjp7IiRyZWYiOiI1OCJ9LCJTaGFwZVN0eWxlIjp7IiRpZCI6IjUyNyIsIk1hcmdpbiI6eyIkcmVmIjoiNjAifSwiUGFkZGluZyI6eyIkcmVmIjoiNjEifSwiQmFja2dyb3VuZCI6eyIkcmVmIjoiNjIifSwiSXNWaXNpYmxlIjp0cnVlLCJXaWR0aCI6MTIuMCwiSGVpZ2h0IjoxNC4wLCJCb3JkZXJTdHlsZSI6eyIkaWQiOiI1MjgiLCJMaW5lQ29sb3IiOnsiJHJlZiI6IjY1In0sIkxpbmVXZWlnaHQiOjAuMCwiTGluZVR5cGUiOjAsIlBhcmVudFN0eWxlIjpudWxsfSwiUGFyZW50U3R5bGUiOm51bGx9LCJUaXRsZVN0eWxlIjp7IiRpZCI6IjUyOSIsIkZvbnRTZXR0aW5ncyI6eyIkaWQiOiI1MzAiLCJGb250U2l6ZSI6MTEsIkZvbnROYW1lIjoiTVMgR290aGljIiwiSXNCb2xkIjp0cnVlLCJJc0l0YWxpYyI6ZmFsc2UsIklzVW5kZXJsaW5lZCI6ZmFsc2UsIlBhcmVudFN0eWxlIjpudWxsfSwiQXV0b1NpemUiOjIsIkZvcmVncm91bmQiOnsiJHJlZiI6IjY5In0sIk1heFdpZHRoIjoyODIuMCwiTWF4SGVpZ2h0IjoiSW5maW5pdHkiLCJTbWFydEZvcmVncm91bmRJc0FjdGl2ZSI6ZmFsc2UsIkhvcml6b250YWxBbGlnbm1lbnQiOjAsIlZlcnRpY2FsQWxpZ25tZW50IjowLCJTbWFydEZvcmVncm91bmQiOm51bGwsIk1hcmdpbiI6eyIkcmVmIjoiNzEifSwiUGFkZGluZyI6eyIkcmVmIjoiNzIifSwiQmFja2dyb3VuZCI6eyIkcmVmIjoiNzMifSwiSXNWaXNpYmxlIjp0cnVlLCJXaWR0aCI6MC4wLCJIZWlnaHQiOjAuMCwiQm9yZGVyU3R5bGUiOnsiJGlkIjoiNTMxIiwiTGluZUNvbG9yIjpudWxsLCJMaW5lV2VpZ2h0IjowLjAsIkxpbmVUeXBlIjowLCJQYXJlbnRTdHlsZSI6bnVsbH0sIlBhcmVudFN0eWxlIjpudWxsfSwiRGF0ZVN0eWxlIjp7IiRpZCI6IjUzMiIsIkZvbnRTZXR0aW5ncyI6eyIkaWQiOiI1MzM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TWFyZ2luIjp7IiRyZWYiOiI3OCJ9LCJQYWRkaW5nIjp7IiRyZWYiOiI3OSJ9LCJCYWNrZ3JvdW5kIjp7IiRyZWYiOiI4MCJ9LCJJc1Zpc2libGUiOnRydWUsIldpZHRoIjowLjAsIkhlaWdodCI6MC4wLCJCb3JkZXJTdHlsZSI6eyIkaWQiOiI1MzQiLCJMaW5lQ29sb3IiOm51bGwsIkxpbmVXZWlnaHQiOjAuMCwiTGluZVR5cGUiOjAsIlBhcmVudFN0eWxlIjpudWxsfSwiUGFyZW50U3R5bGUiOm51bGx9LCJEYXRlRm9ybWF0Ijp7IiRpZCI6IjUzNS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mZhbHNlLCJQYXJlbnRTdHlsZSI6bnVsbH0sIkluZGV4IjoyMywiUGVyY2VudGFnZUNvbXBsZXRlIjpudWxsLCJQb3NpdGlvbiI6eyJSYXRpbyI6MC4zMDkxODUxOTc2MTgyNzI1NywiSXNDdXN0b20iOmZhbHNlfSwiRGF0ZUZvcm1hdCI6eyIkcmVmIjoiNTM1In0sIklkIjoiZGU5MThhZmQtYTBiMi00NWQ0LWIxMzgtOGJlMDAxM2U1ODI3IiwiSW1wb3J0SWQiOiIxIiwiVGl0bGUiOiJQb2UgcHJvcG9zZXMgdG8gU2FyYWggV2hpdG1hbi4gU2hlIGxhdGVyIGJyZWFrcyBlbmdhZ2VtZW50LiIsIk5vdGUiOm51bGwsIkh5cGVybGluayI6bnVsbCwiSXNDaGFuZ2VkIjpmYWxzZSwiSXNOZXciOmZhbHNlfSx7IiRpZCI6IjUzNiIsIkRhdGUiOiIxODQ5LTAxLTAxVDIzOjU5OjAwWiIsIlN0eWxlIjp7IiRpZCI6IjUzNyIsIlNoYXBlIjo4LCJDb25uZWN0b3JNYXJnaW4iOnsiJHJlZiI6IjU0In0sIkNvbm5lY3RvclN0eWxlIjp7IiRpZCI6IjUzOCIsIkxpbmVDb2xvciI6eyIkaWQiOiI1MzkiLCIkdHlwZSI6Ik5MUkUuQ29tbW9uLkRvbS5Tb2xpZENvbG9yQnJ1c2gsIE5MUkUuQ29tbW9uIiwiQ29sb3IiOnsiJGlkIjoiNTQwIiwiQSI6MjU1LCJSIjoxNDcsIkciOjEzNCwiQiI6OTl9fSwiTGluZVdlaWdodCI6MS4wLCJMaW5lVHlwZSI6MCwiUGFyZW50U3R5bGUiOm51bGx9LCJJc0JlbG93VGltZWJhbmQiOnRydWUsIkhpZGVEYXRlIjpmYWxzZSwiU2hhcGVTaXplIjowLCJTcGFjaW5nIjoyLjAsIlBhZGRpbmciOnsiJHJlZiI6IjU4In0sIlNoYXBlU3R5bGUiOnsiJGlkIjoiNTQxIiwiTWFyZ2luIjp7IiRyZWYiOiI2MCJ9LCJQYWRkaW5nIjp7IiRyZWYiOiI2MSJ9LCJCYWNrZ3JvdW5kIjp7IiRpZCI6IjU0MiIsIkNvbG9yIjp7IiRpZCI6IjU0MyIsIkEiOjI1NSwiUiI6MTQ3LCJHIjoxMzQsIkIiOjk5fX0sIklzVmlzaWJsZSI6dHJ1ZSwiV2lkdGgiOjEyLjAsIkhlaWdodCI6MTQuMCwiQm9yZGVyU3R5bGUiOnsiJGlkIjoiNTQ0IiwiTGluZUNvbG9yIjp7IiRyZWYiOiI2NSJ9LCJMaW5lV2VpZ2h0IjowLjAsIkxpbmVUeXBlIjowLCJQYXJlbnRTdHlsZSI6bnVsbH0sIlBhcmVudFN0eWxlIjpudWxsfSwiVGl0bGVTdHlsZSI6eyIkaWQiOiI1NDUiLCJGb250U2V0dGluZ3MiOnsiJGlkIjoiNTQ2IiwiRm9udFNpemUiOjExLCJGb250TmFtZSI6Ik1TIEdvdGhpYyIsIklzQm9sZCI6dHJ1ZSwiSXNJdGFsaWMiOmZhbHNlLCJJc1VuZGVybGluZWQiOmZhbHNlLCJQYXJlbnRTdHlsZSI6bnVsbH0sIkF1dG9TaXplIjoyLCJGb3JlZ3JvdW5kIjp7IiRyZWYiOiI2OSJ9LCJNYXhXaWR0aCI6MjAwLjUyNTM2MDEwNzQyMTg3LCJNYXhIZWlnaHQiOiJJbmZpbml0eSIsIlNtYXJ0Rm9yZWdyb3VuZElzQWN0aXZlIjpmYWxzZSwiSG9yaXpvbnRhbEFsaWdubWVudCI6MCwiVmVydGljYWxBbGlnbm1lbnQiOjAsIlNtYXJ0Rm9yZWdyb3VuZCI6bnVsbCwiTWFyZ2luIjp7IiRyZWYiOiI3MSJ9LCJQYWRkaW5nIjp7IiRyZWYiOiI3MiJ9LCJCYWNrZ3JvdW5kIjp7IiRyZWYiOiI3MyJ9LCJJc1Zpc2libGUiOnRydWUsIldpZHRoIjowLjAsIkhlaWdodCI6MC4wLCJCb3JkZXJTdHlsZSI6eyIkaWQiOiI1NDciLCJMaW5lQ29sb3IiOm51bGwsIkxpbmVXZWlnaHQiOjAuMCwiTGluZVR5cGUiOjAsIlBhcmVudFN0eWxlIjpudWxsfSwiUGFyZW50U3R5bGUiOm51bGx9LCJEYXRlU3R5bGUiOnsiJGlkIjoiNTQ4IiwiRm9udFNldHRpbmdzIjp7IiRpZCI6IjU0OSIsIkZvbnRTaXplIjoxMCwiRm9udE5hbWUiOiJDYWxpYnJpIiwiSXNCb2xkIjpmYWxzZSwiSXNJdGFsaWMiOmZhbHNlLCJJc1VuZGVybGluZWQiOmZhbHNlLCJQYXJlbnRTdHlsZSI6bnVsbH0sIkF1dG9TaXplIjowLCJGb3JlZ3JvdW5kIjp7IiRpZCI6IjU1MCIsIkNvbG9yIjp7IiRpZCI6IjU1MSIsIkEiOjI1NSwiUiI6MjEzLCJHIjoyMTIsIkIiOjE4MH1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U1MiIsIkxpbmVDb2xvciI6bnVsbCwiTGluZVdlaWdodCI6MC4wLCJMaW5lVHlwZSI6MCwiUGFyZW50U3R5bGUiOm51bGx9LCJQYXJlbnRTdHlsZSI6bnVsbH0sIkRhdGVGb3JtYXQiOnsiJGlkIjoiNTUz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jQsIlBlcmNlbnRhZ2VDb21wbGV0ZSI6bnVsbCwiUG9zaXRpb24iOnsiUmF0aW8iOjAuMTYwOTgzNTIwMDgzOTU3MjUsIklzQ3VzdG9tIjpmYWxzZX0sIkRhdGVGb3JtYXQiOnsiJHJlZiI6IjU1MyJ9LCJJZCI6ImI3OGQxODY2LWZkYTEtNDAzYi1iZmI3LTM2ZjMzMzdlOGNiYiIsIkltcG9ydElkIjoiMSIsIlRpdGxlIjoiRW5nYWdlZCB0byBTYXJhaCAoUm95c3RlcikgU2hlbHRvbiIsIk5vdGUiOm51bGwsIkh5cGVybGluayI6bnVsbCwiSXNDaGFuZ2VkIjpmYWxzZSwiSXNOZXciOmZhbHNlfSx7IiRpZCI6IjU1NCIsIkRhdGUiOiIxODQ5LTA5LTI3VDIzOjU5OjAwWiIsIlN0eWxlIjp7IiRpZCI6IjU1NSIsIlNoYXBlIjo4LCJDb25uZWN0b3JNYXJnaW4iOnsiJHJlZiI6IjU0In0sIkNvbm5lY3RvclN0eWxlIjp7IiRpZCI6IjU1NiIsIkxpbmVDb2xvciI6eyIkaWQiOiI1NTciLCIkdHlwZSI6Ik5MUkUuQ29tbW9uLkRvbS5Tb2xpZENvbG9yQnJ1c2gsIE5MUkUuQ29tbW9uIiwiQ29sb3IiOnsiJGlkIjoiNTU4IiwiQSI6MjU1LCJSIjoyNTQsIkciOjE4NiwiQiI6MTB9fSwiTGluZVdlaWdodCI6MS4wLCJMaW5lVHlwZSI6MCwiUGFyZW50U3R5bGUiOm51bGx9LCJJc0JlbG93VGltZWJhbmQiOmZhbHNlLCJIaWRlRGF0ZSI6ZmFsc2UsIlNoYXBlU2l6ZSI6MCwiU3BhY2luZyI6Mi4wLCJQYWRkaW5nIjp7IiRyZWYiOiI1OCJ9LCJTaGFwZVN0eWxlIjp7IiRpZCI6IjU1OSIsIk1hcmdpbiI6eyIkcmVmIjoiNjAifSwiUGFkZGluZyI6eyIkcmVmIjoiNjEifSwiQmFja2dyb3VuZCI6eyIkcmVmIjoiNjIifSwiSXNWaXNpYmxlIjp0cnVlLCJXaWR0aCI6MTIuMCwiSGVpZ2h0IjoxNC4wLCJCb3JkZXJTdHlsZSI6eyIkaWQiOiI1NjAiLCJMaW5lQ29sb3IiOnsiJHJlZiI6IjY1In0sIkxpbmVXZWlnaHQiOjAuMCwiTGluZVR5cGUiOjAsIlBhcmVudFN0eWxlIjpudWxsfSwiUGFyZW50U3R5bGUiOm51bGx9LCJUaXRsZVN0eWxlIjp7IiRpZCI6IjU2MSIsIkZvbnRTZXR0aW5ncyI6eyIkaWQiOiI1NjIiLCJGb250U2l6ZSI6MTEsIkZvbnROYW1lIjoiTVMgR290aGlj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1hcmdpbiI6eyIkcmVmIjoiNzEifSwiUGFkZGluZyI6eyIkcmVmIjoiNzIifSwiQmFja2dyb3VuZCI6eyIkcmVmIjoiNzMifSwiSXNWaXNpYmxlIjp0cnVlLCJXaWR0aCI6MC4wLCJIZWlnaHQiOjAuMCwiQm9yZGVyU3R5bGUiOnsiJGlkIjoiNTYzIiwiTGluZUNvbG9yIjpudWxsLCJMaW5lV2VpZ2h0IjowLjAsIkxpbmVUeXBlIjowLCJQYXJlbnRTdHlsZSI6bnVsbH0sIlBhcmVudFN0eWxlIjpudWxsfSwiRGF0ZVN0eWxlIjp7IiRpZCI6IjU2NCIsIkZvbnRTZXR0aW5ncyI6eyIkaWQiOiI1NjU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TWFyZ2luIjp7IiRyZWYiOiI3OCJ9LCJQYWRkaW5nIjp7IiRyZWYiOiI3OSJ9LCJCYWNrZ3JvdW5kIjp7IiRyZWYiOiI4MCJ9LCJJc1Zpc2libGUiOnRydWUsIldpZHRoIjowLjAsIkhlaWdodCI6MC4wLCJCb3JkZXJTdHlsZSI6eyIkaWQiOiI1NjYiLCJMaW5lQ29sb3IiOm51bGwsIkxpbmVXZWlnaHQiOjAuMCwiTGluZVR5cGUiOjAsIlBhcmVudFN0eWxlIjpudWxsfSwiUGFyZW50U3R5bGUiOm51bGx9LCJEYXRlRm9ybWF0Ijp7IiRpZCI6IjU2Ny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mZhbHNlLCJQYXJlbnRTdHlsZSI6bnVsbH0sIkluZGV4IjoyNSwiUGVyY2VudGFnZUNvbXBsZXRlIjpudWxsLCJQb3NpdGlvbiI6eyJSYXRpbyI6MC4xNDg2NDIwMjQyODc0NzEwNiwiSXNDdXN0b20iOmZhbHNlfSwiRGF0ZUZvcm1hdCI6eyIkcmVmIjoiNTY3In0sIklkIjoiMjI5ODYzOWYtN2UwNy00ZDVkLWE5MjgtNjEwZWE3MzUwOWRkIiwiSW1wb3J0SWQiOiIxIiwiVGl0bGUiOiJMZWF2ZXMgUmljaG1vbmQgZm9yIE5ldyBZb3JrIiwiTm90ZSI6bnVsbCwiSHlwZXJsaW5rIjpudWxsLCJJc0NoYW5nZWQiOmZhbHNlLCJJc05ldyI6ZmFsc2V9LHsiJGlkIjoiNTY4IiwiRGF0ZSI6IjE4NDktMTAtMDNUMjM6NTk6MDBaIiwiU3R5bGUiOnsiJGlkIjoiNTY5IiwiU2hhcGUiOjgsIkNvbm5lY3Rvck1hcmdpbiI6eyIkcmVmIjoiNTQifSwiQ29ubmVjdG9yU3R5bGUiOnsiJGlkIjoiNTcwIiwiTGluZUNvbG9yIjp7IiRpZCI6IjU3MSIsIiR0eXBlIjoiTkxSRS5Db21tb24uRG9tLlNvbGlkQ29sb3JCcnVzaCwgTkxSRS5Db21tb24iLCJDb2xvciI6eyIkaWQiOiI1NzIiLCJBIjoyNTUsIlIiOjEyNywiRyI6OTYsIkIiOjB9fSwiTGluZVdlaWdodCI6MS4wLCJMaW5lVHlwZSI6MCwiUGFyZW50U3R5bGUiOm51bGx9LCJJc0JlbG93VGltZWJhbmQiOmZhbHNlLCJIaWRlRGF0ZSI6ZmFsc2UsIlNoYXBlU2l6ZSI6MCwiU3BhY2luZyI6Mi4wLCJQYWRkaW5nIjp7IiRyZWYiOiI1OCJ9LCJTaGFwZVN0eWxlIjp7IiRpZCI6IjU3MyIsIk1hcmdpbiI6eyIkcmVmIjoiNjAifSwiUGFkZGluZyI6eyIkcmVmIjoiNjEifSwiQmFja2dyb3VuZCI6eyIkaWQiOiI1NzQiLCJDb2xvciI6eyIkaWQiOiI1NzUiLCJBIjoyNTUsIlIiOjE0NywiRyI6MTM0LCJCIjo5OX19LCJJc1Zpc2libGUiOnRydWUsIldpZHRoIjoxMi4wLCJIZWlnaHQiOjE0LjAsIkJvcmRlclN0eWxlIjp7IiRpZCI6IjU3NiIsIkxpbmVDb2xvciI6eyIkcmVmIjoiNjUifSwiTGluZVdlaWdodCI6MC4wLCJMaW5lVHlwZSI6MCwiUGFyZW50U3R5bGUiOm51bGx9LCJQYXJlbnRTdHlsZSI6bnVsbH0sIlRpdGxlU3R5bGUiOnsiJGlkIjoiNTc3IiwiRm9udFNldHRpbmdzIjp7IiRpZCI6IjU3OCIsIkZvbnRTaXplIjoxMSwiRm9udE5hbWUiOiJNUyBHb3RoaWMiLCJJc0JvbGQiOnRydWUsIklzSXRhbGljIjpmYWxzZSwiSXNVbmRlcmxpbmVkIjpmYWxzZSwiUGFyZW50U3R5bGUiOm51bGx9LCJBdXRvU2l6ZSI6MiwiRm9yZWdyb3VuZCI6eyIkcmVmIjoiNjkifSwiTWF4V2lkdGgiOjE2OS41NTIwNDc3Mjk0OTIxOSwiTWF4SGVpZ2h0IjoiSW5maW5pdHkiLCJTbWFydEZvcmVncm91bmRJc0FjdGl2ZSI6ZmFsc2UsIkhvcml6b250YWxBbGlnbm1lbnQiOjAsIlZlcnRpY2FsQWxpZ25tZW50IjowLCJTbWFydEZvcmVncm91bmQiOm51bGwsIk1hcmdpbiI6eyIkcmVmIjoiNzEifSwiUGFkZGluZyI6eyIkcmVmIjoiNzIifSwiQmFja2dyb3VuZCI6eyIkcmVmIjoiNzMifSwiSXNWaXNpYmxlIjp0cnVlLCJXaWR0aCI6MC4wLCJIZWlnaHQiOjAuMCwiQm9yZGVyU3R5bGUiOnsiJGlkIjoiNTc5IiwiTGluZUNvbG9yIjpudWxsLCJMaW5lV2VpZ2h0IjowLjAsIkxpbmVUeXBlIjowLCJQYXJlbnRTdHlsZSI6bnVsbH0sIlBhcmVudFN0eWxlIjpudWxsfSwiRGF0ZVN0eWxlIjp7IiRpZCI6IjU4MCIsIkZvbnRTZXR0aW5ncyI6eyIkaWQiOiI1ODEiLCJGb250U2l6ZSI6MTAsIkZvbnROYW1lIjoiQ2FsaWJyaSIsIklzQm9sZCI6ZmFsc2UsIklzSXRhbGljIjpmYWxzZSwiSXNVbmRlcmxpbmVkIjpmYWxzZSwiUGFyZW50U3R5bGUiOm51bGx9LCJBdXRvU2l6ZSI6MCwiRm9yZWdyb3VuZCI6eyIkaWQiOiI1ODIiLCJDb2xvciI6eyIkaWQiOiI1ODMiLCJBIjoyNTUsIlIiOjIxMywiRyI6MjEyLCJCIjoxODB9fSwiTWF4V2lkdGgiOjIwMC4wLCJNYXhIZWlnaHQiOiJJbmZpbml0eSIsIlNtYXJ0Rm9yZWdyb3VuZElzQWN0aXZlIjpmYWxzZSwiSG9yaXpvbnRhbEFsaWdubWVudCI6MCwiVmVydGljYWxBbGlnbm1lbnQiOjAsIlNtYXJ0Rm9yZWdyb3VuZCI6bnVsbCwiTWFyZ2luIjp7IiRyZWYiOiI3OCJ9LCJQYWRkaW5nIjp7IiRyZWYiOiI3OSJ9LCJCYWNrZ3JvdW5kIjp7IiRyZWYiOiI4MCJ9LCJJc1Zpc2libGUiOnRydWUsIldpZHRoIjowLjAsIkhlaWdodCI6MC4wLCJCb3JkZXJTdHlsZSI6eyIkaWQiOiI1ODQiLCJMaW5lQ29sb3IiOm51bGwsIkxpbmVXZWlnaHQiOjAuMCwiTGluZVR5cGUiOjAsIlBhcmVudFN0eWxlIjpudWxsfSwiUGFyZW50U3R5bGUiOm51bGx9LCJEYXRlRm9ybWF0Ijp7IiRpZCI6IjU4NS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yNiwiUGVyY2VudGFnZUNvbXBsZXRlIjpudWxsLCJQb3NpdGlvbiI6eyJSYXRpbyI6MC4wODQzMzc1NTk0NTI3NjMzLCJJc0N1c3RvbSI6ZmFsc2V9LCJEYXRlRm9ybWF0Ijp7IiRyZWYiOiI1ODUifSwiSWQiOiIzMWJkMjA0Yy02OTczLTQ4OTYtYmE4Mi0wM2JkNmFjMGYwMjYiLCJJbXBvcnRJZCI6IjEiLCJUaXRsZSI6IkZvdW5kIERlbGlyaW91cyBpbiBCYWx0aW1vcmUiLCJOb3RlIjpudWxsLCJIeXBlcmxpbmsiOm51bGwsIklzQ2hhbmdlZCI6ZmFsc2UsIklzTmV3IjpmYWxzZX0seyIkaWQiOiI1ODYiLCJEYXRlIjoiMTg0OS0xMC0wN1QyMzo1OTowMFoiLCJTdHlsZSI6eyIkaWQiOiI1ODciLCJTaGFwZSI6OCwiQ29ubmVjdG9yTWFyZ2luIjp7IiRyZWYiOiI1NCJ9LCJDb25uZWN0b3JTdHlsZSI6eyIkaWQiOiI1ODgiLCJMaW5lQ29sb3IiOnsiJGlkIjoiNTg5IiwiJHR5cGUiOiJOTFJFLkNvbW1vbi5Eb20uU29saWRDb2xvckJydXNoLCBOTFJFLkNvbW1vbiIsIkNvbG9yIjp7IiRpZCI6IjU5MCIsIkEiOjI1NSwiUiI6MTI3LCJHIjo5NiwiQiI6MH19LCJMaW5lV2VpZ2h0IjoxLjAsIkxpbmVUeXBlIjowLCJQYXJlbnRTdHlsZSI6bnVsbH0sIklzQmVsb3dUaW1lYmFuZCI6dHJ1ZSwiSGlkZURhdGUiOmZhbHNlLCJTaGFwZVNpemUiOjAsIlNwYWNpbmciOjIuMCwiUGFkZGluZyI6eyIkcmVmIjoiNTgifSwiU2hhcGVTdHlsZSI6eyIkaWQiOiI1OTEiLCJNYXJnaW4iOnsiJHJlZiI6IjYwIn0sIlBhZGRpbmciOnsiJHJlZiI6IjYxIn0sIkJhY2tncm91bmQiOnsiJGlkIjoiNTkyIiwiQ29sb3IiOnsiJGlkIjoiNTkzIiwiQSI6MjU1LCJSIjoxNDcsIkciOjEzNCwiQiI6OTl9fSwiSXNWaXNpYmxlIjp0cnVlLCJXaWR0aCI6MTIuMCwiSGVpZ2h0IjoxNC4wLCJCb3JkZXJTdHlsZSI6eyIkaWQiOiI1OTQiLCJMaW5lQ29sb3IiOnsiJHJlZiI6IjY1In0sIkxpbmVXZWlnaHQiOjAuMCwiTGluZVR5cGUiOjAsIlBhcmVudFN0eWxlIjpudWxsfSwiUGFyZW50U3R5bGUiOm51bGx9LCJUaXRsZVN0eWxlIjp7IiRpZCI6IjU5NSIsIkZvbnRTZXR0aW5ncyI6eyIkaWQiOiI1OTYiLCJGb250U2l6ZSI6MTEsIkZvbnROYW1lIjoiTVMgR290aGlj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1hcmdpbiI6eyIkcmVmIjoiNzEifSwiUGFkZGluZyI6eyIkcmVmIjoiNzIifSwiQmFja2dyb3VuZCI6eyIkcmVmIjoiNzMifSwiSXNWaXNpYmxlIjp0cnVlLCJXaWR0aCI6MC4wLCJIZWlnaHQiOjAuMCwiQm9yZGVyU3R5bGUiOnsiJGlkIjoiNTk3IiwiTGluZUNvbG9yIjpudWxsLCJMaW5lV2VpZ2h0IjowLjAsIkxpbmVUeXBlIjowLCJQYXJlbnRTdHlsZSI6bnVsbH0sIlBhcmVudFN0eWxlIjpudWxsfSwiRGF0ZVN0eWxlIjp7IiRpZCI6IjU5OCIsIkZvbnRTZXR0aW5ncyI6eyIkaWQiOiI1OTkiLCJGb250U2l6ZSI6MTAsIkZvbnROYW1lIjoiQ2FsaWJyaSIsIklzQm9sZCI6ZmFsc2UsIklzSXRhbGljIjpmYWxzZSwiSXNVbmRlcmxpbmVkIjpmYWxzZSwiUGFyZW50U3R5bGUiOm51bGx9LCJBdXRvU2l6ZSI6MCwiRm9yZWdyb3VuZCI6eyIkaWQiOiI2MDAiLCJDb2xvciI6eyIkaWQiOiI2MDEiLCJBIjoyNTUsIlIiOjIxMywiRyI6MjEyLCJCIjoxODB9fSwiTWF4V2lkdGgiOjIwMC4wLCJNYXhIZWlnaHQiOiJJbmZpbml0eSIsIlNtYXJ0Rm9yZWdyb3VuZElzQWN0aXZlIjpmYWxzZSwiSG9yaXpvbnRhbEFsaWdubWVudCI6MCwiVmVydGljYWxBbGlnbm1lbnQiOjAsIlNtYXJ0Rm9yZWdyb3VuZCI6bnVsbCwiTWFyZ2luIjp7IiRyZWYiOiI3OCJ9LCJQYWRkaW5nIjp7IiRyZWYiOiI3OSJ9LCJCYWNrZ3JvdW5kIjp7IiRyZWYiOiI4MCJ9LCJJc1Zpc2libGUiOnRydWUsIldpZHRoIjowLjAsIkhlaWdodCI6MC4wLCJCb3JkZXJTdHlsZSI6eyIkaWQiOiI2MDIiLCJMaW5lQ29sb3IiOm51bGwsIkxpbmVXZWlnaHQiOjAuMCwiTGluZVR5cGUiOjAsIlBhcmVudFN0eWxlIjpudWxsfSwiUGFyZW50U3R5bGUiOm51bGx9LCJEYXRlRm9ybWF0Ijp7IiRpZCI6IjYwMy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yNywiUGVyY2VudGFnZUNvbXBsZXRlIjpudWxsLCJQb3NpdGlvbiI6eyJSYXRpbyI6MC4wOTI5NjI5NDY3MTUxNzgzMSwiSXNDdXN0b20iOmZhbHNlfSwiRGF0ZUZvcm1hdCI6eyIkcmVmIjoiNjAzIn0sIklkIjoiYjExMDA2YWItMWJlMy00YTZjLTgzMTktMGFhYjgzM2Y1NGQ1IiwiSW1wb3J0SWQiOiIxIiwiVGl0bGUiOiJEaWVzLiBDYXVzZSB1bmtub3duLiIsIk5vdGUiOm51bGwsIkh5cGVybGluayI6bnVsbCwiSXNDaGFuZ2VkIjpmYWxzZSwiSXNOZXciOmZhbHNlfV0sIlRhc2tzIjpbXSwiTXNQcm9qZWN0SXRlbXNUcmVlIjp7IiRpZCI6IjYwNCIsIlJvb3QiOnsiSW1wb3J0SWQiOm51bGwsIklzSW1wb3J0ZWQiOmZhbHNlLCJDaGlsZHJlbiI6W119fSwiTWV0YWRhdGEiOnsiJGlkIjoiNjA1IiwiRXhjZWxTaGVldE5hbWUiOiJTaGVldDEiLCJJdGVtc1RpdGxlcyI6IltcIkVkZ2FyIFBvZSBpcyBib3JuIGluIEJvc3RvbiwgTUFcIixcIlBvZSBpcyBvcnBoYW5lZCBhbmQgdGFrZW4gaW4gYnkgRnJhbmNlcyBhbmQgSm9obiBBbGxhblwiLFwiTW92ZXMgdG8gRW5nbGFuZCB3aXRoIHRoZSBBbGxhbnNcIixcIkVudGVycyBib2FyZGluZyBzY2hvb2xcIixcIkVucm9sbHMgYXQgdGhlIE1hbm9yIEhvdXNlIFNjaG9vbFwiLFwiU2FpbHMgdG8gVmlyZ2luaWEgd2l0aCBoaXMgZm9zdGVyIGZhbWlseVwiLFwiU2VjcmV0ZWx5IGVuZ2FnZWQgdG8gU2FyYWggRWxtaXJhIFJveXN0ZXJcIixcIkVucm9sbHMgYXQgVW5pdmVyc2l0eSBvZiBWaXJnaW5pYS4gSXMgZXhwZWxsZWQgZm9yIGdhbWJsaW5nIGRlYnRzXCIsXCJRdWFycmVscyB3aXRoIEpvaG4gQWxsYW4gYW5kIGpvaW5zIHRoZSBVUyBBcm15XCIsXCJQdWJsaXNoZXMgXFxcIlRhbWVybGFuZSBhbmQgT3RoZXIgUG9lbXNcXFwiXCIsXCJGcmFuY2VzIEFsbGFuIGRpZXNcIixcIkVucm9sbHMgYXQgV2VzdCBQb2ludFwiLFwi4oCcTVMuIEZvdW5kIGluIGEgQm90dGxl4oCdIHdpbnMgbGl0ZXJhcnkgcHJpemVcIixcIkpvaG4gQWxsYW4gZGllc1wiLFwiUG9lIG1hcnJpZXMgY291c2luIFZpcmdpbmlhIENsZW1tLCBhZ2UgMTNcIixcIlBvZSdzIG9ubHkgY29tcGxldGUgbm92ZWwsIFxcXCJUaGUgTmFycmF0aXZlIG9mIEFydGh1ciBHb3Jkb24gUHltXFxcIlwiLFwiXFxcIlRhbGVzIG9mIHRoZSBHcm90ZXNxdWUgYW5kIEFyYWJlc3F1ZVxcXCIgaXMgcHVibGlzaGVkXCIsXCJcXFwiTXVyZGVycyBpbiB0aGUgUnVlIE1vcmd1ZSxcXFwiIGZpcnN0IGRldGVjdGl2ZSBzdG9yeVwiLFwiTW92ZXMgdG8gTmV3IFlvcmsgQ2l0eVwiLFwiXFxcIlRoZSBSYXZlblxcXCIgaXMgZmlyc3QgcHVibGlzaGVkXCIsXCJNb3ZlcyB0byBhIGNvdW50cnkgY290dGFnZSBpbiBGb3JkaGFtLCBOZXcgWW9ya1wiLFwiV2lmZSBWaXJnaW5pYSBkaWVzLiBQb2UgZmFsbHMgaWxsXCIsXCJQb2UgcHJvcG9zZXMgdG8gU2FyYWggV2hpdG1hbi4gU2hlIGxhdGVyIGJyZWFrcyBlbmdhZ2VtZW50LlwiLFwiRW5nYWdlZCB0byBTYXJhaCBFbG1pcmEgKFJveXN0ZXIpIFNoZWx0b25cIixcIkxlYXZlcyBSaWNobW9uZCBmb3IgTmV3IFlvcmtcIixcIkZvdW5kIERlbGlyaW91cyBpbiBCYWx0aW1vcmVcIixcIkRpZXMuIENhdXNlIHVua25vd24gdG8gdGhpcyBkYXkuXCJdIiwiQ29sdW1uc01hcHBpbmciOiJ7XCIkaWRcIjpcIjFcIixcIlRpdGxlQ29sdW1uTmFtZVwiOlwiQ29sdW1uMlwiLFwiVGl0bGVGcmllbmRseUNvbHVtbk5hbWVcIjpcIkNvbHVtbiAyXCIsXCJTdGFydERhdGVDb2x1bW5OYW1lXCI6XCJDb2x1bW4xXCIsXCJTdGFydERhdGVGcmllbmRseUNvbHVtbk5hbWVcIjpcIkNvbHVtbiAxXCIsXCJFbmREYXRlQ29sdW1uTmFtZVwiOm51bGwsXCJFbmREYXRlRnJpZW5kbHlDb2x1bW5OYW1lXCI6bnVsbCxcIlBlcmNlbnRhZ2VDb2x1bW5OYW1lXCI6bnVsbCxcIlBlcmNlbnRhZ2VGcmllbmRseUNvbHVtbk5hbWVcIjpudWxsLFwiTm90ZUNvbHVtbk5hbWVcIjpudWxsLFwiTm90ZUZyaWVuZGx5Q29sdW1uTmFtZVwiOm51bGwsXCJIZWFkZXJSb3dJbmRleFwiOm51bGx9IiwiSGVhZGVyUm93IjpudWxsfSwiU2V0dGluZ3MiOnsiJGlkIjoiNjA2IiwiSW1wYU9wdGlvbnMiOnsiJGlkIjoiNjA3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QsIkZpbGVQYXRoIjoiQzpcXE9mZmljZSBUaW1lbGluZVxcRWRnYXIgQWxsYW4gUG9lIHRpbWVsaW5lLnhsc3giLCJUaW1lQ29uZmlndXJhdGlvbiI6eyIkaWQiOiI2MDgiLCJVc2VUaW1lIjpmYWxzZSwiV29ya0RheVN0YXJ0IjoiMDA6MDA6MDAiLCJXb3JrRGF5RW5kIjoiMjM6NTk6MDAifSwiTGFzdFVzZWRUZW1wbGF0ZUlkIjoiMGNkMGI3ZGMtZTY1OC00ZmY2LTk2MDQtNWRmZjQzYzc4MDAwIn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Widescreen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MS Gothic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2018-01-18T09:36:58Z</dcterms:created>
  <dcterms:modified xsi:type="dcterms:W3CDTF">2018-01-19T15:34:22Z</dcterms:modified>
</cp:coreProperties>
</file>