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72" r:id="rId2"/>
    <p:sldId id="27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9E36"/>
    <a:srgbClr val="AD795B"/>
    <a:srgbClr val="7A5C21"/>
    <a:srgbClr val="FFF6E7"/>
    <a:srgbClr val="F2DFC7"/>
    <a:srgbClr val="C4A092"/>
    <a:srgbClr val="E4C9A8"/>
    <a:srgbClr val="F0DDC5"/>
    <a:srgbClr val="EDD7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E2ED8-DB19-44D7-966C-43B68D8B736D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C957E-F267-49A3-8244-7300D3959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52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C7C619-5079-4296-B93E-CC44D68E8C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11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2191F-9EF4-8B64-A283-582FE30B7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DF34BE-E656-F984-9F28-E6374E1B46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3FDCA-172B-D228-22F4-86F7932CD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4955-9C0F-4B1E-8DB4-E98DCCCE304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AEBCE-968E-150B-9809-FFAA9EF71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09EA5-49A1-B761-1CC7-0334EE6FB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B948-FF56-407B-AB4A-ECDF1BBE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202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37254-D214-E950-89A9-6BAC4C4C2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65525B-82F9-37E9-B214-381DD820B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B009D-18CA-7733-369B-3DC66DF1A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4955-9C0F-4B1E-8DB4-E98DCCCE304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8CA96-2813-FB63-EEF4-14163425E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E318E-7F1D-12A0-2552-C30B454F3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B948-FF56-407B-AB4A-ECDF1BBE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98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6A0B2B-1DF8-EB0D-A43D-090B75FF16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85632A-1A6B-D89D-B6D3-CF5AEBCBC1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0D0B0-8AD8-9424-68DA-81A59EAF4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4955-9C0F-4B1E-8DB4-E98DCCCE304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4B176-31E2-C0AF-A617-2ED85758D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B5184-158E-E7BA-BCA4-D5A067AC2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B948-FF56-407B-AB4A-ECDF1BBE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35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46A66-A3E5-7679-7519-EF1F5D022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B190B-0EC9-EFA6-C1CA-CECEBE164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B1E93-28AC-0478-090A-2E0AE930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4955-9C0F-4B1E-8DB4-E98DCCCE304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B30E8-F93D-5CAE-2CCA-66A4747F2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BD22E-29D4-5475-809E-80773A50C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B948-FF56-407B-AB4A-ECDF1BBE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0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409EB-9FFE-F914-2434-D2495608C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161158-1013-38B4-33B7-8CEB0E3F3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0552A-FB3F-20D6-6702-899C20A50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4955-9C0F-4B1E-8DB4-E98DCCCE304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D6BA0-1857-8150-A5A9-9734D4259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2678F-8654-C4C0-D5AE-333756B6A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B948-FF56-407B-AB4A-ECDF1BBE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5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38D33-4887-1258-A41F-F3ADAC65C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96E61-FA3A-BA18-8311-25D0890380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8A2A66-6F16-E88A-C3A3-E574591A9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2ED049-8354-92D0-2D8C-8686D1C55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4955-9C0F-4B1E-8DB4-E98DCCCE304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DAA1A2-CEBF-3B73-E635-8AF989E9A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7176E-BAC3-4B31-DE0D-9E6E8F6B5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B948-FF56-407B-AB4A-ECDF1BBE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22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AE45C-2F4E-D2B4-7C29-FAC21418F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71E7F-C2CC-2E86-8A15-7CD0D20A9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402E2F-189A-EE52-2434-3BE92D7E3F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B35DC1-BF79-BCF7-5A9D-E4C5767BA6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0B9D1A-38DD-E6B5-040B-FE056E8C8A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6D22A5-3132-FCC9-3644-9EBE1A418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4955-9C0F-4B1E-8DB4-E98DCCCE304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0E839D-B0CC-A271-28B0-D8C5A5070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B8DFF3-6D0C-A120-9576-1126CCB19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B948-FF56-407B-AB4A-ECDF1BBE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338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B7333-86D8-ED2E-79D3-01547B25B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F7607F-DF83-ED1D-9C1A-C6D2FF812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4955-9C0F-4B1E-8DB4-E98DCCCE304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61CE8A-9324-DCE8-F08C-490789AED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A2BD1-F227-C4E2-E007-978AFA458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B948-FF56-407B-AB4A-ECDF1BBE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094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CC6391-FB3F-53A8-7381-728F1D566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4955-9C0F-4B1E-8DB4-E98DCCCE304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93CA07-29CD-DA81-7D64-6CFD9C17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7DF91D-37C2-98CC-7EED-6EFD1E7E5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B948-FF56-407B-AB4A-ECDF1BBE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4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B4090-302A-3740-7603-75EA7E867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A8FDC-C1AD-02FE-F416-10C24AF1C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DE679B-998A-3271-F996-A04A5AFC6E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16AB32-BC60-5C38-6A00-03B95E0C0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4955-9C0F-4B1E-8DB4-E98DCCCE304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E0F118-7DF6-74A0-EE58-26933176A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DEC905-E1A5-D3C4-EF86-57C29D4AA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B948-FF56-407B-AB4A-ECDF1BBE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47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704E8-46A8-14AB-D645-FD9CC6D3B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97044F-5AA3-D23B-18A0-C64C2E3980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57AFC1-4336-BBAD-246B-2634990858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E10ACB-DDD9-B4AD-5353-E9232ADA2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4955-9C0F-4B1E-8DB4-E98DCCCE304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680493-B2F7-B021-A6C3-32C21C748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761BEF-BB95-1AC5-2283-49C99C76A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B948-FF56-407B-AB4A-ECDF1BBE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6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F2BBFC-2B03-5AF3-A78A-6D066545C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3210B2-AA27-6D83-2151-F7627B464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65642-3FB0-2FEC-3A93-78201AD70B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44955-9C0F-4B1E-8DB4-E98DCCCE304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1A7DE-C3EE-2320-9E24-79B5D7B2DB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269DF-B8D5-B8F7-C185-CDC0CD76A4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5B948-FF56-407B-AB4A-ECDF1BBE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89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image" Target="../media/image4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image" Target="../media/image3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notesSlide" Target="../notesSlides/notesSlide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Text, letter">
            <a:extLst>
              <a:ext uri="{FF2B5EF4-FFF2-40B4-BE49-F238E27FC236}">
                <a16:creationId xmlns:a16="http://schemas.microsoft.com/office/drawing/2014/main" id="{452A8BFB-185C-F05D-BF59-76F4B8FAF0D4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21" name="OTLSHAPE_M_f97530d45f904aa08f22049b6a86ff26_Connector1">
            <a:extLst>
              <a:ext uri="{FF2B5EF4-FFF2-40B4-BE49-F238E27FC236}">
                <a16:creationId xmlns:a16="http://schemas.microsoft.com/office/drawing/2014/main" id="{2B714610-4FCE-DB76-8D21-315E91485CB0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1913094" y="1921644"/>
            <a:ext cx="0" cy="1644516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M_865855cb9f6a485e9b04cd47fdbbad5e_Connector1">
            <a:extLst>
              <a:ext uri="{FF2B5EF4-FFF2-40B4-BE49-F238E27FC236}">
                <a16:creationId xmlns:a16="http://schemas.microsoft.com/office/drawing/2014/main" id="{8811D8C2-75FC-CB49-0856-50F490D263C1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2963402" y="3820160"/>
            <a:ext cx="0" cy="36966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M_cac84d858f3c4b15b86527c48e1b4550_Connector1">
            <a:extLst>
              <a:ext uri="{FF2B5EF4-FFF2-40B4-BE49-F238E27FC236}">
                <a16:creationId xmlns:a16="http://schemas.microsoft.com/office/drawing/2014/main" id="{4B969640-0EC7-1A09-F0AC-AAE4AB92B600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4013710" y="2235855"/>
            <a:ext cx="0" cy="1330305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M_614fd172931e499fa61ac421476a40bc_Connector1">
            <a:extLst>
              <a:ext uri="{FF2B5EF4-FFF2-40B4-BE49-F238E27FC236}">
                <a16:creationId xmlns:a16="http://schemas.microsoft.com/office/drawing/2014/main" id="{53F5C727-0A05-89E8-C9F9-9C46C084DE50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5064018" y="3820160"/>
            <a:ext cx="0" cy="783436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M_cfa8cf41a23e45b88d1c0343f7e41c11_Connector1">
            <a:extLst>
              <a:ext uri="{FF2B5EF4-FFF2-40B4-BE49-F238E27FC236}">
                <a16:creationId xmlns:a16="http://schemas.microsoft.com/office/drawing/2014/main" id="{7C4F9F90-16EB-F5F0-693E-2880AD6E8B72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6114327" y="1957086"/>
            <a:ext cx="0" cy="1609074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M_94306ba6d5af4bf08689e6aab92eaf22_Connector1">
            <a:extLst>
              <a:ext uri="{FF2B5EF4-FFF2-40B4-BE49-F238E27FC236}">
                <a16:creationId xmlns:a16="http://schemas.microsoft.com/office/drawing/2014/main" id="{6686DD1D-D682-F776-5E9F-91982BD2C588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7164635" y="3820160"/>
            <a:ext cx="0" cy="36966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M_d5b97a3389664083aed77ea67ae39ab9_Connector1">
            <a:extLst>
              <a:ext uri="{FF2B5EF4-FFF2-40B4-BE49-F238E27FC236}">
                <a16:creationId xmlns:a16="http://schemas.microsoft.com/office/drawing/2014/main" id="{164CE1A7-1108-51D4-C4E6-65A99DB1E54A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8214943" y="2280019"/>
            <a:ext cx="0" cy="128614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M_e7575518248e4b4296d378ec16921b2f_Connector1">
            <a:extLst>
              <a:ext uri="{FF2B5EF4-FFF2-40B4-BE49-F238E27FC236}">
                <a16:creationId xmlns:a16="http://schemas.microsoft.com/office/drawing/2014/main" id="{3FDC4C35-12EB-7958-E981-2F88FB3EEEC2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9265252" y="3820160"/>
            <a:ext cx="0" cy="783436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62234B80-95FB-41E3-8926-7F8CA39DC445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44465" y="3566160"/>
            <a:ext cx="10515600" cy="254000"/>
          </a:xfrm>
          <a:prstGeom prst="roundRect">
            <a:avLst/>
          </a:prstGeom>
          <a:solidFill>
            <a:srgbClr val="DC9E3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8AB5A214-25B2-6A37-AC52-41C71346BE9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907965" y="3600281"/>
            <a:ext cx="710259" cy="18575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 dirty="0">
                <a:solidFill>
                  <a:schemeClr val="lt1"/>
                </a:solidFill>
                <a:latin typeface="Montserrat ExtraBold" panose="00000900000000000000" pitchFamily="2" charset="0"/>
              </a:rPr>
              <a:t>Saturday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A3E5B8CF-81DA-CA0B-31A2-61E02F5941F0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1958273" y="3600281"/>
            <a:ext cx="587725" cy="18575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lt1"/>
                </a:solidFill>
                <a:latin typeface="Montserrat ExtraBold" panose="00000900000000000000" pitchFamily="2" charset="0"/>
              </a:rPr>
              <a:t>Sunday</a:t>
            </a:r>
          </a:p>
        </p:txBody>
      </p:sp>
      <p:sp>
        <p:nvSpPr>
          <p:cNvPr id="62" name="OTLSHAPE_TB_00000000000000000000000000000000_TimescaleInterval3">
            <a:extLst>
              <a:ext uri="{FF2B5EF4-FFF2-40B4-BE49-F238E27FC236}">
                <a16:creationId xmlns:a16="http://schemas.microsoft.com/office/drawing/2014/main" id="{0DF3A7DD-7609-9666-514D-15E15C3AAE2C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3008582" y="3600281"/>
            <a:ext cx="631070" cy="18575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lt1"/>
                </a:solidFill>
                <a:latin typeface="Montserrat ExtraBold" panose="00000900000000000000" pitchFamily="2" charset="0"/>
              </a:rPr>
              <a:t>Monday</a:t>
            </a:r>
          </a:p>
        </p:txBody>
      </p:sp>
      <p:sp>
        <p:nvSpPr>
          <p:cNvPr id="63" name="OTLSHAPE_TB_00000000000000000000000000000000_TimescaleInterval4">
            <a:extLst>
              <a:ext uri="{FF2B5EF4-FFF2-40B4-BE49-F238E27FC236}">
                <a16:creationId xmlns:a16="http://schemas.microsoft.com/office/drawing/2014/main" id="{222079BF-0BC0-467B-6C9A-518AF8637E5F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4058890" y="3600281"/>
            <a:ext cx="660758" cy="18575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lt1"/>
                </a:solidFill>
                <a:latin typeface="Montserrat ExtraBold" panose="00000900000000000000" pitchFamily="2" charset="0"/>
              </a:rPr>
              <a:t>Tuesday</a:t>
            </a:r>
          </a:p>
        </p:txBody>
      </p:sp>
      <p:sp>
        <p:nvSpPr>
          <p:cNvPr id="64" name="OTLSHAPE_TB_00000000000000000000000000000000_TimescaleInterval5">
            <a:extLst>
              <a:ext uri="{FF2B5EF4-FFF2-40B4-BE49-F238E27FC236}">
                <a16:creationId xmlns:a16="http://schemas.microsoft.com/office/drawing/2014/main" id="{35F1AACF-E7F6-CC7F-894D-C32DF0095EE5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5109198" y="3600281"/>
            <a:ext cx="941796" cy="18575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lt1"/>
                </a:solidFill>
                <a:latin typeface="Montserrat ExtraBold" panose="00000900000000000000" pitchFamily="2" charset="0"/>
              </a:rPr>
              <a:t>Wednesday</a:t>
            </a:r>
          </a:p>
        </p:txBody>
      </p:sp>
      <p:sp>
        <p:nvSpPr>
          <p:cNvPr id="65" name="OTLSHAPE_TB_00000000000000000000000000000000_TimescaleInterval6">
            <a:extLst>
              <a:ext uri="{FF2B5EF4-FFF2-40B4-BE49-F238E27FC236}">
                <a16:creationId xmlns:a16="http://schemas.microsoft.com/office/drawing/2014/main" id="{9D5C09D3-619C-CD4F-5C36-D6ADBBF62D6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6159506" y="3600281"/>
            <a:ext cx="733855" cy="18575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 dirty="0">
                <a:solidFill>
                  <a:schemeClr val="lt1"/>
                </a:solidFill>
                <a:latin typeface="Montserrat ExtraBold" panose="00000900000000000000" pitchFamily="2" charset="0"/>
              </a:rPr>
              <a:t>Thursday</a:t>
            </a:r>
          </a:p>
        </p:txBody>
      </p:sp>
      <p:sp>
        <p:nvSpPr>
          <p:cNvPr id="66" name="OTLSHAPE_TB_00000000000000000000000000000000_TimescaleInterval7">
            <a:extLst>
              <a:ext uri="{FF2B5EF4-FFF2-40B4-BE49-F238E27FC236}">
                <a16:creationId xmlns:a16="http://schemas.microsoft.com/office/drawing/2014/main" id="{A9B854E9-F725-DA8B-5FB1-23E02E037028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7209814" y="3600281"/>
            <a:ext cx="496161" cy="18575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 dirty="0">
                <a:solidFill>
                  <a:schemeClr val="lt1"/>
                </a:solidFill>
                <a:latin typeface="Montserrat ExtraBold" panose="00000900000000000000" pitchFamily="2" charset="0"/>
              </a:rPr>
              <a:t>Friday</a:t>
            </a:r>
          </a:p>
        </p:txBody>
      </p:sp>
      <p:sp>
        <p:nvSpPr>
          <p:cNvPr id="67" name="OTLSHAPE_TB_00000000000000000000000000000000_TimescaleInterval8">
            <a:extLst>
              <a:ext uri="{FF2B5EF4-FFF2-40B4-BE49-F238E27FC236}">
                <a16:creationId xmlns:a16="http://schemas.microsoft.com/office/drawing/2014/main" id="{F77A1552-116D-FEE6-D842-72BDC6A56664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8260122" y="3600281"/>
            <a:ext cx="710259" cy="18575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lt1"/>
                </a:solidFill>
                <a:latin typeface="Montserrat ExtraBold" panose="00000900000000000000" pitchFamily="2" charset="0"/>
              </a:rPr>
              <a:t>Saturday</a:t>
            </a:r>
          </a:p>
        </p:txBody>
      </p:sp>
      <p:sp>
        <p:nvSpPr>
          <p:cNvPr id="74" name="OTLSHAPE_TB_00000000000000000000000000000000_TimescaleInterval9">
            <a:extLst>
              <a:ext uri="{FF2B5EF4-FFF2-40B4-BE49-F238E27FC236}">
                <a16:creationId xmlns:a16="http://schemas.microsoft.com/office/drawing/2014/main" id="{524CFF84-F423-E697-41EF-98E2FF7776E0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9310430" y="3600281"/>
            <a:ext cx="587725" cy="18575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lt1"/>
                </a:solidFill>
                <a:latin typeface="Montserrat ExtraBold" panose="00000900000000000000" pitchFamily="2" charset="0"/>
              </a:rPr>
              <a:t>Sunday</a:t>
            </a:r>
          </a:p>
        </p:txBody>
      </p:sp>
      <p:sp>
        <p:nvSpPr>
          <p:cNvPr id="76" name="OTLSHAPE_TB_00000000000000000000000000000000_TimescaleInterval10">
            <a:extLst>
              <a:ext uri="{FF2B5EF4-FFF2-40B4-BE49-F238E27FC236}">
                <a16:creationId xmlns:a16="http://schemas.microsoft.com/office/drawing/2014/main" id="{794D7B1B-F2C9-E699-4B42-6914AA6EF6F2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10360739" y="3600281"/>
            <a:ext cx="631070" cy="18575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 dirty="0">
                <a:solidFill>
                  <a:schemeClr val="lt1"/>
                </a:solidFill>
                <a:latin typeface="Montserrat ExtraBold" panose="00000900000000000000" pitchFamily="2" charset="0"/>
              </a:rPr>
              <a:t>Monday</a:t>
            </a:r>
          </a:p>
        </p:txBody>
      </p:sp>
      <p:sp>
        <p:nvSpPr>
          <p:cNvPr id="12" name="OTLSHAPE_TB_00000000000000000000000000000000_ScaleMarking1">
            <a:extLst>
              <a:ext uri="{FF2B5EF4-FFF2-40B4-BE49-F238E27FC236}">
                <a16:creationId xmlns:a16="http://schemas.microsoft.com/office/drawing/2014/main" id="{A3A242BB-B288-BB58-9E7C-ADC09A20603C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907965" y="3380401"/>
            <a:ext cx="369332" cy="18575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 dirty="0">
                <a:solidFill>
                  <a:srgbClr val="DC9E36"/>
                </a:solidFill>
                <a:latin typeface="Montserrat ExtraBold" panose="00000900000000000000" pitchFamily="2" charset="0"/>
              </a:rPr>
              <a:t>2023</a:t>
            </a:r>
          </a:p>
        </p:txBody>
      </p:sp>
      <p:cxnSp>
        <p:nvCxnSpPr>
          <p:cNvPr id="10" name="OTLSHAPE_TB_00000000000000000000000000000000_Separator1">
            <a:extLst>
              <a:ext uri="{FF2B5EF4-FFF2-40B4-BE49-F238E27FC236}">
                <a16:creationId xmlns:a16="http://schemas.microsoft.com/office/drawing/2014/main" id="{DFB09447-9DFA-E61E-209E-6CD1056DCE9A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1894761" y="360426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0B782B80-8A19-5D1C-D2A0-DA4CD1D5A469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2945069" y="360426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3273DA2F-464D-5D7B-DA79-5E8518319F09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3995377" y="360426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OTLSHAPE_TB_00000000000000000000000000000000_Separator4">
            <a:extLst>
              <a:ext uri="{FF2B5EF4-FFF2-40B4-BE49-F238E27FC236}">
                <a16:creationId xmlns:a16="http://schemas.microsoft.com/office/drawing/2014/main" id="{B52F6408-1114-F44A-2096-D27CB633CFE1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5045686" y="360426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5">
            <a:extLst>
              <a:ext uri="{FF2B5EF4-FFF2-40B4-BE49-F238E27FC236}">
                <a16:creationId xmlns:a16="http://schemas.microsoft.com/office/drawing/2014/main" id="{9DF0AF7D-9C2D-B291-FD46-4E3E27340130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6095994" y="360426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6">
            <a:extLst>
              <a:ext uri="{FF2B5EF4-FFF2-40B4-BE49-F238E27FC236}">
                <a16:creationId xmlns:a16="http://schemas.microsoft.com/office/drawing/2014/main" id="{BC83D6E4-1B84-CA9E-7DE4-5D0DDB009146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7146302" y="360426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TB_00000000000000000000000000000000_Separator7">
            <a:extLst>
              <a:ext uri="{FF2B5EF4-FFF2-40B4-BE49-F238E27FC236}">
                <a16:creationId xmlns:a16="http://schemas.microsoft.com/office/drawing/2014/main" id="{4BBD5CB7-32A5-4992-8DDE-6FF8C3BE43C9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8196611" y="360426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TB_00000000000000000000000000000000_Separator8">
            <a:extLst>
              <a:ext uri="{FF2B5EF4-FFF2-40B4-BE49-F238E27FC236}">
                <a16:creationId xmlns:a16="http://schemas.microsoft.com/office/drawing/2014/main" id="{3DBFA32A-F452-0B01-BA42-89FCC351A1F3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9246919" y="360426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OTLSHAPE_TB_00000000000000000000000000000000_Separator9">
            <a:extLst>
              <a:ext uri="{FF2B5EF4-FFF2-40B4-BE49-F238E27FC236}">
                <a16:creationId xmlns:a16="http://schemas.microsoft.com/office/drawing/2014/main" id="{6D2DDE07-EAE2-EC17-E30B-61C647F1F0E7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10297227" y="360426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TLSHAPE_M_f97530d45f904aa08f22049b6a86ff26_Title">
            <a:extLst>
              <a:ext uri="{FF2B5EF4-FFF2-40B4-BE49-F238E27FC236}">
                <a16:creationId xmlns:a16="http://schemas.microsoft.com/office/drawing/2014/main" id="{01F4DE7B-290E-65A0-8A1E-178BC4A7694C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1944844" y="1901552"/>
            <a:ext cx="1536700" cy="185759"/>
          </a:xfrm>
          <a:prstGeom prst="rect">
            <a:avLst/>
          </a:prstGeom>
          <a:solidFill>
            <a:srgbClr val="FFF6E7"/>
          </a:solidFill>
          <a:ln>
            <a:solidFill>
              <a:schemeClr val="tx1"/>
            </a:solidFill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28" dirty="0">
                <a:solidFill>
                  <a:schemeClr val="dk1"/>
                </a:solidFill>
                <a:latin typeface="Montserrat ExtraBold" panose="00000900000000000000" pitchFamily="2" charset="0"/>
              </a:rPr>
              <a:t>Day 1: Palm Sunday</a:t>
            </a:r>
          </a:p>
        </p:txBody>
      </p:sp>
      <p:sp>
        <p:nvSpPr>
          <p:cNvPr id="34" name="OTLSHAPE_M_865855cb9f6a485e9b04cd47fdbbad5e_Title">
            <a:extLst>
              <a:ext uri="{FF2B5EF4-FFF2-40B4-BE49-F238E27FC236}">
                <a16:creationId xmlns:a16="http://schemas.microsoft.com/office/drawing/2014/main" id="{A5A0D8FD-F134-0C68-AA96-C4B4D096E3AC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2995152" y="4036060"/>
            <a:ext cx="1574800" cy="185759"/>
          </a:xfrm>
          <a:prstGeom prst="rect">
            <a:avLst/>
          </a:prstGeom>
          <a:solidFill>
            <a:srgbClr val="FFF6E7"/>
          </a:solidFill>
          <a:ln>
            <a:solidFill>
              <a:schemeClr val="tx1"/>
            </a:solidFill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20" dirty="0">
                <a:solidFill>
                  <a:schemeClr val="dk1"/>
                </a:solidFill>
                <a:latin typeface="Montserrat ExtraBold" panose="00000900000000000000" pitchFamily="2" charset="0"/>
              </a:rPr>
              <a:t>Day 2: Holy Monday</a:t>
            </a:r>
          </a:p>
        </p:txBody>
      </p:sp>
      <p:sp>
        <p:nvSpPr>
          <p:cNvPr id="37" name="OTLSHAPE_M_cac84d858f3c4b15b86527c48e1b4550_Title">
            <a:extLst>
              <a:ext uri="{FF2B5EF4-FFF2-40B4-BE49-F238E27FC236}">
                <a16:creationId xmlns:a16="http://schemas.microsoft.com/office/drawing/2014/main" id="{A7B71325-853E-139C-84B2-7706A5A45496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4045460" y="2215763"/>
            <a:ext cx="1587500" cy="185759"/>
          </a:xfrm>
          <a:prstGeom prst="rect">
            <a:avLst/>
          </a:prstGeom>
          <a:solidFill>
            <a:srgbClr val="FFF6E7"/>
          </a:solidFill>
          <a:ln>
            <a:solidFill>
              <a:schemeClr val="tx1"/>
            </a:solidFill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28" dirty="0">
                <a:solidFill>
                  <a:schemeClr val="dk1"/>
                </a:solidFill>
                <a:latin typeface="Montserrat ExtraBold" panose="00000900000000000000" pitchFamily="2" charset="0"/>
              </a:rPr>
              <a:t>Day 3: Holy Tuesday</a:t>
            </a:r>
          </a:p>
        </p:txBody>
      </p:sp>
      <p:sp>
        <p:nvSpPr>
          <p:cNvPr id="40" name="OTLSHAPE_M_614fd172931e499fa61ac421476a40bc_Title">
            <a:extLst>
              <a:ext uri="{FF2B5EF4-FFF2-40B4-BE49-F238E27FC236}">
                <a16:creationId xmlns:a16="http://schemas.microsoft.com/office/drawing/2014/main" id="{98CDBF47-53E0-412C-BDB7-13E5422F7EDD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5095768" y="4449835"/>
            <a:ext cx="1803400" cy="185759"/>
          </a:xfrm>
          <a:prstGeom prst="rect">
            <a:avLst/>
          </a:prstGeom>
          <a:solidFill>
            <a:srgbClr val="FFF6E7"/>
          </a:solidFill>
          <a:ln>
            <a:solidFill>
              <a:schemeClr val="tx1"/>
            </a:solidFill>
          </a:ln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b="1" spc="-36" dirty="0">
                <a:solidFill>
                  <a:schemeClr val="dk1"/>
                </a:solidFill>
                <a:latin typeface="Montserrat ExtraBold" panose="00000900000000000000" pitchFamily="2" charset="0"/>
              </a:rPr>
              <a:t>Day 4: Spy Wednesday</a:t>
            </a:r>
          </a:p>
        </p:txBody>
      </p:sp>
      <p:sp>
        <p:nvSpPr>
          <p:cNvPr id="43" name="OTLSHAPE_M_cfa8cf41a23e45b88d1c0343f7e41c11_Title">
            <a:extLst>
              <a:ext uri="{FF2B5EF4-FFF2-40B4-BE49-F238E27FC236}">
                <a16:creationId xmlns:a16="http://schemas.microsoft.com/office/drawing/2014/main" id="{99305E35-8E57-12A8-775F-E2B5B1410A57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6146077" y="1936994"/>
            <a:ext cx="1943100" cy="185759"/>
          </a:xfrm>
          <a:prstGeom prst="rect">
            <a:avLst/>
          </a:prstGeom>
          <a:solidFill>
            <a:srgbClr val="FFF6E7"/>
          </a:solidFill>
          <a:ln>
            <a:solidFill>
              <a:schemeClr val="tx1"/>
            </a:solidFill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26" dirty="0">
                <a:solidFill>
                  <a:schemeClr val="dk1"/>
                </a:solidFill>
                <a:latin typeface="Montserrat ExtraBold" panose="00000900000000000000" pitchFamily="2" charset="0"/>
              </a:rPr>
              <a:t>Day 5: Maundy Thursday</a:t>
            </a:r>
          </a:p>
        </p:txBody>
      </p:sp>
      <p:sp>
        <p:nvSpPr>
          <p:cNvPr id="46" name="OTLSHAPE_M_94306ba6d5af4bf08689e6aab92eaf22_Title">
            <a:extLst>
              <a:ext uri="{FF2B5EF4-FFF2-40B4-BE49-F238E27FC236}">
                <a16:creationId xmlns:a16="http://schemas.microsoft.com/office/drawing/2014/main" id="{A5E33889-3D2A-E746-2A96-96190782E476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7196385" y="4036060"/>
            <a:ext cx="1498600" cy="185759"/>
          </a:xfrm>
          <a:prstGeom prst="rect">
            <a:avLst/>
          </a:prstGeom>
          <a:solidFill>
            <a:srgbClr val="FFF6E7"/>
          </a:solidFill>
          <a:ln>
            <a:solidFill>
              <a:schemeClr val="tx1"/>
            </a:solidFill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24" dirty="0">
                <a:solidFill>
                  <a:schemeClr val="dk1"/>
                </a:solidFill>
                <a:latin typeface="Montserrat ExtraBold" panose="00000900000000000000" pitchFamily="2" charset="0"/>
              </a:rPr>
              <a:t>Day 6: Good Friday</a:t>
            </a:r>
          </a:p>
        </p:txBody>
      </p:sp>
      <p:sp>
        <p:nvSpPr>
          <p:cNvPr id="49" name="OTLSHAPE_M_d5b97a3389664083aed77ea67ae39ab9_Title">
            <a:extLst>
              <a:ext uri="{FF2B5EF4-FFF2-40B4-BE49-F238E27FC236}">
                <a16:creationId xmlns:a16="http://schemas.microsoft.com/office/drawing/2014/main" id="{EC17EC29-A14F-F337-1CD7-29037B2CF1BE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8246693" y="2259927"/>
            <a:ext cx="1714500" cy="185759"/>
          </a:xfrm>
          <a:prstGeom prst="rect">
            <a:avLst/>
          </a:prstGeom>
          <a:solidFill>
            <a:srgbClr val="FFF6E7"/>
          </a:solidFill>
          <a:ln>
            <a:solidFill>
              <a:schemeClr val="tx1"/>
            </a:solidFill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34" dirty="0">
                <a:solidFill>
                  <a:schemeClr val="dk1"/>
                </a:solidFill>
                <a:latin typeface="Montserrat ExtraBold" panose="00000900000000000000" pitchFamily="2" charset="0"/>
              </a:rPr>
              <a:t>Day 7: Black Saturday</a:t>
            </a:r>
          </a:p>
        </p:txBody>
      </p:sp>
      <p:sp>
        <p:nvSpPr>
          <p:cNvPr id="52" name="OTLSHAPE_M_e7575518248e4b4296d378ec16921b2f_Title">
            <a:extLst>
              <a:ext uri="{FF2B5EF4-FFF2-40B4-BE49-F238E27FC236}">
                <a16:creationId xmlns:a16="http://schemas.microsoft.com/office/drawing/2014/main" id="{0C73A491-8372-21A9-09C3-F24692FBEBB0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9297002" y="4449835"/>
            <a:ext cx="1917700" cy="185759"/>
          </a:xfrm>
          <a:prstGeom prst="rect">
            <a:avLst/>
          </a:prstGeom>
          <a:solidFill>
            <a:srgbClr val="FFF6E7"/>
          </a:solidFill>
          <a:ln>
            <a:solidFill>
              <a:schemeClr val="tx1"/>
            </a:solidFill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26" dirty="0">
                <a:solidFill>
                  <a:schemeClr val="dk1"/>
                </a:solidFill>
                <a:latin typeface="Montserrat ExtraBold" panose="00000900000000000000" pitchFamily="2" charset="0"/>
              </a:rPr>
              <a:t>Day 8: Resurrection Day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1C09E44-1DCA-0D1B-2AE6-184116B5448E}"/>
              </a:ext>
            </a:extLst>
          </p:cNvPr>
          <p:cNvSpPr txBox="1"/>
          <p:nvPr/>
        </p:nvSpPr>
        <p:spPr>
          <a:xfrm>
            <a:off x="1942982" y="2099254"/>
            <a:ext cx="1669708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Montserrat" panose="00000500000000000000" pitchFamily="2" charset="0"/>
              </a:rPr>
              <a:t>Jesus enters Jerusalem and is welcomed by the crowds waving palm branches. </a:t>
            </a:r>
            <a:br>
              <a:rPr lang="en-GB" sz="1000" dirty="0">
                <a:latin typeface="Montserrat" panose="00000500000000000000" pitchFamily="2" charset="0"/>
              </a:rPr>
            </a:br>
            <a:r>
              <a:rPr lang="en-GB" sz="1000" i="1" dirty="0">
                <a:latin typeface="Montserrat" panose="00000500000000000000" pitchFamily="2" charset="0"/>
              </a:rPr>
              <a:t>(Matthew 21:1-11, Mark 11:1-11, Luke 19:28-44, and John 12:12-19)</a:t>
            </a:r>
            <a:endParaRPr lang="en-US" sz="1000" i="1" dirty="0">
              <a:latin typeface="Montserrat" panose="00000500000000000000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AFAA132-841F-E5B4-7D2F-671D1CF07F71}"/>
              </a:ext>
            </a:extLst>
          </p:cNvPr>
          <p:cNvSpPr txBox="1"/>
          <p:nvPr/>
        </p:nvSpPr>
        <p:spPr>
          <a:xfrm>
            <a:off x="2997982" y="4232592"/>
            <a:ext cx="1797551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Montserrat" panose="00000500000000000000" pitchFamily="2" charset="0"/>
              </a:rPr>
              <a:t>Jesus curses the fruitless fig tree, enters the temple and clears out the corrupted money changers.</a:t>
            </a:r>
            <a:r>
              <a:rPr lang="en-GB" sz="1000" b="1" dirty="0">
                <a:latin typeface="Montserrat" panose="00000500000000000000" pitchFamily="2" charset="0"/>
              </a:rPr>
              <a:t> </a:t>
            </a:r>
            <a:br>
              <a:rPr lang="en-GB" sz="1000" b="1" dirty="0">
                <a:latin typeface="Montserrat" panose="00000500000000000000" pitchFamily="2" charset="0"/>
              </a:rPr>
            </a:br>
            <a:r>
              <a:rPr lang="en-GB" sz="1000" i="1" dirty="0">
                <a:latin typeface="Montserrat" panose="00000500000000000000" pitchFamily="2" charset="0"/>
              </a:rPr>
              <a:t>(Matthew 21:12–22, Mark 11:15–19, Luke 19:45-48, and John 2:13-17)</a:t>
            </a:r>
            <a:endParaRPr lang="en-US" sz="1000" i="1" dirty="0">
              <a:latin typeface="Montserrat" panose="00000500000000000000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6221F44-F826-7F40-263F-C0074D963883}"/>
              </a:ext>
            </a:extLst>
          </p:cNvPr>
          <p:cNvSpPr txBox="1"/>
          <p:nvPr/>
        </p:nvSpPr>
        <p:spPr>
          <a:xfrm>
            <a:off x="6162150" y="2135058"/>
            <a:ext cx="1787323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Montserrat" panose="00000500000000000000" pitchFamily="2" charset="0"/>
              </a:rPr>
              <a:t>Jesus is betrayed by Judas and arrested in the Garden of Gethsemane. </a:t>
            </a:r>
            <a:br>
              <a:rPr lang="en-GB" sz="1000" dirty="0">
                <a:latin typeface="Montserrat" panose="00000500000000000000" pitchFamily="2" charset="0"/>
              </a:rPr>
            </a:br>
            <a:r>
              <a:rPr lang="en-GB" sz="1000" i="1" dirty="0">
                <a:latin typeface="Montserrat" panose="00000500000000000000" pitchFamily="2" charset="0"/>
              </a:rPr>
              <a:t>(Matthew 26:17–75, Mark 14:12-72, Luke 22:7-62, and John 13:1-38)</a:t>
            </a:r>
            <a:endParaRPr lang="en-US" sz="1000" i="1" dirty="0">
              <a:latin typeface="Montserrat" panose="00000500000000000000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C70C278-D650-309A-AF0D-CDB5E6F99C19}"/>
              </a:ext>
            </a:extLst>
          </p:cNvPr>
          <p:cNvSpPr txBox="1"/>
          <p:nvPr/>
        </p:nvSpPr>
        <p:spPr>
          <a:xfrm>
            <a:off x="5090534" y="4653574"/>
            <a:ext cx="1786938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Montserrat" panose="00000500000000000000" pitchFamily="2" charset="0"/>
              </a:rPr>
              <a:t>Jesus and disciples rest in Bethany. Judas agrees to betray Jesus. </a:t>
            </a:r>
          </a:p>
          <a:p>
            <a:r>
              <a:rPr lang="en-GB" sz="1000" i="1" dirty="0">
                <a:latin typeface="Montserrat" panose="00000500000000000000" pitchFamily="2" charset="0"/>
              </a:rPr>
              <a:t>(Matthew 26:12-14, Mark 14:10-12, Luke 22:3-6)</a:t>
            </a:r>
            <a:endParaRPr lang="en-US" sz="1000" i="1" dirty="0">
              <a:latin typeface="Montserrat" panose="00000500000000000000" pitchFamily="2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37054B4-4C04-2C59-D0C0-D431F0AED488}"/>
              </a:ext>
            </a:extLst>
          </p:cNvPr>
          <p:cNvSpPr txBox="1"/>
          <p:nvPr/>
        </p:nvSpPr>
        <p:spPr>
          <a:xfrm>
            <a:off x="7203058" y="4230599"/>
            <a:ext cx="1786938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Montserrat" panose="00000500000000000000" pitchFamily="2" charset="0"/>
              </a:rPr>
              <a:t>Jesus is </a:t>
            </a:r>
            <a:r>
              <a:rPr lang="en-GB" sz="1000" dirty="0" err="1">
                <a:latin typeface="Montserrat" panose="00000500000000000000" pitchFamily="2" charset="0"/>
              </a:rPr>
              <a:t>trialed</a:t>
            </a:r>
            <a:r>
              <a:rPr lang="en-GB" sz="1000" dirty="0">
                <a:latin typeface="Montserrat" panose="00000500000000000000" pitchFamily="2" charset="0"/>
              </a:rPr>
              <a:t> and crucified, then taken down from the cross and placed in the tomb. </a:t>
            </a:r>
          </a:p>
          <a:p>
            <a:r>
              <a:rPr lang="en-GB" sz="1000" i="1" dirty="0">
                <a:latin typeface="Montserrat" panose="00000500000000000000" pitchFamily="2" charset="0"/>
              </a:rPr>
              <a:t>(Matthew 27:1-62, Mark 15:1-47, Luke 22:63-23:56, and John 18:28-19:37)</a:t>
            </a:r>
            <a:endParaRPr lang="en-US" sz="1000" b="1" i="1" dirty="0">
              <a:latin typeface="Montserrat" panose="00000500000000000000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8E1BC22-AB2C-D875-617B-3F78376B89E7}"/>
              </a:ext>
            </a:extLst>
          </p:cNvPr>
          <p:cNvSpPr txBox="1"/>
          <p:nvPr/>
        </p:nvSpPr>
        <p:spPr>
          <a:xfrm>
            <a:off x="4022044" y="2420498"/>
            <a:ext cx="1842886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Montserrat" panose="00000500000000000000" pitchFamily="2" charset="0"/>
              </a:rPr>
              <a:t>Jesus evades ambush, gives Olivet discourse.</a:t>
            </a:r>
            <a:br>
              <a:rPr lang="en-GB" sz="1000" dirty="0">
                <a:latin typeface="Montserrat" panose="00000500000000000000" pitchFamily="2" charset="0"/>
              </a:rPr>
            </a:br>
            <a:r>
              <a:rPr lang="en-GB" sz="1000" i="1" dirty="0">
                <a:latin typeface="Montserrat" panose="00000500000000000000" pitchFamily="2" charset="0"/>
              </a:rPr>
              <a:t>(Matthew 21:23–24:51, Mark 11:20–13:37, Luke 20:1–21:36, and John 12:20–38)</a:t>
            </a:r>
            <a:endParaRPr lang="en-US" sz="1000" i="1" dirty="0">
              <a:latin typeface="Montserrat" panose="00000500000000000000" pitchFamily="2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3C35358-EAF5-EB38-B0C2-FB2D8BE08FD3}"/>
              </a:ext>
            </a:extLst>
          </p:cNvPr>
          <p:cNvSpPr txBox="1"/>
          <p:nvPr/>
        </p:nvSpPr>
        <p:spPr>
          <a:xfrm>
            <a:off x="8246692" y="2450330"/>
            <a:ext cx="2114045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Montserrat" panose="00000500000000000000" pitchFamily="2" charset="0"/>
              </a:rPr>
              <a:t>Jesus’ body lays in the tomb and is treated for burial; disciples come out of hiding and mourn openly.</a:t>
            </a:r>
          </a:p>
          <a:p>
            <a:r>
              <a:rPr lang="en-GB" sz="1000" i="1" dirty="0">
                <a:latin typeface="Montserrat" panose="00000500000000000000" pitchFamily="2" charset="0"/>
              </a:rPr>
              <a:t>(Matthew 27:62-66, Mark 16:1, Luke 23:56, and John 19:40)</a:t>
            </a:r>
            <a:endParaRPr lang="en-US" sz="1000" b="1" i="1" dirty="0">
              <a:latin typeface="Montserrat" panose="00000500000000000000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E35AB82-0D76-FE83-E1F1-957A5D4F63D9}"/>
              </a:ext>
            </a:extLst>
          </p:cNvPr>
          <p:cNvSpPr txBox="1"/>
          <p:nvPr/>
        </p:nvSpPr>
        <p:spPr>
          <a:xfrm>
            <a:off x="9297002" y="4637060"/>
            <a:ext cx="1847656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Montserrat" panose="00000500000000000000" pitchFamily="2" charset="0"/>
              </a:rPr>
              <a:t>Multiple eyewitness accounts of Jesus having resurrected and the discovery of empty tomb.</a:t>
            </a:r>
          </a:p>
          <a:p>
            <a:r>
              <a:rPr lang="en-GB" sz="1000" i="1" dirty="0">
                <a:latin typeface="Montserrat" panose="00000500000000000000" pitchFamily="2" charset="0"/>
              </a:rPr>
              <a:t>(Matthew 28:1-13, Mark 16:1-14, Luke 24:1-49, and John 20:1-23)</a:t>
            </a:r>
            <a:endParaRPr lang="en-GB" sz="1000" b="1" i="1" dirty="0">
              <a:latin typeface="Montserrat" panose="00000500000000000000" pitchFamily="2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4DF0506-EA12-59FD-707C-6FB9025DFBE5}"/>
              </a:ext>
            </a:extLst>
          </p:cNvPr>
          <p:cNvSpPr/>
          <p:nvPr/>
        </p:nvSpPr>
        <p:spPr>
          <a:xfrm>
            <a:off x="906217" y="3386625"/>
            <a:ext cx="389671" cy="151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B1AA1A-4248-B09F-E2CC-00FA18FF80C7}"/>
              </a:ext>
            </a:extLst>
          </p:cNvPr>
          <p:cNvSpPr txBox="1"/>
          <p:nvPr/>
        </p:nvSpPr>
        <p:spPr>
          <a:xfrm>
            <a:off x="638176" y="636164"/>
            <a:ext cx="109156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 Black" panose="020B0803030403020204" pitchFamily="34" charset="0"/>
              </a:rPr>
              <a:t>Easter Holy Week timeline</a:t>
            </a:r>
          </a:p>
        </p:txBody>
      </p:sp>
      <p:pic>
        <p:nvPicPr>
          <p:cNvPr id="19" name="Picture 18" descr="Icon&#10;&#10;Description automatically generated">
            <a:extLst>
              <a:ext uri="{FF2B5EF4-FFF2-40B4-BE49-F238E27FC236}">
                <a16:creationId xmlns:a16="http://schemas.microsoft.com/office/drawing/2014/main" id="{DFDBAE7D-7E91-0C83-F7BC-A62AD2AEAFBC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436" y="5925151"/>
            <a:ext cx="2333128" cy="321429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7594D03C-BEE7-F83C-183B-E0C9BDD66082}"/>
              </a:ext>
            </a:extLst>
          </p:cNvPr>
          <p:cNvSpPr/>
          <p:nvPr/>
        </p:nvSpPr>
        <p:spPr>
          <a:xfrm>
            <a:off x="906217" y="3594057"/>
            <a:ext cx="712003" cy="217605"/>
          </a:xfrm>
          <a:prstGeom prst="rect">
            <a:avLst/>
          </a:prstGeom>
          <a:solidFill>
            <a:srgbClr val="DC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43D8160-7308-6245-469C-D282287A49ED}"/>
              </a:ext>
            </a:extLst>
          </p:cNvPr>
          <p:cNvSpPr/>
          <p:nvPr/>
        </p:nvSpPr>
        <p:spPr>
          <a:xfrm>
            <a:off x="10346870" y="3587706"/>
            <a:ext cx="773755" cy="217606"/>
          </a:xfrm>
          <a:prstGeom prst="rect">
            <a:avLst/>
          </a:prstGeom>
          <a:solidFill>
            <a:srgbClr val="DC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BCD78D51-ABD8-EE5D-79DB-6C9893AA3E1F}"/>
              </a:ext>
            </a:extLst>
          </p:cNvPr>
          <p:cNvCxnSpPr>
            <a:cxnSpLocks/>
          </p:cNvCxnSpPr>
          <p:nvPr/>
        </p:nvCxnSpPr>
        <p:spPr>
          <a:xfrm flipV="1">
            <a:off x="4584003" y="6085561"/>
            <a:ext cx="359484" cy="609"/>
          </a:xfrm>
          <a:prstGeom prst="line">
            <a:avLst/>
          </a:prstGeom>
          <a:ln w="19050">
            <a:solidFill>
              <a:srgbClr val="DC9E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DFB9AC1-4225-C597-17DD-0DE7A6D26E72}"/>
              </a:ext>
            </a:extLst>
          </p:cNvPr>
          <p:cNvCxnSpPr>
            <a:cxnSpLocks/>
          </p:cNvCxnSpPr>
          <p:nvPr/>
        </p:nvCxnSpPr>
        <p:spPr>
          <a:xfrm flipV="1">
            <a:off x="7327442" y="6085561"/>
            <a:ext cx="359484" cy="609"/>
          </a:xfrm>
          <a:prstGeom prst="line">
            <a:avLst/>
          </a:prstGeom>
          <a:ln w="19050">
            <a:solidFill>
              <a:srgbClr val="DC9E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0291747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cuMyIsIk9yaWdpbmFsQXNzZW1ibHlWZXJzaW9uIjoiNy4wMC4wOC4wMCIsIkVkaXRpb24iOm51bGwsIkxhc3RTYXZlZEVkaXRpb24iOjMsIklzUGx1c0VkaXRpb24iOmZhbHNlLCJJc1Byb0VkaXRpb24iOmZhbHNlfSwiRWZmZWN0IjowLCJTdHlsZSI6eyIkaWQiOiIzIiwiRGVmYXVsdERlcGVuZGVuY3lTdHlsZSI6eyIkaWQiOiI0IiwiTGluZVN0eWxlIjp7IiRpZCI6IjUiLCJMaW5lQ29sb3IiOnsiJGlkIjoiNiIsIiR0eXBlIjoiTkxSRS5Db21tb24uRG9tLlNvbGlkQ29sb3JCcnVzaCwgTkxSRS5Db21tb24iLCJDb2xvciI6eyIkaWQiOiI3IiwiQSI6MjU1LCJSIjowLCJHIjowLCJCIjowfX0sIkxpbmVXZWlnaHQiOjEuMCwiTGluZVR5cGUiOjAsIlBhcmVudFN0eWxlIjpudWxsfSwiRW5kQXJyb3doZWFkTGluZVN0eWxlIjp7IiRpZCI6IjgiLCJLaW5kIjoxLCJXaWR0aCI6MSwiTGVuZ3RoIjowLCJQYXJlbnRTdHlsZSI6bnVsbH0sIkJyaW5nVG9Gcm9udCI6dHJ1ZSwiRWxib3dSYWRpdXMiOjAuMCwiTWFyZ2luIjp7IiRpZCI6IjkiLCJUb3AiOjAuMCwiTGVmdCI6MC4wLCJSaWdodCI6MC4wLCJCb3R0b20iOjAuMH0sIlBhZGRpbmciOnsiJGlkIjoiMTAiLCJUb3AiOjAuMCwiTGVmdCI6MC4wLCJSaWdodCI6MC4wLCJCb3R0b20iOjAuMH0sIkJhY2tncm91bmQiOm51bGwsIklzVmlzaWJsZSI6dHJ1ZSwiV2lkdGgiOjAuMCwiSGVpZ2h0IjowLjAsIkJvcmRlclN0eWxlIjpudWxsLCJQYXJlbnRTdHlsZSI6bnVsbH0sIkNyaXRpY2FsUGF0aFN0eWxlIjp7IiRpZCI6IjExIiwiQ3JpdGljYWxQYXRoU3R5bGVPcHRpb25zIjoxNSwiTGluZVN0eWxlIjp7IiRpZCI6IjEyIiwiTGluZUNvbG9yIjp7IiRpZCI6IjEzIiwiJHR5cGUiOiJOTFJFLkNvbW1vbi5Eb20uU29saWRDb2xvckJydXNoLCBOTFJFLkNvbW1vbiIsIkNvbG9yIjp7IiRpZCI6IjE0IiwiQSI6MjU1LCJSIjoyMjIsIkciOjUwLCJCIjo1MH19LCJMaW5lV2VpZ2h0IjoxLjAsIkxpbmVUeXBlIjowLCJQYXJlbnRTdHlsZSI6bnVsbH0sIlRpdGxlRm9yZWdyb3VuZCI6eyIkaWQiOiIxNSIsIkNvbG9yIjp7IiRpZCI6IjE2IiwiQSI6MjU1LCJSIjoxNzYsIkciOjE5LCJCIjoyNX19LCJTaGFwZXNCYWNrZ3JvdW5kIjp7IiRpZCI6IjE3IiwiQ29sb3IiOnsiJGlkIjoiMTgiLCJBIjoyNTUsIlIiOjI1MywiRyI6MjAzLCJCIjoyMDh9fSwiU2hhcGVzQm9yZGVyU3R5bGUiOnsiJGlkIjoiMTkiLCJMaW5lQ29sb3IiOnsiJGlkIjoiMjAiLCIkdHlwZSI6Ik5MUkUuQ29tbW9uLkRvbS5Tb2xpZENvbG9yQnJ1c2gsIE5MUkUuQ29tbW9uIiwiQ29sb3IiOnsiJGlkIjoiMjEiLCJBIjoyNTUsIlIiOjIyMiwiRyI6NTAsIkIiOjUwfX0sIkxpbmVXZWlnaHQiOjEuNSwiTGluZVR5cGUiOjAsIlBhcmVudFN0eWxlIjpudWxsfSwiTWFyZ2luIjp7IiRpZCI6IjIyIiwiVG9wIjowLjAsIkxlZnQiOjAuMCwiUmlnaHQiOjAuMCwiQm90dG9tIjowLjB9LCJQYWRkaW5nIjp7IiRpZCI6IjIzIiwiVG9wIjowLjAsIkxlZnQiOjAuMCwiUmlnaHQiOjAuMCwiQm90dG9tIjowLjB9LCJCYWNrZ3JvdW5kIjpudWxsLCJJc1Zpc2libGUiOmZhbHNlLCJXaWR0aCI6MC4wLCJIZWlnaHQiOjAuMCwiQm9yZGVyU3R5bGUiOm51bGwsIlBhcmVudFN0eWxlIjpudWxsfSwiVGltZWJhbmRTdHlsZSI6eyIkaWQiOiIyNCIsIlNjYWxlTWFya2luZyI6MSwiU2hhcGUiOjAsIlNoYXBlU3R5bGUiOnsiJGlkIjoiMjUiLCJNYXJnaW4iOnsiJGlkIjoiMjYiLCJUb3AiOjAuMCwiTGVmdCI6MTAuMCwiUmlnaHQiOjEwLjAsIkJvdHRvbSI6MC4wfSwiUGFkZGluZyI6eyIkaWQiOiIyNyIsIlRvcCI6My4wLCJMZWZ0IjowLjAsIlJpZ2h0IjowLjAsIkJvdHRvbSI6My4wfSwiQmFja2dyb3VuZCI6eyIkaWQiOiIyOCIsIkNvbG9yIjp7IiRpZCI6IjI5IiwiQSI6MjU1LCJSIjoyMjAsIkciOjE1OCwiQiI6NTR9fSwiSXNWaXNpYmxlIjp0cnVlLCJXaWR0aCI6ODU4LjAsIkhlaWdodCI6MjAuMCwiQm9yZGVyU3R5bGUiOnsiJGlkIjoiMzAiLCJMaW5lQ29sb3IiOnsiJGlkIjoiMzEiLCIkdHlwZSI6Ik5MUkUuQ29tbW9uLkRvbS5Tb2xpZENvbG9yQnJ1c2gsIE5MUkUuQ29tbW9uIiwiQ29sb3IiOnsiJGlkIjoiMzIiLCJBIjoyNTUsIlIiOjI1NSwiRyI6MCwiQiI6MH19LCJMaW5lV2VpZ2h0IjowLjAsIkxpbmVUeXBlIjowLCJQYXJlbnRTdHlsZSI6bnVsbH0sIlBhcmVudFN0eWxlIjpudWxsfSwiTWlkZGxlVGllclNoYXBlU3R5bGUiOnsiJGlkIjoiMzMiLCJNYXJnaW4iOnsiJGlkIjoiMzQiLCJUb3AiOjAuMCwiTGVmdCI6MTAuMCwiUmlnaHQiOjEwLjAsIkJvdHRvbSI6MC4wfSwiUGFkZGluZyI6eyIkaWQiOiIzNSIsIlRvcCI6My4wLCJMZWZ0IjowLjAsIlJpZ2h0IjowLjAsIkJvdHRvbSI6My4wfSwiQmFja2dyb3VuZCI6eyIkaWQiOiIzNiIsIkNvbG9yIjp7IiRpZCI6IjM3IiwiQSI6MjU1LCJSIjo2OCwiRyI6ODQsIkIiOjEwNn19LCJJc1Zpc2libGUiOnRydWUsIldpZHRoIjo4NTguMCwiSGVpZ2h0IjoyMC4wLCJCb3JkZXJTdHlsZSI6eyIkaWQiOiIzOCIsIkxpbmVDb2xvciI6eyIkaWQiOiIzOSIsIiR0eXBlIjoiTkxSRS5Db21tb24uRG9tLlNvbGlkQ29sb3JCcnVzaCwgTkxSRS5Db21tb24iLCJDb2xvciI6eyIkaWQiOiI0MCIsIkEiOjI1NSwiUiI6MjU1LCJHIjowLCJCIjowfX0sIkxpbmVXZWlnaHQiOjAuMCwiTGluZVR5cGUiOjAsIlBhcmVudFN0eWxlIjpudWxsfSwiUGFyZW50U3R5bGUiOm51bGx9LCJCb3R0b21UaWVyU2hhcGVTdHlsZSI6eyIkaWQiOiI0MSIsIk1hcmdpbiI6eyIkaWQiOiI0MiIsIlRvcCI6MC4wLCJMZWZ0IjoxMC4wLCJSaWdodCI6MTAuMCwiQm90dG9tIjowLjB9LCJQYWRkaW5nIjp7IiRpZCI6IjQzIiwiVG9wIjozLjAsIkxlZnQiOjAuMCwiUmlnaHQiOjAuMCwiQm90dG9tIjozLjB9LCJCYWNrZ3JvdW5kIjp7IiRpZCI6IjQ0IiwiQ29sb3IiOnsiJGlkIjoiNDUiLCJBIjoyNTUsIlIiOjY4LCJHIjo4NCwiQiI6MTA2fX0sIklzVmlzaWJsZSI6dHJ1ZSwiV2lkdGgiOjg1OC4wLCJIZWlnaHQiOjIwLjAsIkJvcmRlclN0eWxlIjp7IiRpZCI6IjQ2IiwiTGluZUNvbG9yIjp7IiRpZCI6IjQ3IiwiJHR5cGUiOiJOTFJFLkNvbW1vbi5Eb20uU29saWRDb2xvckJydXNoLCBOTFJFLkNvbW1vbiIsIkNvbG9yIjp7IiRpZCI6IjQ4IiwiQSI6MjU1LCJSIjoyNTUsIkciOjAsIkIiOjB9fSwiTGluZVdlaWdodCI6MC4wLCJMaW5lVHlwZSI6MCwiUGFyZW50U3R5bGUiOm51bGx9LCJQYXJlbnRTdHlsZSI6bnVsbH0sIlJpZ2h0RW5kQ2Fwc1N0eWxlIjp7IiRpZCI6IjQ5IiwiRm9udFNldHRpbmdzIjp7IiRpZCI6IjUwIiwiRm9udFNpemUiOjE4LCJGb250TmFtZSI6IkNhbGlicmkiLCJJc0JvbGQiOnRydWUsIklzSXRhbGljIjpmYWxzZSwiSXNVbmRlcmxpbmVkIjpmYWxzZSwiUGFyZW50U3R5bGUiOm51bGx9LCJBdXRvU2l6ZSI6MCwiRm9yZWdyb3VuZCI6eyIkaWQiOiI1MSIsIkNvbG9yIjp7IiRpZCI6IjUy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1MyIsIlRvcCI6MC4wLCJMZWZ0IjowLjAsIlJpZ2h0IjoyMC4wLCJCb3R0b20iOjAuMH0sIlBhZGRpbmciOnsiJGlkIjoiNTQiLCJUb3AiOjAuMCwiTGVmdCI6MC4wLCJSaWdodCI6MC4wLCJCb3R0b20iOjAuMH0sIkJhY2tncm91bmQiOnsiJGlkIjoiNTUiLCJDb2xvciI6eyIkaWQiOiI1NiIsIkEiOjAsIlIiOjAsIkciOjAsIkIiOjB9fSwiSXNWaXNpYmxlIjpmYWxzZSwiV2lkdGgiOjAuMCwiSGVpZ2h0IjowLjAsIkJvcmRlclN0eWxlIjpudWxsLCJQYXJlbnRTdHlsZSI6bnVsbH0sIkxlZnRFbmRDYXBzU3R5bGUiOnsiJGlkIjoiNTciLCJGb250U2V0dGluZ3MiOnsiJGlkIjoiNTgiLCJGb250U2l6ZSI6MTgsIkZvbnROYW1lIjoiQ2FsaWJyaSIsIklzQm9sZCI6dHJ1ZSwiSXNJdGFsaWMiOmZhbHNlLCJJc1VuZGVybGluZWQiOmZhbHNlLCJQYXJlbnRTdHlsZSI6bnVsbH0sIkF1dG9TaXplIjowLCJGb3JlZ3JvdW5kIjp7IiRpZCI6IjU5IiwiQ29sb3IiOnsiJGlkIjoiNjA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YxIiwiVG9wIjowLjAsIkxlZnQiOjIwLjAsIlJpZ2h0IjowLjAsIkJvdHRvbSI6MC4wfSwiUGFkZGluZyI6eyIkaWQiOiI2MiIsIlRvcCI6MC4wLCJMZWZ0IjowLjAsIlJpZ2h0IjowLjAsIkJvdHRvbSI6MC4wfSwiQmFja2dyb3VuZCI6eyIkaWQiOiI2MyIsIkNvbG9yIjp7IiRpZCI6IjY0IiwiQSI6MCwiUiI6MCwiRyI6MCwiQiI6MH19LCJJc1Zpc2libGUiOmZhbHNlLCJXaWR0aCI6MC4wLCJIZWlnaHQiOjAuMCwiQm9yZGVyU3R5bGUiOm51bGwsIlBhcmVudFN0eWxlIjpudWxsfSwiVG9kYXlUZXh0U3R5bGUiOnsiJGlkIjoiNjUiLCJGb250U2V0dGluZ3MiOnsiJGlkIjoiNjYiLCJGb250U2l6ZSI6MTIsIkZvbnROYW1lIjoiQ2FsaWJyaSIsIklzQm9sZCI6ZmFsc2UsIklzSXRhbGljIjpmYWxzZSwiSXNVbmRlcmxpbmVkIjpmYWxzZSwiUGFyZW50U3R5bGUiOm51bGx9LCJBdXRvU2l6ZSI6MCwiRm9yZWdyb3VuZCI6eyIkaWQiOiI2NyIsIkNvbG9yIjp7IiRpZCI6IjY4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Y5IiwiVG9wIjowLjAsIkxlZnQiOjAuMCwiUmlnaHQiOjAuMCwiQm90dG9tIjowLjB9LCJQYWRkaW5nIjp7IiRpZCI6IjcwIiwiVG9wIjowLjAsIkxlZnQiOjAuMCwiUmlnaHQiOjAuMCwiQm90dG9tIjowLjB9LCJCYWNrZ3JvdW5kIjp7IiRpZCI6IjcxIiwiQ29sb3IiOnsiJGlkIjoiNzIiLCJBIjowLCJSIjowLCJHIjowLCJCIjowfX0sIklzVmlzaWJsZSI6dHJ1ZSwiV2lkdGgiOjAuMCwiSGVpZ2h0IjowLjAsIkJvcmRlclN0eWxlIjpudWxsLCJQYXJlbnRTdHlsZSI6bnVsbH0sIlRvZGF5TWFya2VyU3R5bGUiOnsiJGlkIjoiNzMiLCJNYXJnaW4iOnsiJGlkIjoiNzQiLCJUb3AiOjAuMCwiTGVmdCI6MC4wLCJSaWdodCI6MC4wLCJCb3R0b20iOjAuMH0sIlBhZGRpbmciOnsiJGlkIjoiNzUiLCJUb3AiOjAuMCwiTGVmdCI6MC4wLCJSaWdodCI6MC4wLCJCb3R0b20iOjAuMH0sIkJhY2tncm91bmQiOnsiJGlkIjoiNzYiLCJDb2xvciI6eyIkaWQiOiI3NyIsIkEiOjI1NSwiUiI6MjU1LCJHIjowLCJCIjowfX0sIklzVmlzaWJsZSI6dHJ1ZSwiV2lkdGgiOjAuMCwiSGVpZ2h0IjowLjAsIkJvcmRlclN0eWxlIjpudWxsLCJQYXJlbnRTdHlsZSI6bnVsbH0sIlNjYWxlU3R5bGUiOnsiJGlkIjoiNzgiLCJTaGFwZSI6MywiU2hvd1NlZ21lbnRTZXBhcmF0b3JzIjp0cnVlLCJTZWdtZW50U2VwYXJhdG9yT3BhY2l0eSI6MzAsIkhhc0JlZW5WaXNpYmxlQmVmb3JlIjp0cnVlLCJGb250U2V0dGluZ3MiOnsiJGlkIjoiNzkiLCJGb250U2l6ZSI6MTIsIkZvbnROYW1lIjoiTW9udHNlcnJhdCBFeHRyYUJvbGQiLCJJc0JvbGQiOmZhbHNlLCJJc0l0YWxpYyI6ZmFsc2UsIklzVW5kZXJsaW5lZCI6ZmFsc2UsIlBhcmVudFN0eWxlIjpudWxsfSwiQXV0b1NpemUiOjAsIkZvcmVncm91bmQiOnsiJGlkIjoiODAiLCJDb2xvciI6eyIkaWQiOiI4M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4MiIsIlRvcCI6MC4wLCJMZWZ0Ijo1LjAsIlJpZ2h0IjowLjAsIkJvdHRvbSI6MC4wfSwiUGFkZGluZyI6eyIkaWQiOiI4MyIsIlRvcCI6MC4wLCJMZWZ0IjowLjAsIlJpZ2h0IjowLjAsIkJvdHRvbSI6MC4wfSwiQmFja2dyb3VuZCI6eyIkaWQiOiI4NCIsIkNvbG9yIjp7IiRpZCI6Ijg1IiwiQSI6MCwiUiI6MCwiRyI6MCwiQiI6MH19LCJJc1Zpc2libGUiOnRydWUsIldpZHRoIjowLjAsIkhlaWdodCI6MC4wLCJCb3JkZXJTdHlsZSI6bnVsbCwiUGFyZW50U3R5bGUiOm51bGx9LCJTaW5nbGVTY2FsZVNoYXBlU3R5bGUiOnsiJGlkIjoiODYiLCJTaGFwZSI6MCwiSGVpZ2h0IjowLjB9LCJNaWRkbGVUaWVyU2NhbGVTdHlsZSI6eyIkaWQiOiI4NyIsIlNoYXBlIjozLCJTaG93U2VnbWVudFNlcGFyYXRvcnMiOmZhbHNlLCJTZWdtZW50U2VwYXJhdG9yT3BhY2l0eSI6MzAsIkhhc0JlZW5WaXNpYmxlQmVmb3JlIjpmYWxzZSwiRm9udFNldHRpbmdzIjp7IiRpZCI6Ijg4IiwiRm9udFNpemUiOjEyLCJGb250TmFtZSI6IkNhbGlicmkiLCJJc0JvbGQiOmZhbHNlLCJJc0l0YWxpYyI6ZmFsc2UsIklzVW5kZXJsaW5lZCI6ZmFsc2UsIlBhcmVudFN0eWxlIjpudWxsfSwiQXV0b1NpemUiOjAsIkZvcmVncm91bmQiOnsiJGlkIjoiODkiLCJDb2xvciI6eyIkaWQiOiI5M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5MSIsIlRvcCI6MC4wLCJMZWZ0Ijo1LjAsIlJpZ2h0IjowLjAsIkJvdHRvbSI6MC4wfSwiUGFkZGluZyI6eyIkaWQiOiI5MiIsIlRvcCI6MC4wLCJMZWZ0IjowLjAsIlJpZ2h0IjowLjAsIkJvdHRvbSI6MC4wfSwiQmFja2dyb3VuZCI6eyIkaWQiOiI5MyIsIkNvbG9yIjp7IiRpZCI6Ijk0IiwiQSI6MCwiUiI6MCwiRyI6MCwiQiI6MH19LCJJc1Zpc2libGUiOmZhbHNlLCJXaWR0aCI6MC4wLCJIZWlnaHQiOjAuMCwiQm9yZGVyU3R5bGUiOm51bGwsIlBhcmVudFN0eWxlIjpudWxsfSwiQm90dG9tVGllclNjYWxlU3R5bGUiOnsiJGlkIjoiOTUiLCJTaGFwZSI6MywiU2hvd1NlZ21lbnRTZXBhcmF0b3JzIjpmYWxzZSwiU2VnbWVudFNlcGFyYXRvck9wYWNpdHkiOjMwLCJIYXNCZWVuVmlzaWJsZUJlZm9yZSI6ZmFsc2UsIkZvbnRTZXR0aW5ncyI6eyIkaWQiOiI5NiIsIkZvbnRTaXplIjoxMiwiRm9udE5hbWUiOiJDYWxpYnJpIiwiSXNCb2xkIjpmYWxzZSwiSXNJdGFsaWMiOmZhbHNlLCJJc1VuZGVybGluZWQiOmZhbHNlLCJQYXJlbnRTdHlsZSI6bnVsbH0sIkF1dG9TaXplIjowLCJGb3JlZ3JvdW5kIjp7IiRpZCI6Ijk3IiwiQ29sb3IiOnsiJGlkIjoiOTg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OTkiLCJUb3AiOjAuMCwiTGVmdCI6NS4wLCJSaWdodCI6MC4wLCJCb3R0b20iOjAuMH0sIlBhZGRpbmciOnsiJGlkIjoiMTAwIiwiVG9wIjowLjAsIkxlZnQiOjAuMCwiUmlnaHQiOjAuMCwiQm90dG9tIjowLjB9LCJCYWNrZ3JvdW5kIjp7IiRpZCI6IjEwMSIsIkNvbG9yIjp7IiRpZCI6IjEwMiIsIkEiOjAsIlIiOjAsIkciOjAsIkIiOjB9fSwiSXNWaXNpYmxlIjpmYWxzZSwiV2lkdGgiOjAuMCwiSGVpZ2h0IjowLjAsIkJvcmRlclN0eWxlIjpudWxsLCJQYXJlbnRTdHlsZSI6bnVsbH0sIkVsYXBzZWRUaW1lQmFja2dyb3VuZCI6eyIkaWQiOiIxMDMiLCJDb2xvciI6eyIkaWQiOiIxMDQiLCJBIjoxOTEsIlIiOjI1NSwiRyI6MCwiQiI6MH19LCJBcHBlbmRZZWFyT25ZZWFyQ2hhbmdlIjpmYWxzZSwiRWxhcHNlZFRpbWVGb3JtYXQiOjAsIlRvZGF5TWFya2VyUG9zaXRpb24iOjAsIlF1aWNrUG9zaXRpb24iOjMsIkFic29sdXRlUG9zaXRpb24iOjI4MC44LCJNYXJnaW4iOnsiJGlkIjoiMTA1IiwiVG9wIjowLjAsIkxlZnQiOjEwLjAsIlJpZ2h0IjoxMC4wLCJCb3R0b20iOjAuMH0sIlBhZGRpbmciOnsiJGlkIjoiMTA2IiwiVG9wIjowLjAsIkxlZnQiOjAuMCwiUmlnaHQiOjAuMCwiQm90dG9tIjowLjB9LCJCYWNrZ3JvdW5kIjp7IiRpZCI6IjEwNyIsIkNvbG9yIjp7IiRpZCI6IjEwOCIsIkEiOjI1NSwiUiI6NDcsIkciOjU0LCJCIjoxNTN9fSwiSXNWaXNpYmxlIjp0cnVlLCJXaWR0aCI6MC4wLCJIZWlnaHQiOjAuMCwiQm9yZGVyU3R5bGUiOm51bGwsIlBhcmVudFN0eWxlIjpudWxsfSwiRGVmYXVsdE1pbGVzdG9uZVN0eWxlIjp7IiRpZCI6IjEwOSIsIlNoYXBlIjoxNiwiQ29ubmVjdG9yTWFyZ2luIjp7IiRpZCI6IjExMCIsIlRvcCI6MC4wLCJMZWZ0IjoyLjAsIlJpZ2h0IjoyLjAsIkJvdHRvbSI6MC4wfSwiQ29ubmVjdG9yU3R5bGUiOnsiJGlkIjoiMTExIiwiTGluZUNvbG9yIjp7IiRpZCI6IjExMiIsIiR0eXBlIjoiTkxSRS5Db21tb24uRG9tLlNvbGlkQ29sb3JCcnVzaCwgTkxSRS5Db21tb24iLCJDb2xvciI6eyIkaWQiOiIxMTMiLCJBIjoxMjcsIlIiOjc5LCJHIjoxMjksIkIiOjE4OX19LCJMaW5lV2VpZ2h0IjoxLjAsIkxpbmVUeXBlIjowLCJQYXJlbnRTdHlsZSI6bnVsbH0sIklzQmVsb3dUaW1lYmFuZCI6ZmFsc2UsIlBvc2l0aW9uT25UYXNrIjowLCJIaWRlRGF0ZSI6ZmFsc2UsIlNoYXBlU2l6ZSI6MSwiU3BhY2luZyI6Mi4wLCJQYWRkaW5nIjp7IiRpZCI6IjExNCIsIlRvcCI6Ny4wLCJMZWZ0IjozLjAsIlJpZ2h0IjowLjAsIkJvdHRvbSI6Mi4wfSwiU2hhcGVTdHlsZSI6eyIkaWQiOiIxMTUiLCJNYXJnaW4iOnsiJGlkIjoiMTE2IiwiVG9wIjowLjAsIkxlZnQiOjAuMCwiUmlnaHQiOjAuMCwiQm90dG9tIjowLjB9LCJQYWRkaW5nIjp7IiRpZCI6IjExNyIsIlRvcCI6MC4wLCJMZWZ0IjowLjAsIlJpZ2h0IjowLjAsIkJvdHRvbSI6MC4wfSwiQmFja2dyb3VuZCI6eyIkaWQiOiIxMTgiLCJDb2xvciI6eyIkaWQiOiIxMTkiLCJBIjoyNTUsIlIiOjAsIkciOjExNCwiQiI6MTg4fX0sIklzVmlzaWJsZSI6dHJ1ZSwiV2lkdGgiOjEzLjAsIkhlaWdodCI6MTMuMCwiQm9yZGVyU3R5bGUiOnsiJGlkIjoiMTIwIiwiTGluZUNvbG9yIjp7IiRpZCI6IjEyMSIsIiR0eXBlIjoiTkxSRS5Db21tb24uRG9tLlNvbGlkQ29sb3JCcnVzaCwgTkxSRS5Db21tb24iLCJDb2xvciI6eyIkaWQiOiIxMjIiLCJBIjoyNTUsIlIiOjI1NSwiRyI6MCwiQiI6MH19LCJMaW5lV2VpZ2h0IjowLjAsIkxpbmVUeXBlIjowLCJQYXJlbnRTdHlsZSI6bnVsbH0sIlBhcmVudFN0eWxlIjpudWxsfSwiVGl0bGVTdHlsZSI6eyIkaWQiOiIxMjMiLCJGb250U2V0dGluZ3MiOnsiJGlkIjoiMTI0IiwiRm9udFNpemUiOjEyLCJGb250TmFtZSI6Ik1vbnRzZXJyYXQgRXh0cmFCb2xkIiwiSXNCb2xkIjp0cnVlLCJJc0l0YWxpYyI6ZmFsc2UsIklzVW5kZXJsaW5lZCI6ZmFsc2UsIlBhcmVudFN0eWxlIjpudWxsfSwiQXV0b1NpemUiOjAsIkZvcmVncm91bmQiOnsiJGlkIjoiMTI1IiwiQ29sb3IiOnsiJGlkIjoiMTI2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CwiRyI6MCwiQiI6MH19LCJJc1Zpc2libGUiOnRydWUsIldpZHRoIjowLjAsIkhlaWdodCI6MC4wLCJCb3JkZXJTdHlsZSI6bnVsbCwiUGFyZW50U3R5bGUiOm51bGx9LCJEYXRlU3R5bGUiOnsiJGlkIjoiMTMxIiwiRm9udFNldHRpbmdzIjp7IiRpZCI6IjEzMiIsIkZvbnRTaXplIjoxMCwiRm9udE5hbWUiOiJDYWxpYnJpIiwiSXNCb2xkIjpmYWxzZSwiSXNJdGFsaWMiOmZhbHNlLCJJc1VuZGVybGluZWQiOmZhbHNlLCJQYXJlbnRTdHlsZSI6bnVsbH0sIkF1dG9TaXplIjowLCJGb3JlZ3JvdW5kIjp7IiRpZCI6IjEzMyIsIkNvbG9yIjp7IiRpZCI6IjEz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M1IiwiVG9wIjowLjAsIkxlZnQiOjAuMCwiUmlnaHQiOjAuMCwiQm90dG9tIjowLjB9LCJQYWRkaW5nIjp7IiRpZCI6IjEzNiIsIlRvcCI6MC4wLCJMZWZ0IjowLjAsIlJpZ2h0IjowLjAsIkJvdHRvbSI6MC4wfSwiQmFja2dyb3VuZCI6eyIkaWQiOiIxMzciLCJDb2xvciI6eyIkaWQiOiIxMzgiLCJBIjowLCJSIjowLCJHIjowLCJCIjowfX0sIklzVmlzaWJsZSI6ZmFsc2UsIldpZHRoIjowLjAsIkhlaWdodCI6MC4wLCJCb3JkZXJTdHlsZSI6bnVsbCwiUGFyZW50U3R5bGUiOm51bGx9LCJEYXRlRm9ybWF0Ijp7IiRpZCI6IjEz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AiLCJGb3JtYXQiOjAsIklzVmlzaWJsZSI6ZmFsc2UsIkxhc3RLbm93blZpc2liaWxpdHlTdGF0ZSI6ZmFsc2V9LCJJc1Zpc2libGUiOnRydWUsIlBhcmVudFN0eWxlIjpudWxsfSwiRGVmYXVsdFRhc2tTdHlsZSI6eyIkaWQiOiIxNDEiLCJTaGFwZSI6MSwiU2hhcGVUaGlja25lc3MiOjAsIkR1cmF0aW9uRm9ybWF0IjowLCJJbmNsdWRlTm9uV29ya2luZ0RheXNJbkR1cmF0aW9uIjpmYWxzZSwiUGVyY2VudGFnZUNvbXBsZXRlU3R5bGUiOnsiJGlkIjoiMTQyIiwiRm9udFNldHRpbmdzIjp7IiRpZCI6IjE0MyIsIkZvbnRTaXplIjoxMCwiRm9udE5hbWUiOiJDYWxpYnJpIiwiSXNCb2xkIjpmYWxzZSwiSXNJdGFsaWMiOmZhbHNlLCJJc1VuZGVybGluZWQiOmZhbHNlLCJQYXJlbnRTdHlsZSI6bnVsbH0sIkF1dG9TaXplIjowLCJGb3JlZ3JvdW5kIjp7IiRpZCI6IjE0NCIsIkNvbG9yIjp7IiRpZCI6IjE0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0NiIsIlRvcCI6MC4wLCJMZWZ0IjowLjAsIlJpZ2h0IjowLjAsIkJvdHRvbSI6MC4wfSwiUGFkZGluZyI6eyIkaWQiOiIxNDciLCJUb3AiOjAuMCwiTGVmdCI6MC4wLCJSaWdodCI6MC4wLCJCb3R0b20iOjAuMH0sIkJhY2tncm91bmQiOnsiJGlkIjoiMTQ4IiwiQ29sb3IiOnsiJGlkIjoiMTQ5IiwiQSI6MCwiUiI6MCwiRyI6MCwiQiI6MH19LCJJc1Zpc2libGUiOnRydWUsIldpZHRoIjowLjAsIkhlaWdodCI6MC4wLCJCb3JkZXJTdHlsZSI6bnVsbCwiUGFyZW50U3R5bGUiOm51bGx9LCJEdXJhdGlvblN0eWxlIjp7IiRpZCI6IjE1MCIsIkZvbnRTZXR0aW5ncyI6eyIkaWQiOiIxNTEiLCJGb250U2l6ZSI6MTAsIkZvbnROYW1lIjoiQ2FsaWJyaSIsIklzQm9sZCI6ZmFsc2UsIklzSXRhbGljIjpmYWxzZSwiSXNVbmRlcmxpbmVkIjpmYWxzZSwiUGFyZW50U3R5bGUiOm51bGx9LCJBdXRvU2l6ZSI6MCwiRm9yZWdyb3VuZCI6eyIkaWQiOiIxNTIiLCJDb2xvciI6eyIkaWQiOiIxNT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TQiLCJUb3AiOjAuMCwiTGVmdCI6MC4wLCJSaWdodCI6MC4wLCJCb3R0b20iOjAuMH0sIlBhZGRpbmciOnsiJGlkIjoiMTU1IiwiVG9wIjowLjAsIkxlZnQiOjAuMCwiUmlnaHQiOjAuMCwiQm90dG9tIjowLjB9LCJCYWNrZ3JvdW5kIjp7IiRpZCI6IjE1NiIsIkNvbG9yIjp7IiRpZCI6IjE1NyIsIkEiOjAsIlIiOjAsIkciOjAsIkIiOjB9fSwiSXNWaXNpYmxlIjp0cnVlLCJXaWR0aCI6MC4wLCJIZWlnaHQiOjAuMCwiQm9yZGVyU3R5bGUiOm51bGwsIlBhcmVudFN0eWxlIjpudWxsfSwiSG9yaXpvbnRhbENvbm5lY3RvclN0eWxlIjp7IiRpZCI6IjE1OCIsIkxpbmVDb2xvciI6eyIkaWQiOiIxNTkiLCIkdHlwZSI6Ik5MUkUuQ29tbW9uLkRvbS5Tb2xpZENvbG9yQnJ1c2gsIE5MUkUuQ29tbW9uIiwiQ29sb3IiOnsiJGlkIjoiMTYwIiwiQSI6MjU1LCJSIjoyMDQsIkciOjIwNCwiQiI6MjA0fX0sIkxpbmVXZWlnaHQiOjEuMCwiTGluZVR5cGUiOjAsIlBhcmVudFN0eWxlIjpudWxsfSwiVmVydGljYWxDb25uZWN0b3JTdHlsZSI6eyIkaWQiOiIxNjEiLCJMaW5lQ29sb3IiOnsiJGlkIjoiMTYyIiwiJHR5cGUiOiJOTFJFLkNvbW1vbi5Eb20uU29saWRDb2xvckJydXNoLCBOTFJFLkNvbW1vbiIsIkNvbG9yIjp7IiRpZCI6IjE2My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mZhbHNlLCJQZXJjZW50YWdlQ29tcGxldGVTaGFwZU9wYWNpdHkiOjM1LCJTaGFwZVN0eWxlIjp7IiRpZCI6IjE2NCIsIk1hcmdpbiI6eyIkaWQiOiIxNjUiLCJUb3AiOjAuMCwiTGVmdCI6NC4wLCJSaWdodCI6NC4wLCJCb3R0b20iOjAuMH0sIlBhZGRpbmciOnsiJGlkIjoiMTY2IiwiVG9wIjowLjAsIkxlZnQiOjAuMCwiUmlnaHQiOjAuMCwiQm90dG9tIjowLjB9LCJCYWNrZ3JvdW5kIjp7IiRpZCI6IjE2NyIsIkNvbG9yIjp7IiRpZCI6IjE2OCIsIkEiOjI1NSwiUiI6MCwiRyI6MTE0LCJCIjoxODh9fSwiSXNWaXNpYmxlIjp0cnVlLCJXaWR0aCI6MC4wLCJIZWlnaHQiOjEwLjAsIkJvcmRlclN0eWxlIjp7IiRpZCI6IjE2OSIsIkxpbmVDb2xvciI6eyIkaWQiOiIxNzAiLCIkdHlwZSI6Ik5MUkUuQ29tbW9uLkRvbS5Tb2xpZENvbG9yQnJ1c2gsIE5MUkUuQ29tbW9uIiwiQ29sb3IiOnsiJGlkIjoiMTcxIiwiQSI6MjU1LCJSIjoyNTUsIkciOjAsIkIiOjB9fSwiTGluZVdlaWdodCI6MC4wLCJMaW5lVHlwZSI6MCwiUGFyZW50U3R5bGUiOm51bGx9LCJQYXJlbnRTdHlsZSI6bnVsbH0sIlRpdGxlU3R5bGUiOnsiJGlkIjoiMTcyIiwiRm9udFNldHRpbmdzIjp7IiRpZCI6IjE3MyIsIkZvbnRTaXplIjoxMSwiRm9udE5hbWUiOiJDYWxpYnJpIiwiSXNCb2xkIjp0cnVlLCJJc0l0YWxpYyI6ZmFsc2UsIklzVW5kZXJsaW5lZCI6ZmFsc2UsIlBhcmVudFN0eWxlIjpudWxsfSwiQXV0b1NpemUiOjAsIkZvcmVncm91bmQiOnsiJGlkIjoiMTc0IiwiQ29sb3IiOnsiJGlkIjoiMTc1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3NiIsIlRvcCI6MC4wLCJMZWZ0IjowLjAsIlJpZ2h0IjowLjAsIkJvdHRvbSI6MC4wfSwiUGFkZGluZyI6eyIkaWQiOiIxNzciLCJUb3AiOjAuMCwiTGVmdCI6MC4wLCJSaWdodCI6MC4wLCJCb3R0b20iOjAuMH0sIkJhY2tncm91bmQiOnsiJGlkIjoiMTc4IiwiQ29sb3IiOnsiJGlkIjoiMTc5IiwiQSI6MCwiUiI6MCwiRyI6MCwiQiI6MH19LCJJc1Zpc2libGUiOnRydWUsIldpZHRoIjowLjAsIkhlaWdodCI6MC4wLCJCb3JkZXJTdHlsZSI6bnVsbCwiUGFyZW50U3R5bGUiOm51bGx9LCJEYXRlU3R5bGUiOnsiJGlkIjoiMTgwIiwiRm9udFNldHRpbmdzIjp7IiRpZCI6IjE4MSIsIkZvbnRTaXplIjoxMCwiRm9udE5hbWUiOiJDYWxpYnJpIiwiSXNCb2xkIjpmYWxzZSwiSXNJdGFsaWMiOmZhbHNlLCJJc1VuZGVybGluZWQiOmZhbHNlLCJQYXJlbnRTdHlsZSI6bnVsbH0sIkF1dG9TaXplIjowLCJGb3JlZ3JvdW5kIjp7IiRpZCI6IjE4MiIsIkNvbG9yIjp7IiRpZCI6IjE4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g0IiwiVG9wIjowLjAsIkxlZnQiOjAuMCwiUmlnaHQiOjAuMCwiQm90dG9tIjowLjB9LCJQYWRkaW5nIjp7IiRpZCI6IjE4NSIsIlRvcCI6MC4wLCJMZWZ0IjowLjAsIlJpZ2h0IjowLjAsIkJvdHRvbSI6MC4wfSwiQmFja2dyb3VuZCI6eyIkaWQiOiIxODYiLCJDb2xvciI6eyIkaWQiOiIxODciLCJBIjowLCJSIjowLCJHIjowLCJCIjowfX0sIklzVmlzaWJsZSI6dHJ1ZSwiV2lkdGgiOjAuMCwiSGVpZ2h0IjowLjAsIkJvcmRlclN0eWxlIjpudWxsLCJQYXJlbnRTdHlsZSI6bnVsbH0sIkRhdGVGb3JtYXQiOnsiJGlkIjoiMTg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4OSIsIkZvcm1hdCI6MCwiSXNWaXNpYmxlIjpmYWxzZSwiTGFzdEtub3duVmlzaWJpbGl0eVN0YXRlIjpmYWxzZX0sIklzVmlzaWJsZSI6dHJ1ZSwiUGFyZW50U3R5bGUiOm51bGwsIl9leHBsaWNpdGx5U2V0Ijp7IiRpZCI6IjE5M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TkxIiwiR3JpZGxpbmVTdHlsZSI6eyIkaWQiOiIxOTIiLCJMaW5lQ29sb3IiOnsiJGlkIjoiMTkzIiwiJHR5cGUiOiJOTFJFLkNvbW1vbi5Eb20uU29saWRDb2xvckJydXNoLCBOTFJFLkNvbW1vbiIsIkNvbG9yIjp7IiRpZCI6IjE5NCIsIkEiOjM4LCJSIjo5MSwiRyI6MTU1LCJCIjoyMTN9fSwiTGluZVdlaWdodCI6MS4wLCJMaW5lVHlwZSI6MCwiUGFyZW50U3R5bGUiOm51bGx9LCJNYXJnaW4iOnsiJGlkIjoiMTk1IiwiVG9wIjowLjAsIkxlZnQiOjAuMCwiUmlnaHQiOjAuMCwiQm90dG9tIjowLjB9LCJQYWRkaW5nIjp7IiRpZCI6IjE5NiIsIlRvcCI6MC4wLCJMZWZ0IjowLjAsIlJpZ2h0IjowLjAsIkJvdHRvbSI6MC4wfSwiQmFja2dyb3VuZCI6bnVsbCwiSXNWaXNpYmxlIjp0cnVlLCJXaWR0aCI6MC4wLCJIZWlnaHQiOjAuMCwiQm9yZGVyU3R5bGUiOnsiJGlkIjoiMTk3IiwiTGluZUNvbG9yIjpudWxsLCJMaW5lV2VpZ2h0IjowLjAsIkxpbmVUeXBlIjowLCJQYXJlbnRTdHlsZSI6bnVsbH0sIlBhcmVudFN0eWxlIjpudWxsfSwiQWN0aXZpdHlMaW5lUGFuZWxTdHlsZSI6eyIkaWQiOiIxOTgiLCJBY3Rpdml0eUxpbmVTdHlsZSI6eyIkaWQiOiIxOTkiLCJMaW5lQ29sb3IiOnsiJGlkIjoiMjAwIiwiJHR5cGUiOiJOTFJFLkNvbW1vbi5Eb20uU29saWRDb2xvckJydXNoLCBOTFJFLkNvbW1vbiIsIkNvbG9yIjp7IiRpZCI6IjIwMSIsIkEiOjM4LCJSIjo2OCwiRyI6MTE0LCJCIjoxOTZ9fSwiTGluZVdlaWdodCI6MS4wLCJMaW5lVHlwZSI6MCwiUGFyZW50U3R5bGUiOm51bGx9LCJNYXJnaW4iOnsiJGlkIjoiMjAyIiwiVG9wIjowLjAsIkxlZnQiOjAuMCwiUmlnaHQiOjAuMCwiQm90dG9tIjowLjB9LCJQYWRkaW5nIjp7IiRpZCI6IjIwMyIsIlRvcCI6MC4wLCJMZWZ0IjowLjAsIlJpZ2h0IjowLjAsIkJvdHRvbSI6MC4wfSwiQmFja2dyb3VuZCI6bnVsbCwiSXNWaXNpYmxlIjp0cnVlLCJXaWR0aCI6MC4wLCJIZWlnaHQiOjAuMCwiQm9yZGVyU3R5bGUiOnsiJGlkIjoiMjA0IiwiTGluZUNvbG9yIjpudWxsLCJMaW5lV2VpZ2h0IjowLjAsIkxpbmVUeXBlIjowLCJQYXJlbnRTdHlsZSI6bnVsbH0sIlBhcmVudFN0eWxlIjpudWxsfSwiU2hvd0VsYXBzZWRUaW1lR3JhZGllbnRTdHlsZSI6ZmFsc2UsIlRpbWViYW5kUmVzZXJ2ZWRMZWZ0QXJlYVN0eWxlIjp7IiRpZCI6IjIwNSIsIkFjdGl2aXR5SGVhZGVyV2lkdGgiOjAuMCwiSXNTZXQiOmZhbHNlfSwiRGVmYXVsdFN3aW1sYW5lU3R5bGUiOm51bGx9LCJTY2FsZSI6bnVsbCwiU2NhbGVWMiI6eyIkaWQiOiIyMDYiLCJTdGFydERhdGUiOiIyMDIzLTAzLTI1VDIzOjU5OjAwIiwiRW5kRGF0ZSI6IjIwMjMtMDQtMDNUMjM6NTk6MDAiLCJBdXRvRGF0ZVJhbmdlIjpmYWxzZSwiV29ya2luZ0RheXMiOjEyNywiRmlzY2FsWWVhciI6eyIkaWQiOiIyMDciLCJTdGFydE1vbnRoIjoxLCJVc2VTdGFydGluZ1llYXJGb3JOdW1iZXJpbmciOnRydWUsIlNob3dGaXNjYWxZZWFyTGFiZWwiOnRydWV9LCJUb2RheU1hcmtlclRleHQiOiJUb2RheSIsIkF1dG9TY2FsZVR5cGUiOnRydWUsIlRpbWViYW5kU2NhbGVzIjp7IiRpZCI6IjIwOCIsIlRvcFNjYWxlTGF5ZXIiOnsiJGlkIjoiMjA5IiwiRm9ybWF0IjoiZGRkZCIsIlR5cGUiOjB9LCJNaWRkbGVTY2FsZUxheWVyIjp7IiRpZCI6IjIxMCIsIkZvcm1hdCI6bnVsbCwiVHlwZSI6MH0sIkJvdHRvbVNjYWxlTGF5ZXIiOnsiJGlkIjoiMjExIiwiRm9ybWF0IjpudWxsLCJUeXBlIjowfX19LCJNaWxlc3RvbmVzIjpbeyIkaWQiOiIyMTIiLCJEYXRlIjoiMjAyMy0wMy0yNVQyMzo1OTowMCIsIlN0eWxlIjp7IiRpZCI6IjIxMyIsIlNoYXBlIjoxNiwiQ29ubmVjdG9yTWFyZ2luIjp7IiRpZCI6IjIxNCIsIlRvcCI6MC4wLCJMZWZ0IjoyLjAsIlJpZ2h0IjoyLjAsIkJvdHRvbSI6MC4wfSwiQ29ubmVjdG9yU3R5bGUiOnsiJGlkIjoiMjE1IiwiTGluZUNvbG9yIjp7IiRpZCI6IjIxNiIsIiR0eXBlIjoiTkxSRS5Db21tb24uRG9tLlNvbGlkQ29sb3JCcnVzaCwgTkxSRS5Db21tb24iLCJDb2xvciI6eyIkaWQiOiIyMTciLCJBIjoyNTUsIlIiOjAsIkciOjAsIkIiOjB9fSwiTGluZVdlaWdodCI6My4wLCJMaW5lVHlwZSI6MCwiUGFyZW50U3R5bGUiOm51bGx9LCJJc0JlbG93VGltZWJhbmQiOmZhbHNlLCJQb3NpdGlvbk9uVGFzayI6MCwiSGlkZURhdGUiOmZhbHNlLCJTaGFwZVNpemUiOjEsIlNwYWNpbmciOjIuMCwiUGFkZGluZyI6eyIkaWQiOiIyMTgiLCJUb3AiOjcuMCwiTGVmdCI6My4wLCJSaWdodCI6MC4wLCJCb3R0b20iOjIuMH0sIlNoYXBlU3R5bGUiOnsiJGlkIjoiMjE5IiwiTWFyZ2luIjp7IiRpZCI6IjIyMCIsIlRvcCI6MC4wLCJMZWZ0IjowLjAsIlJpZ2h0IjowLjAsIkJvdHRvbSI6MC4wfSwiUGFkZGluZyI6eyIkaWQiOiIyMjEiLCJUb3AiOjAuMCwiTGVmdCI6MC4wLCJSaWdodCI6MC4wLCJCb3R0b20iOjAuMH0sIkJhY2tncm91bmQiOnsiJGlkIjoiMjIyIiwiQ29sb3IiOnsiJGlkIjoiMjIzIiwiQSI6MjU1LCJSIjo2OCwiRyI6MTE0LCJCIjoxOTZ9fSwiSXNWaXNpYmxlIjp0cnVlLCJXaWR0aCI6MC4wLCJIZWlnaHQiOjAuMCwiQm9yZGVyU3R5bGUiOnsiJGlkIjoiMjI0IiwiTGluZUNvbG9yIjp7IiRpZCI6IjIyNSIsIiR0eXBlIjoiTkxSRS5Db21tb24uRG9tLlNvbGlkQ29sb3JCcnVzaCwgTkxSRS5Db21tb24iLCJDb2xvciI6eyIkaWQiOiIyMjYiLCJBIjoyNTUsIlIiOjI1NSwiRyI6MCwiQiI6MH19LCJMaW5lV2VpZ2h0IjowLjAsIkxpbmVUeXBlIjowLCJQYXJlbnRTdHlsZSI6bnVsbH0sIlBhcmVudFN0eWxlIjpudWxsfSwiVGl0bGVTdHlsZSI6eyIkaWQiOiIyMjciLCJGb250U2V0dGluZ3MiOnsiJGlkIjoiMjI4IiwiRm9udFNpemUiOjEyLCJGb250TmFtZSI6Ik1vbnRzZXJyYXQgRXh0cmFCb2xkIiwiSXNCb2xkIjp0cnVlLCJJc0l0YWxpYyI6ZmFsc2UsIklzVW5kZXJsaW5lZCI6ZmFsc2UsIlBhcmVudFN0eWxlIjpudWxsfSwiQXV0b1NpemUiOjAsIkZvcmVncm91bmQiOnsiJGlkIjoiMjI5IiwiQ29sb3IiOnsiJGlkIjoiMjMwIiwiQSI6MjU1LCJSIjowLCJHIjowLCJCIjowfX0sIk1heFdpZHRoIjoyMDAuMCwiTWF4SGVpZ2h0IjoiSW5maW5pdHkiLCJTbWFydEZvcmVncm91bmRJc0FjdGl2ZSI6ZmFsc2UsIkhvcml6b250YWxBbGlnbm1lbnQiOjAsIlZlcnRpY2FsQWxpZ25tZW50IjowLCJTbWFydEZvcmVncm91bmQiOm51bGwsIkJhY2tncm91bmRGaWxsVHlwZSI6MSwiTWFyZ2luIjp7IiRpZCI6IjIzMSIsIlRvcCI6MC4wLCJMZWZ0IjowLjAsIlJpZ2h0IjowLjAsIkJvdHRvbSI6MC4wfSwiUGFkZGluZyI6eyIkaWQiOiIyMzIiLCJUb3AiOjAuMCwiTGVmdCI6MC4wLCJSaWdodCI6MC4wLCJCb3R0b20iOjAuMH0sIkJhY2tncm91bmQiOnsiJGlkIjoiMjMzIiwiQ29sb3IiOnsiJGlkIjoiMjM0IiwiQSI6MjU1LCJSIjoyNTUsIkciOjI0NiwiQiI6MjMxfX0sIklzVmlzaWJsZSI6dHJ1ZSwiV2lkdGgiOjAuMCwiSGVpZ2h0IjowLjAsIkJvcmRlclN0eWxlIjp7IiRpZCI6IjIzNSIsIkxpbmVDb2xvciI6bnVsbCwiTGluZVdlaWdodCI6MC4wLCJMaW5lVHlwZSI6MCwiUGFyZW50U3R5bGUiOm51bGx9LCJQYXJlbnRTdHlsZSI6bnVsbH0sIkRhdGVTdHlsZSI6eyIkaWQiOiIyMzYiLCJGb250U2V0dGluZ3MiOnsiJGlkIjoiMjM3IiwiRm9udFNpemUiOjEwLCJGb250TmFtZSI6IkNhbGlicmkiLCJJc0JvbGQiOmZhbHNlLCJJc0l0YWxpYyI6ZmFsc2UsIklzVW5kZXJsaW5lZCI6ZmFsc2UsIlBhcmVudFN0eWxlIjpudWxsfSwiQXV0b1NpemUiOjAsIkZvcmVncm91bmQiOnsiJGlkIjoiMjM4IiwiQ29sb3IiOnsiJGlkIjoiMjM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NDAiLCJUb3AiOjAuMCwiTGVmdCI6MC4wLCJSaWdodCI6MC4wLCJCb3R0b20iOjAuMH0sIlBhZGRpbmciOnsiJGlkIjoiMjQxIiwiVG9wIjowLjAsIkxlZnQiOjAuMCwiUmlnaHQiOjAuMCwiQm90dG9tIjowLjB9LCJCYWNrZ3JvdW5kIjp7IiRpZCI6IjI0MiIsIkNvbG9yIjp7IiRpZCI6IjI0MyIsIkEiOjAsIlIiOjI1NSwiRyI6MjU1LCJCIjoyNTV9fSwiSXNWaXNpYmxlIjpmYWxzZSwiV2lkdGgiOjAuMCwiSGVpZ2h0IjowLjAsIkJvcmRlclN0eWxlIjp7IiRpZCI6IjI0NCIsIkxpbmVDb2xvciI6bnVsbCwiTGluZVdlaWdodCI6MC4wLCJMaW5lVHlwZSI6MCwiUGFyZW50U3R5bGUiOm51bGx9LCJQYXJlbnRTdHlsZSI6bnVsbH0sIkRhdGVGb3JtYXQiOnsiJGlkIjoiMjQ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0NiIsIkZvcm1hdCI6MCwiSXNWaXNpYmxlIjpmYWxzZSwiTGFzdEtub3duVmlzaWJpbGl0eVN0YXRlIjpmYWxzZX0sIklzVmlzaWJsZSI6dHJ1ZSwiUGFyZW50U3R5bGUiOm51bGx9LCJJbmRleCI6MCwiUGVyY2VudGFnZUNvbXBsZXRlIjpudWxsLCJQb3NpdGlvbiI6eyJSYXRpbyI6MC4yNTE5ODQxODE0MzI4NjM2NiwiSXNDdXN0b20iOnRydWV9LCJEYXRlRm9ybWF0Ijp7IiRyZWYiOiIyNDUifSwiV2Vla051bWJlcmluZyI6eyIkaWQiOiIyNDciLCJGb3JtYXQiOjAsIklzVmlzaWJsZSI6ZmFsc2UsIkxhc3RLbm93blZpc2liaWxpdHlTdGF0ZSI6ZmFsc2V9LCJSZWxhdGVkVGFza0lkIjoiMDAwMDAwMDAtMDAwMC0wMDAwLTAwMDAtMDAwMDAwMDAwMDAwIiwiSWQiOiJmOTc1MzBkNC01ZjkwLTRhYTAtOGYyMi0wNDliNmE4NmZmMjYiLCJJbXBvcnRJZCI6bnVsbCwiVGl0bGUiOiJEYXkgMTogUGFsbSBTdW5kYXkiLCJOb3RlIjpudWxsLCJIeXBlcmxpbmsiOnsiJGlkIjoiMjQ4IiwiQWRkcmVzcyI6bnVsbCwiU3ViQWRkcmVzcyI6bnVsbH0sIklzQ2hhbmdlZCI6ZmFsc2UsIklzTmV3IjpmYWxzZX0seyIkaWQiOiIyNDkiLCJEYXRlIjoiMjAyMy0wMy0yNlQyMzo1OTowMCIsIlN0eWxlIjp7IiRpZCI6IjI1MCIsIlNoYXBlIjoxNiwiQ29ubmVjdG9yTWFyZ2luIjp7IiRpZCI6IjI1MSIsIlRvcCI6MC4wLCJMZWZ0IjoyLjAsIlJpZ2h0IjoyLjAsIkJvdHRvbSI6MC4wfSwiQ29ubmVjdG9yU3R5bGUiOnsiJGlkIjoiMjUyIiwiTGluZUNvbG9yIjp7IiRpZCI6IjI1MyIsIiR0eXBlIjoiTkxSRS5Db21tb24uRG9tLlNvbGlkQ29sb3JCcnVzaCwgTkxSRS5Db21tb24iLCJDb2xvciI6eyIkaWQiOiIyNTQiLCJBIjoyNTUsIlIiOjAsIkciOjAsIkIiOjB9fSwiTGluZVdlaWdodCI6My4wLCJMaW5lVHlwZSI6MCwiUGFyZW50U3R5bGUiOm51bGx9LCJJc0JlbG93VGltZWJhbmQiOnRydWUsIlBvc2l0aW9uT25UYXNrIjowLCJIaWRlRGF0ZSI6ZmFsc2UsIlNoYXBlU2l6ZSI6MSwiU3BhY2luZyI6Mi4wLCJQYWRkaW5nIjp7IiRpZCI6IjI1NSIsIlRvcCI6Ny4wLCJMZWZ0IjozLjAsIlJpZ2h0IjowLjAsIkJvdHRvbSI6Mi4wfSwiU2hhcGVTdHlsZSI6eyIkaWQiOiIyNTYiLCJNYXJnaW4iOnsiJGlkIjoiMjU3IiwiVG9wIjowLjAsIkxlZnQiOjAuMCwiUmlnaHQiOjAuMCwiQm90dG9tIjowLjB9LCJQYWRkaW5nIjp7IiRpZCI6IjI1OCIsIlRvcCI6MC4wLCJMZWZ0IjowLjAsIlJpZ2h0IjowLjAsIkJvdHRvbSI6MC4wfSwiQmFja2dyb3VuZCI6eyIkaWQiOiIyNTkiLCJDb2xvciI6eyIkaWQiOiIyNjAiLCJBIjoyNTUsIlIiOjY4LCJHIjoxMTQsIkIiOjE5Nn19LCJJc1Zpc2libGUiOnRydWUsIldpZHRoIjowLjAsIkhlaWdodCI6MC4wLCJCb3JkZXJTdHlsZSI6eyIkaWQiOiIyNjEiLCJMaW5lQ29sb3IiOnsiJGlkIjoiMjYyIiwiJHR5cGUiOiJOTFJFLkNvbW1vbi5Eb20uU29saWRDb2xvckJydXNoLCBOTFJFLkNvbW1vbiIsIkNvbG9yIjp7IiRpZCI6IjI2MyIsIkEiOjI1NSwiUiI6MjU1LCJHIjowLCJCIjowfX0sIkxpbmVXZWlnaHQiOjAuMCwiTGluZVR5cGUiOjAsIlBhcmVudFN0eWxlIjpudWxsfSwiUGFyZW50U3R5bGUiOm51bGx9LCJUaXRsZVN0eWxlIjp7IiRpZCI6IjI2NCIsIkZvbnRTZXR0aW5ncyI6eyIkaWQiOiIyNjUiLCJGb250U2l6ZSI6MTIsIkZvbnROYW1lIjoiTW9udHNlcnJhdCBFeHRyYUJvbGQiLCJJc0JvbGQiOnRydWUsIklzSXRhbGljIjpmYWxzZSwiSXNVbmRlcmxpbmVkIjpmYWxzZSwiUGFyZW50U3R5bGUiOm51bGx9LCJBdXRvU2l6ZSI6MCwiRm9yZWdyb3VuZCI6eyIkaWQiOiIyNjYiLCJDb2xvciI6eyIkaWQiOiIyNjciLCJBIjoyNTUsIlIiOjAsIkciOjAsIkIiOjB9fSwiTWF4V2lkdGgiOjIwMC4wLCJNYXhIZWlnaHQiOiJJbmZpbml0eSIsIlNtYXJ0Rm9yZWdyb3VuZElzQWN0aXZlIjpmYWxzZSwiSG9yaXpvbnRhbEFsaWdubWVudCI6MCwiVmVydGljYWxBbGlnbm1lbnQiOjAsIlNtYXJ0Rm9yZWdyb3VuZCI6bnVsbCwiQmFja2dyb3VuZEZpbGxUeXBlIjoxLCJNYXJnaW4iOnsiJGlkIjoiMjY4IiwiVG9wIjowLjAsIkxlZnQiOjAuMCwiUmlnaHQiOjAuMCwiQm90dG9tIjowLjB9LCJQYWRkaW5nIjp7IiRpZCI6IjI2OSIsIlRvcCI6MC4wLCJMZWZ0IjowLjAsIlJpZ2h0IjowLjAsIkJvdHRvbSI6MC4wfSwiQmFja2dyb3VuZCI6eyIkaWQiOiIyNzAiLCJDb2xvciI6eyIkaWQiOiIyNzEiLCJBIjoyNTUsIlIiOjI1NSwiRyI6MjQ2LCJCIjoyMzF9fSwiSXNWaXNpYmxlIjp0cnVlLCJXaWR0aCI6MC4wLCJIZWlnaHQiOjAuMCwiQm9yZGVyU3R5bGUiOnsiJGlkIjoiMjcyIiwiTGluZUNvbG9yIjpudWxsLCJMaW5lV2VpZ2h0IjowLjAsIkxpbmVUeXBlIjowLCJQYXJlbnRTdHlsZSI6bnVsbH0sIlBhcmVudFN0eWxlIjpudWxsfSwiRGF0ZVN0eWxlIjp7IiRpZCI6IjI3MyIsIkZvbnRTZXR0aW5ncyI6eyIkaWQiOiIyNzQiLCJGb250U2l6ZSI6MTAsIkZvbnROYW1lIjoiQ2FsaWJyaSIsIklzQm9sZCI6ZmFsc2UsIklzSXRhbGljIjpmYWxzZSwiSXNVbmRlcmxpbmVkIjpmYWxzZSwiUGFyZW50U3R5bGUiOm51bGx9LCJBdXRvU2l6ZSI6MCwiRm9yZWdyb3VuZCI6eyIkaWQiOiIyNzUiLCJDb2xvciI6eyIkaWQiOiIyNz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3NyIsIlRvcCI6MC4wLCJMZWZ0IjowLjAsIlJpZ2h0IjowLjAsIkJvdHRvbSI6MC4wfSwiUGFkZGluZyI6eyIkaWQiOiIyNzgiLCJUb3AiOjAuMCwiTGVmdCI6MC4wLCJSaWdodCI6MC4wLCJCb3R0b20iOjAuMH0sIkJhY2tncm91bmQiOnsiJGlkIjoiMjc5IiwiQ29sb3IiOnsiJGlkIjoiMjgwIiwiQSI6MCwiUiI6MjU1LCJHIjoyNTUsIkIiOjI1NX19LCJJc1Zpc2libGUiOmZhbHNlLCJXaWR0aCI6MC4wLCJIZWlnaHQiOjAuMCwiQm9yZGVyU3R5bGUiOnsiJGlkIjoiMjgxIiwiTGluZUNvbG9yIjpudWxsLCJMaW5lV2VpZ2h0IjowLjAsIkxpbmVUeXBlIjowLCJQYXJlbnRTdHlsZSI6bnVsbH0sIlBhcmVudFN0eWxlIjpudWxsfSwiRGF0ZUZvcm1hdCI6eyIkaWQiOiIyOD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gzIiwiRm9ybWF0IjowLCJJc1Zpc2libGUiOmZhbHNlLCJMYXN0S25vd25WaXNpYmlsaXR5U3RhdGUiOmZhbHNlfSwiSXNWaXNpYmxlIjp0cnVlLCJQYXJlbnRTdHlsZSI6bnVsbH0sIkluZGV4IjoxLCJQZXJjZW50YWdlQ29tcGxldGUiOm51bGwsIlBvc2l0aW9uIjp7IlJhdGlvIjowLjA2NzgyNzE2MDQ5MzgyNzE1NywiSXNDdXN0b20iOnRydWV9LCJEYXRlRm9ybWF0Ijp7IiRyZWYiOiIyODIifSwiV2Vla051bWJlcmluZyI6eyIkaWQiOiIyODQiLCJGb3JtYXQiOjAsIklzVmlzaWJsZSI6ZmFsc2UsIkxhc3RLbm93blZpc2liaWxpdHlTdGF0ZSI6ZmFsc2V9LCJSZWxhdGVkVGFza0lkIjoiMDAwMDAwMDAtMDAwMC0wMDAwLTAwMDAtMDAwMDAwMDAwMDAwIiwiSWQiOiI4NjU4NTVjYi05ZjZhLTQ4NWUtOWIwNC1jZDQ3ZmRiYmFkNWUiLCJJbXBvcnRJZCI6bnVsbCwiVGl0bGUiOiJEYXkgMjogSG9seSBNb25kYXkiLCJOb3RlIjpudWxsLCJIeXBlcmxpbmsiOnsiJGlkIjoiMjg1IiwiQWRkcmVzcyI6bnVsbCwiU3ViQWRkcmVzcyI6bnVsbH0sIklzQ2hhbmdlZCI6ZmFsc2UsIklzTmV3IjpmYWxzZX0seyIkaWQiOiIyODYiLCJEYXRlIjoiMjAyMy0wMy0yN1QyMzo1OTowMCIsIlN0eWxlIjp7IiRpZCI6IjI4NyIsIlNoYXBlIjoxNiwiQ29ubmVjdG9yTWFyZ2luIjp7IiRpZCI6IjI4OCIsIlRvcCI6MC4wLCJMZWZ0IjoyLjAsIlJpZ2h0IjoyLjAsIkJvdHRvbSI6MC4wfSwiQ29ubmVjdG9yU3R5bGUiOnsiJGlkIjoiMjg5IiwiTGluZUNvbG9yIjp7IiRpZCI6IjI5MCIsIiR0eXBlIjoiTkxSRS5Db21tb24uRG9tLlNvbGlkQ29sb3JCcnVzaCwgTkxSRS5Db21tb24iLCJDb2xvciI6eyIkaWQiOiIyOTEiLCJBIjoyNTUsIlIiOjAsIkciOjAsIkIiOjB9fSwiTGluZVdlaWdodCI6My4wLCJMaW5lVHlwZSI6MCwiUGFyZW50U3R5bGUiOm51bGx9LCJJc0JlbG93VGltZWJhbmQiOmZhbHNlLCJQb3NpdGlvbk9uVGFzayI6MCwiSGlkZURhdGUiOmZhbHNlLCJTaGFwZVNpemUiOjEsIlNwYWNpbmciOjIuMCwiUGFkZGluZyI6eyIkaWQiOiIyOTIiLCJUb3AiOjcuMCwiTGVmdCI6My4wLCJSaWdodCI6MC4wLCJCb3R0b20iOjIuMH0sIlNoYXBlU3R5bGUiOnsiJGlkIjoiMjkzIiwiTWFyZ2luIjp7IiRpZCI6IjI5NCIsIlRvcCI6MC4wLCJMZWZ0IjowLjAsIlJpZ2h0IjowLjAsIkJvdHRvbSI6MC4wfSwiUGFkZGluZyI6eyIkaWQiOiIyOTUiLCJUb3AiOjAuMCwiTGVmdCI6MC4wLCJSaWdodCI6MC4wLCJCb3R0b20iOjAuMH0sIkJhY2tncm91bmQiOnsiJGlkIjoiMjk2IiwiQ29sb3IiOnsiJGlkIjoiMjk3IiwiQSI6MjU1LCJSIjo2OCwiRyI6MTE0LCJCIjoxOTZ9fSwiSXNWaXNpYmxlIjp0cnVlLCJXaWR0aCI6MC4wLCJIZWlnaHQiOjAuMCwiQm9yZGVyU3R5bGUiOnsiJGlkIjoiMjk4IiwiTGluZUNvbG9yIjp7IiRpZCI6IjI5OSIsIiR0eXBlIjoiTkxSRS5Db21tb24uRG9tLlNvbGlkQ29sb3JCcnVzaCwgTkxSRS5Db21tb24iLCJDb2xvciI6eyIkaWQiOiIzMDAiLCJBIjoyNTUsIlIiOjI1NSwiRyI6MCwiQiI6MH19LCJMaW5lV2VpZ2h0IjowLjAsIkxpbmVUeXBlIjowLCJQYXJlbnRTdHlsZSI6bnVsbH0sIlBhcmVudFN0eWxlIjpudWxsfSwiVGl0bGVTdHlsZSI6eyIkaWQiOiIzMDEiLCJGb250U2V0dGluZ3MiOnsiJGlkIjoiMzAyIiwiRm9udFNpemUiOjEyLCJGb250TmFtZSI6Ik1vbnRzZXJyYXQgRXh0cmFCb2xkIiwiSXNCb2xkIjp0cnVlLCJJc0l0YWxpYyI6ZmFsc2UsIklzVW5kZXJsaW5lZCI6ZmFsc2UsIlBhcmVudFN0eWxlIjpudWxsfSwiQXV0b1NpemUiOjAsIkZvcmVncm91bmQiOnsiJGlkIjoiMzAzIiwiQ29sb3IiOnsiJGlkIjoiMzA0IiwiQSI6MjU1LCJSIjowLCJHIjowLCJCIjowfX0sIk1heFdpZHRoIjoyMDAuMCwiTWF4SGVpZ2h0IjoiSW5maW5pdHkiLCJTbWFydEZvcmVncm91bmRJc0FjdGl2ZSI6ZmFsc2UsIkhvcml6b250YWxBbGlnbm1lbnQiOjAsIlZlcnRpY2FsQWxpZ25tZW50IjowLCJTbWFydEZvcmVncm91bmQiOm51bGwsIkJhY2tncm91bmRGaWxsVHlwZSI6MSwiTWFyZ2luIjp7IiRpZCI6IjMwNSIsIlRvcCI6MC4wLCJMZWZ0IjowLjAsIlJpZ2h0IjowLjAsIkJvdHRvbSI6MC4wfSwiUGFkZGluZyI6eyIkaWQiOiIzMDYiLCJUb3AiOjAuMCwiTGVmdCI6MC4wLCJSaWdodCI6MC4wLCJCb3R0b20iOjAuMH0sIkJhY2tncm91bmQiOnsiJGlkIjoiMzA3IiwiQ29sb3IiOnsiJGlkIjoiMzA4IiwiQSI6MjU1LCJSIjoyNTUsIkciOjI0NiwiQiI6MjMxfX0sIklzVmlzaWJsZSI6dHJ1ZSwiV2lkdGgiOjAuMCwiSGVpZ2h0IjowLjAsIkJvcmRlclN0eWxlIjp7IiRpZCI6IjMwOSIsIkxpbmVDb2xvciI6bnVsbCwiTGluZVdlaWdodCI6MC4wLCJMaW5lVHlwZSI6MCwiUGFyZW50U3R5bGUiOm51bGx9LCJQYXJlbnRTdHlsZSI6bnVsbH0sIkRhdGVTdHlsZSI6eyIkaWQiOiIzMTAiLCJGb250U2V0dGluZ3MiOnsiJGlkIjoiMzExIiwiRm9udFNpemUiOjEwLCJGb250TmFtZSI6IkNhbGlicmkiLCJJc0JvbGQiOmZhbHNlLCJJc0l0YWxpYyI6ZmFsc2UsIklzVW5kZXJsaW5lZCI6ZmFsc2UsIlBhcmVudFN0eWxlIjpudWxsfSwiQXV0b1NpemUiOjAsIkZvcmVncm91bmQiOnsiJGlkIjoiMzEyIiwiQ29sb3IiOnsiJGlkIjoiMzE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MTQiLCJUb3AiOjAuMCwiTGVmdCI6MC4wLCJSaWdodCI6MC4wLCJCb3R0b20iOjAuMH0sIlBhZGRpbmciOnsiJGlkIjoiMzE1IiwiVG9wIjowLjAsIkxlZnQiOjAuMCwiUmlnaHQiOjAuMCwiQm90dG9tIjowLjB9LCJCYWNrZ3JvdW5kIjp7IiRpZCI6IjMxNiIsIkNvbG9yIjp7IiRpZCI6IjMxNyIsIkEiOjAsIlIiOjI1NSwiRyI6MjU1LCJCIjoyNTV9fSwiSXNWaXNpYmxlIjpmYWxzZSwiV2lkdGgiOjAuMCwiSGVpZ2h0IjowLjAsIkJvcmRlclN0eWxlIjp7IiRpZCI6IjMxOCIsIkxpbmVDb2xvciI6bnVsbCwiTGluZVdlaWdodCI6MC4wLCJMaW5lVHlwZSI6MCwiUGFyZW50U3R5bGUiOm51bGx9LCJQYXJlbnRTdHlsZSI6bnVsbH0sIkRhdGVGb3JtYXQiOnsiJGlkIjoiMzE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yMCIsIkZvcm1hdCI6MCwiSXNWaXNpYmxlIjpmYWxzZSwiTGFzdEtub3duVmlzaWJpbGl0eVN0YXRlIjpmYWxzZX0sIklzVmlzaWJsZSI6dHJ1ZSwiUGFyZW50U3R5bGUiOm51bGx9LCJJbmRleCI6MiwiUGVyY2VudGFnZUNvbXBsZXRlIjpudWxsLCJQb3NpdGlvbiI6eyJSYXRpbyI6MC4yMDYxNjc1NDU5Mzc0MTAyNywiSXNDdXN0b20iOnRydWV9LCJEYXRlRm9ybWF0Ijp7IiRyZWYiOiIzMTkifSwiV2Vla051bWJlcmluZyI6eyIkaWQiOiIzMjEiLCJGb3JtYXQiOjAsIklzVmlzaWJsZSI6ZmFsc2UsIkxhc3RLbm93blZpc2liaWxpdHlTdGF0ZSI6ZmFsc2V9LCJSZWxhdGVkVGFza0lkIjoiMDAwMDAwMDAtMDAwMC0wMDAwLTAwMDAtMDAwMDAwMDAwMDAwIiwiSWQiOiJjYWM4NGQ4NS04ZjNjLTRiMTUtYjg2NS0yN2M0OGUxYjQ1NTAiLCJJbXBvcnRJZCI6bnVsbCwiVGl0bGUiOiJEYXkgMzogSG9seSBUdWVzZGF5IiwiTm90ZSI6bnVsbCwiSHlwZXJsaW5rIjp7IiRpZCI6IjMyMiIsIkFkZHJlc3MiOm51bGwsIlN1YkFkZHJlc3MiOm51bGx9LCJJc0NoYW5nZWQiOmZhbHNlLCJJc05ldyI6ZmFsc2V9LHsiJGlkIjoiMzIzIiwiRGF0ZSI6IjIwMjMtMDMtMjhUMjM6NTk6MDAiLCJTdHlsZSI6eyIkaWQiOiIzMjQiLCJTaGFwZSI6MTYsIkNvbm5lY3Rvck1hcmdpbiI6eyIkaWQiOiIzMjUiLCJUb3AiOjAuMCwiTGVmdCI6Mi4wLCJSaWdodCI6Mi4wLCJCb3R0b20iOjAuMH0sIkNvbm5lY3RvclN0eWxlIjp7IiRpZCI6IjMyNiIsIkxpbmVDb2xvciI6eyIkaWQiOiIzMjciLCIkdHlwZSI6Ik5MUkUuQ29tbW9uLkRvbS5Tb2xpZENvbG9yQnJ1c2gsIE5MUkUuQ29tbW9uIiwiQ29sb3IiOnsiJGlkIjoiMzI4IiwiQSI6MjU1LCJSIjowLCJHIjowLCJCIjowfX0sIkxpbmVXZWlnaHQiOjMuMCwiTGluZVR5cGUiOjAsIlBhcmVudFN0eWxlIjpudWxsfSwiSXNCZWxvd1RpbWViYW5kIjp0cnVlLCJQb3NpdGlvbk9uVGFzayI6MCwiSGlkZURhdGUiOmZhbHNlLCJTaGFwZVNpemUiOjEsIlNwYWNpbmciOjIuMCwiUGFkZGluZyI6eyIkaWQiOiIzMjkiLCJUb3AiOjcuMCwiTGVmdCI6My4wLCJSaWdodCI6MC4wLCJCb3R0b20iOjIuMH0sIlNoYXBlU3R5bGUiOnsiJGlkIjoiMzMwIiwiTWFyZ2luIjp7IiRpZCI6IjMzMSIsIlRvcCI6MC4wLCJMZWZ0IjowLjAsIlJpZ2h0IjowLjAsIkJvdHRvbSI6MC4wfSwiUGFkZGluZyI6eyIkaWQiOiIzMzIiLCJUb3AiOjAuMCwiTGVmdCI6MC4wLCJSaWdodCI6MC4wLCJCb3R0b20iOjAuMH0sIkJhY2tncm91bmQiOnsiJGlkIjoiMzMzIiwiQ29sb3IiOnsiJGlkIjoiMzM0IiwiQSI6MjU1LCJSIjo2OCwiRyI6MTE0LCJCIjoxOTZ9fSwiSXNWaXNpYmxlIjp0cnVlLCJXaWR0aCI6MC4wLCJIZWlnaHQiOjAuMCwiQm9yZGVyU3R5bGUiOnsiJGlkIjoiMzM1IiwiTGluZUNvbG9yIjp7IiRpZCI6IjMzNiIsIiR0eXBlIjoiTkxSRS5Db21tb24uRG9tLlNvbGlkQ29sb3JCcnVzaCwgTkxSRS5Db21tb24iLCJDb2xvciI6eyIkaWQiOiIzMzciLCJBIjoyNTUsIlIiOjI1NSwiRyI6MCwiQiI6MH19LCJMaW5lV2VpZ2h0IjowLjAsIkxpbmVUeXBlIjowLCJQYXJlbnRTdHlsZSI6bnVsbH0sIlBhcmVudFN0eWxlIjpudWxsfSwiVGl0bGVTdHlsZSI6eyIkaWQiOiIzMzgiLCJGb250U2V0dGluZ3MiOnsiJGlkIjoiMzM5IiwiRm9udFNpemUiOjEyLCJGb250TmFtZSI6Ik1vbnRzZXJyYXQgRXh0cmFCb2xkIiwiSXNCb2xkIjp0cnVlLCJJc0l0YWxpYyI6ZmFsc2UsIklzVW5kZXJsaW5lZCI6ZmFsc2UsIlBhcmVudFN0eWxlIjpudWxsfSwiQXV0b1NpemUiOjIsIkZvcmVncm91bmQiOnsiJGlkIjoiMzQwIiwiQ29sb3IiOnsiJGlkIjoiMzQxIiwiQSI6MjU1LCJSIjowLCJHIjowLCJCIjowfX0sIk1heFdpZHRoIjoxNTIuNjc0ODgwOTgxNDQ1MzEsIk1heEhlaWdodCI6IkluZmluaXR5IiwiU21hcnRGb3JlZ3JvdW5kSXNBY3RpdmUiOmZhbHNlLCJIb3Jpem9udGFsQWxpZ25tZW50IjowLCJWZXJ0aWNhbEFsaWdubWVudCI6MCwiU21hcnRGb3JlZ3JvdW5kIjpudWxsLCJCYWNrZ3JvdW5kRmlsbFR5cGUiOjEsIk1hcmdpbiI6eyIkaWQiOiIzNDIiLCJUb3AiOjAuMCwiTGVmdCI6MC4wLCJSaWdodCI6MC4wLCJCb3R0b20iOjAuMH0sIlBhZGRpbmciOnsiJGlkIjoiMzQzIiwiVG9wIjowLjAsIkxlZnQiOjAuMCwiUmlnaHQiOjAuMCwiQm90dG9tIjowLjB9LCJCYWNrZ3JvdW5kIjp7IiRpZCI6IjM0NCIsIkNvbG9yIjp7IiRpZCI6IjM0NSIsIkEiOjI1NSwiUiI6MjU1LCJHIjoyNDYsIkIiOjIzMX19LCJJc1Zpc2libGUiOnRydWUsIldpZHRoIjowLjAsIkhlaWdodCI6MC4wLCJCb3JkZXJTdHlsZSI6eyIkaWQiOiIzNDYiLCJMaW5lQ29sb3IiOm51bGwsIkxpbmVXZWlnaHQiOjAuMCwiTGluZVR5cGUiOjAsIlBhcmVudFN0eWxlIjpudWxsfSwiUGFyZW50U3R5bGUiOm51bGx9LCJEYXRlU3R5bGUiOnsiJGlkIjoiMzQ3IiwiRm9udFNldHRpbmdzIjp7IiRpZCI6IjM0OCIsIkZvbnRTaXplIjoxMCwiRm9udE5hbWUiOiJDYWxpYnJpIiwiSXNCb2xkIjpmYWxzZSwiSXNJdGFsaWMiOmZhbHNlLCJJc1VuZGVybGluZWQiOmZhbHNlLCJQYXJlbnRTdHlsZSI6bnVsbH0sIkF1dG9TaXplIjowLCJGb3JlZ3JvdW5kIjp7IiRpZCI6IjM0OSIsIkNvbG9yIjp7IiRpZCI6IjM1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UxIiwiVG9wIjowLjAsIkxlZnQiOjAuMCwiUmlnaHQiOjAuMCwiQm90dG9tIjowLjB9LCJQYWRkaW5nIjp7IiRpZCI6IjM1MiIsIlRvcCI6MC4wLCJMZWZ0IjowLjAsIlJpZ2h0IjowLjAsIkJvdHRvbSI6MC4wfSwiQmFja2dyb3VuZCI6eyIkaWQiOiIzNTMiLCJDb2xvciI6eyIkaWQiOiIzNTQiLCJBIjowLCJSIjoyNTUsIkciOjI1NSwiQiI6MjU1fX0sIklzVmlzaWJsZSI6ZmFsc2UsIldpZHRoIjowLjAsIkhlaWdodCI6MC4wLCJCb3JkZXJTdHlsZSI6eyIkaWQiOiIzNTUiLCJMaW5lQ29sb3IiOm51bGwsIkxpbmVXZWlnaHQiOjAuMCwiTGluZVR5cGUiOjAsIlBhcmVudFN0eWxlIjpudWxsfSwiUGFyZW50U3R5bGUiOm51bGx9LCJEYXRlRm9ybWF0Ijp7IiRpZCI6IjM1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TciLCJGb3JtYXQiOjAsIklzVmlzaWJsZSI6ZmFsc2UsIkxhc3RLbm93blZpc2liaWxpdHlTdGF0ZSI6ZmFsc2V9LCJJc1Zpc2libGUiOnRydWUsIlBhcmVudFN0eWxlIjpudWxsfSwiSW5kZXgiOjMsIlBlcmNlbnRhZ2VDb21wbGV0ZSI6bnVsbCwiUG9zaXRpb24iOnsiUmF0aW8iOjAuMTI4MTYxODczNjQwODM3NSwiSXNDdXN0b20iOnRydWV9LCJEYXRlRm9ybWF0Ijp7IiRyZWYiOiIzNTYifSwiV2Vla051bWJlcmluZyI6eyIkaWQiOiIzNTgiLCJGb3JtYXQiOjAsIklzVmlzaWJsZSI6ZmFsc2UsIkxhc3RLbm93blZpc2liaWxpdHlTdGF0ZSI6ZmFsc2V9LCJSZWxhdGVkVGFza0lkIjoiMDAwMDAwMDAtMDAwMC0wMDAwLTAwMDAtMDAwMDAwMDAwMDAwIiwiSWQiOiI2MTRmZDE3Mi05MzFlLTQ5OWYtYTYxYS1jNDIxNDc2YTQwYmMiLCJJbXBvcnRJZCI6bnVsbCwiVGl0bGUiOiJEYXkgNDogU3B5IFdlZG5lc2RheSIsIk5vdGUiOm51bGwsIkh5cGVybGluayI6eyIkaWQiOiIzNTkiLCJBZGRyZXNzIjpudWxsLCJTdWJBZGRyZXNzIjpudWxsfSwiSXNDaGFuZ2VkIjpmYWxzZSwiSXNOZXciOmZhbHNlfSx7IiRpZCI6IjM2MCIsIkRhdGUiOiIyMDIzLTAzLTI5VDIzOjU5OjAwIiwiU3R5bGUiOnsiJGlkIjoiMzYxIiwiU2hhcGUiOjE2LCJDb25uZWN0b3JNYXJnaW4iOnsiJGlkIjoiMzYyIiwiVG9wIjowLjAsIkxlZnQiOjIuMCwiUmlnaHQiOjIuMCwiQm90dG9tIjowLjB9LCJDb25uZWN0b3JTdHlsZSI6eyIkaWQiOiIzNjMiLCJMaW5lQ29sb3IiOnsiJGlkIjoiMzY0IiwiJHR5cGUiOiJOTFJFLkNvbW1vbi5Eb20uU29saWRDb2xvckJydXNoLCBOTFJFLkNvbW1vbiIsIkNvbG9yIjp7IiRpZCI6IjM2NSIsIkEiOjI1NSwiUiI6MCwiRyI6MCwiQiI6MH19LCJMaW5lV2VpZ2h0IjozLjAsIkxpbmVUeXBlIjowLCJQYXJlbnRTdHlsZSI6bnVsbH0sIklzQmVsb3dUaW1lYmFuZCI6ZmFsc2UsIlBvc2l0aW9uT25UYXNrIjowLCJIaWRlRGF0ZSI6ZmFsc2UsIlNoYXBlU2l6ZSI6MSwiU3BhY2luZyI6Mi4wLCJQYWRkaW5nIjp7IiRpZCI6IjM2NiIsIlRvcCI6Ny4wLCJMZWZ0IjozLjAsIlJpZ2h0IjowLjAsIkJvdHRvbSI6Mi4wfSwiU2hhcGVTdHlsZSI6eyIkaWQiOiIzNjciLCJNYXJnaW4iOnsiJGlkIjoiMzY4IiwiVG9wIjowLjAsIkxlZnQiOjAuMCwiUmlnaHQiOjAuMCwiQm90dG9tIjowLjB9LCJQYWRkaW5nIjp7IiRpZCI6IjM2OSIsIlRvcCI6MC4wLCJMZWZ0IjowLjAsIlJpZ2h0IjowLjAsIkJvdHRvbSI6MC4wfSwiQmFja2dyb3VuZCI6eyIkaWQiOiIzNzAiLCJDb2xvciI6eyIkaWQiOiIzNzEiLCJBIjoyNTUsIlIiOjY4LCJHIjoxMTQsIkIiOjE5Nn19LCJJc1Zpc2libGUiOnRydWUsIldpZHRoIjowLjAsIkhlaWdodCI6MC4wLCJCb3JkZXJTdHlsZSI6eyIkaWQiOiIzNzIiLCJMaW5lQ29sb3IiOnsiJGlkIjoiMzczIiwiJHR5cGUiOiJOTFJFLkNvbW1vbi5Eb20uU29saWRDb2xvckJydXNoLCBOTFJFLkNvbW1vbiIsIkNvbG9yIjp7IiRpZCI6IjM3NCIsIkEiOjI1NSwiUiI6MjU1LCJHIjowLCJCIjowfX0sIkxpbmVXZWlnaHQiOjAuMCwiTGluZVR5cGUiOjAsIlBhcmVudFN0eWxlIjpudWxsfSwiUGFyZW50U3R5bGUiOm51bGx9LCJUaXRsZVN0eWxlIjp7IiRpZCI6IjM3NSIsIkZvbnRTZXR0aW5ncyI6eyIkaWQiOiIzNzYiLCJGb250U2l6ZSI6MTIsIkZvbnROYW1lIjoiTW9udHNlcnJhdCBFeHRyYUJvbGQiLCJJc0JvbGQiOnRydWUsIklzSXRhbGljIjpmYWxzZSwiSXNVbmRlcmxpbmVkIjpmYWxzZSwiUGFyZW50U3R5bGUiOm51bGx9LCJBdXRvU2l6ZSI6MCwiRm9yZWdyb3VuZCI6eyIkaWQiOiIzNzciLCJDb2xvciI6eyIkaWQiOiIzNzgiLCJBIjoyNTUsIlIiOjAsIkciOjAsIkIiOjB9fSwiTWF4V2lkdGgiOjIwMC4wLCJNYXhIZWlnaHQiOiJJbmZpbml0eSIsIlNtYXJ0Rm9yZWdyb3VuZElzQWN0aXZlIjpmYWxzZSwiSG9yaXpvbnRhbEFsaWdubWVudCI6MCwiVmVydGljYWxBbGlnbm1lbnQiOjAsIlNtYXJ0Rm9yZWdyb3VuZCI6bnVsbCwiQmFja2dyb3VuZEZpbGxUeXBlIjoxLCJNYXJnaW4iOnsiJGlkIjoiMzc5IiwiVG9wIjowLjAsIkxlZnQiOjAuMCwiUmlnaHQiOjAuMCwiQm90dG9tIjowLjB9LCJQYWRkaW5nIjp7IiRpZCI6IjM4MCIsIlRvcCI6MC4wLCJMZWZ0IjowLjAsIlJpZ2h0IjowLjAsIkJvdHRvbSI6MC4wfSwiQmFja2dyb3VuZCI6eyIkaWQiOiIzODEiLCJDb2xvciI6eyIkaWQiOiIzODIiLCJBIjoyNTUsIlIiOjI1NSwiRyI6MjQ2LCJCIjoyMzF9fSwiSXNWaXNpYmxlIjp0cnVlLCJXaWR0aCI6MC4wLCJIZWlnaHQiOjAuMCwiQm9yZGVyU3R5bGUiOnsiJGlkIjoiMzgzIiwiTGluZUNvbG9yIjpudWxsLCJMaW5lV2VpZ2h0IjowLjAsIkxpbmVUeXBlIjowLCJQYXJlbnRTdHlsZSI6bnVsbH0sIlBhcmVudFN0eWxlIjpudWxsfSwiRGF0ZVN0eWxlIjp7IiRpZCI6IjM4NCIsIkZvbnRTZXR0aW5ncyI6eyIkaWQiOiIzODUiLCJGb250U2l6ZSI6MTAsIkZvbnROYW1lIjoiQ2FsaWJyaSIsIklzQm9sZCI6ZmFsc2UsIklzSXRhbGljIjpmYWxzZSwiSXNVbmRlcmxpbmVkIjpmYWxzZSwiUGFyZW50U3R5bGUiOm51bGx9LCJBdXRvU2l6ZSI6MCwiRm9yZWdyb3VuZCI6eyIkaWQiOiIzODYiLCJDb2xvciI6eyIkaWQiOiIzOD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4OCIsIlRvcCI6MC4wLCJMZWZ0IjowLjAsIlJpZ2h0IjowLjAsIkJvdHRvbSI6MC4wfSwiUGFkZGluZyI6eyIkaWQiOiIzODkiLCJUb3AiOjAuMCwiTGVmdCI6MC4wLCJSaWdodCI6MC4wLCJCb3R0b20iOjAuMH0sIkJhY2tncm91bmQiOnsiJGlkIjoiMzkwIiwiQ29sb3IiOnsiJGlkIjoiMzkxIiwiQSI6MCwiUiI6MjU1LCJHIjoyNTUsIkIiOjI1NX19LCJJc1Zpc2libGUiOmZhbHNlLCJXaWR0aCI6MC4wLCJIZWlnaHQiOjAuMCwiQm9yZGVyU3R5bGUiOnsiJGlkIjoiMzkyIiwiTGluZUNvbG9yIjpudWxsLCJMaW5lV2VpZ2h0IjowLjAsIkxpbmVUeXBlIjowLCJQYXJlbnRTdHlsZSI6bnVsbH0sIlBhcmVudFN0eWxlIjpudWxsfSwiRGF0ZUZvcm1hdCI6eyIkaWQiOiIzOT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k0IiwiRm9ybWF0IjowLCJJc1Zpc2libGUiOmZhbHNlLCJMYXN0S25vd25WaXNpYmlsaXR5U3RhdGUiOmZhbHNlfSwiSXNWaXNpYmxlIjp0cnVlLCJQYXJlbnRTdHlsZSI6bnVsbH0sIkluZGV4Ijo0LCJQZXJjZW50YWdlQ29tcGxldGUiOm51bGwsIlBvc2l0aW9uIjp7IlJhdGlvIjowLjI0NjgxNjI2MDEyNDQ5MTgyLCJJc0N1c3RvbSI6dHJ1ZX0sIkRhdGVGb3JtYXQiOnsiJHJlZiI6IjM5MyJ9LCJXZWVrTnVtYmVyaW5nIjp7IiRpZCI6IjM5NSIsIkZvcm1hdCI6MCwiSXNWaXNpYmxlIjpmYWxzZSwiTGFzdEtub3duVmlzaWJpbGl0eVN0YXRlIjpmYWxzZX0sIlJlbGF0ZWRUYXNrSWQiOiIwMDAwMDAwMC0wMDAwLTAwMDAtMDAwMC0wMDAwMDAwMDAwMDAiLCJJZCI6ImNmYThjZjQxLWEyM2UtNDViOC04ZDFjLTAzNDNmN2U0MWMxMSIsIkltcG9ydElkIjpudWxsLCJUaXRsZSI6IkRheSA1OiBNYXVuZHkgVGh1cnNkYXkiLCJOb3RlIjpudWxsLCJIeXBlcmxpbmsiOnsiJGlkIjoiMzk2IiwiQWRkcmVzcyI6bnVsbCwiU3ViQWRkcmVzcyI6bnVsbH0sIklzQ2hhbmdlZCI6ZmFsc2UsIklzTmV3IjpmYWxzZX0seyIkaWQiOiIzOTciLCJEYXRlIjoiMjAyMy0wMy0zMFQyMzo1OTowMCIsIlN0eWxlIjp7IiRpZCI6IjM5OCIsIlNoYXBlIjoxNiwiQ29ubmVjdG9yTWFyZ2luIjp7IiRpZCI6IjM5OSIsIlRvcCI6MC4wLCJMZWZ0IjoyLjAsIlJpZ2h0IjoyLjAsIkJvdHRvbSI6MC4wfSwiQ29ubmVjdG9yU3R5bGUiOnsiJGlkIjoiNDAwIiwiTGluZUNvbG9yIjp7IiRpZCI6IjQwMSIsIiR0eXBlIjoiTkxSRS5Db21tb24uRG9tLlNvbGlkQ29sb3JCcnVzaCwgTkxSRS5Db21tb24iLCJDb2xvciI6eyIkaWQiOiI0MDIiLCJBIjoyNTUsIlIiOjAsIkciOjAsIkIiOjB9fSwiTGluZVdlaWdodCI6My4wLCJMaW5lVHlwZSI6MCwiUGFyZW50U3R5bGUiOm51bGx9LCJJc0JlbG93VGltZWJhbmQiOnRydWUsIlBvc2l0aW9uT25UYXNrIjowLCJIaWRlRGF0ZSI6ZmFsc2UsIlNoYXBlU2l6ZSI6MSwiU3BhY2luZyI6Mi4wLCJQYWRkaW5nIjp7IiRpZCI6IjQwMyIsIlRvcCI6Ny4wLCJMZWZ0IjozLjAsIlJpZ2h0IjowLjAsIkJvdHRvbSI6Mi4wfSwiU2hhcGVTdHlsZSI6eyIkaWQiOiI0MDQiLCJNYXJnaW4iOnsiJGlkIjoiNDA1IiwiVG9wIjowLjAsIkxlZnQiOjAuMCwiUmlnaHQiOjAuMCwiQm90dG9tIjowLjB9LCJQYWRkaW5nIjp7IiRpZCI6IjQwNiIsIlRvcCI6MC4wLCJMZWZ0IjowLjAsIlJpZ2h0IjowLjAsIkJvdHRvbSI6MC4wfSwiQmFja2dyb3VuZCI6eyIkaWQiOiI0MDciLCJDb2xvciI6eyIkaWQiOiI0MDgiLCJBIjoyNTUsIlIiOjY4LCJHIjoxMTQsIkIiOjE5Nn19LCJJc1Zpc2libGUiOnRydWUsIldpZHRoIjowLjAsIkhlaWdodCI6MC4wLCJCb3JkZXJTdHlsZSI6eyIkaWQiOiI0MDkiLCJMaW5lQ29sb3IiOnsiJGlkIjoiNDEwIiwiJHR5cGUiOiJOTFJFLkNvbW1vbi5Eb20uU29saWRDb2xvckJydXNoLCBOTFJFLkNvbW1vbiIsIkNvbG9yIjp7IiRpZCI6IjQxMSIsIkEiOjI1NSwiUiI6MjU1LCJHIjowLCJCIjowfX0sIkxpbmVXZWlnaHQiOjAuMCwiTGluZVR5cGUiOjAsIlBhcmVudFN0eWxlIjpudWxsfSwiUGFyZW50U3R5bGUiOm51bGx9LCJUaXRsZVN0eWxlIjp7IiRpZCI6IjQxMiIsIkZvbnRTZXR0aW5ncyI6eyIkaWQiOiI0MTMiLCJGb250U2l6ZSI6MTIsIkZvbnROYW1lIjoiTW9udHNlcnJhdCBFeHRyYUJvbGQiLCJJc0JvbGQiOnRydWUsIklzSXRhbGljIjpmYWxzZSwiSXNVbmRlcmxpbmVkIjpmYWxzZSwiUGFyZW50U3R5bGUiOm51bGx9LCJBdXRvU2l6ZSI6MCwiRm9yZWdyb3VuZCI6eyIkaWQiOiI0MTQiLCJDb2xvciI6eyIkaWQiOiI0MTUiLCJBIjoyNTUsIlIiOjAsIkciOjAsIkIiOjB9fSwiTWF4V2lkdGgiOjIwMC4wLCJNYXhIZWlnaHQiOiJJbmZpbml0eSIsIlNtYXJ0Rm9yZWdyb3VuZElzQWN0aXZlIjpmYWxzZSwiSG9yaXpvbnRhbEFsaWdubWVudCI6MCwiVmVydGljYWxBbGlnbm1lbnQiOjAsIlNtYXJ0Rm9yZWdyb3VuZCI6bnVsbCwiQmFja2dyb3VuZEZpbGxUeXBlIjoxLCJNYXJnaW4iOnsiJGlkIjoiNDE2IiwiVG9wIjowLjAsIkxlZnQiOjAuMCwiUmlnaHQiOjAuMCwiQm90dG9tIjowLjB9LCJQYWRkaW5nIjp7IiRpZCI6IjQxNyIsIlRvcCI6MC4wLCJMZWZ0IjowLjAsIlJpZ2h0IjowLjAsIkJvdHRvbSI6MC4wfSwiQmFja2dyb3VuZCI6eyIkaWQiOiI0MTgiLCJDb2xvciI6eyIkaWQiOiI0MTkiLCJBIjoyNTUsIlIiOjI1NSwiRyI6MjQ2LCJCIjoyMzF9fSwiSXNWaXNpYmxlIjp0cnVlLCJXaWR0aCI6MC4wLCJIZWlnaHQiOjAuMCwiQm9yZGVyU3R5bGUiOnsiJGlkIjoiNDIwIiwiTGluZUNvbG9yIjpudWxsLCJMaW5lV2VpZ2h0IjowLjAsIkxpbmVUeXBlIjowLCJQYXJlbnRTdHlsZSI6bnVsbH0sIlBhcmVudFN0eWxlIjpudWxsfSwiRGF0ZVN0eWxlIjp7IiRpZCI6IjQyMSIsIkZvbnRTZXR0aW5ncyI6eyIkaWQiOiI0MjIiLCJGb250U2l6ZSI6MTAsIkZvbnROYW1lIjoiQ2FsaWJyaSIsIklzQm9sZCI6ZmFsc2UsIklzSXRhbGljIjpmYWxzZSwiSXNVbmRlcmxpbmVkIjpmYWxzZSwiUGFyZW50U3R5bGUiOm51bGx9LCJBdXRvU2l6ZSI6MCwiRm9yZWdyb3VuZCI6eyIkaWQiOiI0MjMiLCJDb2xvciI6eyIkaWQiOiI0Mj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yNSIsIlRvcCI6MC4wLCJMZWZ0IjowLjAsIlJpZ2h0IjowLjAsIkJvdHRvbSI6MC4wfSwiUGFkZGluZyI6eyIkaWQiOiI0MjYiLCJUb3AiOjAuMCwiTGVmdCI6MC4wLCJSaWdodCI6MC4wLCJCb3R0b20iOjAuMH0sIkJhY2tncm91bmQiOnsiJGlkIjoiNDI3IiwiQ29sb3IiOnsiJGlkIjoiNDI4IiwiQSI6MCwiUiI6MjU1LCJHIjoyNTUsIkIiOjI1NX19LCJJc1Zpc2libGUiOmZhbHNlLCJXaWR0aCI6MC4wLCJIZWlnaHQiOjAuMCwiQm9yZGVyU3R5bGUiOnsiJGlkIjoiNDI5IiwiTGluZUNvbG9yIjpudWxsLCJMaW5lV2VpZ2h0IjowLjAsIkxpbmVUeXBlIjowLCJQYXJlbnRTdHlsZSI6bnVsbH0sIlBhcmVudFN0eWxlIjpudWxsfSwiRGF0ZUZvcm1hdCI6eyIkaWQiOiI0Mz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MxIiwiRm9ybWF0IjowLCJJc1Zpc2libGUiOmZhbHNlLCJMYXN0S25vd25WaXNpYmlsaXR5U3RhdGUiOmZhbHNlfSwiSXNWaXNpYmxlIjp0cnVlLCJQYXJlbnRTdHlsZSI6bnVsbH0sIkluZGV4Ijo1LCJQZXJjZW50YWdlQ29tcGxldGUiOm51bGwsIlBvc2l0aW9uIjp7IlJhdGlvIjowLjA2NzgyNzE2MDQ5MzgyNzE1NywiSXNDdXN0b20iOnRydWV9LCJEYXRlRm9ybWF0Ijp7IiRyZWYiOiI0MzAifSwiV2Vla051bWJlcmluZyI6eyIkaWQiOiI0MzIiLCJGb3JtYXQiOjAsIklzVmlzaWJsZSI6ZmFsc2UsIkxhc3RLbm93blZpc2liaWxpdHlTdGF0ZSI6ZmFsc2V9LCJSZWxhdGVkVGFza0lkIjoiMDAwMDAwMDAtMDAwMC0wMDAwLTAwMDAtMDAwMDAwMDAwMDAwIiwiSWQiOiI5NDMwNmJhNi1kNWFmLTRiZjAtODY4OS1lNmFhYjkyZWFmMjIiLCJJbXBvcnRJZCI6bnVsbCwiVGl0bGUiOiJEYXkgNjogR29vZCBGcmlkYXkiLCJOb3RlIjpudWxsLCJIeXBlcmxpbmsiOnsiJGlkIjoiNDMzIiwiQWRkcmVzcyI6bnVsbCwiU3ViQWRkcmVzcyI6bnVsbH0sIklzQ2hhbmdlZCI6ZmFsc2UsIklzTmV3IjpmYWxzZX0seyIkaWQiOiI0MzQiLCJEYXRlIjoiMjAyMy0wMy0zMVQyMzo1OTowMCIsIlN0eWxlIjp7IiRpZCI6IjQzNSIsIlNoYXBlIjoxNiwiQ29ubmVjdG9yTWFyZ2luIjp7IiRpZCI6IjQzNiIsIlRvcCI6MC4wLCJMZWZ0IjoyLjAsIlJpZ2h0IjoyLjAsIkJvdHRvbSI6MC4wfSwiQ29ubmVjdG9yU3R5bGUiOnsiJGlkIjoiNDM3IiwiTGluZUNvbG9yIjp7IiRpZCI6IjQzOCIsIiR0eXBlIjoiTkxSRS5Db21tb24uRG9tLlNvbGlkQ29sb3JCcnVzaCwgTkxSRS5Db21tb24iLCJDb2xvciI6eyIkaWQiOiI0MzkiLCJBIjoyNTUsIlIiOjAsIkciOjAsIkIiOjB9fSwiTGluZVdlaWdodCI6My4wLCJMaW5lVHlwZSI6MCwiUGFyZW50U3R5bGUiOm51bGx9LCJJc0JlbG93VGltZWJhbmQiOmZhbHNlLCJQb3NpdGlvbk9uVGFzayI6MCwiSGlkZURhdGUiOmZhbHNlLCJTaGFwZVNpemUiOjEsIlNwYWNpbmciOjIuMCwiUGFkZGluZyI6eyIkaWQiOiI0NDAiLCJUb3AiOjcuMCwiTGVmdCI6My4wLCJSaWdodCI6MC4wLCJCb3R0b20iOjIuMH0sIlNoYXBlU3R5bGUiOnsiJGlkIjoiNDQxIiwiTWFyZ2luIjp7IiRpZCI6IjQ0MiIsIlRvcCI6MC4wLCJMZWZ0IjowLjAsIlJpZ2h0IjowLjAsIkJvdHRvbSI6MC4wfSwiUGFkZGluZyI6eyIkaWQiOiI0NDMiLCJUb3AiOjAuMCwiTGVmdCI6MC4wLCJSaWdodCI6MC4wLCJCb3R0b20iOjAuMH0sIkJhY2tncm91bmQiOnsiJGlkIjoiNDQ0IiwiQ29sb3IiOnsiJGlkIjoiNDQ1IiwiQSI6MjU1LCJSIjo2OCwiRyI6MTE0LCJCIjoxOTZ9fSwiSXNWaXNpYmxlIjp0cnVlLCJXaWR0aCI6MC4wLCJIZWlnaHQiOjAuMCwiQm9yZGVyU3R5bGUiOnsiJGlkIjoiNDQ2IiwiTGluZUNvbG9yIjp7IiRpZCI6IjQ0NyIsIiR0eXBlIjoiTkxSRS5Db21tb24uRG9tLlNvbGlkQ29sb3JCcnVzaCwgTkxSRS5Db21tb24iLCJDb2xvciI6eyIkaWQiOiI0NDgiLCJBIjoyNTUsIlIiOjI1NSwiRyI6MCwiQiI6MH19LCJMaW5lV2VpZ2h0IjowLjAsIkxpbmVUeXBlIjowLCJQYXJlbnRTdHlsZSI6bnVsbH0sIlBhcmVudFN0eWxlIjpudWxsfSwiVGl0bGVTdHlsZSI6eyIkaWQiOiI0NDkiLCJGb250U2V0dGluZ3MiOnsiJGlkIjoiNDUwIiwiRm9udFNpemUiOjEyLCJGb250TmFtZSI6Ik1vbnRzZXJyYXQgRXh0cmFCb2xkIiwiSXNCb2xkIjp0cnVlLCJJc0l0YWxpYyI6ZmFsc2UsIklzVW5kZXJsaW5lZCI6ZmFsc2UsIlBhcmVudFN0eWxlIjpudWxsfSwiQXV0b1NpemUiOjAsIkZvcmVncm91bmQiOnsiJGlkIjoiNDUxIiwiQ29sb3IiOnsiJGlkIjoiNDUyIiwiQSI6MjU1LCJSIjowLCJHIjowLCJCIjowfX0sIk1heFdpZHRoIjoyMDAuMCwiTWF4SGVpZ2h0IjoiSW5maW5pdHkiLCJTbWFydEZvcmVncm91bmRJc0FjdGl2ZSI6ZmFsc2UsIkhvcml6b250YWxBbGlnbm1lbnQiOjAsIlZlcnRpY2FsQWxpZ25tZW50IjowLCJTbWFydEZvcmVncm91bmQiOm51bGwsIkJhY2tncm91bmRGaWxsVHlwZSI6MSwiTWFyZ2luIjp7IiRpZCI6IjQ1MyIsIlRvcCI6MC4wLCJMZWZ0IjowLjAsIlJpZ2h0IjowLjAsIkJvdHRvbSI6MC4wfSwiUGFkZGluZyI6eyIkaWQiOiI0NTQiLCJUb3AiOjAuMCwiTGVmdCI6MC4wLCJSaWdodCI6MC4wLCJCb3R0b20iOjAuMH0sIkJhY2tncm91bmQiOnsiJGlkIjoiNDU1IiwiQ29sb3IiOnsiJGlkIjoiNDU2IiwiQSI6MjU1LCJSIjoyNTUsIkciOjI0NiwiQiI6MjMxfX0sIklzVmlzaWJsZSI6dHJ1ZSwiV2lkdGgiOjAuMCwiSGVpZ2h0IjowLjAsIkJvcmRlclN0eWxlIjp7IiRpZCI6IjQ1NyIsIkxpbmVDb2xvciI6bnVsbCwiTGluZVdlaWdodCI6MC4wLCJMaW5lVHlwZSI6MCwiUGFyZW50U3R5bGUiOm51bGx9LCJQYXJlbnRTdHlsZSI6bnVsbH0sIkRhdGVTdHlsZSI6eyIkaWQiOiI0NTgiLCJGb250U2V0dGluZ3MiOnsiJGlkIjoiNDU5IiwiRm9udFNpemUiOjEwLCJGb250TmFtZSI6IkNhbGlicmkiLCJJc0JvbGQiOmZhbHNlLCJJc0l0YWxpYyI6ZmFsc2UsIklzVW5kZXJsaW5lZCI6ZmFsc2UsIlBhcmVudFN0eWxlIjpudWxsfSwiQXV0b1NpemUiOjAsIkZvcmVncm91bmQiOnsiJGlkIjoiNDYwIiwiQ29sb3IiOnsiJGlkIjoiNDY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NjIiLCJUb3AiOjAuMCwiTGVmdCI6MC4wLCJSaWdodCI6MC4wLCJCb3R0b20iOjAuMH0sIlBhZGRpbmciOnsiJGlkIjoiNDYzIiwiVG9wIjowLjAsIkxlZnQiOjAuMCwiUmlnaHQiOjAuMCwiQm90dG9tIjowLjB9LCJCYWNrZ3JvdW5kIjp7IiRpZCI6IjQ2NCIsIkNvbG9yIjp7IiRpZCI6IjQ2NSIsIkEiOjAsIlIiOjI1NSwiRyI6MjU1LCJCIjoyNTV9fSwiSXNWaXNpYmxlIjpmYWxzZSwiV2lkdGgiOjAuMCwiSGVpZ2h0IjowLjAsIkJvcmRlclN0eWxlIjp7IiRpZCI6IjQ2NiIsIkxpbmVDb2xvciI6bnVsbCwiTGluZVdlaWdodCI6MC4wLCJMaW5lVHlwZSI6MCwiUGFyZW50U3R5bGUiOm51bGx9LCJQYXJlbnRTdHlsZSI6bnVsbH0sIkRhdGVGb3JtYXQiOnsiJGlkIjoiND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2OCIsIkZvcm1hdCI6MCwiSXNWaXNpYmxlIjpmYWxzZSwiTGFzdEtub3duVmlzaWJpbGl0eVN0YXRlIjpmYWxzZX0sIklzVmlzaWJsZSI6dHJ1ZSwiUGFyZW50U3R5bGUiOm51bGx9LCJJbmRleCI6NiwiUGVyY2VudGFnZUNvbXBsZXRlIjpudWxsLCJQb3NpdGlvbiI6eyJSYXRpbyI6MC4xOTk3Mjc3ODQ5NTU0OTc5OCwiSXNDdXN0b20iOnRydWV9LCJEYXRlRm9ybWF0Ijp7IiRyZWYiOiI0NjcifSwiV2Vla051bWJlcmluZyI6eyIkaWQiOiI0NjkiLCJGb3JtYXQiOjAsIklzVmlzaWJsZSI6ZmFsc2UsIkxhc3RLbm93blZpc2liaWxpdHlTdGF0ZSI6ZmFsc2V9LCJSZWxhdGVkVGFza0lkIjoiMDAwMDAwMDAtMDAwMC0wMDAwLTAwMDAtMDAwMDAwMDAwMDAwIiwiSWQiOiJkNWI5N2EzMy04OTY2LTQwODMtYWVkNy03ZWE2N2FlMzlhYjkiLCJJbXBvcnRJZCI6bnVsbCwiVGl0bGUiOiJEYXkgNzogQmxhY2sgU2F0dXJkYXkiLCJOb3RlIjpudWxsLCJIeXBlcmxpbmsiOnsiJGlkIjoiNDcwIiwiQWRkcmVzcyI6bnVsbCwiU3ViQWRkcmVzcyI6bnVsbH0sIklzQ2hhbmdlZCI6ZmFsc2UsIklzTmV3IjpmYWxzZX0seyIkaWQiOiI0NzEiLCJEYXRlIjoiMjAyMy0wNC0wMVQyMzo1OTowMCIsIlN0eWxlIjp7IiRpZCI6IjQ3MiIsIlNoYXBlIjoxNiwiQ29ubmVjdG9yTWFyZ2luIjp7IiRpZCI6IjQ3MyIsIlRvcCI6MC4wLCJMZWZ0IjoyLjAsIlJpZ2h0IjoyLjAsIkJvdHRvbSI6MC4wfSwiQ29ubmVjdG9yU3R5bGUiOnsiJGlkIjoiNDc0IiwiTGluZUNvbG9yIjp7IiRpZCI6IjQ3NSIsIiR0eXBlIjoiTkxSRS5Db21tb24uRG9tLlNvbGlkQ29sb3JCcnVzaCwgTkxSRS5Db21tb24iLCJDb2xvciI6eyIkaWQiOiI0NzYiLCJBIjoyNTUsIlIiOjAsIkciOjAsIkIiOjB9fSwiTGluZVdlaWdodCI6My4wLCJMaW5lVHlwZSI6MCwiUGFyZW50U3R5bGUiOm51bGx9LCJJc0JlbG93VGltZWJhbmQiOnRydWUsIlBvc2l0aW9uT25UYXNrIjowLCJIaWRlRGF0ZSI6ZmFsc2UsIlNoYXBlU2l6ZSI6MSwiU3BhY2luZyI6Mi4wLCJQYWRkaW5nIjp7IiRpZCI6IjQ3NyIsIlRvcCI6Ny4wLCJMZWZ0IjozLjAsIlJpZ2h0IjowLjAsIkJvdHRvbSI6Mi4wfSwiU2hhcGVTdHlsZSI6eyIkaWQiOiI0NzgiLCJNYXJnaW4iOnsiJGlkIjoiNDc5IiwiVG9wIjowLjAsIkxlZnQiOjAuMCwiUmlnaHQiOjAuMCwiQm90dG9tIjowLjB9LCJQYWRkaW5nIjp7IiRpZCI6IjQ4MCIsIlRvcCI6MC4wLCJMZWZ0IjowLjAsIlJpZ2h0IjowLjAsIkJvdHRvbSI6MC4wfSwiQmFja2dyb3VuZCI6eyIkaWQiOiI0ODEiLCJDb2xvciI6eyIkaWQiOiI0ODIiLCJBIjoyNTUsIlIiOjY4LCJHIjoxMTQsIkIiOjE5Nn19LCJJc1Zpc2libGUiOnRydWUsIldpZHRoIjowLjAsIkhlaWdodCI6MC4wLCJCb3JkZXJTdHlsZSI6eyIkaWQiOiI0ODMiLCJMaW5lQ29sb3IiOnsiJGlkIjoiNDg0IiwiJHR5cGUiOiJOTFJFLkNvbW1vbi5Eb20uU29saWRDb2xvckJydXNoLCBOTFJFLkNvbW1vbiIsIkNvbG9yIjp7IiRpZCI6IjQ4NSIsIkEiOjI1NSwiUiI6MjU1LCJHIjowLCJCIjowfX0sIkxpbmVXZWlnaHQiOjAuMCwiTGluZVR5cGUiOjAsIlBhcmVudFN0eWxlIjpudWxsfSwiUGFyZW50U3R5bGUiOm51bGx9LCJUaXRsZVN0eWxlIjp7IiRpZCI6IjQ4NiIsIkZvbnRTZXR0aW5ncyI6eyIkaWQiOiI0ODciLCJGb250U2l6ZSI6MTIsIkZvbnROYW1lIjoiTW9udHNlcnJhdCBFeHRyYUJvbGQiLCJJc0JvbGQiOnRydWUsIklzSXRhbGljIjpmYWxzZSwiSXNVbmRlcmxpbmVkIjpmYWxzZSwiUGFyZW50U3R5bGUiOm51bGx9LCJBdXRvU2l6ZSI6MCwiRm9yZWdyb3VuZCI6eyIkaWQiOiI0ODgiLCJDb2xvciI6eyIkaWQiOiI0ODkiLCJBIjoyNTUsIlIiOjAsIkciOjAsIkIiOjB9fSwiTWF4V2lkdGgiOjIwMC4wLCJNYXhIZWlnaHQiOiJJbmZpbml0eSIsIlNtYXJ0Rm9yZWdyb3VuZElzQWN0aXZlIjpmYWxzZSwiSG9yaXpvbnRhbEFsaWdubWVudCI6MCwiVmVydGljYWxBbGlnbm1lbnQiOjAsIlNtYXJ0Rm9yZWdyb3VuZCI6bnVsbCwiQmFja2dyb3VuZEZpbGxUeXBlIjoxLCJNYXJnaW4iOnsiJGlkIjoiNDkwIiwiVG9wIjowLjAsIkxlZnQiOjAuMCwiUmlnaHQiOjAuMCwiQm90dG9tIjowLjB9LCJQYWRkaW5nIjp7IiRpZCI6IjQ5MSIsIlRvcCI6MC4wLCJMZWZ0IjowLjAsIlJpZ2h0IjowLjAsIkJvdHRvbSI6MC4wfSwiQmFja2dyb3VuZCI6eyIkaWQiOiI0OTIiLCJDb2xvciI6eyIkaWQiOiI0OTMiLCJBIjoyNTUsIlIiOjI1NSwiRyI6MjQ2LCJCIjoyMzF9fSwiSXNWaXNpYmxlIjp0cnVlLCJXaWR0aCI6MC4wLCJIZWlnaHQiOjAuMCwiQm9yZGVyU3R5bGUiOnsiJGlkIjoiNDk0IiwiTGluZUNvbG9yIjpudWxsLCJMaW5lV2VpZ2h0IjowLjAsIkxpbmVUeXBlIjowLCJQYXJlbnRTdHlsZSI6bnVsbH0sIlBhcmVudFN0eWxlIjpudWxsfSwiRGF0ZVN0eWxlIjp7IiRpZCI6IjQ5NSIsIkZvbnRTZXR0aW5ncyI6eyIkaWQiOiI0OTYiLCJGb250U2l6ZSI6MTAsIkZvbnROYW1lIjoiQ2FsaWJyaSIsIklzQm9sZCI6ZmFsc2UsIklzSXRhbGljIjpmYWxzZSwiSXNVbmRlcmxpbmVkIjpmYWxzZSwiUGFyZW50U3R5bGUiOm51bGx9LCJBdXRvU2l6ZSI6MCwiRm9yZWdyb3VuZCI6eyIkaWQiOiI0OTciLCJDb2xvciI6eyIkaWQiOiI0OT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5OSIsIlRvcCI6MC4wLCJMZWZ0IjowLjAsIlJpZ2h0IjowLjAsIkJvdHRvbSI6MC4wfSwiUGFkZGluZyI6eyIkaWQiOiI1MDAiLCJUb3AiOjAuMCwiTGVmdCI6MC4wLCJSaWdodCI6MC4wLCJCb3R0b20iOjAuMH0sIkJhY2tncm91bmQiOnsiJGlkIjoiNTAxIiwiQ29sb3IiOnsiJGlkIjoiNTAyIiwiQSI6MCwiUiI6MjU1LCJHIjoyNTUsIkIiOjI1NX19LCJJc1Zpc2libGUiOmZhbHNlLCJXaWR0aCI6MC4wLCJIZWlnaHQiOjAuMCwiQm9yZGVyU3R5bGUiOnsiJGlkIjoiNTAzIiwiTGluZUNvbG9yIjpudWxsLCJMaW5lV2VpZ2h0IjowLjAsIkxpbmVUeXBlIjowLCJQYXJlbnRTdHlsZSI6bnVsbH0sIlBhcmVudFN0eWxlIjpudWxsfSwiRGF0ZUZvcm1hdCI6eyIkaWQiOiI1M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A1IiwiRm9ybWF0IjowLCJJc1Zpc2libGUiOmZhbHNlLCJMYXN0S25vd25WaXNpYmlsaXR5U3RhdGUiOmZhbHNlfSwiSXNWaXNpYmxlIjp0cnVlLCJQYXJlbnRTdHlsZSI6bnVsbH0sIkluZGV4Ijo3LCJQZXJjZW50YWdlQ29tcGxldGUiOm51bGwsIlBvc2l0aW9uIjp7IlJhdGlvIjowLjEyODE2MTg3MzY0MDgzNzUsIklzQ3VzdG9tIjp0cnVlfSwiRGF0ZUZvcm1hdCI6eyIkcmVmIjoiNTA0In0sIldlZWtOdW1iZXJpbmciOnsiJGlkIjoiNTA2IiwiRm9ybWF0IjowLCJJc1Zpc2libGUiOmZhbHNlLCJMYXN0S25vd25WaXNpYmlsaXR5U3RhdGUiOmZhbHNlfSwiUmVsYXRlZFRhc2tJZCI6IjAwMDAwMDAwLTAwMDAtMDAwMC0wMDAwLTAwMDAwMDAwMDAwMCIsIklkIjoiZTc1NzU1MTgtMjQ4ZS00YjQyLTk2ZDMtNzhlYzE2OTIxYjJmIiwiSW1wb3J0SWQiOm51bGwsIlRpdGxlIjoiRGF5IDg6IFJlc3VycmVjdGlvbiBEYXkiLCJOb3RlIjpudWxsLCJIeXBlcmxpbmsiOnsiJGlkIjoiNTA3IiwiQWRkcmVzcyI6bnVsbCwiU3ViQWRkcmVzcyI6bnVsbH0sIklzQ2hhbmdlZCI6ZmFsc2UsIklzTmV3IjpmYWxzZX1dLCJUYXNrcyI6W10sIlN3aW1sYW5lcyI6W10sIk1zUHJvamVjdEl0ZW1zVHJlZSI6eyIkaWQiOiI1MDgiLCJSb290Ijp7IkltcG9ydElkIjpudWxsLCJJc0ltcG9ydGVkIjpmYWxzZSwiQ2hpbGRyZW4iOltdfX0sIk1ldGFkYXRhIjp7IiRpZCI6IjUwOSIsIlJlY2VudENvbG9yc0NvbGxlY3Rpb24iOiJbXSIsIlNvdXJjZVRlbXBsYXRlIjoie1wiJGlkXCI6XCIxXCIsXCJJZFwiOlwiY2MyNmY4NjMtMjdjZS00ODBlLWE1ODktYjNmMTJmMmQ2ZWIwXCIsXCJDdWx0dXJlSW5mb05hbWVcIjpcImVuLVVTXCIsXCJWZXJzaW9uXCI6e1wiJGlkXCI6XCIyXCIsXCJUZW1wbGF0ZURvbVZlcnNpb25cIjpcIjEuMy4x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LFwiRGVmYXVsdERlcGVuZGVuY3lTdHlsZVwiOntcIiRpZFwiOlwiMTkwXCIsXCJMaW5lU3R5bGVcIjp7XCIkaWRcIjpcIjE5MVwiLFwiTGluZUNvbG9yXCI6e1wiJGlkXCI6XCIxOTJcIixcIiR0eXBlXCI6XCJOTFJFLkNvbW1vbi5Eb20uU29saWRDb2xvckJydXNoLCBOTFJFLkNvbW1vblwiLFwiQ29sb3JcIjp7XCIkaWRcIjpcIjE5M1wiLFwiQVwiOjI1NSxcIlJcIjowLFwiR1wiOjAsXCJCXCI6MH19LFwiTGluZVdlaWdodFwiOjEuMCxcIkxpbmVUeXBlXCI6MH0sXCJFbmRBcnJvd2hlYWRMaW5lU3R5bGVcIjp7XCIkaWRcIjpcIjE5NFwiLFwiS2luZFwiOjEsXCJXaWR0aFwiOjEsXCJMZW5ndGhcIjowLFwiUGFyZW50U3R5bGVcIjpudWxsfSxcIkJyaW5nVG9Gcm9udFwiOnRydWUsXCJJc1Zpc2libGVcIjp0cnVlfSxcIkNyaXRpY2FsUGF0aFN0eWxlXCI6e1wiJGlkXCI6XCIxOTVcIixcIkNyaXRpY2FsUGF0aFN0eWxlT3B0aW9uc1wiOjE1LFwiTGluZVN0eWxlXCI6e1wiJGlkXCI6XCIxOTZcIixcIkxpbmVDb2xvclwiOntcIiRpZFwiOlwiMTk3XCIsXCIkdHlwZVwiOlwiTkxSRS5Db21tb24uRG9tLlNvbGlkQ29sb3JCcnVzaCwgTkxSRS5Db21tb25cIixcIkNvbG9yXCI6e1wiJGlkXCI6XCIxOThcIixcIkFcIjoyNTUsXCJSXCI6MjIyLFwiR1wiOjUwLFwiQlwiOjUwfX0sXCJMaW5lV2VpZ2h0XCI6MS4wLFwiTGluZVR5cGVcIjowfSxcIlRpdGxlRm9yZWdyb3VuZFwiOntcIiRpZFwiOlwiMTk5XCIsXCJDb2xvclwiOntcIiRpZFwiOlwiMjAwXCIsXCJBXCI6MjU1LFwiUlwiOjE3NixcIkdcIjoxOSxcIkJcIjoyNX19LFwiU2hhcGVzQmFja2dyb3VuZFwiOntcIiRpZFwiOlwiMjAxXCIsXCJDb2xvclwiOntcIiRpZFwiOlwiMjAyXCIsXCJBXCI6MjU1LFwiUlwiOjI1MyxcIkdcIjoyMDMsXCJCXCI6MjA4fX0sXCJTaGFwZXNCb3JkZXJTdHlsZVwiOntcIiRpZFwiOlwiMjAzXCIsXCJMaW5lQ29sb3JcIjp7XCIkaWRcIjpcIjIwNFwiLFwiJHR5cGVcIjpcIk5MUkUuQ29tbW9uLkRvbS5Tb2xpZENvbG9yQnJ1c2gsIE5MUkUuQ29tbW9uXCIsXCJDb2xvclwiOntcIiRpZFwiOlwiMjA1XCIsXCJBXCI6MjU1LFwiUlwiOjIyMixcIkdcIjo1MCxcIkJcIjo1MH19LFwiTGluZVdlaWdodFwiOjEuNSxcIkxpbmVUeXBlXCI6MH0sXCJJc1Zpc2libGVcIjpmYWxzZX19LFwiU2NhbGVcIjp7XCIkaWRcIjpcIjIwNl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jA3XCIsXCJTdGFydERhdGVcIjpcIjAwMDEtMDEtMDFUMDA6MDA6MDBcIixcIkVuZERhdGVcIjpcIjAwMDEtMDEtMDFUMDA6MDA6MDBcIixcIkF1dG9EYXRlUmFuZ2VcIjp0cnVlLFwiV29ya2luZ0RheXNcIjozMSxcIlRvZGF5TWFya2VyVGV4dFwiOlwiVG9kYXlcIixcIkF1dG9TY2FsZVR5cGVcIjp0cnVlLFwiVGltZWJhbmRTY2FsZXNcIjp7XCIkaWRcIjpcIjIwOFwiLFwiVG9wU2NhbGVMYXllclwiOntcIiRpZFwiOlwiMjA5XCIsXCJGb3JtYXRcIjpcIndcIixcIlR5cGVcIjoxfSxcIk1pZGRsZVNjYWxlTGF5ZXJcIjp7XCIkaWRcIjpcIjIxMFwiLFwiRm9ybWF0XCI6bnVsbCxcIlR5cGVcIjowfSxcIkJvdHRvbVNjYWxlTGF5ZXJcIjp7XCIkaWRcIjpcIjIxMVwiLFwiRm9ybWF0XCI6bnVsbCxcIlR5cGVcIjowfX19LFwiTWlsZXN0b25lc1wiOltdLFwiVGFza3NcIjpbXSxcIlN3aW1sYW5lc1wiOltdLFwiU3dpbWxhbmVzVjJcIjpbXSxcIkRlcGVuZGVuY2llc1wiOltdLFwiRGVwZW5kZW5jeVNldHRpbmdzXCI6e1wiJGlkXCI6XCIyMTJcIixcIkRlcGVuZGVuY3lNb2R1bGVFbmFibGVkXCI6ZmFsc2UsXCJTY2hlZHVsaW5nU2V0dGluZ3NcIjp7XCIkaWRcIjpcIjIxM1wiLFwiRGVwZW5kZW5jaWVzU2NoZWR1bGluZ01vZGVTZXR0aW5nXCI6MSxcIkRlcGVuZGVuY2llc1ByZXZpb3VzU2NoZWR1bGluZ01vZGVcIjoxLFwiT25CcmVha2luZ0ZsZXhpYmxlU2NoZWR1bGluZ01vZGVTZXR0aW5nXCI6MCxcIk9uQnJlYWtpbmdTdHJpY3RTY2hlZHVsaW5nTW9kZVNldHRpbmdcIjowfX0sXCJTZXR0aW5nc1wiOntcIiRpZFwiOlwiMjE0XCIsXCJJbXBhT3B0aW9uc1wiOntcIiRpZFwiOlwiMjE1XCIsXCJMZWZ0VG9SaWdodFwiOmZhbHNlLFwiUGF5bG9hZE9wdGlvbnNcIjoyfX0sXCJUaW1lQ29uZmlndXJhdGlvblwiOntcIiRpZFwiOlwiMjE2XCIsXCJVc2VUaW1lXCI6ZmFsc2UsXCJXb3JrRGF5U3RhcnRcIjpcIjAwOjAwOjAwXCIsXCJXb3JrRGF5RW5kXCI6XCIyMzo1OTowMFwifX0ifSwiU2V0dGluZ3MiOnsiJGlkIjoiNTEwIiwiSW1wYU9wdGlvbnMiOnsiJGlkIjoiNTEx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NTEyIiwiVXNlVGltZSI6ZmFsc2UsIldvcmtEYXlTdGFydCI6IjAwOjAwOjAwIiwiV29ya0RheUVuZCI6IjIzOjU5OjAwIn0sIkxhc3RVc2VkVGVtcGxhdGVJZCI6ImNjMjZmODYzLTI3Y2UtNDgwZS1hNTg5LWIzZjEyZjJkNmViMCIsIkZpcnN0V2Vla09mWWVhciI6MCwiUGxhY2VNaWxlc3RvbmVBdFRoZUJlZ2lubmluZ09mVGhlRGF5IjpmYWxzZSwiRGVwZW5kZW5jeVNjaGVkdWxpbmdTZXR0aW5ncyI6eyIkaWQiOiI1MTMiLCJEZXBlbmRlbmNpZXNTY2hlZHVsaW5nTW9kZVNldHRpbmciOiJGbGV4aWJsZSIsIkRlcGVuZGVuY2llc1ByZXZpb3VzU2NoZWR1bGluZ01vZGUiOiJGbGV4aWJsZSIsIk9uQnJlYWtpbmdGbGV4aWJsZVNjaGVkdWxpbmdNb2RlU2V0dGluZyI6Iklnbm9yZUFjdGlvbiIsIk9uQnJlYWtpbmdTdHJpY3RTY2hlZHVsaW5nTW9kZVNldHRpbmciOiJBc2tFdmVyeXRpbWUifSwiRGVwZW5kZW5jeU1vZHVsZUVuYWJsZWQiOmZhbHNlLCJEZXBlbmRlbmNpZXMiOnsiX2RlcGVuZGVuY2llcyI6W1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HAPETYPE" val="RoundedCornerRectangleTimeband"/>
  <p:tag name="OTLTIMEBANDSHAPEHEIGHT" val="20"/>
  <p:tag name="OTLTIMEBANDSHAPEPADDINGLEFT" val="0"/>
  <p:tag name="OTLTIMEBANDCULTUREINFO" val="en-US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IgnoreAction"/>
  <p:tag name="OTLTIMEBANDWORKINGDAYS" val="All"/>
  <p:tag name="OTLTIMEBANDSCALETYPE" val="Days"/>
  <p:tag name="OTLTIMEBANDAUTODATERANGE" val="False"/>
  <p:tag name="OTLTIMEBANDENDDATE" val="2023-04-03T23:59:00.0000000"/>
  <p:tag name="OTLTIMEBANDTHREEDEFFECTS" val="None"/>
  <p:tag name="OTLTIMEBANDSCALEFORMAT" val="dddd"/>
  <p:tag name="OTLTIMEBANDSTARTDATE" val="2023-03-25T23:59:00.0000000"/>
  <p:tag name="OTLTIMEBANDQUICKPOSITION" val="Custo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</Words>
  <Application>Microsoft Office PowerPoint</Application>
  <PresentationFormat>Widescreen</PresentationFormat>
  <Paragraphs>42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Calibri</vt:lpstr>
      <vt:lpstr>Calibri Light</vt:lpstr>
      <vt:lpstr>Montserrat</vt:lpstr>
      <vt:lpstr>Montserrat ExtraBold</vt:lpstr>
      <vt:lpstr>Segoe UI</vt:lpstr>
      <vt:lpstr>Segoe UI Light</vt:lpstr>
      <vt:lpstr>Segoe UI Semibold</vt:lpstr>
      <vt:lpstr>Source Sans Pro Black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2023-04-03T09:20:18Z</dcterms:created>
  <dcterms:modified xsi:type="dcterms:W3CDTF">2023-04-06T10:50:32Z</dcterms:modified>
</cp:coreProperties>
</file>