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482E"/>
    <a:srgbClr val="006689"/>
    <a:srgbClr val="2475A2"/>
    <a:srgbClr val="21729F"/>
    <a:srgbClr val="FB3D31"/>
    <a:srgbClr val="E6E6E6"/>
    <a:srgbClr val="00678A"/>
    <a:srgbClr val="2071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843" autoAdjust="0"/>
  </p:normalViewPr>
  <p:slideViewPr>
    <p:cSldViewPr snapToGrid="0">
      <p:cViewPr varScale="1">
        <p:scale>
          <a:sx n="119" d="100"/>
          <a:sy n="119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4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7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9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5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2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2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2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3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5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A9BD-3399-4DAB-8568-23890DF6FCEA}" type="datetimeFigureOut">
              <a:rPr lang="en-US" smtClean="0"/>
              <a:t>03/01/18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72C8-AF5D-4EE8-BD68-233EE9B74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5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slideLayout" Target="../slideLayouts/slideLayout7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image" Target="../media/image1.png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image" Target="../media/image2.png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icture 6" descr="C:\Users\ala.AD\AppData\Local\Temp\SNAGHTML34851568.PNG"/>
          <p:cNvPicPr>
            <a:picLocks noChangeAspect="1" noChangeArrowheads="1"/>
          </p:cNvPicPr>
          <p:nvPr/>
        </p:nvPicPr>
        <p:blipFill rotWithShape="1">
          <a:blip r:embed="rId1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2257425"/>
            <a:ext cx="1585528" cy="1660847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53" name="OTLSHAPE_TB_00000000000000000000000000000000_ScaleContainer"/>
          <p:cNvSpPr/>
          <p:nvPr>
            <p:custDataLst>
              <p:tags r:id="rId2"/>
            </p:custDataLst>
          </p:nvPr>
        </p:nvSpPr>
        <p:spPr>
          <a:xfrm>
            <a:off x="844465" y="3291840"/>
            <a:ext cx="10502900" cy="381000"/>
          </a:xfrm>
          <a:prstGeom prst="roundRect">
            <a:avLst>
              <a:gd name="adj" fmla="val 100000"/>
            </a:avLst>
          </a:prstGeom>
          <a:solidFill>
            <a:srgbClr val="EF482E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04" name="OTLSHAPE_M_8780ed99a535462fafcaabdc403b4425_Connector2"/>
          <p:cNvCxnSpPr/>
          <p:nvPr>
            <p:custDataLst>
              <p:tags r:id="rId3"/>
            </p:custDataLst>
          </p:nvPr>
        </p:nvCxnSpPr>
        <p:spPr>
          <a:xfrm>
            <a:off x="10254250" y="4192651"/>
            <a:ext cx="0" cy="88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03" name="OTLSHAPE_M_8780ed99a535462fafcaabdc403b4425_Connector1"/>
          <p:cNvCxnSpPr/>
          <p:nvPr>
            <p:custDataLst>
              <p:tags r:id="rId4"/>
            </p:custDataLst>
          </p:nvPr>
        </p:nvCxnSpPr>
        <p:spPr>
          <a:xfrm>
            <a:off x="10254250" y="3698240"/>
            <a:ext cx="0" cy="3086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02" name="OTLSHAPE_M_e2ca63a22e3f4d219e3e952c997b0c01_Connector1"/>
          <p:cNvCxnSpPr/>
          <p:nvPr>
            <p:custDataLst>
              <p:tags r:id="rId5"/>
            </p:custDataLst>
          </p:nvPr>
        </p:nvCxnSpPr>
        <p:spPr>
          <a:xfrm>
            <a:off x="9214338" y="3698240"/>
            <a:ext cx="0" cy="107772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01" name="OTLSHAPE_M_6b30589156b1418c91bbb51e2831a861_Connector3"/>
          <p:cNvCxnSpPr/>
          <p:nvPr>
            <p:custDataLst>
              <p:tags r:id="rId6"/>
            </p:custDataLst>
          </p:nvPr>
        </p:nvCxnSpPr>
        <p:spPr>
          <a:xfrm>
            <a:off x="8405376" y="5181473"/>
            <a:ext cx="0" cy="17523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00" name="OTLSHAPE_M_6b30589156b1418c91bbb51e2831a861_Connector2"/>
          <p:cNvCxnSpPr/>
          <p:nvPr>
            <p:custDataLst>
              <p:tags r:id="rId7"/>
            </p:custDataLst>
          </p:nvPr>
        </p:nvCxnSpPr>
        <p:spPr>
          <a:xfrm>
            <a:off x="8405376" y="4192651"/>
            <a:ext cx="0" cy="80302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9" name="OTLSHAPE_M_6b30589156b1418c91bbb51e2831a861_Connector1"/>
          <p:cNvCxnSpPr/>
          <p:nvPr>
            <p:custDataLst>
              <p:tags r:id="rId8"/>
            </p:custDataLst>
          </p:nvPr>
        </p:nvCxnSpPr>
        <p:spPr>
          <a:xfrm>
            <a:off x="8405376" y="3698240"/>
            <a:ext cx="0" cy="3086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8" name="OTLSHAPE_M_2d75a0d904d74cd6abd3141e5a0aedb1_Connector1"/>
          <p:cNvCxnSpPr/>
          <p:nvPr>
            <p:custDataLst>
              <p:tags r:id="rId9"/>
            </p:custDataLst>
          </p:nvPr>
        </p:nvCxnSpPr>
        <p:spPr>
          <a:xfrm>
            <a:off x="7134513" y="3698240"/>
            <a:ext cx="0" cy="216325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7" name="OTLSHAPE_M_1505510f7c77467b9be921b2c158d3b0_Connector2"/>
          <p:cNvCxnSpPr/>
          <p:nvPr>
            <p:custDataLst>
              <p:tags r:id="rId10"/>
            </p:custDataLst>
          </p:nvPr>
        </p:nvCxnSpPr>
        <p:spPr>
          <a:xfrm>
            <a:off x="6325551" y="5164948"/>
            <a:ext cx="0" cy="19163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6" name="OTLSHAPE_M_1505510f7c77467b9be921b2c158d3b0_Connector1"/>
          <p:cNvCxnSpPr/>
          <p:nvPr>
            <p:custDataLst>
              <p:tags r:id="rId11"/>
            </p:custDataLst>
          </p:nvPr>
        </p:nvCxnSpPr>
        <p:spPr>
          <a:xfrm>
            <a:off x="6325551" y="3698240"/>
            <a:ext cx="0" cy="1280907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5" name="OTLSHAPE_M_88d1b72a24a54afa8c510829c4c0a498_Connector2"/>
          <p:cNvCxnSpPr/>
          <p:nvPr>
            <p:custDataLst>
              <p:tags r:id="rId12"/>
            </p:custDataLst>
          </p:nvPr>
        </p:nvCxnSpPr>
        <p:spPr>
          <a:xfrm>
            <a:off x="5516590" y="4642766"/>
            <a:ext cx="0" cy="11667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4" name="OTLSHAPE_M_88d1b72a24a54afa8c510829c4c0a498_Connector1"/>
          <p:cNvCxnSpPr/>
          <p:nvPr>
            <p:custDataLst>
              <p:tags r:id="rId13"/>
            </p:custDataLst>
          </p:nvPr>
        </p:nvCxnSpPr>
        <p:spPr>
          <a:xfrm>
            <a:off x="5516590" y="3698240"/>
            <a:ext cx="0" cy="7587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3" name="OTLSHAPE_M_8529c8a8d2784891a9dc4f2840e6cb52_Connector1"/>
          <p:cNvCxnSpPr/>
          <p:nvPr>
            <p:custDataLst>
              <p:tags r:id="rId14"/>
            </p:custDataLst>
          </p:nvPr>
        </p:nvCxnSpPr>
        <p:spPr>
          <a:xfrm>
            <a:off x="5169847" y="3698240"/>
            <a:ext cx="0" cy="53901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2" name="OTLSHAPE_M_ef318cb458164960a3cbdfdc74139694_Connector1"/>
          <p:cNvCxnSpPr/>
          <p:nvPr>
            <p:custDataLst>
              <p:tags r:id="rId15"/>
            </p:custDataLst>
          </p:nvPr>
        </p:nvCxnSpPr>
        <p:spPr>
          <a:xfrm>
            <a:off x="3667716" y="3698240"/>
            <a:ext cx="0" cy="29568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1" name="OTLSHAPE_M_781e925f1fa24fe7afceb655d53987ff_Connector1"/>
          <p:cNvCxnSpPr/>
          <p:nvPr>
            <p:custDataLst>
              <p:tags r:id="rId16"/>
            </p:custDataLst>
          </p:nvPr>
        </p:nvCxnSpPr>
        <p:spPr>
          <a:xfrm>
            <a:off x="10485517" y="2683129"/>
            <a:ext cx="0" cy="58331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90" name="OTLSHAPE_M_bfa6458daec34a0cb3995bbc29f46c7f_Connector1"/>
          <p:cNvCxnSpPr/>
          <p:nvPr>
            <p:custDataLst>
              <p:tags r:id="rId17"/>
            </p:custDataLst>
          </p:nvPr>
        </p:nvCxnSpPr>
        <p:spPr>
          <a:xfrm>
            <a:off x="8867594" y="2683129"/>
            <a:ext cx="0" cy="58331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9" name="OTLSHAPE_M_3b5b7865bf064a06b5763e35d0ade6ff_Connector2"/>
          <p:cNvCxnSpPr/>
          <p:nvPr>
            <p:custDataLst>
              <p:tags r:id="rId18"/>
            </p:custDataLst>
          </p:nvPr>
        </p:nvCxnSpPr>
        <p:spPr>
          <a:xfrm>
            <a:off x="8289901" y="2957830"/>
            <a:ext cx="0" cy="3086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8" name="OTLSHAPE_M_3b5b7865bf064a06b5763e35d0ade6ff_Connector1"/>
          <p:cNvCxnSpPr/>
          <p:nvPr>
            <p:custDataLst>
              <p:tags r:id="rId19"/>
            </p:custDataLst>
          </p:nvPr>
        </p:nvCxnSpPr>
        <p:spPr>
          <a:xfrm>
            <a:off x="8289901" y="2156876"/>
            <a:ext cx="0" cy="61515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7" name="OTLSHAPE_M_553388730905432ea52d2f6ad063669b_Connector2"/>
          <p:cNvCxnSpPr/>
          <p:nvPr>
            <p:custDataLst>
              <p:tags r:id="rId20"/>
            </p:custDataLst>
          </p:nvPr>
        </p:nvCxnSpPr>
        <p:spPr>
          <a:xfrm>
            <a:off x="7480939" y="2957830"/>
            <a:ext cx="0" cy="3086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6" name="OTLSHAPE_M_553388730905432ea52d2f6ad063669b_Connector1"/>
          <p:cNvCxnSpPr/>
          <p:nvPr>
            <p:custDataLst>
              <p:tags r:id="rId21"/>
            </p:custDataLst>
          </p:nvPr>
        </p:nvCxnSpPr>
        <p:spPr>
          <a:xfrm>
            <a:off x="7480939" y="1678725"/>
            <a:ext cx="0" cy="109330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5" name="OTLSHAPE_M_2064a002385f48b6b4b3433ab1e976a1_Connector2"/>
          <p:cNvCxnSpPr/>
          <p:nvPr>
            <p:custDataLst>
              <p:tags r:id="rId22"/>
            </p:custDataLst>
          </p:nvPr>
        </p:nvCxnSpPr>
        <p:spPr>
          <a:xfrm>
            <a:off x="7134513" y="2957830"/>
            <a:ext cx="0" cy="3086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4" name="OTLSHAPE_M_2064a002385f48b6b4b3433ab1e976a1_Connector1"/>
          <p:cNvCxnSpPr/>
          <p:nvPr>
            <p:custDataLst>
              <p:tags r:id="rId23"/>
            </p:custDataLst>
          </p:nvPr>
        </p:nvCxnSpPr>
        <p:spPr>
          <a:xfrm>
            <a:off x="7134513" y="1459015"/>
            <a:ext cx="0" cy="1313014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3" name="OTLSHAPE_M_39fef16a5b9c4989aa44ac7e726d088f_Connector2"/>
          <p:cNvCxnSpPr/>
          <p:nvPr>
            <p:custDataLst>
              <p:tags r:id="rId24"/>
            </p:custDataLst>
          </p:nvPr>
        </p:nvCxnSpPr>
        <p:spPr>
          <a:xfrm>
            <a:off x="6325551" y="1934597"/>
            <a:ext cx="0" cy="1331843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2" name="OTLSHAPE_M_39fef16a5b9c4989aa44ac7e726d088f_Connector1"/>
          <p:cNvCxnSpPr/>
          <p:nvPr>
            <p:custDataLst>
              <p:tags r:id="rId25"/>
            </p:custDataLst>
          </p:nvPr>
        </p:nvCxnSpPr>
        <p:spPr>
          <a:xfrm>
            <a:off x="6325551" y="764324"/>
            <a:ext cx="0" cy="98447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1" name="OTLSHAPE_M_3e57721873ce43f0bdae5298634b4c4e_Connector2"/>
          <p:cNvCxnSpPr/>
          <p:nvPr>
            <p:custDataLst>
              <p:tags r:id="rId26"/>
            </p:custDataLst>
          </p:nvPr>
        </p:nvCxnSpPr>
        <p:spPr>
          <a:xfrm>
            <a:off x="5401115" y="2957830"/>
            <a:ext cx="0" cy="3086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80" name="OTLSHAPE_M_3e57721873ce43f0bdae5298634b4c4e_Connector1"/>
          <p:cNvCxnSpPr/>
          <p:nvPr>
            <p:custDataLst>
              <p:tags r:id="rId27"/>
            </p:custDataLst>
          </p:nvPr>
        </p:nvCxnSpPr>
        <p:spPr>
          <a:xfrm>
            <a:off x="5401115" y="2154307"/>
            <a:ext cx="0" cy="61772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79" name="OTLSHAPE_M_5c7235d79e1b4603ae84389887f38007_Connector2"/>
          <p:cNvCxnSpPr/>
          <p:nvPr>
            <p:custDataLst>
              <p:tags r:id="rId28"/>
            </p:custDataLst>
          </p:nvPr>
        </p:nvCxnSpPr>
        <p:spPr>
          <a:xfrm>
            <a:off x="3667716" y="2957830"/>
            <a:ext cx="0" cy="30861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78" name="OTLSHAPE_M_5c7235d79e1b4603ae84389887f38007_Connector1"/>
          <p:cNvCxnSpPr/>
          <p:nvPr>
            <p:custDataLst>
              <p:tags r:id="rId29"/>
            </p:custDataLst>
          </p:nvPr>
        </p:nvCxnSpPr>
        <p:spPr>
          <a:xfrm>
            <a:off x="3667716" y="2668748"/>
            <a:ext cx="0" cy="103281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48" name="Freeform 9047"/>
          <p:cNvSpPr/>
          <p:nvPr/>
        </p:nvSpPr>
        <p:spPr>
          <a:xfrm flipV="1">
            <a:off x="9747926" y="3283138"/>
            <a:ext cx="510133" cy="9144"/>
          </a:xfrm>
          <a:custGeom>
            <a:avLst/>
            <a:gdLst>
              <a:gd name="connsiteX0" fmla="*/ 0 w 235744"/>
              <a:gd name="connsiteY0" fmla="*/ 2382 h 15235"/>
              <a:gd name="connsiteX1" fmla="*/ 235744 w 235744"/>
              <a:gd name="connsiteY1" fmla="*/ 0 h 1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5744" h="15235">
                <a:moveTo>
                  <a:pt x="0" y="2382"/>
                </a:moveTo>
                <a:cubicBezTo>
                  <a:pt x="81756" y="13891"/>
                  <a:pt x="163513" y="25400"/>
                  <a:pt x="235744" y="0"/>
                </a:cubicBezTo>
              </a:path>
            </a:pathLst>
          </a:custGeom>
          <a:noFill/>
          <a:ln w="6350">
            <a:solidFill>
              <a:schemeClr val="tx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0" name="Freeform 9039"/>
          <p:cNvSpPr/>
          <p:nvPr/>
        </p:nvSpPr>
        <p:spPr>
          <a:xfrm flipH="1" flipV="1">
            <a:off x="11217239" y="3329809"/>
            <a:ext cx="121376" cy="306612"/>
          </a:xfrm>
          <a:custGeom>
            <a:avLst/>
            <a:gdLst>
              <a:gd name="connsiteX0" fmla="*/ 107177 w 192902"/>
              <a:gd name="connsiteY0" fmla="*/ 0 h 323850"/>
              <a:gd name="connsiteX1" fmla="*/ 11927 w 192902"/>
              <a:gd name="connsiteY1" fmla="*/ 114300 h 323850"/>
              <a:gd name="connsiteX2" fmla="*/ 21452 w 192902"/>
              <a:gd name="connsiteY2" fmla="*/ 257175 h 323850"/>
              <a:gd name="connsiteX3" fmla="*/ 192902 w 192902"/>
              <a:gd name="connsiteY3" fmla="*/ 32385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902" h="323850">
                <a:moveTo>
                  <a:pt x="107177" y="0"/>
                </a:moveTo>
                <a:cubicBezTo>
                  <a:pt x="66695" y="35719"/>
                  <a:pt x="26214" y="71438"/>
                  <a:pt x="11927" y="114300"/>
                </a:cubicBezTo>
                <a:cubicBezTo>
                  <a:pt x="-2360" y="157162"/>
                  <a:pt x="-8711" y="222250"/>
                  <a:pt x="21452" y="257175"/>
                </a:cubicBezTo>
                <a:cubicBezTo>
                  <a:pt x="51614" y="292100"/>
                  <a:pt x="161946" y="318294"/>
                  <a:pt x="192902" y="323850"/>
                </a:cubicBezTo>
              </a:path>
            </a:pathLst>
          </a:custGeom>
          <a:noFill/>
          <a:ln>
            <a:solidFill>
              <a:schemeClr val="tx1">
                <a:alpha val="6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5" name="Freeform 9044"/>
          <p:cNvSpPr/>
          <p:nvPr/>
        </p:nvSpPr>
        <p:spPr>
          <a:xfrm>
            <a:off x="4138309" y="3289046"/>
            <a:ext cx="2183687" cy="9144"/>
          </a:xfrm>
          <a:custGeom>
            <a:avLst/>
            <a:gdLst>
              <a:gd name="connsiteX0" fmla="*/ 0 w 2175418"/>
              <a:gd name="connsiteY0" fmla="*/ 9525 h 13535"/>
              <a:gd name="connsiteX1" fmla="*/ 797719 w 2175418"/>
              <a:gd name="connsiteY1" fmla="*/ 9525 h 13535"/>
              <a:gd name="connsiteX2" fmla="*/ 1507331 w 2175418"/>
              <a:gd name="connsiteY2" fmla="*/ 0 h 13535"/>
              <a:gd name="connsiteX3" fmla="*/ 2164556 w 2175418"/>
              <a:gd name="connsiteY3" fmla="*/ 11907 h 1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5418" h="13535">
                <a:moveTo>
                  <a:pt x="0" y="9525"/>
                </a:moveTo>
                <a:lnTo>
                  <a:pt x="797719" y="9525"/>
                </a:lnTo>
                <a:lnTo>
                  <a:pt x="1507331" y="0"/>
                </a:lnTo>
                <a:cubicBezTo>
                  <a:pt x="1735137" y="397"/>
                  <a:pt x="2257028" y="19051"/>
                  <a:pt x="2164556" y="11907"/>
                </a:cubicBezTo>
              </a:path>
            </a:pathLst>
          </a:custGeom>
          <a:noFill/>
          <a:ln w="9525">
            <a:solidFill>
              <a:schemeClr val="tx1">
                <a:alpha val="7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1" name="Freeform 9040"/>
          <p:cNvSpPr/>
          <p:nvPr/>
        </p:nvSpPr>
        <p:spPr>
          <a:xfrm>
            <a:off x="5191313" y="3656163"/>
            <a:ext cx="1958975" cy="18288"/>
          </a:xfrm>
          <a:custGeom>
            <a:avLst/>
            <a:gdLst>
              <a:gd name="connsiteX0" fmla="*/ 0 w 1958975"/>
              <a:gd name="connsiteY0" fmla="*/ 9525 h 28595"/>
              <a:gd name="connsiteX1" fmla="*/ 587375 w 1958975"/>
              <a:gd name="connsiteY1" fmla="*/ 28575 h 28595"/>
              <a:gd name="connsiteX2" fmla="*/ 1162050 w 1958975"/>
              <a:gd name="connsiteY2" fmla="*/ 6350 h 28595"/>
              <a:gd name="connsiteX3" fmla="*/ 1704975 w 1958975"/>
              <a:gd name="connsiteY3" fmla="*/ 12700 h 28595"/>
              <a:gd name="connsiteX4" fmla="*/ 1958975 w 1958975"/>
              <a:gd name="connsiteY4" fmla="*/ 0 h 28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975" h="28595">
                <a:moveTo>
                  <a:pt x="0" y="9525"/>
                </a:moveTo>
                <a:cubicBezTo>
                  <a:pt x="196850" y="19314"/>
                  <a:pt x="393700" y="29104"/>
                  <a:pt x="587375" y="28575"/>
                </a:cubicBezTo>
                <a:cubicBezTo>
                  <a:pt x="781050" y="28046"/>
                  <a:pt x="1162050" y="6350"/>
                  <a:pt x="1162050" y="6350"/>
                </a:cubicBezTo>
                <a:lnTo>
                  <a:pt x="1704975" y="12700"/>
                </a:lnTo>
                <a:cubicBezTo>
                  <a:pt x="1837796" y="11642"/>
                  <a:pt x="1943100" y="28046"/>
                  <a:pt x="1958975" y="0"/>
                </a:cubicBezTo>
              </a:path>
            </a:pathLst>
          </a:custGeom>
          <a:noFill/>
          <a:ln w="9525">
            <a:solidFill>
              <a:schemeClr val="tx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163915" y="7623873"/>
            <a:ext cx="841567" cy="637750"/>
          </a:xfrm>
          <a:prstGeom prst="rect">
            <a:avLst/>
          </a:prstGeom>
        </p:spPr>
      </p:pic>
      <p:sp>
        <p:nvSpPr>
          <p:cNvPr id="9039" name="Freeform 9038"/>
          <p:cNvSpPr/>
          <p:nvPr/>
        </p:nvSpPr>
        <p:spPr>
          <a:xfrm>
            <a:off x="840573" y="3347212"/>
            <a:ext cx="109388" cy="246222"/>
          </a:xfrm>
          <a:custGeom>
            <a:avLst/>
            <a:gdLst>
              <a:gd name="connsiteX0" fmla="*/ 107177 w 192902"/>
              <a:gd name="connsiteY0" fmla="*/ 0 h 323850"/>
              <a:gd name="connsiteX1" fmla="*/ 11927 w 192902"/>
              <a:gd name="connsiteY1" fmla="*/ 114300 h 323850"/>
              <a:gd name="connsiteX2" fmla="*/ 21452 w 192902"/>
              <a:gd name="connsiteY2" fmla="*/ 257175 h 323850"/>
              <a:gd name="connsiteX3" fmla="*/ 192902 w 192902"/>
              <a:gd name="connsiteY3" fmla="*/ 32385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902" h="323850">
                <a:moveTo>
                  <a:pt x="107177" y="0"/>
                </a:moveTo>
                <a:cubicBezTo>
                  <a:pt x="66695" y="35719"/>
                  <a:pt x="26214" y="71438"/>
                  <a:pt x="11927" y="114300"/>
                </a:cubicBezTo>
                <a:cubicBezTo>
                  <a:pt x="-2360" y="157162"/>
                  <a:pt x="-8711" y="222250"/>
                  <a:pt x="21452" y="257175"/>
                </a:cubicBezTo>
                <a:cubicBezTo>
                  <a:pt x="51614" y="292100"/>
                  <a:pt x="161946" y="318294"/>
                  <a:pt x="192902" y="323850"/>
                </a:cubicBezTo>
              </a:path>
            </a:pathLst>
          </a:custGeom>
          <a:noFill/>
          <a:ln>
            <a:solidFill>
              <a:schemeClr val="tx1">
                <a:alpha val="7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6" name="Freeform 9045"/>
          <p:cNvSpPr/>
          <p:nvPr/>
        </p:nvSpPr>
        <p:spPr>
          <a:xfrm>
            <a:off x="10347104" y="3667823"/>
            <a:ext cx="510133" cy="9144"/>
          </a:xfrm>
          <a:custGeom>
            <a:avLst/>
            <a:gdLst>
              <a:gd name="connsiteX0" fmla="*/ 0 w 235744"/>
              <a:gd name="connsiteY0" fmla="*/ 2382 h 15235"/>
              <a:gd name="connsiteX1" fmla="*/ 235744 w 235744"/>
              <a:gd name="connsiteY1" fmla="*/ 0 h 15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5744" h="15235">
                <a:moveTo>
                  <a:pt x="0" y="2382"/>
                </a:moveTo>
                <a:cubicBezTo>
                  <a:pt x="81756" y="13891"/>
                  <a:pt x="163513" y="25400"/>
                  <a:pt x="235744" y="0"/>
                </a:cubicBezTo>
              </a:path>
            </a:pathLst>
          </a:custGeom>
          <a:noFill/>
          <a:ln w="9525">
            <a:solidFill>
              <a:schemeClr val="tx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7" name="Freeform 9046"/>
          <p:cNvSpPr/>
          <p:nvPr/>
        </p:nvSpPr>
        <p:spPr>
          <a:xfrm>
            <a:off x="1182398" y="3663251"/>
            <a:ext cx="1958975" cy="9144"/>
          </a:xfrm>
          <a:custGeom>
            <a:avLst/>
            <a:gdLst>
              <a:gd name="connsiteX0" fmla="*/ 0 w 1958975"/>
              <a:gd name="connsiteY0" fmla="*/ 9525 h 28595"/>
              <a:gd name="connsiteX1" fmla="*/ 587375 w 1958975"/>
              <a:gd name="connsiteY1" fmla="*/ 28575 h 28595"/>
              <a:gd name="connsiteX2" fmla="*/ 1162050 w 1958975"/>
              <a:gd name="connsiteY2" fmla="*/ 6350 h 28595"/>
              <a:gd name="connsiteX3" fmla="*/ 1704975 w 1958975"/>
              <a:gd name="connsiteY3" fmla="*/ 12700 h 28595"/>
              <a:gd name="connsiteX4" fmla="*/ 1958975 w 1958975"/>
              <a:gd name="connsiteY4" fmla="*/ 0 h 28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975" h="28595">
                <a:moveTo>
                  <a:pt x="0" y="9525"/>
                </a:moveTo>
                <a:cubicBezTo>
                  <a:pt x="196850" y="19314"/>
                  <a:pt x="393700" y="29104"/>
                  <a:pt x="587375" y="28575"/>
                </a:cubicBezTo>
                <a:cubicBezTo>
                  <a:pt x="781050" y="28046"/>
                  <a:pt x="1162050" y="6350"/>
                  <a:pt x="1162050" y="6350"/>
                </a:cubicBezTo>
                <a:lnTo>
                  <a:pt x="1704975" y="12700"/>
                </a:lnTo>
                <a:cubicBezTo>
                  <a:pt x="1837796" y="11642"/>
                  <a:pt x="1943100" y="28046"/>
                  <a:pt x="1958975" y="0"/>
                </a:cubicBezTo>
              </a:path>
            </a:pathLst>
          </a:custGeom>
          <a:noFill/>
          <a:ln w="9525">
            <a:solidFill>
              <a:schemeClr val="tx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4" name="Picture 523"/>
          <p:cNvPicPr>
            <a:picLocks noChangeAspect="1"/>
          </p:cNvPicPr>
          <p:nvPr/>
        </p:nvPicPr>
        <p:blipFill rotWithShape="1">
          <a:blip r:embed="rId1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10724771" y="5727801"/>
            <a:ext cx="1343404" cy="1130199"/>
          </a:xfrm>
          <a:prstGeom prst="rect">
            <a:avLst/>
          </a:prstGeom>
        </p:spPr>
      </p:pic>
      <p:sp>
        <p:nvSpPr>
          <p:cNvPr id="652" name="Freeform 651"/>
          <p:cNvSpPr/>
          <p:nvPr/>
        </p:nvSpPr>
        <p:spPr>
          <a:xfrm>
            <a:off x="1478485" y="3292285"/>
            <a:ext cx="1958975" cy="9144"/>
          </a:xfrm>
          <a:custGeom>
            <a:avLst/>
            <a:gdLst>
              <a:gd name="connsiteX0" fmla="*/ 0 w 1958975"/>
              <a:gd name="connsiteY0" fmla="*/ 9525 h 28595"/>
              <a:gd name="connsiteX1" fmla="*/ 587375 w 1958975"/>
              <a:gd name="connsiteY1" fmla="*/ 28575 h 28595"/>
              <a:gd name="connsiteX2" fmla="*/ 1162050 w 1958975"/>
              <a:gd name="connsiteY2" fmla="*/ 6350 h 28595"/>
              <a:gd name="connsiteX3" fmla="*/ 1704975 w 1958975"/>
              <a:gd name="connsiteY3" fmla="*/ 12700 h 28595"/>
              <a:gd name="connsiteX4" fmla="*/ 1958975 w 1958975"/>
              <a:gd name="connsiteY4" fmla="*/ 0 h 28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975" h="28595">
                <a:moveTo>
                  <a:pt x="0" y="9525"/>
                </a:moveTo>
                <a:cubicBezTo>
                  <a:pt x="196850" y="19314"/>
                  <a:pt x="393700" y="29104"/>
                  <a:pt x="587375" y="28575"/>
                </a:cubicBezTo>
                <a:cubicBezTo>
                  <a:pt x="781050" y="28046"/>
                  <a:pt x="1162050" y="6350"/>
                  <a:pt x="1162050" y="6350"/>
                </a:cubicBezTo>
                <a:lnTo>
                  <a:pt x="1704975" y="12700"/>
                </a:lnTo>
                <a:cubicBezTo>
                  <a:pt x="1837796" y="11642"/>
                  <a:pt x="1943100" y="28046"/>
                  <a:pt x="1958975" y="0"/>
                </a:cubicBezTo>
              </a:path>
            </a:pathLst>
          </a:custGeom>
          <a:noFill/>
          <a:ln w="9525">
            <a:solidFill>
              <a:schemeClr val="tx1">
                <a:alpha val="6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2068" y="6213608"/>
            <a:ext cx="995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Publications</a:t>
            </a:r>
            <a:endParaRPr lang="en-US" sz="11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452068" y="6443121"/>
            <a:ext cx="10550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Life &amp; Career</a:t>
            </a:r>
            <a:endParaRPr lang="en-US" sz="11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351" name="OTLSHAPE_TB_00000000000000000000000000000000_LeftEndCaps" hidden="1"/>
          <p:cNvSpPr txBox="1"/>
          <p:nvPr>
            <p:custDataLst>
              <p:tags r:id="rId30"/>
            </p:custDataLst>
          </p:nvPr>
        </p:nvSpPr>
        <p:spPr>
          <a:xfrm>
            <a:off x="254000" y="334280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1904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352" name="OTLSHAPE_TB_00000000000000000000000000000000_RightEndCaps"/>
          <p:cNvSpPr txBox="1"/>
          <p:nvPr>
            <p:custDataLst>
              <p:tags r:id="rId31"/>
            </p:custDataLst>
          </p:nvPr>
        </p:nvSpPr>
        <p:spPr>
          <a:xfrm>
            <a:off x="11470470" y="3347212"/>
            <a:ext cx="457048" cy="24622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spc="-34" smtClean="0">
                <a:solidFill>
                  <a:schemeClr val="lt1"/>
                </a:solidFill>
                <a:latin typeface="Segoe UI" panose="020B0502040204020203" pitchFamily="34" charset="0"/>
              </a:rPr>
              <a:t>1991</a:t>
            </a:r>
            <a:endParaRPr lang="en-US" sz="1600" b="1" spc="-3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354" name="OTLSHAPE_TB_00000000000000000000000000000000_ElapsedTime" hidden="1"/>
          <p:cNvSpPr/>
          <p:nvPr>
            <p:custDataLst>
              <p:tags r:id="rId32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5" name="OTLSHAPE_TB_00000000000000000000000000000000_TodayMarkerShape" hidden="1"/>
          <p:cNvSpPr/>
          <p:nvPr>
            <p:custDataLst>
              <p:tags r:id="rId33"/>
            </p:custDataLst>
          </p:nvPr>
        </p:nvSpPr>
        <p:spPr>
          <a:xfrm>
            <a:off x="955137" y="367284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6" name="OTLSHAPE_TB_00000000000000000000000000000000_TodayMarkerText" hidden="1"/>
          <p:cNvSpPr txBox="1"/>
          <p:nvPr>
            <p:custDataLst>
              <p:tags r:id="rId34"/>
            </p:custDataLst>
          </p:nvPr>
        </p:nvSpPr>
        <p:spPr>
          <a:xfrm>
            <a:off x="1009565" y="379984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357" name="OTLSHAPE_TB_00000000000000000000000000000000_TimescaleInterval1"/>
          <p:cNvSpPr txBox="1"/>
          <p:nvPr>
            <p:custDataLst>
              <p:tags r:id="rId35"/>
            </p:custDataLst>
          </p:nvPr>
        </p:nvSpPr>
        <p:spPr>
          <a:xfrm>
            <a:off x="1073065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1904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58" name="OTLSHAPE_TB_00000000000000000000000000000000_Separator1"/>
          <p:cNvCxnSpPr/>
          <p:nvPr>
            <p:custDataLst>
              <p:tags r:id="rId36"/>
            </p:custDataLst>
          </p:nvPr>
        </p:nvCxnSpPr>
        <p:spPr>
          <a:xfrm>
            <a:off x="1934002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59" name="OTLSHAPE_TB_00000000000000000000000000000000_TimescaleInterval2"/>
          <p:cNvSpPr txBox="1"/>
          <p:nvPr>
            <p:custDataLst>
              <p:tags r:id="rId37"/>
            </p:custDataLst>
          </p:nvPr>
        </p:nvSpPr>
        <p:spPr>
          <a:xfrm>
            <a:off x="1997502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1912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60" name="OTLSHAPE_TB_00000000000000000000000000000000_Separator2"/>
          <p:cNvCxnSpPr/>
          <p:nvPr>
            <p:custDataLst>
              <p:tags r:id="rId38"/>
            </p:custDataLst>
          </p:nvPr>
        </p:nvCxnSpPr>
        <p:spPr>
          <a:xfrm>
            <a:off x="2858439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1" name="OTLSHAPE_TB_00000000000000000000000000000000_TimescaleInterval3"/>
          <p:cNvSpPr txBox="1"/>
          <p:nvPr>
            <p:custDataLst>
              <p:tags r:id="rId39"/>
            </p:custDataLst>
          </p:nvPr>
        </p:nvSpPr>
        <p:spPr>
          <a:xfrm>
            <a:off x="2921939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1920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62" name="OTLSHAPE_TB_00000000000000000000000000000000_Separator3"/>
          <p:cNvCxnSpPr/>
          <p:nvPr>
            <p:custDataLst>
              <p:tags r:id="rId40"/>
            </p:custDataLst>
          </p:nvPr>
        </p:nvCxnSpPr>
        <p:spPr>
          <a:xfrm>
            <a:off x="3782876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3" name="OTLSHAPE_TB_00000000000000000000000000000000_TimescaleInterval4"/>
          <p:cNvSpPr txBox="1"/>
          <p:nvPr>
            <p:custDataLst>
              <p:tags r:id="rId41"/>
            </p:custDataLst>
          </p:nvPr>
        </p:nvSpPr>
        <p:spPr>
          <a:xfrm>
            <a:off x="3846376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1928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64" name="OTLSHAPE_TB_00000000000000000000000000000000_Separator4"/>
          <p:cNvCxnSpPr/>
          <p:nvPr>
            <p:custDataLst>
              <p:tags r:id="rId42"/>
            </p:custDataLst>
          </p:nvPr>
        </p:nvCxnSpPr>
        <p:spPr>
          <a:xfrm>
            <a:off x="4707313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5" name="OTLSHAPE_TB_00000000000000000000000000000000_TimescaleInterval5"/>
          <p:cNvSpPr txBox="1"/>
          <p:nvPr>
            <p:custDataLst>
              <p:tags r:id="rId43"/>
            </p:custDataLst>
          </p:nvPr>
        </p:nvSpPr>
        <p:spPr>
          <a:xfrm>
            <a:off x="4770813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1936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66" name="OTLSHAPE_TB_00000000000000000000000000000000_Separator5"/>
          <p:cNvCxnSpPr/>
          <p:nvPr>
            <p:custDataLst>
              <p:tags r:id="rId44"/>
            </p:custDataLst>
          </p:nvPr>
        </p:nvCxnSpPr>
        <p:spPr>
          <a:xfrm>
            <a:off x="5631750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7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5695250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1944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68" name="OTLSHAPE_TB_00000000000000000000000000000000_Separator6"/>
          <p:cNvCxnSpPr/>
          <p:nvPr>
            <p:custDataLst>
              <p:tags r:id="rId46"/>
            </p:custDataLst>
          </p:nvPr>
        </p:nvCxnSpPr>
        <p:spPr>
          <a:xfrm>
            <a:off x="6556187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69" name="OTLSHAPE_TB_00000000000000000000000000000000_TimescaleInterval7"/>
          <p:cNvSpPr txBox="1"/>
          <p:nvPr>
            <p:custDataLst>
              <p:tags r:id="rId47"/>
            </p:custDataLst>
          </p:nvPr>
        </p:nvSpPr>
        <p:spPr>
          <a:xfrm>
            <a:off x="6619687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1952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70" name="OTLSHAPE_TB_00000000000000000000000000000000_Separator7"/>
          <p:cNvCxnSpPr/>
          <p:nvPr>
            <p:custDataLst>
              <p:tags r:id="rId48"/>
            </p:custDataLst>
          </p:nvPr>
        </p:nvCxnSpPr>
        <p:spPr>
          <a:xfrm>
            <a:off x="7480623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71" name="OTLSHAPE_TB_00000000000000000000000000000000_TimescaleInterval8"/>
          <p:cNvSpPr txBox="1"/>
          <p:nvPr>
            <p:custDataLst>
              <p:tags r:id="rId49"/>
            </p:custDataLst>
          </p:nvPr>
        </p:nvSpPr>
        <p:spPr>
          <a:xfrm>
            <a:off x="7544123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1960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72" name="OTLSHAPE_TB_00000000000000000000000000000000_Separator8"/>
          <p:cNvCxnSpPr/>
          <p:nvPr>
            <p:custDataLst>
              <p:tags r:id="rId50"/>
            </p:custDataLst>
          </p:nvPr>
        </p:nvCxnSpPr>
        <p:spPr>
          <a:xfrm>
            <a:off x="8405060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73" name="OTLSHAPE_TB_00000000000000000000000000000000_TimescaleInterval9"/>
          <p:cNvSpPr txBox="1"/>
          <p:nvPr>
            <p:custDataLst>
              <p:tags r:id="rId51"/>
            </p:custDataLst>
          </p:nvPr>
        </p:nvSpPr>
        <p:spPr>
          <a:xfrm>
            <a:off x="8468560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1968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74" name="OTLSHAPE_TB_00000000000000000000000000000000_Separator9"/>
          <p:cNvCxnSpPr/>
          <p:nvPr>
            <p:custDataLst>
              <p:tags r:id="rId52"/>
            </p:custDataLst>
          </p:nvPr>
        </p:nvCxnSpPr>
        <p:spPr>
          <a:xfrm>
            <a:off x="9329497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75" name="OTLSHAPE_TB_00000000000000000000000000000000_TimescaleInterval10"/>
          <p:cNvSpPr txBox="1"/>
          <p:nvPr>
            <p:custDataLst>
              <p:tags r:id="rId53"/>
            </p:custDataLst>
          </p:nvPr>
        </p:nvSpPr>
        <p:spPr>
          <a:xfrm>
            <a:off x="9392997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1976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cxnSp>
        <p:nvCxnSpPr>
          <p:cNvPr id="9376" name="OTLSHAPE_TB_00000000000000000000000000000000_Separator10"/>
          <p:cNvCxnSpPr/>
          <p:nvPr>
            <p:custDataLst>
              <p:tags r:id="rId54"/>
            </p:custDataLst>
          </p:nvPr>
        </p:nvCxnSpPr>
        <p:spPr>
          <a:xfrm>
            <a:off x="10253934" y="335534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77" name="OTLSHAPE_TB_00000000000000000000000000000000_TimescaleInterval11"/>
          <p:cNvSpPr txBox="1"/>
          <p:nvPr>
            <p:custDataLst>
              <p:tags r:id="rId55"/>
            </p:custDataLst>
          </p:nvPr>
        </p:nvSpPr>
        <p:spPr>
          <a:xfrm>
            <a:off x="10317434" y="3380994"/>
            <a:ext cx="320088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Segoe UI" panose="020B0502040204020203" pitchFamily="34" charset="0"/>
              </a:rPr>
              <a:t>1984</a:t>
            </a:r>
            <a:endParaRPr lang="en-US" sz="1200" spc="-2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05" name="OTLSHAPE_M_5c7235d79e1b4603ae84389887f38007_Title"/>
          <p:cNvSpPr txBox="1"/>
          <p:nvPr>
            <p:custDataLst>
              <p:tags r:id="rId56"/>
            </p:custDataLst>
          </p:nvPr>
        </p:nvSpPr>
        <p:spPr>
          <a:xfrm>
            <a:off x="2954823" y="2263237"/>
            <a:ext cx="14224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Marries Helen Palmer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06" name="OTLSHAPE_M_5c7235d79e1b4603ae84389887f38007_Date"/>
          <p:cNvSpPr txBox="1"/>
          <p:nvPr>
            <p:custDataLst>
              <p:tags r:id="rId57"/>
            </p:custDataLst>
          </p:nvPr>
        </p:nvSpPr>
        <p:spPr>
          <a:xfrm>
            <a:off x="3524460" y="2474438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1927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07" name="OTLSHAPE_M_5c7235d79e1b4603ae84389887f38007_Shape"/>
          <p:cNvSpPr/>
          <p:nvPr>
            <p:custDataLst>
              <p:tags r:id="rId58"/>
            </p:custDataLst>
          </p:nvPr>
        </p:nvSpPr>
        <p:spPr>
          <a:xfrm>
            <a:off x="3591516" y="31775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8" name="OTLSHAPE_M_c1912ccd81564882b542ae0d6253aabf_Title"/>
          <p:cNvSpPr txBox="1"/>
          <p:nvPr>
            <p:custDataLst>
              <p:tags r:id="rId59"/>
            </p:custDataLst>
          </p:nvPr>
        </p:nvSpPr>
        <p:spPr>
          <a:xfrm>
            <a:off x="3317899" y="2772029"/>
            <a:ext cx="3009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2" smtClean="0">
                <a:solidFill>
                  <a:schemeClr val="lt1"/>
                </a:solidFill>
                <a:latin typeface="Segoe UI" panose="020B0502040204020203" pitchFamily="34" charset="0"/>
              </a:rPr>
              <a:t>And to Think That I Saw It on Mulberry Street</a:t>
            </a:r>
            <a:endParaRPr lang="en-US" sz="1100" b="1" spc="-2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09" name="OTLSHAPE_M_c1912ccd81564882b542ae0d6253aabf_Date"/>
          <p:cNvSpPr txBox="1"/>
          <p:nvPr>
            <p:custDataLst>
              <p:tags r:id="rId60"/>
            </p:custDataLst>
          </p:nvPr>
        </p:nvSpPr>
        <p:spPr>
          <a:xfrm>
            <a:off x="4680165" y="2983230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1937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10" name="OTLSHAPE_M_c1912ccd81564882b542ae0d6253aabf_Shape"/>
          <p:cNvSpPr/>
          <p:nvPr>
            <p:custDataLst>
              <p:tags r:id="rId61"/>
            </p:custDataLst>
          </p:nvPr>
        </p:nvSpPr>
        <p:spPr>
          <a:xfrm>
            <a:off x="4747221" y="3197561"/>
            <a:ext cx="152400" cy="157779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1" name="OTLSHAPE_M_3e57721873ce43f0bdae5298634b4c4e_Title"/>
          <p:cNvSpPr txBox="1"/>
          <p:nvPr>
            <p:custDataLst>
              <p:tags r:id="rId62"/>
            </p:custDataLst>
          </p:nvPr>
        </p:nvSpPr>
        <p:spPr>
          <a:xfrm>
            <a:off x="4193556" y="1748796"/>
            <a:ext cx="2413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Works for the War Production Board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12" name="OTLSHAPE_M_3e57721873ce43f0bdae5298634b4c4e_Date"/>
          <p:cNvSpPr txBox="1"/>
          <p:nvPr>
            <p:custDataLst>
              <p:tags r:id="rId63"/>
            </p:custDataLst>
          </p:nvPr>
        </p:nvSpPr>
        <p:spPr>
          <a:xfrm>
            <a:off x="5257859" y="1959997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1942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13" name="OTLSHAPE_M_3e57721873ce43f0bdae5298634b4c4e_Shape"/>
          <p:cNvSpPr/>
          <p:nvPr>
            <p:custDataLst>
              <p:tags r:id="rId64"/>
            </p:custDataLst>
          </p:nvPr>
        </p:nvSpPr>
        <p:spPr>
          <a:xfrm>
            <a:off x="5324915" y="31775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4" name="OTLSHAPE_M_39fef16a5b9c4989aa44ac7e726d088f_Title"/>
          <p:cNvSpPr txBox="1"/>
          <p:nvPr>
            <p:custDataLst>
              <p:tags r:id="rId65"/>
            </p:custDataLst>
          </p:nvPr>
        </p:nvSpPr>
        <p:spPr>
          <a:xfrm>
            <a:off x="5200078" y="358813"/>
            <a:ext cx="2247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 smtClean="0">
                <a:solidFill>
                  <a:schemeClr val="lt1"/>
                </a:solidFill>
                <a:latin typeface="Segoe UI" panose="020B0502040204020203" pitchFamily="34" charset="0"/>
              </a:rPr>
              <a:t>Yertle the Turtle and Other Stories</a:t>
            </a:r>
            <a:endParaRPr lang="en-US" sz="1100" b="1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15" name="OTLSHAPE_M_39fef16a5b9c4989aa44ac7e726d088f_Date"/>
          <p:cNvSpPr txBox="1"/>
          <p:nvPr>
            <p:custDataLst>
              <p:tags r:id="rId66"/>
            </p:custDataLst>
          </p:nvPr>
        </p:nvSpPr>
        <p:spPr>
          <a:xfrm>
            <a:off x="6182296" y="570014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1950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16" name="OTLSHAPE_M_39fef16a5b9c4989aa44ac7e726d088f_Shape"/>
          <p:cNvSpPr/>
          <p:nvPr>
            <p:custDataLst>
              <p:tags r:id="rId67"/>
            </p:custDataLst>
          </p:nvPr>
        </p:nvSpPr>
        <p:spPr>
          <a:xfrm>
            <a:off x="6249351" y="31775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7" name="OTLSHAPE_M_2064a002385f48b6b4b3433ab1e976a1_Title"/>
          <p:cNvSpPr txBox="1"/>
          <p:nvPr>
            <p:custDataLst>
              <p:tags r:id="rId68"/>
            </p:custDataLst>
          </p:nvPr>
        </p:nvSpPr>
        <p:spPr>
          <a:xfrm>
            <a:off x="6534586" y="826046"/>
            <a:ext cx="11938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The Cat in the Hat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18" name="OTLSHAPE_M_2064a002385f48b6b4b3433ab1e976a1_Date"/>
          <p:cNvSpPr txBox="1"/>
          <p:nvPr>
            <p:custDataLst>
              <p:tags r:id="rId69"/>
            </p:custDataLst>
          </p:nvPr>
        </p:nvSpPr>
        <p:spPr>
          <a:xfrm>
            <a:off x="6991257" y="1037247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1957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19" name="OTLSHAPE_M_2064a002385f48b6b4b3433ab1e976a1_Shape"/>
          <p:cNvSpPr/>
          <p:nvPr>
            <p:custDataLst>
              <p:tags r:id="rId70"/>
            </p:custDataLst>
          </p:nvPr>
        </p:nvSpPr>
        <p:spPr>
          <a:xfrm>
            <a:off x="7058313" y="31775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0" name="OTLSHAPE_M_553388730905432ea52d2f6ad063669b_Title"/>
          <p:cNvSpPr txBox="1"/>
          <p:nvPr>
            <p:custDataLst>
              <p:tags r:id="rId71"/>
            </p:custDataLst>
          </p:nvPr>
        </p:nvSpPr>
        <p:spPr>
          <a:xfrm>
            <a:off x="6789255" y="1273214"/>
            <a:ext cx="13716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Green Eggs and Ham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21" name="OTLSHAPE_M_553388730905432ea52d2f6ad063669b_Date"/>
          <p:cNvSpPr txBox="1"/>
          <p:nvPr>
            <p:custDataLst>
              <p:tags r:id="rId72"/>
            </p:custDataLst>
          </p:nvPr>
        </p:nvSpPr>
        <p:spPr>
          <a:xfrm>
            <a:off x="7337683" y="1484415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1960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22" name="OTLSHAPE_M_553388730905432ea52d2f6ad063669b_Shape"/>
          <p:cNvSpPr/>
          <p:nvPr>
            <p:custDataLst>
              <p:tags r:id="rId73"/>
            </p:custDataLst>
          </p:nvPr>
        </p:nvSpPr>
        <p:spPr>
          <a:xfrm>
            <a:off x="7404739" y="31775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3" name="OTLSHAPE_M_ccadb41803224c69894e19c2245f7518_Title"/>
          <p:cNvSpPr txBox="1"/>
          <p:nvPr>
            <p:custDataLst>
              <p:tags r:id="rId74"/>
            </p:custDataLst>
          </p:nvPr>
        </p:nvSpPr>
        <p:spPr>
          <a:xfrm>
            <a:off x="7006997" y="2772029"/>
            <a:ext cx="14097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chemeClr val="lt1"/>
                </a:solidFill>
                <a:latin typeface="Segoe UI" panose="020B0502040204020203" pitchFamily="34" charset="0"/>
              </a:rPr>
              <a:t>Horton Hears a Who!</a:t>
            </a:r>
            <a:endParaRPr lang="en-US" sz="1100" b="1" spc="-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24" name="OTLSHAPE_M_ccadb41803224c69894e19c2245f7518_Date"/>
          <p:cNvSpPr txBox="1"/>
          <p:nvPr>
            <p:custDataLst>
              <p:tags r:id="rId75"/>
            </p:custDataLst>
          </p:nvPr>
        </p:nvSpPr>
        <p:spPr>
          <a:xfrm>
            <a:off x="7568951" y="2983230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1962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25" name="OTLSHAPE_M_ccadb41803224c69894e19c2245f7518_Shape"/>
          <p:cNvSpPr/>
          <p:nvPr>
            <p:custDataLst>
              <p:tags r:id="rId76"/>
            </p:custDataLst>
          </p:nvPr>
        </p:nvSpPr>
        <p:spPr>
          <a:xfrm>
            <a:off x="7636007" y="31775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6" name="OTLSHAPE_M_3b5b7865bf064a06b5763e35d0ade6ff_Title"/>
          <p:cNvSpPr txBox="1"/>
          <p:nvPr>
            <p:custDataLst>
              <p:tags r:id="rId77"/>
            </p:custDataLst>
          </p:nvPr>
        </p:nvSpPr>
        <p:spPr>
          <a:xfrm>
            <a:off x="7716072" y="1751365"/>
            <a:ext cx="1143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Wife (Helen) dies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27" name="OTLSHAPE_M_3b5b7865bf064a06b5763e35d0ade6ff_Date"/>
          <p:cNvSpPr txBox="1"/>
          <p:nvPr>
            <p:custDataLst>
              <p:tags r:id="rId78"/>
            </p:custDataLst>
          </p:nvPr>
        </p:nvSpPr>
        <p:spPr>
          <a:xfrm>
            <a:off x="8146645" y="1962566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1967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28" name="OTLSHAPE_M_3b5b7865bf064a06b5763e35d0ade6ff_Shape"/>
          <p:cNvSpPr/>
          <p:nvPr>
            <p:custDataLst>
              <p:tags r:id="rId79"/>
            </p:custDataLst>
          </p:nvPr>
        </p:nvSpPr>
        <p:spPr>
          <a:xfrm>
            <a:off x="8213701" y="31775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9" name="OTLSHAPE_M_bfa6458daec34a0cb3995bbc29f46c7f_Title"/>
          <p:cNvSpPr txBox="1"/>
          <p:nvPr>
            <p:custDataLst>
              <p:tags r:id="rId80"/>
            </p:custDataLst>
          </p:nvPr>
        </p:nvSpPr>
        <p:spPr>
          <a:xfrm>
            <a:off x="8538856" y="2277618"/>
            <a:ext cx="6477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2" smtClean="0">
                <a:solidFill>
                  <a:schemeClr val="lt1"/>
                </a:solidFill>
                <a:latin typeface="Segoe UI" panose="020B0502040204020203" pitchFamily="34" charset="0"/>
              </a:rPr>
              <a:t>The Lorax</a:t>
            </a:r>
            <a:endParaRPr lang="en-US" sz="1100" b="1" spc="-12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30" name="OTLSHAPE_M_bfa6458daec34a0cb3995bbc29f46c7f_Date"/>
          <p:cNvSpPr txBox="1"/>
          <p:nvPr>
            <p:custDataLst>
              <p:tags r:id="rId81"/>
            </p:custDataLst>
          </p:nvPr>
        </p:nvSpPr>
        <p:spPr>
          <a:xfrm>
            <a:off x="8724339" y="2488819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1972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31" name="OTLSHAPE_M_bfa6458daec34a0cb3995bbc29f46c7f_Shape"/>
          <p:cNvSpPr/>
          <p:nvPr>
            <p:custDataLst>
              <p:tags r:id="rId82"/>
            </p:custDataLst>
          </p:nvPr>
        </p:nvSpPr>
        <p:spPr>
          <a:xfrm>
            <a:off x="8791394" y="31775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2" name="OTLSHAPE_M_e93bc68247f34e1aacb0fc80316bad54_Title"/>
          <p:cNvSpPr txBox="1"/>
          <p:nvPr>
            <p:custDataLst>
              <p:tags r:id="rId83"/>
            </p:custDataLst>
          </p:nvPr>
        </p:nvSpPr>
        <p:spPr>
          <a:xfrm>
            <a:off x="8994333" y="2772029"/>
            <a:ext cx="13589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lt1"/>
                </a:solidFill>
                <a:latin typeface="Segoe UI" panose="020B0502040204020203" pitchFamily="34" charset="0"/>
              </a:rPr>
              <a:t>Oh Say Can You Say?</a:t>
            </a:r>
            <a:endParaRPr lang="en-US" sz="1100" b="1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33" name="OTLSHAPE_M_e93bc68247f34e1aacb0fc80316bad54_Date"/>
          <p:cNvSpPr txBox="1"/>
          <p:nvPr>
            <p:custDataLst>
              <p:tags r:id="rId84"/>
            </p:custDataLst>
          </p:nvPr>
        </p:nvSpPr>
        <p:spPr>
          <a:xfrm>
            <a:off x="9533300" y="2983230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1979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34" name="OTLSHAPE_M_e93bc68247f34e1aacb0fc80316bad54_Shape"/>
          <p:cNvSpPr/>
          <p:nvPr>
            <p:custDataLst>
              <p:tags r:id="rId85"/>
            </p:custDataLst>
          </p:nvPr>
        </p:nvSpPr>
        <p:spPr>
          <a:xfrm>
            <a:off x="9600356" y="31775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5" name="OTLSHAPE_M_781e925f1fa24fe7afceb655d53987ff_Title"/>
          <p:cNvSpPr txBox="1"/>
          <p:nvPr>
            <p:custDataLst>
              <p:tags r:id="rId86"/>
            </p:custDataLst>
          </p:nvPr>
        </p:nvSpPr>
        <p:spPr>
          <a:xfrm>
            <a:off x="9784202" y="2277618"/>
            <a:ext cx="1397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lt1"/>
                </a:solidFill>
                <a:latin typeface="Segoe UI" panose="020B0502040204020203" pitchFamily="34" charset="0"/>
              </a:rPr>
              <a:t>You're Only Old Once</a:t>
            </a:r>
            <a:endParaRPr lang="en-US" sz="1100" b="1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36" name="OTLSHAPE_M_781e925f1fa24fe7afceb655d53987ff_Date"/>
          <p:cNvSpPr txBox="1"/>
          <p:nvPr>
            <p:custDataLst>
              <p:tags r:id="rId87"/>
            </p:custDataLst>
          </p:nvPr>
        </p:nvSpPr>
        <p:spPr>
          <a:xfrm>
            <a:off x="10342262" y="2488819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1986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37" name="OTLSHAPE_M_781e925f1fa24fe7afceb655d53987ff_Shape"/>
          <p:cNvSpPr/>
          <p:nvPr>
            <p:custDataLst>
              <p:tags r:id="rId88"/>
            </p:custDataLst>
          </p:nvPr>
        </p:nvSpPr>
        <p:spPr>
          <a:xfrm>
            <a:off x="10409317" y="31775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8" name="OTLSHAPE_M_78ade294b9b648cab9f520657f5aa71b_Title"/>
          <p:cNvSpPr txBox="1"/>
          <p:nvPr>
            <p:custDataLst>
              <p:tags r:id="rId89"/>
            </p:custDataLst>
          </p:nvPr>
        </p:nvSpPr>
        <p:spPr>
          <a:xfrm>
            <a:off x="10994820" y="2772029"/>
            <a:ext cx="2921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smtClean="0">
                <a:solidFill>
                  <a:schemeClr val="lt1"/>
                </a:solidFill>
                <a:latin typeface="Segoe UI" panose="020B0502040204020203" pitchFamily="34" charset="0"/>
              </a:rPr>
              <a:t>Dies</a:t>
            </a:r>
            <a:endParaRPr lang="en-US" sz="1100" b="1" spc="-22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39" name="OTLSHAPE_M_78ade294b9b648cab9f520657f5aa71b_Date"/>
          <p:cNvSpPr txBox="1"/>
          <p:nvPr>
            <p:custDataLst>
              <p:tags r:id="rId90"/>
            </p:custDataLst>
          </p:nvPr>
        </p:nvSpPr>
        <p:spPr>
          <a:xfrm>
            <a:off x="10810711" y="2983230"/>
            <a:ext cx="660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Segoe UI" panose="020B0502040204020203" pitchFamily="34" charset="0"/>
              </a:rPr>
              <a:t>Sep 4, 1991</a:t>
            </a:r>
            <a:endParaRPr lang="en-US" sz="1000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40" name="OTLSHAPE_M_78ade294b9b648cab9f520657f5aa71b_Shape"/>
          <p:cNvSpPr/>
          <p:nvPr>
            <p:custDataLst>
              <p:tags r:id="rId91"/>
            </p:custDataLst>
          </p:nvPr>
        </p:nvSpPr>
        <p:spPr>
          <a:xfrm>
            <a:off x="11064839" y="31775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1" name="OTLSHAPE_M_4230233b5cc44d1e9207e5aaa840fa79_Title"/>
          <p:cNvSpPr txBox="1"/>
          <p:nvPr>
            <p:custDataLst>
              <p:tags r:id="rId92"/>
            </p:custDataLst>
          </p:nvPr>
        </p:nvSpPr>
        <p:spPr>
          <a:xfrm>
            <a:off x="484922" y="4003889"/>
            <a:ext cx="1079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12" smtClean="0">
                <a:solidFill>
                  <a:schemeClr val="lt1"/>
                </a:solidFill>
                <a:latin typeface="Segoe UI" panose="020B0502040204020203" pitchFamily="34" charset="0"/>
              </a:rPr>
              <a:t>Dr. Seuss is born</a:t>
            </a:r>
            <a:endParaRPr lang="en-US" sz="1100" b="1" spc="-12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42" name="OTLSHAPE_M_4230233b5cc44d1e9207e5aaa840fa79_Date"/>
          <p:cNvSpPr txBox="1"/>
          <p:nvPr>
            <p:custDataLst>
              <p:tags r:id="rId93"/>
            </p:custDataLst>
          </p:nvPr>
        </p:nvSpPr>
        <p:spPr>
          <a:xfrm>
            <a:off x="691741" y="3809579"/>
            <a:ext cx="6731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smtClean="0">
                <a:solidFill>
                  <a:schemeClr val="lt1"/>
                </a:solidFill>
                <a:latin typeface="Segoe UI" panose="020B0502040204020203" pitchFamily="34" charset="0"/>
              </a:rPr>
              <a:t>Mar 2, 1904</a:t>
            </a:r>
            <a:endParaRPr lang="en-US" sz="1000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43" name="OTLSHAPE_M_4230233b5cc44d1e9207e5aaa840fa79_Shape"/>
          <p:cNvSpPr/>
          <p:nvPr>
            <p:custDataLst>
              <p:tags r:id="rId94"/>
            </p:custDataLst>
          </p:nvPr>
        </p:nvSpPr>
        <p:spPr>
          <a:xfrm>
            <a:off x="952980" y="36093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4" name="OTLSHAPE_M_61b61d1c154d40408385244f9fa62858_Title"/>
          <p:cNvSpPr txBox="1"/>
          <p:nvPr>
            <p:custDataLst>
              <p:tags r:id="rId95"/>
            </p:custDataLst>
          </p:nvPr>
        </p:nvSpPr>
        <p:spPr>
          <a:xfrm>
            <a:off x="2533139" y="3993923"/>
            <a:ext cx="1803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 smtClean="0">
                <a:solidFill>
                  <a:schemeClr val="lt1"/>
                </a:solidFill>
                <a:latin typeface="Segoe UI" panose="020B0502040204020203" pitchFamily="34" charset="0"/>
              </a:rPr>
              <a:t>Graduates from Dartmouth</a:t>
            </a:r>
            <a:endParaRPr lang="en-US" sz="1100" b="1" spc="-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45" name="OTLSHAPE_M_61b61d1c154d40408385244f9fa62858_Date"/>
          <p:cNvSpPr txBox="1"/>
          <p:nvPr>
            <p:custDataLst>
              <p:tags r:id="rId96"/>
            </p:custDataLst>
          </p:nvPr>
        </p:nvSpPr>
        <p:spPr>
          <a:xfrm>
            <a:off x="3293509" y="3799613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1925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46" name="OTLSHAPE_M_61b61d1c154d40408385244f9fa62858_Shape"/>
          <p:cNvSpPr/>
          <p:nvPr>
            <p:custDataLst>
              <p:tags r:id="rId97"/>
            </p:custDataLst>
          </p:nvPr>
        </p:nvSpPr>
        <p:spPr>
          <a:xfrm>
            <a:off x="3360565" y="36093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7" name="OTLSHAPE_M_ef318cb458164960a3cbdfdc74139694_Title"/>
          <p:cNvSpPr txBox="1"/>
          <p:nvPr>
            <p:custDataLst>
              <p:tags r:id="rId98"/>
            </p:custDataLst>
          </p:nvPr>
        </p:nvSpPr>
        <p:spPr>
          <a:xfrm>
            <a:off x="3193583" y="4459758"/>
            <a:ext cx="939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10" smtClean="0">
                <a:solidFill>
                  <a:schemeClr val="lt1"/>
                </a:solidFill>
                <a:latin typeface="Segoe UI" panose="020B0502040204020203" pitchFamily="34" charset="0"/>
              </a:rPr>
              <a:t>Leaves Oxford</a:t>
            </a:r>
            <a:endParaRPr lang="en-US" sz="1100" b="1" spc="-1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48" name="OTLSHAPE_M_ef318cb458164960a3cbdfdc74139694_Date"/>
          <p:cNvSpPr txBox="1"/>
          <p:nvPr>
            <p:custDataLst>
              <p:tags r:id="rId99"/>
            </p:custDataLst>
          </p:nvPr>
        </p:nvSpPr>
        <p:spPr>
          <a:xfrm>
            <a:off x="3524460" y="4265448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1927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49" name="OTLSHAPE_M_ef318cb458164960a3cbdfdc74139694_Shape"/>
          <p:cNvSpPr/>
          <p:nvPr>
            <p:custDataLst>
              <p:tags r:id="rId100"/>
            </p:custDataLst>
          </p:nvPr>
        </p:nvSpPr>
        <p:spPr>
          <a:xfrm>
            <a:off x="3591516" y="36093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0" name="OTLSHAPE_M_8529c8a8d2784891a9dc4f2840e6cb52_Title"/>
          <p:cNvSpPr txBox="1"/>
          <p:nvPr>
            <p:custDataLst>
              <p:tags r:id="rId101"/>
            </p:custDataLst>
          </p:nvPr>
        </p:nvSpPr>
        <p:spPr>
          <a:xfrm>
            <a:off x="4375081" y="4456965"/>
            <a:ext cx="15875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chemeClr val="lt1"/>
                </a:solidFill>
                <a:latin typeface="Segoe UI" panose="020B0502040204020203" pitchFamily="34" charset="0"/>
              </a:rPr>
              <a:t>Horton Hatches the Egg</a:t>
            </a:r>
            <a:endParaRPr lang="en-US" sz="1100" b="1" spc="-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51" name="OTLSHAPE_M_8529c8a8d2784891a9dc4f2840e6cb52_Date"/>
          <p:cNvSpPr txBox="1"/>
          <p:nvPr>
            <p:custDataLst>
              <p:tags r:id="rId102"/>
            </p:custDataLst>
          </p:nvPr>
        </p:nvSpPr>
        <p:spPr>
          <a:xfrm>
            <a:off x="5026591" y="4262655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1940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52" name="OTLSHAPE_M_8529c8a8d2784891a9dc4f2840e6cb52_Shape"/>
          <p:cNvSpPr/>
          <p:nvPr>
            <p:custDataLst>
              <p:tags r:id="rId103"/>
            </p:custDataLst>
          </p:nvPr>
        </p:nvSpPr>
        <p:spPr>
          <a:xfrm>
            <a:off x="5093647" y="36093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3" name="OTLSHAPE_M_88d1b72a24a54afa8c510829c4c0a498_Title"/>
          <p:cNvSpPr txBox="1"/>
          <p:nvPr>
            <p:custDataLst>
              <p:tags r:id="rId104"/>
            </p:custDataLst>
          </p:nvPr>
        </p:nvSpPr>
        <p:spPr>
          <a:xfrm>
            <a:off x="4625876" y="4979147"/>
            <a:ext cx="17780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chemeClr val="lt1"/>
                </a:solidFill>
                <a:latin typeface="Segoe UI" panose="020B0502040204020203" pitchFamily="34" charset="0"/>
              </a:rPr>
              <a:t>Joins the army as a captain</a:t>
            </a:r>
            <a:endParaRPr lang="en-US" sz="1100" b="1" spc="-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54" name="OTLSHAPE_M_88d1b72a24a54afa8c510829c4c0a498_Date"/>
          <p:cNvSpPr txBox="1"/>
          <p:nvPr>
            <p:custDataLst>
              <p:tags r:id="rId105"/>
            </p:custDataLst>
          </p:nvPr>
        </p:nvSpPr>
        <p:spPr>
          <a:xfrm>
            <a:off x="5373334" y="4784837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1943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55" name="OTLSHAPE_M_88d1b72a24a54afa8c510829c4c0a498_Shape"/>
          <p:cNvSpPr/>
          <p:nvPr>
            <p:custDataLst>
              <p:tags r:id="rId106"/>
            </p:custDataLst>
          </p:nvPr>
        </p:nvSpPr>
        <p:spPr>
          <a:xfrm>
            <a:off x="5440390" y="36093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6" name="OTLSHAPE_M_1505510f7c77467b9be921b2c158d3b0_Title"/>
          <p:cNvSpPr txBox="1"/>
          <p:nvPr>
            <p:custDataLst>
              <p:tags r:id="rId107"/>
            </p:custDataLst>
          </p:nvPr>
        </p:nvSpPr>
        <p:spPr>
          <a:xfrm>
            <a:off x="5810863" y="5576291"/>
            <a:ext cx="10287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If I Ran the Zoo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57" name="OTLSHAPE_M_1505510f7c77467b9be921b2c158d3b0_Date"/>
          <p:cNvSpPr txBox="1"/>
          <p:nvPr>
            <p:custDataLst>
              <p:tags r:id="rId108"/>
            </p:custDataLst>
          </p:nvPr>
        </p:nvSpPr>
        <p:spPr>
          <a:xfrm>
            <a:off x="6182296" y="5381981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1950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58" name="OTLSHAPE_M_1505510f7c77467b9be921b2c158d3b0_Shape"/>
          <p:cNvSpPr/>
          <p:nvPr>
            <p:custDataLst>
              <p:tags r:id="rId109"/>
            </p:custDataLst>
          </p:nvPr>
        </p:nvSpPr>
        <p:spPr>
          <a:xfrm>
            <a:off x="6249351" y="36093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9" name="OTLSHAPE_M_2d75a0d904d74cd6abd3141e5a0aedb1_Title"/>
          <p:cNvSpPr txBox="1"/>
          <p:nvPr>
            <p:custDataLst>
              <p:tags r:id="rId110"/>
            </p:custDataLst>
          </p:nvPr>
        </p:nvSpPr>
        <p:spPr>
          <a:xfrm>
            <a:off x="6088350" y="6081203"/>
            <a:ext cx="20828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smtClean="0">
                <a:solidFill>
                  <a:schemeClr val="lt1"/>
                </a:solidFill>
                <a:latin typeface="Segoe UI" panose="020B0502040204020203" pitchFamily="34" charset="0"/>
              </a:rPr>
              <a:t>How the Grinch Stole Christmas</a:t>
            </a:r>
            <a:endParaRPr lang="en-US" sz="1100" b="1" spc="-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60" name="OTLSHAPE_M_2d75a0d904d74cd6abd3141e5a0aedb1_Date"/>
          <p:cNvSpPr txBox="1"/>
          <p:nvPr>
            <p:custDataLst>
              <p:tags r:id="rId111"/>
            </p:custDataLst>
          </p:nvPr>
        </p:nvSpPr>
        <p:spPr>
          <a:xfrm>
            <a:off x="6991257" y="5886893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1957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61" name="OTLSHAPE_M_2d75a0d904d74cd6abd3141e5a0aedb1_Shape"/>
          <p:cNvSpPr/>
          <p:nvPr>
            <p:custDataLst>
              <p:tags r:id="rId112"/>
            </p:custDataLst>
          </p:nvPr>
        </p:nvSpPr>
        <p:spPr>
          <a:xfrm>
            <a:off x="7058313" y="36093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2" name="OTLSHAPE_M_f7d679ec711a45f592639f148c3446ae_Title"/>
          <p:cNvSpPr txBox="1"/>
          <p:nvPr>
            <p:custDataLst>
              <p:tags r:id="rId113"/>
            </p:custDataLst>
          </p:nvPr>
        </p:nvSpPr>
        <p:spPr>
          <a:xfrm>
            <a:off x="7650624" y="4006850"/>
            <a:ext cx="8128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chemeClr val="lt1"/>
                </a:solidFill>
                <a:latin typeface="Segoe UI" panose="020B0502040204020203" pitchFamily="34" charset="0"/>
              </a:rPr>
              <a:t>Fox in Socks</a:t>
            </a:r>
            <a:endParaRPr lang="en-US" sz="1100" b="1" spc="-1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63" name="OTLSHAPE_M_f7d679ec711a45f592639f148c3446ae_Date"/>
          <p:cNvSpPr txBox="1"/>
          <p:nvPr>
            <p:custDataLst>
              <p:tags r:id="rId114"/>
            </p:custDataLst>
          </p:nvPr>
        </p:nvSpPr>
        <p:spPr>
          <a:xfrm>
            <a:off x="7915694" y="3812540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1965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64" name="OTLSHAPE_M_f7d679ec711a45f592639f148c3446ae_Shape"/>
          <p:cNvSpPr/>
          <p:nvPr>
            <p:custDataLst>
              <p:tags r:id="rId115"/>
            </p:custDataLst>
          </p:nvPr>
        </p:nvSpPr>
        <p:spPr>
          <a:xfrm>
            <a:off x="7982750" y="36093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5" name="OTLSHAPE_M_6b30589156b1418c91bbb51e2831a861_Title"/>
          <p:cNvSpPr txBox="1"/>
          <p:nvPr>
            <p:custDataLst>
              <p:tags r:id="rId116"/>
            </p:custDataLst>
          </p:nvPr>
        </p:nvSpPr>
        <p:spPr>
          <a:xfrm>
            <a:off x="7404511" y="5576413"/>
            <a:ext cx="1993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Marries Audrey Stone Dimond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66" name="OTLSHAPE_M_6b30589156b1418c91bbb51e2831a861_Date"/>
          <p:cNvSpPr txBox="1"/>
          <p:nvPr>
            <p:custDataLst>
              <p:tags r:id="rId117"/>
            </p:custDataLst>
          </p:nvPr>
        </p:nvSpPr>
        <p:spPr>
          <a:xfrm>
            <a:off x="8262120" y="5382103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1968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67" name="OTLSHAPE_M_6b30589156b1418c91bbb51e2831a861_Shape"/>
          <p:cNvSpPr/>
          <p:nvPr>
            <p:custDataLst>
              <p:tags r:id="rId118"/>
            </p:custDataLst>
          </p:nvPr>
        </p:nvSpPr>
        <p:spPr>
          <a:xfrm>
            <a:off x="8329176" y="36093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8" name="OTLSHAPE_M_e2ca63a22e3f4d219e3e952c997b0c01_Title"/>
          <p:cNvSpPr txBox="1"/>
          <p:nvPr>
            <p:custDataLst>
              <p:tags r:id="rId119"/>
            </p:custDataLst>
          </p:nvPr>
        </p:nvSpPr>
        <p:spPr>
          <a:xfrm>
            <a:off x="8224351" y="4995672"/>
            <a:ext cx="19685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lt1"/>
                </a:solidFill>
                <a:latin typeface="Segoe UI" panose="020B0502040204020203" pitchFamily="34" charset="0"/>
              </a:rPr>
              <a:t>Oh, the Thinks You Can Think!</a:t>
            </a:r>
            <a:endParaRPr lang="en-US" sz="1100" b="1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69" name="OTLSHAPE_M_e2ca63a22e3f4d219e3e952c997b0c01_Date"/>
          <p:cNvSpPr txBox="1"/>
          <p:nvPr>
            <p:custDataLst>
              <p:tags r:id="rId120"/>
            </p:custDataLst>
          </p:nvPr>
        </p:nvSpPr>
        <p:spPr>
          <a:xfrm>
            <a:off x="9071082" y="4801362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1975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70" name="OTLSHAPE_M_e2ca63a22e3f4d219e3e952c997b0c01_Shape"/>
          <p:cNvSpPr/>
          <p:nvPr>
            <p:custDataLst>
              <p:tags r:id="rId121"/>
            </p:custDataLst>
          </p:nvPr>
        </p:nvSpPr>
        <p:spPr>
          <a:xfrm>
            <a:off x="9138138" y="36093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1" name="OTLSHAPE_M_8780ed99a535462fafcaabdc403b4425_Title"/>
          <p:cNvSpPr txBox="1"/>
          <p:nvPr>
            <p:custDataLst>
              <p:tags r:id="rId122"/>
            </p:custDataLst>
          </p:nvPr>
        </p:nvSpPr>
        <p:spPr>
          <a:xfrm>
            <a:off x="9503108" y="4501261"/>
            <a:ext cx="14986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chemeClr val="lt1"/>
                </a:solidFill>
                <a:latin typeface="Segoe UI" panose="020B0502040204020203" pitchFamily="34" charset="0"/>
              </a:rPr>
              <a:t>Awarded Pulitzer Prize</a:t>
            </a:r>
            <a:endParaRPr lang="en-US" sz="1100" b="1" spc="-6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72" name="OTLSHAPE_M_8780ed99a535462fafcaabdc403b4425_Date"/>
          <p:cNvSpPr txBox="1"/>
          <p:nvPr>
            <p:custDataLst>
              <p:tags r:id="rId123"/>
            </p:custDataLst>
          </p:nvPr>
        </p:nvSpPr>
        <p:spPr>
          <a:xfrm>
            <a:off x="10110994" y="4306951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1984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73" name="OTLSHAPE_M_8780ed99a535462fafcaabdc403b4425_Shape"/>
          <p:cNvSpPr/>
          <p:nvPr>
            <p:custDataLst>
              <p:tags r:id="rId124"/>
            </p:custDataLst>
          </p:nvPr>
        </p:nvSpPr>
        <p:spPr>
          <a:xfrm>
            <a:off x="10178050" y="3609340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4" name="OTLSHAPE_M_a003dbc5e1974ea682de1701b712d0d4_Title"/>
          <p:cNvSpPr txBox="1"/>
          <p:nvPr>
            <p:custDataLst>
              <p:tags r:id="rId125"/>
            </p:custDataLst>
          </p:nvPr>
        </p:nvSpPr>
        <p:spPr>
          <a:xfrm>
            <a:off x="10144757" y="4006850"/>
            <a:ext cx="1600200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lt1"/>
                </a:solidFill>
                <a:latin typeface="Segoe UI" panose="020B0502040204020203" pitchFamily="34" charset="0"/>
              </a:rPr>
              <a:t>Oh, the Places You’ll Go!</a:t>
            </a:r>
            <a:endParaRPr lang="en-US" sz="1100" b="1" spc="-8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75" name="OTLSHAPE_M_a003dbc5e1974ea682de1701b712d0d4_Date"/>
          <p:cNvSpPr txBox="1"/>
          <p:nvPr>
            <p:custDataLst>
              <p:tags r:id="rId126"/>
            </p:custDataLst>
          </p:nvPr>
        </p:nvSpPr>
        <p:spPr>
          <a:xfrm>
            <a:off x="10804480" y="3812540"/>
            <a:ext cx="2794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4" smtClean="0">
                <a:solidFill>
                  <a:schemeClr val="lt1"/>
                </a:solidFill>
                <a:latin typeface="Segoe UI" panose="020B0502040204020203" pitchFamily="34" charset="0"/>
              </a:rPr>
              <a:t>1990</a:t>
            </a:r>
            <a:endParaRPr lang="en-US" sz="1000" spc="-14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476" name="OTLSHAPE_M_a003dbc5e1974ea682de1701b712d0d4_Shape"/>
          <p:cNvSpPr/>
          <p:nvPr>
            <p:custDataLst>
              <p:tags r:id="rId127"/>
            </p:custDataLst>
          </p:nvPr>
        </p:nvSpPr>
        <p:spPr>
          <a:xfrm>
            <a:off x="10871536" y="3609340"/>
            <a:ext cx="152400" cy="177800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M_c1912ccd81564882b542ae0d6253aabf_Shape"/>
          <p:cNvSpPr/>
          <p:nvPr>
            <p:custDataLst>
              <p:tags r:id="rId128"/>
            </p:custDataLst>
          </p:nvPr>
        </p:nvSpPr>
        <p:spPr>
          <a:xfrm>
            <a:off x="332522" y="6265523"/>
            <a:ext cx="152400" cy="157779"/>
          </a:xfrm>
          <a:prstGeom prst="teardrop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TLSHAPE_M_3e57721873ce43f0bdae5298634b4c4e_Shape"/>
          <p:cNvSpPr/>
          <p:nvPr>
            <p:custDataLst>
              <p:tags r:id="rId129"/>
            </p:custDataLst>
          </p:nvPr>
        </p:nvSpPr>
        <p:spPr>
          <a:xfrm>
            <a:off x="330592" y="6494914"/>
            <a:ext cx="152400" cy="177800"/>
          </a:xfrm>
          <a:prstGeom prst="star8">
            <a:avLst/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412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pudWxsLCJFZGl0aW9uIjoiUGx1cyIsIklzUGx1c0VkaXRpb24iOnRydWV9LCJFZmZlY3QiOjAsIlN0eWxlIjp7IiRpZCI6IjMiLCJUaW1lYmFuZFN0eWxlIjp7IiRpZCI6IjQiLCJTY2FsZU1hcmtpbmciOjAsIlNoYXBlIjoxMywiU2hhcGVTdHlsZSI6eyIkaWQiOiI1IiwiTWFyZ2luIjp7IiRpZCI6IjYiLCJUb3AiOjAsIkxlZnQiOjEwLCJSaWdodCI6MTAsIkJvdHRvbSI6MH0sIlBhZGRpbmciOnsiJGlkIjoiNyIsIlRvcCI6NSwiTGVmdCI6MTMsIlJpZ2h0IjoxMywiQm90dG9tIjo1fSwiQmFja2dyb3VuZCI6eyIkaWQiOiI4IiwiQ29sb3IiOnsiJGlkIjoiOSIsIkEiOjI1NSwiUiI6MjM5LCJHIjo3MiwiQiI6NDZ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YsIkZvbnROYW1lIjoiU2Vnb2UgVUkiLCJJc0JvbGQiOnRydWUsIklzSXRhbGljIjpmYWxzZSwiSXNVbmRlcmxpbmVkIjpmYWxzZSwiUGFyZW50U3R5bGUiOm51bGx9LCJBdXRvU2l6ZSI6MCwiRm9yZWdyb3VuZCI6eyIkaWQiOiIxNSIsIkNvbG9yIjp7IiRpZCI6IjE2IiwiQSI6MjU1LCJSIjoyNTUsIkciOjI1NSwiQiI6MjU1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TZWdvZSBVS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MsIkFic29sdXRlUG9zaXRpb24iOjI1OS4xOTk5ODIsIk1hcmdpbiI6eyIkaWQiOiI0OSIsIlRvcCI6MCwiTGVmdCI6MTAsIlJpZ2h0IjoxMCwiQm90dG9tIjowfSwiUGFkZGluZyI6eyIkaWQiOiI1MCIsIlRvcCI6MCwiTGVmdCI6MCwiUmlnaHQiOjAsIkJvdHRvbSI6MH0sIkJhY2tncm91bmQiOnsiJGlkIjoiNTEiLCJDb2xvciI6eyIkaWQiOiI1MiIsIkEiOjI1NSwiUiI6MTE1LCJHIjoxMTUsIkIiOjExNX19LCJJc1Zpc2libGUiOnRydWUsIldpZHRoIjowLjAsIkhlaWdodCI6MC4wLCJCb3JkZXJTdHlsZSI6bnVsbCwiUGFyZW50U3R5bGUiOm51bGx9LCJEZWZhdWx0TWlsZXN0b25lU3R5bGUiOnsiJGlkIjoiNTMiLCJTaGFwZSI6O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I1NSwiRyI6MjU1LCJCIjoyNTV9fSwiTGluZVdlaWdodCI6MS4wLCJMaW5lVHlwZSI6MCwiUGFyZW50U3R5bGUiOm51bGx9LCJJc0JlbG93VGltZWJhbmQiOmZhbHNlLCJIaWRlRGF0ZSI6ZmFsc2UsIlNoYXBlU2l6ZSI6MC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I1NSwiRyI6MjU1LCJCIjoyNTV9fSwiSXNWaXNpYmxlIjp0cnVlLCJXaWR0aCI6MTIuMCwiSGVpZ2h0IjoxNC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lNlZ29lIFVJIiwiSXNCb2xkIjp0cnVlLCJJc0l0YWxpYyI6ZmFsc2UsIklzVW5kZXJsaW5lZCI6ZmFsc2UsIlBhcmVudFN0eWxlIjpudWxsfSwiQXV0b1NpemUiOjAsIkZvcmVncm91bmQiOnsiJGlkIjoiNjkiLCJDb2xvciI6eyIkaWQiOiI3MCIsIkEiOjI1NSwiUiI6MjU1LCJHIjoyNTUsIkIiOjI1NX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lNlZ29lIFVJIiwiSXNCb2xkIjpmYWxzZSwiSXNJdGFsaWMiOmZhbHNlLCJJc1VuZGVybGluZWQiOmZhbHNlLCJQYXJlbnRTdHlsZSI6bnVsbH0sIkF1dG9TaXplIjowLCJGb3JlZ3JvdW5kIjp7IiRpZCI6Ijc2IiwiQ29sb3IiOnsiJGlkIjoiNzciLCJBIjoyNTUsIlIiOjI1NSwiRyI6MjU1LCJCIjoyNTV9fSwiTWF4V2lkdGgiOjIwMC4wLCJNYXhIZWlnaHQiOiJJbmZpbml0eSIsIlNtYXJ0Rm9yZWdyb3VuZElzQWN0aXZlIjpmYWxzZSwiSG9yaXpvbnRhbEFsaWdubWVudCI6MCwiVmVydGljYWxBbGlnbm1lbnQiOjAsIlNtYXJ0Rm9yZWdyb3VuZCI6bnVsb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yIiwiRGF0ZVBhcnRJc1Zpc2libGUiOnRydWUsIlRpbWVQYXJ0SXNWaXNpYmxlIjpmYWxzZX19LCJJc1Zpc2libGUiOnRydWUsIlBhcmVudFN0eWxlIjpudWxsfSwiRGVmYXVsdFRhc2tTdHlsZSI6eyIkaWQiOiI4MyIsIlNoYXBlIjoyLCJTaGFwZVRoaWNrbmVzcyI6MSwiRHVyYXRpb25Gb3JtYXQiOjA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IzNywiRyI6MTI1LCJCIjo0OX19LCJNYXhXaWR0aCI6MjAwLjAsIk1heEhlaWdodCI6IkluZmluaXR5IiwiU21hcnRGb3JlZ3JvdW5kSXNBY3RpdmUiOmZhbHNlLCJIb3Jpem9udGFsQWxpZ25tZW50IjowLCJWZXJ0aWNhbEFsaWdubWVudCI6MCwiU21hcnRGb3JlZ3JvdW5kIjpudWxsLCJNYXJnaW4iOnsiJGlkIjoiOTUiLCJUb3AiOjAsIkxlZnQiOjAsIlJpZ2h0IjowLCJCb3R0b20iOjB9LCJQYWRkaW5nIjp7IiRpZCI6Ijk2IiwiVG9wIjowLCJMZWZ0IjowLCJSaWdodCI6MCwiQm90dG9tIjowfSwiQmFja2dyb3VuZCI6eyIkaWQiOiI5NyIsIkNvbG9yIjp7IiRyZWYiOiIyMCJ9fSwiSXNWaXNpYmxlIjp0cnVlLCJXaWR0aCI6MC4wLCJIZWlnaHQiOjAuMCwiQm9yZGVyU3R5bGUiOm51bGwsIlBhcmVudFN0eWxlIjpudWxsfSwiSG9yaXpvbnR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lZlcnRpY2FsQ29ubmVjdG9yU3R5bGUiOnsiJGlkIjoiMTAxIiwiTGluZUNvbG9yIjp7IiRpZCI6IjEwMiIsIiR0eXBlIjoiTkxSRS5Db21tb24uRG9tLlNvbGlkQ29sb3JCcnVzaCwgTkxSRS5Db21tb24iLCJDb2xvciI6eyIkaWQiOiIxMDM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EwNCIsIk1hcmdpbiI6eyIkaWQiOiIxMDUiLCJUb3AiOjAsIkxlZnQiOjQsIlJpZ2h0Ijo0LCJCb3R0b20iOjB9LCJQYWRkaW5nIjp7IiRpZCI6IjEwNiIsIlRvcCI6MCwiTGVmdCI6MCwiUmlnaHQiOjAsIkJvdHRvbSI6MH0sIkJhY2tncm91bmQiOnsiJGlkIjoiMTA3IiwiQ29sb3IiOnsiJGlkIjoiMTA4IiwiQSI6MjU1LCJSIjowLCJHIjoxMTQsIkIiOjE4OH19LCJJc1Zpc2libGUiOnRydWUsIldpZHRoIjowLjAsIkhlaWdodCI6MTYuMCwiQm9yZGVyU3R5bGUiOnsiJGlkIjoiMTA5IiwiTGluZUNvbG9yIjp7IiRpZCI6IjExMCIsIiR0eXBlIjoiTkxSRS5Db21tb24uRG9tLlNvbGlkQ29sb3JCcnVzaCwgTkxSRS5Db21tb24iLCJDb2xvciI6eyIkaWQiOiIxMTEiLCJBIjoyNTUsIlIiOjI1NSwiRyI6MCwiQiI6MH19LCJMaW5lV2VpZ2h0IjowLjAsIkxpbmVUeXBlIjowLCJQYXJlbnRTdHlsZSI6bnVsbH0sIlBhcmVudFN0eWxlIjpudWxsfSwiVGl0bGVTdHlsZSI6eyIkaWQiOiIxMTIiLCJGb250U2V0dGluZ3MiOnsiJGlkIjoiMTEzIiwiRm9udFNpemUiOjExLCJGb250TmFtZSI6IkNhbGlicmkiLCJJc0JvbGQiOnRydWUsIklzSXRhbGljIjpmYWxzZSwiSXNVbmRlcmxpbmVkIjpmYWxzZSwiUGFyZW50U3R5bGUiOm51bGx9LCJBdXRvU2l6ZSI6MCwiRm9yZWdyb3VuZCI6eyIkaWQiOiIxMTQiLCJDb2xvciI6eyIkaWQiOiIxMTUiLCJBIjoyNTUsIlIiOjAsIkciOjAsIkIiOjB9fSwiTWF4V2lkdGgiOjk2MC4wLCJNYXhIZWlnaHQiOiJJbmZpbml0eSIsIlNtYXJ0Rm9yZWdyb3VuZElzQWN0aXZlIjpmYWxzZSwiSG9yaXpvbnRhbEFsaWdubWVudCI6MSwiVmVydGljYWxBbGlnbm1lbnQiOjAsIlNtYXJ0Rm9yZWdyb3VuZCI6bnVsbCwiTWFyZ2luIjp7IiRpZCI6IjExNiIsIlRvcCI6MCwiTGVmdCI6MCwiUmlnaHQiOjAsIkJvdHRvbSI6MH0sIlBhZGRpbmciOnsiJGlkIjoiMTE3IiwiVG9wIjowLCJMZWZ0IjowLCJSaWdodCI6MCwiQm90dG9tIjowfSwiQmFja2dyb3VuZCI6eyIkaWQiOiIxMTgiLCJDb2xvciI6eyIkcmVmIjoiMjAifX0sIklzVmlzaWJsZSI6dHJ1ZSwiV2lkdGgiOjAuMCwiSGVpZ2h0IjowLjAsIkJvcmRlclN0eWxlIjpudWxsLCJQYXJlbnRTdHlsZSI6bnVsbH0sIkRhdGVTdHlsZSI6eyIkaWQiOiIxMTkiLCJGb250U2V0dGluZ3MiOnsiJGlkIjoiMTIwIiwiRm9udFNpemUiOjEwLCJGb250TmFtZSI6IkNhbGlicmkiLCJJc0JvbGQiOmZhbHNlLCJJc0l0YWxpYyI6ZmFsc2UsIklzVW5kZXJsaW5lZCI6ZmFsc2UsIlBhcmVudFN0eWxlIjpudWxsfSwiQXV0b1NpemUiOjAsIkZvcmVncm91bmQiOnsiJGlkIjoiMTIxIiwiQ29sb3IiOnsiJGlkIjoiMTIyIiwiQSI6MjU1LCJSIjo2OCwiRyI6ODQsIkIiOjEwNn19LCJNYXhXaWR0aCI6MjAwLjAsIk1heEhlaWdodCI6IkluZmluaXR5IiwiU21hcnRGb3JlZ3JvdW5kSXNBY3RpdmUiOmZhbHNlLCJIb3Jpem9udGFsQWxpZ25tZW50IjowLCJWZXJ0aWNhbEFsaWdubWVudCI6MCwiU21hcnRGb3JlZ3JvdW5kIjpudWxs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4IiwiU3RhcnREYXRlIjoiMDAwMS0wMS0wMVQwMDowMDowMCIsIkVuZERhdGUiOiIxOTkxLTA5LTA0VDIzOjU5OjAwWiIsIkZvcm1hdCI6Ik1NTSIsIlR5cGUiOjQsIkF1dG9EYXRlUmFuZ2UiOnRydWUsIldvcmtpbmdEYXlzIjozMSwiVG9kYXlNYXJrZXJUZXh0IjoiVG9kYXkiLCJBdXRvU2NhbGVUeXBlIjp0cnVlfSwiTWlsZXN0b25lcyI6W3siJGlkIjoiMTI5IiwiRGF0ZSI6IjE5MDQtMDMtMDJUMjM6NTk6MDBaIiwiU3R5bGUiOnsiJGlkIjoiMTMwIiwiU2hhcGUiOjE0LCJDb25uZWN0b3JNYXJnaW4iOnsiJGlkIjoiMTMxIiwiVG9wIjowLCJMZWZ0IjoyLCJSaWdodCI6MiwiQm90dG9tIjowfSwiQ29ubmVjdG9yU3R5bGUiOnsiJGlkIjoiMTMyIiwiTGluZUNvbG9yIjp7IiRyZWYiOiI1NiJ9LCJMaW5lV2VpZ2h0IjoxLjAsIkxpbmVUeXBlIjowLCJQYXJlbnRTdHlsZSI6bnVsbH0sIklzQmVsb3dUaW1lYmFuZCI6dHJ1ZSwiSGlkZURhdGUiOmZhbHNlLCJTaGFwZVNpemUiOjAsIlNwYWNpbmciOjIuMCwiUGFkZGluZyI6eyIkaWQiOiIxMzMiLCJUb3AiOjcsIkxlZnQiOjMsIlJpZ2h0IjowLCJCb3R0b20iOjJ9LCJTaGFwZVN0eWxlIjp7IiRpZCI6IjEzNCIsIk1hcmdpbiI6eyIkaWQiOiIxMzUiLCJUb3AiOjAsIkxlZnQiOjAsIlJpZ2h0IjowLCJCb3R0b20iOjB9LCJQYWRkaW5nIjp7IiRpZCI6IjEzNiIsIlRvcCI6MCwiTGVmdCI6MCwiUmlnaHQiOjAsIkJvdHRvbSI6MH0sIkJhY2tncm91bmQiOnsiJGlkIjoiMTM3IiwiQ29sb3IiOnsiJGlkIjoiMTM4IiwiQSI6MjU1LCJSIjoyNTUsIkciOjI1NSwiQiI6MjU1fX0sIklzVmlzaWJsZSI6dHJ1ZSwiV2lkdGgiOjEyLjAsIkhlaWdodCI6MTQuMCwiQm9yZGVyU3R5bGUiOnsiJGlkIjoiMTM5IiwiTGluZUNvbG9yIjp7IiRyZWYiOiI2NSJ9LCJMaW5lV2VpZ2h0IjowLjAsIkxpbmVUeXBlIjowLCJQYXJlbnRTdHlsZSI6bnVsbH0sIlBhcmVudFN0eWxlIjpudWxsfSwiVGl0bGVTdHlsZSI6eyIkaWQiOiIxNDAiLCJGb250U2V0dGluZ3MiOnsiJGlkIjoiMTQxIiwiRm9udFNpemUiOjExLCJGb250TmFtZSI6IlNlZ29lIFVJIiwiSXNCb2xkIjp0cnVlLCJJc0l0YWxpYyI6ZmFsc2UsIklzVW5kZXJsaW5lZCI6ZmFsc2UsIlBhcmVudFN0eWxlIjpudWxsfSwiQXV0b1NpemUiOjIsIkZvcmVncm91bmQiOnsiJGlkIjoiMTQyIiwiQ29sb3IiOnsiJGlkIjoiMTQzIiwiQSI6MjU1LCJSIjoyNTUsIkciOjI1NSwiQiI6MjU1fX0sIk1heFdpZHRoIjoxOTAuMzE4NDIwNDEwMTU2MjUsIk1heEhlaWdodCI6IkluZmluaXR5IiwiU21hcnRGb3JlZ3JvdW5kSXNBY3RpdmUiOmZhbHNlLCJIb3Jpem9udGFsQWxpZ25tZW50IjoxLCJWZXJ0aWNhbEFsaWdubWVudCI6MCwiU21hcnRGb3JlZ3JvdW5kIjpudWxsLCJNYXJnaW4iOnsiJGlkIjoiMTQ0IiwiVG9wIjowLCJMZWZ0IjowLCJSaWdodCI6MCwiQm90dG9tIjowfSwiUGFkZGluZyI6eyIkaWQiOiIxNDUiLCJUb3AiOjAsIkxlZnQiOjAsIlJpZ2h0IjowLCJCb3R0b20iOjB9LCJCYWNrZ3JvdW5kIjp7IiRyZWYiOiI3MyJ9LCJJc1Zpc2libGUiOnRydWUsIldpZHRoIjowLjAsIkhlaWdodCI6MC4wLCJCb3JkZXJTdHlsZSI6eyIkaWQiOiIxNDYiLCJMaW5lQ29sb3IiOm51bGwsIkxpbmVXZWlnaHQiOjAuMCwiTGluZVR5cGUiOjAsIlBhcmVudFN0eWxlIjpudWxsfSwiUGFyZW50U3R5bGUiOm51bGx9LCJEYXRlU3R5bGUiOnsiJGlkIjoiMTQ3IiwiRm9udFNldHRpbmdzIjp7IiRpZCI6IjE0OCIsIkZvbnRTaXplIjoxMCwiRm9udE5hbWUiOiJTZWdvZSBVSSIsIklzQm9sZCI6ZmFsc2UsIklzSXRhbGljIjpmYWxzZSwiSXNVbmRlcmxpbmVkIjpmYWxzZSwiUGFyZW50U3R5bGUiOm51bGx9LCJBdXRvU2l6ZSI6MCwiRm9yZWdyb3VuZCI6eyIkaWQiOiIxNDkiLCJDb2xvciI6eyIkaWQiOiIxNTAiLCJBIjoyNTUsIlIiOjI1NSwiRyI6MjU1LCJCIjoyNTV9fSwiTWF4V2lkdGgiOjIwMC4wLCJNYXhIZWlnaHQiOiJJbmZpbml0eSIsIlNtYXJ0Rm9yZWdyb3VuZElzQWN0aXZlIjpmYWxzZSwiSG9yaXpvbnRhbEFsaWdubWVudCI6MCwiVmVydGljYWxBbGlnbm1lbnQiOjAsIlNtYXJ0Rm9yZWdyb3VuZCI6bnVsbCwiTWFyZ2luIjp7IiRpZCI6IjE1MSIsIlRvcCI6MCwiTGVmdCI6MCwiUmlnaHQiOjAsIkJvdHRvbSI6MH0sIlBhZGRpbmciOnsiJGlkIjoiMTUyIiwiVG9wIjowLCJMZWZ0IjowLCJSaWdodCI6MCwiQm90dG9tIjowfSwiQmFja2dyb3VuZCI6eyIkcmVmIjoiODAifSwiSXNWaXNpYmxlIjp0cnVlLCJXaWR0aCI6MC4wLCJIZWlnaHQiOjAuMCwiQm9yZGVyU3R5bGUiOnsiJGlkIjoiMTUzIiwiTGluZUNvbG9yIjpudWxsLCJMaW5lV2VpZ2h0IjowLjAsIkxpbmVUeXBlIjowLCJQYXJlbnRTdHlsZSI6bnVsbH0sIlBhcmVudFN0eWxlIjpudWxsfSwiRGF0ZUZvcm1hdCI6eyIkaWQiOiIxNT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UiLCJEYXRlUGFydElzVmlzaWJsZSI6dHJ1ZSwiVGltZVBhcnRJc1Zpc2libGUiOmZhbHNlfX0sIklzVmlzaWJsZSI6dHJ1ZSwiUGFyZW50U3R5bGUiOm51bGx9LCJJbmRleCI6MSwiUGVyY2VudGFnZUNvbXBsZXRlIjpudWxsLCJQb3NpdGlvbiI6eyJSYXRpbyI6MC4wODQ2MjM4MjI0NTk0NjgxMzIsIklzQ3VzdG9tIjp0cnVlfSwiRGF0ZUZvcm1hdCI6eyIkcmVmIjoiMTU0In0sIklkIjoiNDIzMDIzM2ItNWNjNC00ZDFlLTkyMDctZTVhYWE4NDBmYTc5IiwiSW1wb3J0SWQiOiIxIiwiVGl0bGUiOiJEci4gU2V1c3MgaXMgYm9ybiIsIk5vdGUiOm51bGwsIkh5cGVybGluayI6bnVsbCwiSXNDaGFuZ2VkIjpmYWxzZSwiSXNOZXciOmZhbHNlfSx7IiRpZCI6IjE1NiIsIkRhdGUiOiIxOTI1LTAxLTAxVDIzOjU5OjAwWiIsIlN0eWxlIjp7IiRpZCI6IjE1NyIsIlNoYXBlIjoxNCwiQ29ubmVjdG9yTWFyZ2luIjp7IiRpZCI6IjE1OCIsIlRvcCI6MCwiTGVmdCI6MiwiUmlnaHQiOjIsIkJvdHRvbSI6MH0sIkNvbm5lY3RvclN0eWxlIjp7IiRpZCI6IjE1OSIsIkxpbmVDb2xvciI6eyIkcmVmIjoiNTYifSwiTGluZVdlaWdodCI6MS4wLCJMaW5lVHlwZSI6MCwiUGFyZW50U3R5bGUiOm51bGx9LCJJc0JlbG93VGltZWJhbmQiOnRydWUsIkhpZGVEYXRlIjpmYWxzZSwiU2hhcGVTaXplIjowLCJTcGFjaW5nIjoyLjAsIlBhZGRpbmciOnsiJGlkIjoiMTYwIiwiVG9wIjo3LCJMZWZ0IjozLCJSaWdodCI6MCwiQm90dG9tIjoyfSwiU2hhcGVTdHlsZSI6eyIkaWQiOiIxNjEiLCJNYXJnaW4iOnsiJGlkIjoiMTYyIiwiVG9wIjowLCJMZWZ0IjowLCJSaWdodCI6MCwiQm90dG9tIjowfSwiUGFkZGluZyI6eyIkaWQiOiIxNjMiLCJUb3AiOjAsIkxlZnQiOjAsIlJpZ2h0IjowLCJCb3R0b20iOjB9LCJCYWNrZ3JvdW5kIjp7IiRyZWYiOiI2MiJ9LCJJc1Zpc2libGUiOnRydWUsIldpZHRoIjoxMi4wLCJIZWlnaHQiOjE0LjAsIkJvcmRlclN0eWxlIjp7IiRpZCI6IjE2NCIsIkxpbmVDb2xvciI6eyIkcmVmIjoiNjUifSwiTGluZVdlaWdodCI6MC4wLCJMaW5lVHlwZSI6MCwiUGFyZW50U3R5bGUiOm51bGx9LCJQYXJlbnRTdHlsZSI6bnVsbH0sIlRpdGxlU3R5bGUiOnsiJGlkIjoiMTY1IiwiRm9udFNldHRpbmdzIjp7IiRpZCI6IjE2NiIsIkZvbnRTaXplIjoxMSwiRm9udE5hbWUiOiJTZWdvZSBVSSIsIklzQm9sZCI6dHJ1ZSwiSXNJdGFsaWMiOmZhbHNlLCJJc1VuZGVybGluZWQiOmZhbHNlLCJQYXJlbnRTdHlsZSI6bnVsbH0sIkF1dG9TaXplIjoyLCJGb3JlZ3JvdW5kIjp7IiRpZCI6IjE2NyIsIkNvbG9yIjp7IiRpZCI6IjE2OCIsIkEiOjI1NSwiUiI6MjU1LCJHIjoyNTUsIkIiOjI1NX19LCJNYXhXaWR0aCI6MTQ4LjgyMjc1MzkwNjI1LCJNYXhIZWlnaHQiOiJJbmZpbml0eSIsIlNtYXJ0Rm9yZWdyb3VuZElzQWN0aXZlIjpmYWxzZSwiSG9yaXpvbnRhbEFsaWdubWVudCI6MSwiVmVydGljYWxBbGlnbm1lbnQiOjAsIlNtYXJ0Rm9yZWdyb3VuZCI6bnVsbCwiTWFyZ2luIjp7IiRpZCI6IjE2OSIsIlRvcCI6MCwiTGVmdCI6MCwiUmlnaHQiOjAsIkJvdHRvbSI6MH0sIlBhZGRpbmciOnsiJGlkIjoiMTcwIiwiVG9wIjowLCJMZWZ0IjowLCJSaWdodCI6MCwiQm90dG9tIjowfSwiQmFja2dyb3VuZCI6eyIkcmVmIjoiNzMifSwiSXNWaXNpYmxlIjp0cnVlLCJXaWR0aCI6MC4wLCJIZWlnaHQiOjAuMCwiQm9yZGVyU3R5bGUiOnsiJGlkIjoiMTcxIiwiTGluZUNvbG9yIjpudWxsLCJMaW5lV2VpZ2h0IjowLjAsIkxpbmVUeXBlIjowLCJQYXJlbnRTdHlsZSI6bnVsbH0sIlBhcmVudFN0eWxlIjpudWxsfSwiRGF0ZVN0eWxlIjp7IiRpZCI6IjE3MiIsIkZvbnRTZXR0aW5ncyI6eyIkaWQiOiIxNzMiLCJGb250U2l6ZSI6MTA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xNzQiLCJUb3AiOjAsIkxlZnQiOjAsIlJpZ2h0IjowLCJCb3R0b20iOjB9LCJQYWRkaW5nIjp7IiRpZCI6IjE3NSIsIlRvcCI6MCwiTGVmdCI6MCwiUmlnaHQiOjAsIkJvdHRvbSI6MH0sIkJhY2tncm91bmQiOnsiJHJlZiI6IjgwIn0sIklzVmlzaWJsZSI6dHJ1ZSwiV2lkdGgiOjAuMCwiSGVpZ2h0IjowLjAsIkJvcmRlclN0eWxlIjp7IiRpZCI6IjE3NiIsIkxpbmVDb2xvciI6bnVsbCwiTGluZVdlaWdodCI6MC4wLCJMaW5lVHlwZSI6MCwiUGFyZW50U3R5bGUiOm51bGx9LCJQYXJlbnRTdHlsZSI6bnVsbH0sIkRhdGVGb3JtYXQiOnsiJGlkIjoiMTc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zgiLCJEYXRlUGFydElzVmlzaWJsZSI6dHJ1ZSwiVGltZVBhcnRJc1Zpc2libGUiOmZhbHNlfX0sIklzVmlzaWJsZSI6dHJ1ZSwiUGFyZW50U3R5bGUiOm51bGx9LCJJbmRleCI6MiwiUGVyY2VudGFnZUNvbXBsZXRlIjpudWxsLCJQb3NpdGlvbiI6eyJSYXRpbyI6MC4wODMxNzA2MjA2MDAzODI0ODEsIklzQ3VzdG9tIjp0cnVlfSwiRGF0ZUZvcm1hdCI6eyIkcmVmIjoiMTc3In0sIklkIjoiNjFiNjFkMWMtMTU0ZC00MDQwLTgzODUtMjQ0ZjlmYTYyODU4IiwiSW1wb3J0SWQiOiIxIiwiVGl0bGUiOiJHcmFkdWF0ZXMgZnJvbSBEYXJ0bW91dGgiLCJOb3RlIjpudWxsLCJIeXBlcmxpbmsiOm51bGwsIklzQ2hhbmdlZCI6ZmFsc2UsIklzTmV3IjpmYWxzZX0seyIkaWQiOiIxNzkiLCJEYXRlIjoiMTkyNy0wMS0wMVQyMzo1OTowMFoiLCJTdHlsZSI6eyIkaWQiOiIxODAiLCJTaGFwZSI6MTQsIkNvbm5lY3Rvck1hcmdpbiI6eyIkaWQiOiIxODEiLCJUb3AiOjAsIkxlZnQiOjIsIlJpZ2h0IjoyLCJCb3R0b20iOjB9LCJDb25uZWN0b3JTdHlsZSI6eyIkaWQiOiIxODIiLCJMaW5lQ29sb3IiOnsiJHJlZiI6IjU2In0sIkxpbmVXZWlnaHQiOjEuMCwiTGluZVR5cGUiOjAsIlBhcmVudFN0eWxlIjpudWxsfSwiSXNCZWxvd1RpbWViYW5kIjp0cnVlLCJIaWRlRGF0ZSI6ZmFsc2UsIlNoYXBlU2l6ZSI6MCwiU3BhY2luZyI6Mi4wLCJQYWRkaW5nIjp7IiRpZCI6IjE4MyIsIlRvcCI6NywiTGVmdCI6MywiUmlnaHQiOjAsIkJvdHRvbSI6Mn0sIlNoYXBlU3R5bGUiOnsiJGlkIjoiMTg0IiwiTWFyZ2luIjp7IiRpZCI6IjE4NSIsIlRvcCI6MCwiTGVmdCI6MCwiUmlnaHQiOjAsIkJvdHRvbSI6MH0sIlBhZGRpbmciOnsiJGlkIjoiMTg2IiwiVG9wIjowLCJMZWZ0IjowLCJSaWdodCI6MCwiQm90dG9tIjowfSwiQmFja2dyb3VuZCI6eyIkcmVmIjoiNjIifSwiSXNWaXNpYmxlIjp0cnVlLCJXaWR0aCI6MTIuMCwiSGVpZ2h0IjoxNC4wLCJCb3JkZXJTdHlsZSI6eyIkaWQiOiIxODciLCJMaW5lQ29sb3IiOnsiJHJlZiI6IjY1In0sIkxpbmVXZWlnaHQiOjAuMCwiTGluZVR5cGUiOjAsIlBhcmVudFN0eWxlIjpudWxsfSwiUGFyZW50U3R5bGUiOm51bGx9LCJUaXRsZVN0eWxlIjp7IiRpZCI6IjE4OCIsIkZvbnRTZXR0aW5ncyI6eyIkaWQiOiIxODkiLCJGb250U2l6ZSI6MTEsIkZvbnROYW1lIjoiU2Vnb2UgVUkiLCJJc0JvbGQiOnRydWUsIklzSXRhbGljIjpmYWxzZSwiSXNVbmRlcmxpbmVkIjpmYWxzZSwiUGFyZW50U3R5bGUiOm51bGx9LCJBdXRvU2l6ZSI6MiwiRm9yZWdyb3VuZCI6eyIkaWQiOiIxOTAiLCJDb2xvciI6eyIkaWQiOiIxOTEiLCJBIjoyNTUsIlIiOjI1NSwiRyI6MjU1LCJCIjoyNTV9fSwiTWF4V2lkdGgiOjMwMS42MDUzNDY2Nzk2ODc1LCJNYXhIZWlnaHQiOiJJbmZpbml0eSIsIlNtYXJ0Rm9yZWdyb3VuZElzQWN0aXZlIjpmYWxzZSwiSG9yaXpvbnRhbEFsaWdubWVudCI6MSwiVmVydGljYWxBbGlnbm1lbnQiOjAsIlNtYXJ0Rm9yZWdyb3VuZCI6bnVsbCwiTWFyZ2luIjp7IiRpZCI6IjE5MiIsIlRvcCI6MCwiTGVmdCI6MCwiUmlnaHQiOjAsIkJvdHRvbSI6MH0sIlBhZGRpbmciOnsiJGlkIjoiMTkzIiwiVG9wIjowLCJMZWZ0IjowLCJSaWdodCI6MCwiQm90dG9tIjowfSwiQmFja2dyb3VuZCI6eyIkcmVmIjoiNzMifSwiSXNWaXNpYmxlIjp0cnVlLCJXaWR0aCI6MC4wLCJIZWlnaHQiOjAuMCwiQm9yZGVyU3R5bGUiOnsiJGlkIjoiMTk0IiwiTGluZUNvbG9yIjpudWxsLCJMaW5lV2VpZ2h0IjowLjAsIkxpbmVUeXBlIjowLCJQYXJlbnRTdHlsZSI6bnVsbH0sIlBhcmVudFN0eWxlIjpudWxsfSwiRGF0ZVN0eWxlIjp7IiRpZCI6IjE5NSIsIkZvbnRTZXR0aW5ncyI6eyIkaWQiOiIxOTYiLCJGb250U2l6ZSI6MTAsIkZvbnROYW1lIjoiU2Vnb2UgVUkiLCJJc0JvbGQiOmZhbHNlLCJJc0l0YWxpYyI6ZmFsc2UsIklzVW5kZXJsaW5lZCI6ZmFsc2UsIlBhcmVudFN0eWxlIjpudWxsfSwiQXV0b1NpemUiOjAsIkZvcmVncm91bmQiOnsiJGlkIjoiMTk3IiwiQ29sb3IiOnsiJGlkIjoiMTk4IiwiQSI6MjU1LCJSIjoyNTUsIkciOjI1NSwiQiI6MjU1fX0sIk1heFdpZHRoIjoyMDAuMCwiTWF4SGVpZ2h0IjoiSW5maW5pdHkiLCJTbWFydEZvcmVncm91bmRJc0FjdGl2ZSI6ZmFsc2UsIkhvcml6b250YWxBbGlnbm1lbnQiOjAsIlZlcnRpY2FsQWxpZ25tZW50IjowLCJTbWFydEZvcmVncm91bmQiOm51bGwsIk1hcmdpbiI6eyIkaWQiOiIxOTkiLCJUb3AiOjAsIkxlZnQiOjAsIlJpZ2h0IjowLCJCb3R0b20iOjB9LCJQYWRkaW5nIjp7IiRpZCI6IjIwMCIsIlRvcCI6MCwiTGVmdCI6MCwiUmlnaHQiOjAsIkJvdHRvbSI6MH0sIkJhY2tncm91bmQiOnsiJHJlZiI6IjgwIn0sIklzVmlzaWJsZSI6dHJ1ZSwiV2lkdGgiOjAuMCwiSGVpZ2h0IjowLjAsIkJvcmRlclN0eWxlIjp7IiRpZCI6IjIwMSIsIkxpbmVDb2xvciI6bnVsbCwiTGluZVdlaWdodCI6MC4wLCJMaW5lVHlwZSI6MCwiUGFyZW50U3R5bGUiOm51bGx9LCJQYXJlbnRTdHlsZSI6bnVsbH0sIkRhdGVGb3JtYXQiOnsiJGlkIjoiMjA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DMiLCJEYXRlUGFydElzVmlzaWJsZSI6dHJ1ZSwiVGltZVBhcnRJc1Zpc2libGUiOmZhbHNlfX0sIklzVmlzaWJsZSI6dHJ1ZSwiUGFyZW50U3R5bGUiOm51bGx9LCJJbmRleCI6MywiUGVyY2VudGFnZUNvbXBsZXRlIjpudWxsLCJQb3NpdGlvbiI6eyJSYXRpbyI6MC4xNTEwOTY0MTk5MzQ4NzMyMiwiSXNDdXN0b20iOnRydWV9LCJEYXRlRm9ybWF0Ijp7IiRyZWYiOiIyMDIifSwiSWQiOiJlZjMxOGNiNC01ODE2LTQ5NjAtYTNjYi1kZmRjNzQxMzk2OTQiLCJJbXBvcnRJZCI6IjEiLCJUaXRsZSI6IkxlYXZlcyBPeGZvcmQiLCJOb3RlIjpudWxsLCJIeXBlcmxpbmsiOm51bGwsIklzQ2hhbmdlZCI6ZmFsc2UsIklzTmV3IjpmYWxzZX0seyIkaWQiOiIyMDQiLCJEYXRlIjoiMTkyNy0wMS0wMVQyMzo1OTowMFoiLCJTdHlsZSI6eyIkaWQiOiIyMDUiLCJTaGFwZSI6MTQsIkNvbm5lY3Rvck1hcmdpbiI6eyIkaWQiOiIyMDYiLCJUb3AiOjAsIkxlZnQiOjIsIlJpZ2h0IjoyLCJCb3R0b20iOjB9LCJDb25uZWN0b3JTdHlsZSI6eyIkaWQiOiIyMDciLCJMaW5lQ29sb3IiOnsiJGlkIjoiMjA4IiwiJHR5cGUiOiJOTFJFLkNvbW1vbi5Eb20uU29saWRDb2xvckJydXNoLCBOTFJFLkNvbW1vbiIsIkNvbG9yIjp7IiRpZCI6IjIwOSIsIkEiOjI1NSwiUiI6MjU1LCJHIjoyNTUsIkIiOjI1NX19LCJMaW5lV2VpZ2h0IjoxLjAsIkxpbmVUeXBlIjowLCJQYXJlbnRTdHlsZSI6bnVsbH0sIklzQmVsb3dUaW1lYmFuZCI6ZmFsc2UsIkhpZGVEYXRlIjpmYWxzZSwiU2hhcGVTaXplIjowLCJTcGFjaW5nIjoyLjAsIlBhZGRpbmciOnsiJGlkIjoiMjEwIiwiVG9wIjo3LCJMZWZ0IjozLCJSaWdodCI6MCwiQm90dG9tIjoyfSwiU2hhcGVTdHlsZSI6eyIkaWQiOiIyMTEiLCJNYXJnaW4iOnsiJGlkIjoiMjEyIiwiVG9wIjowLCJMZWZ0IjowLCJSaWdodCI6MCwiQm90dG9tIjowfSwiUGFkZGluZyI6eyIkaWQiOiIyMTMiLCJUb3AiOjAsIkxlZnQiOjAsIlJpZ2h0IjowLCJCb3R0b20iOjB9LCJCYWNrZ3JvdW5kIjp7IiRyZWYiOiI2MiJ9LCJJc1Zpc2libGUiOnRydWUsIldpZHRoIjoxMi4wLCJIZWlnaHQiOjE0LjAsIkJvcmRlclN0eWxlIjp7IiRpZCI6IjIxNCIsIkxpbmVDb2xvciI6eyIkcmVmIjoiNjUifSwiTGluZVdlaWdodCI6MC4wLCJMaW5lVHlwZSI6MCwiUGFyZW50U3R5bGUiOm51bGx9LCJQYXJlbnRTdHlsZSI6bnVsbH0sIlRpdGxlU3R5bGUiOnsiJGlkIjoiMjE1IiwiRm9udFNldHRpbmdzIjp7IiRpZCI6IjIxNiIsIkZvbnRTaXplIjoxMSwiRm9udE5hbWUiOiJTZWdvZSBVSSIsIklzQm9sZCI6dHJ1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MjE3IiwiVG9wIjowLCJMZWZ0IjowLCJSaWdodCI6MCwiQm90dG9tIjowfSwiUGFkZGluZyI6eyIkaWQiOiIyMTgiLCJUb3AiOjAsIkxlZnQiOjAsIlJpZ2h0IjowLCJCb3R0b20iOjB9LCJCYWNrZ3JvdW5kIjp7IiRyZWYiOiI3MyJ9LCJJc1Zpc2libGUiOnRydWUsIldpZHRoIjowLjAsIkhlaWdodCI6MC4wLCJCb3JkZXJTdHlsZSI6eyIkaWQiOiIyMTkiLCJMaW5lQ29sb3IiOm51bGwsIkxpbmVXZWlnaHQiOjAuMCwiTGluZVR5cGUiOjAsIlBhcmVudFN0eWxlIjpudWxsfSwiUGFyZW50U3R5bGUiOm51bGx9LCJEYXRlU3R5bGUiOnsiJGlkIjoiMjIwIiwiRm9udFNldHRpbmdzIjp7IiRpZCI6IjIyMS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yMiIsIlRvcCI6MCwiTGVmdCI6MCwiUmlnaHQiOjAsIkJvdHRvbSI6MH0sIlBhZGRpbmciOnsiJGlkIjoiMjIzIiwiVG9wIjowLCJMZWZ0IjowLCJSaWdodCI6MCwiQm90dG9tIjowfSwiQmFja2dyb3VuZCI6eyIkcmVmIjoiODAifSwiSXNWaXNpYmxlIjp0cnVlLCJXaWR0aCI6MC4wLCJIZWlnaHQiOjAuMCwiQm9yZGVyU3R5bGUiOnsiJGlkIjoiMjI0IiwiTGluZUNvbG9yIjpudWxsLCJMaW5lV2VpZ2h0IjowLjAsIkxpbmVUeXBlIjowLCJQYXJlbnRTdHlsZSI6bnVsbH0sIlBhcmVudFN0eWxlIjpudWxsfSwiRGF0ZUZvcm1hdCI6eyIkaWQiOiIy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yNiIsIkRhdGVQYXJ0SXNWaXNpYmxlIjp0cnVlLCJUaW1lUGFydElzVmlzaWJsZSI6ZmFsc2V9fSwiSXNWaXNpYmxlIjp0cnVlLCJQYXJlbnRTdHlsZSI6bnVsbH0sIkluZGV4Ijo0LCJQZXJjZW50YWdlQ29tcGxldGUiOm51bGwsIlBvc2l0aW9uIjp7IlJhdGlvIjowLjE1OTI0NTEwMjQ5Mzg1MTI2LCJJc0N1c3RvbSI6dHJ1ZX0sIkRhdGVGb3JtYXQiOnsiJHJlZiI6IjIyNSJ9LCJJZCI6IjVjNzIzNWQ3LTllMWItNDYwMy1hZTg0LTM4OTg4N2YzODAwNyIsIkltcG9ydElkIjoiMSIsIlRpdGxlIjoiTWFycmllcyBIZWxlbiBQYWxtZXIiLCJOb3RlIjpudWxsLCJIeXBlcmxpbmsiOm51bGwsIklzQ2hhbmdlZCI6ZmFsc2UsIklzTmV3IjpmYWxzZX0seyIkaWQiOiIyMjciLCJEYXRlIjoiMTkzNy0wMS0wMVQyMzo1OTowMFoiLCJTdHlsZSI6eyIkaWQiOiIyMjgiLCJTaGFwZSI6OCwiQ29ubmVjdG9yTWFyZ2luIjp7IiRpZCI6IjIyOSIsIlRvcCI6MCwiTGVmdCI6MiwiUmlnaHQiOjIsIkJvdHRvbSI6MH0sIkNvbm5lY3RvclN0eWxlIjp7IiRpZCI6IjIzMCIsIkxpbmVDb2xvciI6eyIkaWQiOiIyMzEiLCIkdHlwZSI6Ik5MUkUuQ29tbW9uLkRvbS5Tb2xpZENvbG9yQnJ1c2gsIE5MUkUuQ29tbW9uIiwiQ29sb3IiOnsiJGlkIjoiMjMyIiwiQSI6MjU1LCJSIjoyNTUsIkciOjI1NSwiQiI6MjU1fX0sIkxpbmVXZWlnaHQiOjEuMCwiTGluZVR5cGUiOjAsIlBhcmVudFN0eWxlIjpudWxsfSwiSXNCZWxvd1RpbWViYW5kIjpmYWxzZSwiSGlkZURhdGUiOmZhbHNlLCJTaGFwZVNpemUiOjMsIlNwYWNpbmciOjIuMCwiUGFkZGluZyI6eyIkaWQiOiIyMzMiLCJUb3AiOjcsIkxlZnQiOjMsIlJpZ2h0IjowLCJCb3R0b20iOjJ9LCJTaGFwZVN0eWxlIjp7IiRpZCI6IjIzNCIsIk1hcmdpbiI6eyIkaWQiOiIyMzUiLCJUb3AiOjAsIkxlZnQiOjAsIlJpZ2h0IjowLCJCb3R0b20iOjB9LCJQYWRkaW5nIjp7IiRpZCI6IjIzNiIsIlRvcCI6MCwiTGVmdCI6MCwiUmlnaHQiOjAsIkJvdHRvbSI6MH0sIkJhY2tncm91bmQiOnsiJGlkIjoiMjM3IiwiQ29sb3IiOnsiJGlkIjoiMjM4IiwiQSI6MjU1LCJSIjoyNTUsIkciOjI1NSwiQiI6MjU1fX0sIklzVmlzaWJsZSI6dHJ1ZSwiV2lkdGgiOjEyLjAsIkhlaWdodCI6MTIuNDIzNTQyOTc2Mzc5Mzk1LCJCb3JkZXJTdHlsZSI6eyIkaWQiOiIyMzkiLCJMaW5lQ29sb3IiOnsiJHJlZiI6IjY1In0sIkxpbmVXZWlnaHQiOjAuMCwiTGluZVR5cGUiOjAsIlBhcmVudFN0eWxlIjpudWxsfSwiUGFyZW50U3R5bGUiOm51bGx9LCJUaXRsZVN0eWxlIjp7IiRpZCI6IjI0MCIsIkZvbnRTZXR0aW5ncyI6eyIkaWQiOiIyNDEiLCJGb250U2l6ZSI6MTEsIkZvbnROYW1lIjoiU2Vnb2UgVUkiLCJJc0JvbGQiOnRydWUsIklzSXRhbGljIjpmYWxzZSwiSXNVbmRlcmxpbmVkIjpmYWxzZSwiUGFyZW50U3R5bGUiOm51bGx9LCJBdXRvU2l6ZSI6MiwiRm9yZWdyb3VuZCI6eyIkaWQiOiIyNDIiLCJDb2xvciI6eyIkaWQiOiIyNDMiLCJBIjoyNTUsIlIiOjI1NSwiRyI6MjU1LCJCIjoyNTV9fSwiTWF4V2lkdGgiOjI3OS41NTE0MjIxMTkxNDA2MiwiTWF4SGVpZ2h0IjoiSW5maW5pdHkiLCJTbWFydEZvcmVncm91bmRJc0FjdGl2ZSI6ZmFsc2UsIkhvcml6b250YWxBbGlnbm1lbnQiOjEsIlZlcnRpY2FsQWxpZ25tZW50IjowLCJTbWFydEZvcmVncm91bmQiOm51bGwsIk1hcmdpbiI6eyIkaWQiOiIyNDQiLCJUb3AiOjAsIkxlZnQiOjAsIlJpZ2h0IjowLCJCb3R0b20iOjB9LCJQYWRkaW5nIjp7IiRpZCI6IjI0NSIsIlRvcCI6MCwiTGVmdCI6MCwiUmlnaHQiOjAsIkJvdHRvbSI6MH0sIkJhY2tncm91bmQiOnsiJHJlZiI6IjczIn0sIklzVmlzaWJsZSI6dHJ1ZSwiV2lkdGgiOjAuMCwiSGVpZ2h0IjowLjAsIkJvcmRlclN0eWxlIjp7IiRpZCI6IjI0NiIsIkxpbmVDb2xvciI6bnVsbCwiTGluZVdlaWdodCI6MC4wLCJMaW5lVHlwZSI6MCwiUGFyZW50U3R5bGUiOm51bGx9LCJQYXJlbnRTdHlsZSI6bnVsbH0sIkRhdGVTdHlsZSI6eyIkaWQiOiIyNDciLCJGb250U2V0dGluZ3MiOnsiJGlkIjoiMjQ4IiwiRm9udFNpemUiOjEwLCJGb250TmFtZSI6IlNlZ29lIFVJ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Q5IiwiVG9wIjowLCJMZWZ0IjowLCJSaWdodCI6MCwiQm90dG9tIjowfSwiUGFkZGluZyI6eyIkaWQiOiIyNTAiLCJUb3AiOjAsIkxlZnQiOjAsIlJpZ2h0IjowLCJCb3R0b20iOjB9LCJCYWNrZ3JvdW5kIjp7IiRyZWYiOiI4MCJ9LCJJc1Zpc2libGUiOnRydWUsIldpZHRoIjowLjAsIkhlaWdodCI6MC4wLCJCb3JkZXJTdHlsZSI6eyIkaWQiOiIyNTEiLCJMaW5lQ29sb3IiOm51bGwsIkxpbmVXZWlnaHQiOjAuMCwiTGluZVR5cGUiOjAsIlBhcmVudFN0eWxlIjpudWxsfSwiUGFyZW50U3R5bGUiOm51bGx9LCJEYXRlRm9ybWF0Ijp7IiRpZCI6IjI1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UzIiwiRGF0ZVBhcnRJc1Zpc2libGUiOnRydWUsIlRpbWVQYXJ0SXNWaXNpYmxlIjpmYWxzZX19LCJJc1Zpc2libGUiOnRydWUsIlBhcmVudFN0eWxlIjpudWxsfSwiSW5kZXgiOjUsIlBlcmNlbnRhZ2VDb21wbGV0ZSI6bnVsbCwiUG9zaXRpb24iOnsiUmF0aW8iOjAuMjM5OTM0MjI4OTY3NzM3MjgsIklzQ3VzdG9tIjpmYWxzZX0sIkRhdGVGb3JtYXQiOnsiJHJlZiI6IjI1MiJ9LCJJZCI6ImMxOTEyY2NkLTgxNTYtNDg4Mi1iNTQyLWFlMGQ2MjUzYWFiZiIsIkltcG9ydElkIjoiMSIsIlRpdGxlIjoiQW5kIHRvIFRoaW5rIFRoYXQgSSBTYXcgSXQgb24gTXVsYmVycnkgU3RyZWV0IiwiTm90ZSI6bnVsbCwiSHlwZXJsaW5rIjpudWxsLCJJc0NoYW5nZWQiOmZhbHNlLCJJc05ldyI6ZmFsc2V9LHsiJGlkIjoiMjU0IiwiRGF0ZSI6IjE5NDAtMDEtMDFUMjM6NTk6MDBaIiwiU3R5bGUiOnsiJGlkIjoiMjU1IiwiU2hhcGUiOjgsIkNvbm5lY3Rvck1hcmdpbiI6eyIkaWQiOiIyNTYiLCJUb3AiOjAsIkxlZnQiOjIsIlJpZ2h0IjoyLCJCb3R0b20iOjB9LCJDb25uZWN0b3JTdHlsZSI6eyIkaWQiOiIyNTciLCJMaW5lQ29sb3IiOnsiJGlkIjoiMjU4IiwiJHR5cGUiOiJOTFJFLkNvbW1vbi5Eb20uU29saWRDb2xvckJydXNoLCBOTFJFLkNvbW1vbiIsIkNvbG9yIjp7IiRpZCI6IjI1OSIsIkEiOjI1NSwiUiI6MjU1LCJHIjoyNTUsIkIiOjI1NX19LCJMaW5lV2VpZ2h0IjoxLjAsIkxpbmVUeXBlIjowLCJQYXJlbnRTdHlsZSI6bnVsbH0sIklzQmVsb3dUaW1lYmFuZCI6dHJ1ZSwiSGlkZURhdGUiOmZhbHNlLCJTaGFwZVNpemUiOjAsIlNwYWNpbmciOjIuMCwiUGFkZGluZyI6eyIkaWQiOiIyNjAiLCJUb3AiOjcsIkxlZnQiOjMsIlJpZ2h0IjowLCJCb3R0b20iOjJ9LCJTaGFwZVN0eWxlIjp7IiRpZCI6IjI2MSIsIk1hcmdpbiI6eyIkaWQiOiIyNjIiLCJUb3AiOjAsIkxlZnQiOjAsIlJpZ2h0IjowLCJCb3R0b20iOjB9LCJQYWRkaW5nIjp7IiRpZCI6IjI2MyIsIlRvcCI6MCwiTGVmdCI6MCwiUmlnaHQiOjAsIkJvdHRvbSI6MH0sIkJhY2tncm91bmQiOnsiJHJlZiI6IjYyIn0sIklzVmlzaWJsZSI6dHJ1ZSwiV2lkdGgiOjEyLjAsIkhlaWdodCI6MTQuMCwiQm9yZGVyU3R5bGUiOnsiJGlkIjoiMjY0IiwiTGluZUNvbG9yIjp7IiRyZWYiOiI2NSJ9LCJMaW5lV2VpZ2h0IjowLjAsIkxpbmVUeXBlIjowLCJQYXJlbnRTdHlsZSI6bnVsbH0sIlBhcmVudFN0eWxlIjpudWxsfSwiVGl0bGVTdHlsZSI6eyIkaWQiOiIyNjUiLCJGb250U2V0dGluZ3MiOnsiJGlkIjoiMjY2IiwiRm9udFNpemUiOjExLCJGb250TmFtZSI6IlNlZ29lIFVJIiwiSXNCb2xkIjp0cnVlLCJJc0l0YWxpYyI6ZmFsc2UsIklzVW5kZXJsaW5lZCI6ZmFsc2UsIlBhcmVudFN0eWxlIjpudWxsfSwiQXV0b1NpemUiOjAsIkZvcmVncm91bmQiOnsiJGlkIjoiMjY3IiwiQ29sb3IiOnsiJGlkIjoiMjY4IiwiQSI6MjU1LCJSIjoyNTUsIkciOjI1NSwiQiI6MjU1fX0sIk1heFdpZHRoIjoyMDAuMCwiTWF4SGVpZ2h0IjoiSW5maW5pdHkiLCJTbWFydEZvcmVncm91bmRJc0FjdGl2ZSI6ZmFsc2UsIkhvcml6b250YWxBbGlnbm1lbnQiOjEsIlZlcnRpY2FsQWxpZ25tZW50IjowLCJTbWFydEZvcmVncm91bmQiOm51bGwsIk1hcmdpbiI6eyIkaWQiOiIyNjkiLCJUb3AiOjAsIkxlZnQiOjAsIlJpZ2h0IjowLCJCb3R0b20iOjB9LCJQYWRkaW5nIjp7IiRpZCI6IjI3MCIsIlRvcCI6MCwiTGVmdCI6MCwiUmlnaHQiOjAsIkJvdHRvbSI6MH0sIkJhY2tncm91bmQiOnsiJHJlZiI6IjczIn0sIklzVmlzaWJsZSI6dHJ1ZSwiV2lkdGgiOjAuMCwiSGVpZ2h0IjowLjAsIkJvcmRlclN0eWxlIjp7IiRpZCI6IjI3MSIsIkxpbmVDb2xvciI6bnVsbCwiTGluZVdlaWdodCI6MC4wLCJMaW5lVHlwZSI6MCwiUGFyZW50U3R5bGUiOm51bGx9LCJQYXJlbnRTdHlsZSI6bnVsbH0sIkRhdGVTdHlsZSI6eyIkaWQiOiIyNzIiLCJGb250U2V0dGluZ3MiOnsiJGlkIjoiMjczIiwiRm9udFNpemUiOjEwLCJGb250TmFtZSI6IlNlZ29lIFVJ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c0IiwiVG9wIjowLCJMZWZ0IjowLCJSaWdodCI6MCwiQm90dG9tIjowfSwiUGFkZGluZyI6eyIkaWQiOiIyNzUiLCJUb3AiOjAsIkxlZnQiOjAsIlJpZ2h0IjowLCJCb3R0b20iOjB9LCJCYWNrZ3JvdW5kIjp7IiRyZWYiOiI4MCJ9LCJJc1Zpc2libGUiOnRydWUsIldpZHRoIjowLjAsIkhlaWdodCI6MC4wLCJCb3JkZXJTdHlsZSI6eyIkaWQiOiIyNzYiLCJMaW5lQ29sb3IiOm51bGwsIkxpbmVXZWlnaHQiOjAuMCwiTGluZVR5cGUiOjAsIlBhcmVudFN0eWxlIjpudWxsfSwiUGFyZW50U3R5bGUiOm51bGx9LCJEYXRlRm9ybWF0Ijp7IiRpZCI6IjI3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4IiwiRGF0ZVBhcnRJc1Zpc2libGUiOnRydWUsIlRpbWVQYXJ0SXNWaXNpYmxlIjpmYWxzZX19LCJJc1Zpc2libGUiOnRydWUsIlBhcmVudFN0eWxlIjpudWxsfSwiSW5kZXgiOjYsIlBlcmNlbnRhZ2VDb21wbGV0ZSI6bnVsbCwiUG9zaXRpb24iOnsiUmF0aW8iOjAuMTUwNjg5MTQ5Nzg1OTI0ODUsIklzQ3VzdG9tIjp0cnVlfSwiRGF0ZUZvcm1hdCI6eyIkcmVmIjoiMjc3In0sIklkIjoiODUyOWM4YTgtZDI3OC00ODkxLWE5ZGMtNGYyODQwZTZjYjUyIiwiSW1wb3J0SWQiOiIxIiwiVGl0bGUiOiJIb3J0b24gSGF0Y2hlcyB0aGUgRWdnIiwiTm90ZSI6bnVsbCwiSHlwZXJsaW5rIjpudWxsLCJJc0NoYW5nZWQiOmZhbHNlLCJJc05ldyI6ZmFsc2V9LHsiJGlkIjoiMjc5IiwiRGF0ZSI6IjE5NDItMDEtMDFUMjM6NTk6MDBaIiwiU3R5bGUiOnsiJGlkIjoiMjgwIiwiU2hhcGUiOjE0LCJDb25uZWN0b3JNYXJnaW4iOnsiJGlkIjoiMjgxIiwiVG9wIjowLCJMZWZ0IjoyLCJSaWdodCI6MiwiQm90dG9tIjowfSwiQ29ubmVjdG9yU3R5bGUiOnsiJGlkIjoiMjgyIiwiTGluZUNvbG9yIjp7IiRpZCI6IjI4MyIsIiR0eXBlIjoiTkxSRS5Db21tb24uRG9tLlNvbGlkQ29sb3JCcnVzaCwgTkxSRS5Db21tb24iLCJDb2xvciI6eyIkaWQiOiIyODQiLCJBIjoyNTUsIlIiOjI1NSwiRyI6MjU1LCJCIjoyNTV9fSwiTGluZVdlaWdodCI6MS4wLCJMaW5lVHlwZSI6MCwiUGFyZW50U3R5bGUiOm51bGx9LCJJc0JlbG93VGltZWJhbmQiOmZhbHNlLCJIaWRlRGF0ZSI6ZmFsc2UsIlNoYXBlU2l6ZSI6MCwiU3BhY2luZyI6Mi4wLCJQYWRkaW5nIjp7IiRpZCI6IjI4NSIsIlRvcCI6NywiTGVmdCI6MywiUmlnaHQiOjAsIkJvdHRvbSI6Mn0sIlNoYXBlU3R5bGUiOnsiJGlkIjoiMjg2IiwiTWFyZ2luIjp7IiRpZCI6IjI4NyIsIlRvcCI6MCwiTGVmdCI6MCwiUmlnaHQiOjAsIkJvdHRvbSI6MH0sIlBhZGRpbmciOnsiJGlkIjoiMjg4IiwiVG9wIjowLCJMZWZ0IjowLCJSaWdodCI6MCwiQm90dG9tIjowfSwiQmFja2dyb3VuZCI6eyIkcmVmIjoiNjIifSwiSXNWaXNpYmxlIjp0cnVlLCJXaWR0aCI6MTIuMCwiSGVpZ2h0IjoxNC4wLCJCb3JkZXJTdHlsZSI6eyIkaWQiOiIyODkiLCJMaW5lQ29sb3IiOnsiJHJlZiI6IjY1In0sIkxpbmVXZWlnaHQiOjAuMCwiTGluZVR5cGUiOjAsIlBhcmVudFN0eWxlIjpudWxsfSwiUGFyZW50U3R5bGUiOm51bGx9LCJUaXRsZVN0eWxlIjp7IiRpZCI6IjI5MCIsIkZvbnRTZXR0aW5ncyI6eyIkaWQiOiIyOTEiLCJGb250U2l6ZSI6MTEsIkZvbnROYW1lIjoiU2Vnb2UgVUkiLCJJc0JvbGQiOnRydWUsIklzSXRhbGljIjpmYWxzZSwiSXNVbmRlcmxpbmVkIjpmYWxzZSwiUGFyZW50U3R5bGUiOm51bGx9LCJBdXRvU2l6ZSI6MiwiRm9yZWdyb3VuZCI6eyIkaWQiOiIyOTIiLCJDb2xvciI6eyIkaWQiOiIyOTMiLCJBIjoyNTUsIlIiOjI1NSwiRyI6MjU1LCJCIjoyNTV9fSwiTWF4V2lkdGgiOjI2OS4yNzIwMzM2OTE0MDYyNSwiTWF4SGVpZ2h0IjoiSW5maW5pdHkiLCJTbWFydEZvcmVncm91bmRJc0FjdGl2ZSI6ZmFsc2UsIkhvcml6b250YWxBbGlnbm1lbnQiOjEsIlZlcnRpY2FsQWxpZ25tZW50IjowLCJTbWFydEZvcmVncm91bmQiOm51bGwsIk1hcmdpbiI6eyIkaWQiOiIyOTQiLCJUb3AiOjAsIkxlZnQiOjAsIlJpZ2h0IjowLCJCb3R0b20iOjB9LCJQYWRkaW5nIjp7IiRpZCI6IjI5NSIsIlRvcCI6MCwiTGVmdCI6MCwiUmlnaHQiOjAsIkJvdHRvbSI6MH0sIkJhY2tncm91bmQiOnsiJHJlZiI6IjczIn0sIklzVmlzaWJsZSI6dHJ1ZSwiV2lkdGgiOjAuMCwiSGVpZ2h0IjowLjAsIkJvcmRlclN0eWxlIjp7IiRpZCI6IjI5NiIsIkxpbmVDb2xvciI6bnVsbCwiTGluZVdlaWdodCI6MC4wLCJMaW5lVHlwZSI6MCwiUGFyZW50U3R5bGUiOm51bGx9LCJQYXJlbnRTdHlsZSI6bnVsbH0sIkRhdGVTdHlsZSI6eyIkaWQiOiIyOTciLCJGb250U2V0dGluZ3MiOnsiJGlkIjoiMjk4IiwiRm9udFNpemUiOjEwLCJGb250TmFtZSI6IlNlZ29lIFVJ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k5IiwiVG9wIjowLCJMZWZ0IjowLCJSaWdodCI6MCwiQm90dG9tIjowfSwiUGFkZGluZyI6eyIkaWQiOiIzMDAiLCJUb3AiOjAsIkxlZnQiOjAsIlJpZ2h0IjowLCJCb3R0b20iOjB9LCJCYWNrZ3JvdW5kIjp7IiRyZWYiOiI4MCJ9LCJJc1Zpc2libGUiOnRydWUsIldpZHRoIjowLjAsIkhlaWdodCI6MC4wLCJCb3JkZXJTdHlsZSI6eyIkaWQiOiIzMDEiLCJMaW5lQ29sb3IiOm51bGwsIkxpbmVXZWlnaHQiOjAuMCwiTGluZVR5cGUiOjAsIlBhcmVudFN0eWxlIjpudWxsfSwiUGFyZW50U3R5bGUiOm51bGx9LCJEYXRlRm9ybWF0Ijp7IiRpZCI6IjMw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zIiwiRGF0ZVBhcnRJc1Zpc2libGUiOnRydWUsIlRpbWVQYXJ0SXNWaXNpYmxlIjpmYWxzZX19LCJJc1Zpc2libGUiOnRydWUsIlBhcmVudFN0eWxlIjpudWxsfSwiSW5kZXgiOjcsIlBlcmNlbnRhZ2VDb21wbGV0ZSI6bnVsbCwiUG9zaXRpb24iOnsiUmF0aW8iOjAuMjM0MjU4MzgzMjkxNzM5LCJJc0N1c3RvbSI6dHJ1ZX0sIkRhdGVGb3JtYXQiOnsiJHJlZiI6IjMwMiJ9LCJJZCI6IjNlNTc3MjE4LTczY2UtNDNmMC1iZGFlLTUyOTg2MzRiNGM0ZSIsIkltcG9ydElkIjoiMSIsIlRpdGxlIjoiV29ya3MgZm9yIHRoZSBXYXIgUHJvZHVjdGlvbiBCb2FyZCIsIk5vdGUiOm51bGwsIkh5cGVybGluayI6bnVsbCwiSXNDaGFuZ2VkIjpmYWxzZSwiSXNOZXciOmZhbHNlfSx7IiRpZCI6IjMwNCIsIkRhdGUiOiIxOTQzLTAxLTAxVDIzOjU5OjAwWiIsIlN0eWxlIjp7IiRpZCI6IjMwNSIsIlNoYXBlIjoxNCwiQ29ubmVjdG9yTWFyZ2luIjp7IiRpZCI6IjMwNiIsIlRvcCI6MCwiTGVmdCI6MiwiUmlnaHQiOjIsIkJvdHRvbSI6MH0sIkNvbm5lY3RvclN0eWxlIjp7IiRpZCI6IjMwNyIsIkxpbmVDb2xvciI6eyIkaWQiOiIzMDgiLCIkdHlwZSI6Ik5MUkUuQ29tbW9uLkRvbS5Tb2xpZENvbG9yQnJ1c2gsIE5MUkUuQ29tbW9uIiwiQ29sb3IiOnsiJGlkIjoiMzA5IiwiQSI6MjU1LCJSIjoyNTUsIkciOjI1NSwiQiI6MjU1fX0sIkxpbmVXZWlnaHQiOjEuMCwiTGluZVR5cGUiOjAsIlBhcmVudFN0eWxlIjpudWxsfSwiSXNCZWxvd1RpbWViYW5kIjp0cnVlLCJIaWRlRGF0ZSI6ZmFsc2UsIlNoYXBlU2l6ZSI6MCwiU3BhY2luZyI6Mi4wLCJQYWRkaW5nIjp7IiRpZCI6IjMxMCIsIlRvcCI6NywiTGVmdCI6MywiUmlnaHQiOjAsIkJvdHRvbSI6Mn0sIlNoYXBlU3R5bGUiOnsiJGlkIjoiMzExIiwiTWFyZ2luIjp7IiRpZCI6IjMxMiIsIlRvcCI6MCwiTGVmdCI6MCwiUmlnaHQiOjAsIkJvdHRvbSI6MH0sIlBhZGRpbmciOnsiJGlkIjoiMzEzIiwiVG9wIjowLCJMZWZ0IjowLCJSaWdodCI6MCwiQm90dG9tIjowfSwiQmFja2dyb3VuZCI6eyIkcmVmIjoiNjIifSwiSXNWaXNpYmxlIjp0cnVlLCJXaWR0aCI6MTIuMCwiSGVpZ2h0IjoxNC4wLCJCb3JkZXJTdHlsZSI6eyIkaWQiOiIzMTQiLCJMaW5lQ29sb3IiOnsiJHJlZiI6IjY1In0sIkxpbmVXZWlnaHQiOjAuMCwiTGluZVR5cGUiOjAsIlBhcmVudFN0eWxlIjpudWxsfSwiUGFyZW50U3R5bGUiOm51bGx9LCJUaXRsZVN0eWxlIjp7IiRpZCI6IjMxNSIsIkZvbnRTZXR0aW5ncyI6eyIkaWQiOiIzMTYiLCJGb250U2l6ZSI6MTEsIkZvbnROYW1lIjoiU2Vnb2UgVUkiLCJJc0JvbGQiOnRydWUsIklzSXRhbGljIjpmYWxzZSwiSXNVbmRlcmxpbmVkIjpmYWxzZSwiUGFyZW50U3R5bGUiOm51bGx9LCJBdXRvU2l6ZSI6MCwiRm9yZWdyb3VuZCI6eyIkaWQiOiIzMTciLCJDb2xvciI6eyIkaWQiOiIzMTgiLCJBIjoyNTUsIlIiOjI1NSwiRyI6MjU1LCJCIjoyNTV9fSwiTWF4V2lkdGgiOjIwMC4wLCJNYXhIZWlnaHQiOiJJbmZpbml0eSIsIlNtYXJ0Rm9yZWdyb3VuZElzQWN0aXZlIjpmYWxzZSwiSG9yaXpvbnRhbEFsaWdubWVudCI6MSwiVmVydGljYWxBbGlnbm1lbnQiOjAsIlNtYXJ0Rm9yZWdyb3VuZCI6bnVsbCwiTWFyZ2luIjp7IiRpZCI6IjMxOSIsIlRvcCI6MCwiTGVmdCI6MCwiUmlnaHQiOjAsIkJvdHRvbSI6MH0sIlBhZGRpbmciOnsiJGlkIjoiMzIwIiwiVG9wIjowLCJMZWZ0IjowLCJSaWdodCI6MCwiQm90dG9tIjowfSwiQmFja2dyb3VuZCI6eyIkcmVmIjoiNzMifSwiSXNWaXNpYmxlIjp0cnVlLCJXaWR0aCI6MC4wLCJIZWlnaHQiOjAuMCwiQm9yZGVyU3R5bGUiOnsiJGlkIjoiMzIxIiwiTGluZUNvbG9yIjpudWxsLCJMaW5lV2VpZ2h0IjowLjAsIkxpbmVUeXBlIjowLCJQYXJlbnRTdHlsZSI6bnVsbH0sIlBhcmVudFN0eWxlIjpudWxsfSwiRGF0ZVN0eWxlIjp7IiRpZCI6IjMyMiIsIkZvbnRTZXR0aW5ncyI6eyIkaWQiOiIzMjMiLCJGb250U2l6ZSI6MTA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zMjQiLCJUb3AiOjAsIkxlZnQiOjAsIlJpZ2h0IjowLCJCb3R0b20iOjB9LCJQYWRkaW5nIjp7IiRpZCI6IjMyNSIsIlRvcCI6MCwiTGVmdCI6MCwiUmlnaHQiOjAsIkJvdHRvbSI6MH0sIkJhY2tncm91bmQiOnsiJHJlZiI6IjgwIn0sIklzVmlzaWJsZSI6dHJ1ZSwiV2lkdGgiOjAuMCwiSGVpZ2h0IjowLjAsIkJvcmRlclN0eWxlIjp7IiRpZCI6IjMyNiIsIkxpbmVDb2xvciI6bnVsbCwiTGluZVdlaWdodCI6MC4wLCJMaW5lVHlwZSI6MCwiUGFyZW50U3R5bGUiOm51bGx9LCJQYXJlbnRTdHlsZSI6bnVsbH0sIkRhdGVGb3JtYXQiOnsiJGlkIjoiMzI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jgiLCJEYXRlUGFydElzVmlzaWJsZSI6dHJ1ZSwiVGltZVBhcnRJc1Zpc2libGUiOmZhbHNlfX0sIklzVmlzaWJsZSI6dHJ1ZSwiUGFyZW50U3R5bGUiOm51bGx9LCJJbmRleCI6OCwiUGVyY2VudGFnZUNvbXBsZXRlIjpudWxsLCJQb3NpdGlvbiI6eyJSYXRpbyI6MC4yMjY4MzExODUzNzYyMDI2MiwiSXNDdXN0b20iOnRydWV9LCJEYXRlRm9ybWF0Ijp7IiRyZWYiOiIzMjcifSwiSWQiOiI4OGQxYjcyYS0yNGE1LTRhZmEtOGM1MS0wODI5YzRjMGE0OTgiLCJJbXBvcnRJZCI6IjEiLCJUaXRsZSI6IkpvaW5zIHRoZSBhcm15IGFzIGEgY2FwdGFpbiIsIk5vdGUiOm51bGwsIkh5cGVybGluayI6bnVsbCwiSXNDaGFuZ2VkIjpmYWxzZSwiSXNOZXciOmZhbHNlfSx7IiRpZCI6IjMyOSIsIkRhdGUiOiIxOTUwLTAxLTAxVDIzOjU5OjAwWiIsIlN0eWxlIjp7IiRpZCI6IjMzMCIsIlNoYXBlIjo4LCJDb25uZWN0b3JNYXJnaW4iOnsiJGlkIjoiMzMxIiwiVG9wIjowLCJMZWZ0IjoyLCJSaWdodCI6MiwiQm90dG9tIjowfSwiQ29ubmVjdG9yU3R5bGUiOnsiJGlkIjoiMzMyIiwiTGluZUNvbG9yIjp7IiRpZCI6IjMzMyIsIiR0eXBlIjoiTkxSRS5Db21tb24uRG9tLlNvbGlkQ29sb3JCcnVzaCwgTkxSRS5Db21tb24iLCJDb2xvciI6eyIkaWQiOiIzMzQiLCJBIjoyNTUsIlIiOjI1NSwiRyI6MjU1LCJCIjoyNTV9fSwiTGluZVdlaWdodCI6MS4wLCJMaW5lVHlwZSI6MCwiUGFyZW50U3R5bGUiOm51bGx9LCJJc0JlbG93VGltZWJhbmQiOnRydWUsIkhpZGVEYXRlIjpmYWxzZSwiU2hhcGVTaXplIjowLCJTcGFjaW5nIjoyLjAsIlBhZGRpbmciOnsiJGlkIjoiMzM1IiwiVG9wIjo3LCJMZWZ0IjozLCJSaWdodCI6MCwiQm90dG9tIjoyfSwiU2hhcGVTdHlsZSI6eyIkaWQiOiIzMzYiLCJNYXJnaW4iOnsiJGlkIjoiMzM3IiwiVG9wIjowLCJMZWZ0IjowLCJSaWdodCI6MCwiQm90dG9tIjowfSwiUGFkZGluZyI6eyIkaWQiOiIzMzgiLCJUb3AiOjAsIkxlZnQiOjAsIlJpZ2h0IjowLCJCb3R0b20iOjB9LCJCYWNrZ3JvdW5kIjp7IiRyZWYiOiI2MiJ9LCJJc1Zpc2libGUiOnRydWUsIldpZHRoIjoxMi4wLCJIZWlnaHQiOjE0LjAsIkJvcmRlclN0eWxlIjp7IiRpZCI6IjMzOSIsIkxpbmVDb2xvciI6eyIkcmVmIjoiNjUifSwiTGluZVdlaWdodCI6MC4wLCJMaW5lVHlwZSI6MCwiUGFyZW50U3R5bGUiOm51bGx9LCJQYXJlbnRTdHlsZSI6bnVsbH0sIlRpdGxlU3R5bGUiOnsiJGlkIjoiMzQwIiwiRm9udFNldHRpbmdzIjp7IiRpZCI6IjM0MSIsIkZvbnRTaXplIjoxMSwiRm9udE5hbWUiOiJTZWdvZSBVSSIsIklzQm9sZCI6dHJ1ZSwiSXNJdGFsaWMiOmZhbHNlLCJJc1VuZGVybGluZWQiOmZhbHNlLCJQYXJlbnRTdHlsZSI6bnVsbH0sIkF1dG9TaXplIjowLCJGb3JlZ3JvdW5kIjp7IiRpZCI6IjM0MiIsIkNvbG9yIjp7IiRpZCI6IjM0MyIsIkEiOjI1NSwiUiI6MjU1LCJHIjoyNTUsIkIiOjI1NX19LCJNYXhXaWR0aCI6MjAwLjAsIk1heEhlaWdodCI6IkluZmluaXR5IiwiU21hcnRGb3JlZ3JvdW5kSXNBY3RpdmUiOmZhbHNlLCJIb3Jpem9udGFsQWxpZ25tZW50IjoxLCJWZXJ0aWNhbEFsaWdubWVudCI6MCwiU21hcnRGb3JlZ3JvdW5kIjpudWxsLCJNYXJnaW4iOnsiJGlkIjoiMzQ0IiwiVG9wIjowLCJMZWZ0IjowLCJSaWdodCI6MCwiQm90dG9tIjowfSwiUGFkZGluZyI6eyIkaWQiOiIzNDUiLCJUb3AiOjAsIkxlZnQiOjAsIlJpZ2h0IjowLCJCb3R0b20iOjB9LCJCYWNrZ3JvdW5kIjp7IiRyZWYiOiI3MyJ9LCJJc1Zpc2libGUiOnRydWUsIldpZHRoIjowLjAsIkhlaWdodCI6MC4wLCJCb3JkZXJTdHlsZSI6eyIkaWQiOiIzNDYiLCJMaW5lQ29sb3IiOm51bGwsIkxpbmVXZWlnaHQiOjAuMCwiTGluZVR5cGUiOjAsIlBhcmVudFN0eWxlIjpudWxsfSwiUGFyZW50U3R5bGUiOm51bGx9LCJEYXRlU3R5bGUiOnsiJGlkIjoiMzQ3IiwiRm9udFNldHRpbmdzIjp7IiRpZCI6IjM0OC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0OSIsIlRvcCI6MCwiTGVmdCI6MCwiUmlnaHQiOjAsIkJvdHRvbSI6MH0sIlBhZGRpbmciOnsiJGlkIjoiMzUwIiwiVG9wIjowLCJMZWZ0IjowLCJSaWdodCI6MCwiQm90dG9tIjowfSwiQmFja2dyb3VuZCI6eyIkcmVmIjoiODAifSwiSXNWaXNpYmxlIjp0cnVlLCJXaWR0aCI6MC4wLCJIZWlnaHQiOjAuMCwiQm9yZGVyU3R5bGUiOnsiJGlkIjoiMzUxIiwiTGluZUNvbG9yIjpudWxsLCJMaW5lV2VpZ2h0IjowLjAsIkxpbmVUeXBlIjowLCJQYXJlbnRTdHlsZSI6bnVsbH0sIlBhcmVudFN0eWxlIjpudWxsfSwiRGF0ZUZvcm1hdCI6eyIkaWQiOiIzN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MyIsIkRhdGVQYXJ0SXNWaXNpYmxlIjp0cnVlLCJUaW1lUGFydElzVmlzaWJsZSI6ZmFsc2V9fSwiSXNWaXNpYmxlIjp0cnVlLCJQYXJlbnRTdHlsZSI6bnVsbH0sIkluZGV4Ijo5LCJQZXJjZW50YWdlQ29tcGxldGUiOm51bGwsIlBvc2l0aW9uIjp7IlJhdGlvIjowLjMxMzkwMzc2OTc0MDM1MTk1LCJJc0N1c3RvbSI6dHJ1ZX0sIkRhdGVGb3JtYXQiOnsiJHJlZiI6IjM1MiJ9LCJJZCI6IjE1MDU1MTBmLTdjNzctNDY3Yi05YmU5LTIxYjJjMTU4ZDNiMCIsIkltcG9ydElkIjoiMSIsIlRpdGxlIjoiSWYgSSBSYW4gdGhlIFpvbyIsIk5vdGUiOm51bGwsIkh5cGVybGluayI6bnVsbCwiSXNDaGFuZ2VkIjpmYWxzZSwiSXNOZXciOmZhbHNlfSx7IiRpZCI6IjM1NCIsIkRhdGUiOiIxOTUwLTAxLTAxVDIzOjU5OjAwWiIsIlN0eWxlIjp7IiRpZCI6IjM1NSIsIlNoYXBlIjo4LCJDb25uZWN0b3JNYXJnaW4iOnsiJGlkIjoiMzU2IiwiVG9wIjowLCJMZWZ0IjoyLCJSaWdodCI6MiwiQm90dG9tIjowfSwiQ29ubmVjdG9yU3R5bGUiOnsiJGlkIjoiMzU3IiwiTGluZUNvbG9yIjp7IiRpZCI6IjM1OCIsIiR0eXBlIjoiTkxSRS5Db21tb24uRG9tLlNvbGlkQ29sb3JCcnVzaCwgTkxSRS5Db21tb24iLCJDb2xvciI6eyIkaWQiOiIzNTkiLCJBIjoyNTUsIlIiOjI1NSwiRyI6MjU1LCJCIjoyNTV9fSwiTGluZVdlaWdodCI6MS4wLCJMaW5lVHlwZSI6MCwiUGFyZW50U3R5bGUiOm51bGx9LCJJc0JlbG93VGltZWJhbmQiOmZhbHNlLCJIaWRlRGF0ZSI6ZmFsc2UsIlNoYXBlU2l6ZSI6MCwiU3BhY2luZyI6Mi4wLCJQYWRkaW5nIjp7IiRpZCI6IjM2MCIsIlRvcCI6NywiTGVmdCI6MywiUmlnaHQiOjAsIkJvdHRvbSI6Mn0sIlNoYXBlU3R5bGUiOnsiJGlkIjoiMzYxIiwiTWFyZ2luIjp7IiRpZCI6IjM2MiIsIlRvcCI6MCwiTGVmdCI6MCwiUmlnaHQiOjAsIkJvdHRvbSI6MH0sIlBhZGRpbmciOnsiJGlkIjoiMzYzIiwiVG9wIjowLCJMZWZ0IjowLCJSaWdodCI6MCwiQm90dG9tIjowfSwiQmFja2dyb3VuZCI6eyIkcmVmIjoiNjIifSwiSXNWaXNpYmxlIjp0cnVlLCJXaWR0aCI6MTIuMCwiSGVpZ2h0IjoxNC4wLCJCb3JkZXJTdHlsZSI6eyIkaWQiOiIzNjQiLCJMaW5lQ29sb3IiOnsiJHJlZiI6IjY1In0sIkxpbmVXZWlnaHQiOjAuMCwiTGluZVR5cGUiOjAsIlBhcmVudFN0eWxlIjpudWxsfSwiUGFyZW50U3R5bGUiOm51bGx9LCJUaXRsZVN0eWxlIjp7IiRpZCI6IjM2NSIsIkZvbnRTZXR0aW5ncyI6eyIkaWQiOiIzNjYiLCJGb250U2l6ZSI6MTEsIkZvbnROYW1lIjoiU2Vnb2UgVUkiLCJJc0JvbGQiOnRydWUsIklzSXRhbGljIjpmYWxzZSwiSXNVbmRlcmxpbmVkIjpmYWxzZSwiUGFyZW50U3R5bGUiOm51bGx9LCJBdXRvU2l6ZSI6MiwiRm9yZWdyb3VuZCI6eyIkaWQiOiIzNjciLCJDb2xvciI6eyIkaWQiOiIzNjgiLCJBIjoyNTUsIlIiOjI1NSwiRyI6MjU1LCJCIjoyNTV9fSwiTWF4V2lkdGgiOjI1MC40Mzk2MDU3MTI4OTA2MywiTWF4SGVpZ2h0IjoiSW5maW5pdHkiLCJTbWFydEZvcmVncm91bmRJc0FjdGl2ZSI6ZmFsc2UsIkhvcml6b250YWxBbGlnbm1lbnQiOjEsIlZlcnRpY2FsQWxpZ25tZW50IjowLCJTbWFydEZvcmVncm91bmQiOm51bGwsIk1hcmdpbiI6eyIkaWQiOiIzNjkiLCJUb3AiOjAsIkxlZnQiOjAsIlJpZ2h0IjowLCJCb3R0b20iOjB9LCJQYWRkaW5nIjp7IiRpZCI6IjM3MCIsIlRvcCI6MCwiTGVmdCI6MCwiUmlnaHQiOjAsIkJvdHRvbSI6MH0sIkJhY2tncm91bmQiOnsiJHJlZiI6IjczIn0sIklzVmlzaWJsZSI6dHJ1ZSwiV2lkdGgiOjAuMCwiSGVpZ2h0IjowLjAsIkJvcmRlclN0eWxlIjp7IiRpZCI6IjM3MSIsIkxpbmVDb2xvciI6bnVsbCwiTGluZVdlaWdodCI6MC4wLCJMaW5lVHlwZSI6MCwiUGFyZW50U3R5bGUiOm51bGx9LCJQYXJlbnRTdHlsZSI6bnVsbH0sIkRhdGVTdHlsZSI6eyIkaWQiOiIzNzIiLCJGb250U2V0dGluZ3MiOnsiJGlkIjoiMzczIiwiRm9udFNpemUiOjEwLCJGb250TmFtZSI6IlNlZ29lIFVJ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c0IiwiVG9wIjowLCJMZWZ0IjowLCJSaWdodCI6MCwiQm90dG9tIjowfSwiUGFkZGluZyI6eyIkaWQiOiIzNzUiLCJUb3AiOjAsIkxlZnQiOjAsIlJpZ2h0IjowLCJCb3R0b20iOjB9LCJCYWNrZ3JvdW5kIjp7IiRyZWYiOiI4MCJ9LCJJc1Zpc2libGUiOnRydWUsIldpZHRoIjowLjAsIkhlaWdodCI6MC4wLCJCb3JkZXJTdHlsZSI6eyIkaWQiOiIzNzYiLCJMaW5lQ29sb3IiOm51bGwsIkxpbmVXZWlnaHQiOjAuMCwiTGluZVR5cGUiOjAsIlBhcmVudFN0eWxlIjpudWxsfSwiUGFyZW50U3R5bGUiOm51bGx9LCJEYXRlRm9ybWF0Ijp7IiRpZCI6IjM3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c4IiwiRGF0ZVBhcnRJc1Zpc2libGUiOnRydWUsIlRpbWVQYXJ0SXNWaXNpYmxlIjpmYWxzZX19LCJJc1Zpc2libGUiOnRydWUsIlBhcmVudFN0eWxlIjpudWxsfSwiSW5kZXgiOjEwLCJQZXJjZW50YWdlQ29tcGxldGUiOm51bGwsIlBvc2l0aW9uIjp7IlJhdGlvIjowLjQzNjkzODkwMDQxNzc1MTc0LCJJc0N1c3RvbSI6dHJ1ZX0sIkRhdGVGb3JtYXQiOnsiJHJlZiI6IjM3NyJ9LCJJZCI6IjM5ZmVmMTZhLTViOWMtNDk4OS1hYTQ0LWFjN2U3MjZkMDg4ZiIsIkltcG9ydElkIjoiMSIsIlRpdGxlIjoiWWVydGxlIHRoZSBUdXJ0bGUgYW5kIE90aGVyIFN0b3JpZXMiLCJOb3RlIjpudWxsLCJIeXBlcmxpbmsiOm51bGwsIklzQ2hhbmdlZCI6ZmFsc2UsIklzTmV3IjpmYWxzZX0seyIkaWQiOiIzNzkiLCJEYXRlIjoiMTk1Ni0wMS0wMVQyMzo1OTowMFoiLCJTdHlsZSI6eyIkaWQiOiIzODAiLCJTaGFwZSI6MTQsIkNvbm5lY3Rvck1hcmdpbiI6eyIkaWQiOiIzODEiLCJUb3AiOjAsIkxlZnQiOjIsIlJpZ2h0IjoyLCJCb3R0b20iOjB9LCJDb25uZWN0b3JTdHlsZSI6eyIkaWQiOiIzODIiLCJMaW5lQ29sb3IiOnsiJGlkIjoiMzgzIiwiJHR5cGUiOiJOTFJFLkNvbW1vbi5Eb20uU29saWRDb2xvckJydXNoLCBOTFJFLkNvbW1vbiIsIkNvbG9yIjp7IiRpZCI6IjM4NCIsIkEiOjI1NSwiUiI6MjU1LCJHIjoyNTUsIkIiOjI1NX19LCJMaW5lV2VpZ2h0IjoxLjAsIkxpbmVUeXBlIjowLCJQYXJlbnRTdHlsZSI6bnVsbH0sIklzQmVsb3dUaW1lYmFuZCI6dHJ1ZSwiSGlkZURhdGUiOmZhbHNlLCJTaGFwZVNpemUiOjAsIlNwYWNpbmciOjIuMCwiUGFkZGluZyI6eyIkaWQiOiIzODUiLCJUb3AiOjcsIkxlZnQiOjMsIlJpZ2h0IjowLCJCb3R0b20iOjJ9LCJTaGFwZVN0eWxlIjp7IiRpZCI6IjM4NiIsIk1hcmdpbiI6eyIkaWQiOiIzODciLCJUb3AiOjAsIkxlZnQiOjAsIlJpZ2h0IjowLCJCb3R0b20iOjB9LCJQYWRkaW5nIjp7IiRpZCI6IjM4OCIsIlRvcCI6MCwiTGVmdCI6MCwiUmlnaHQiOjAsIkJvdHRvbSI6MH0sIkJhY2tncm91bmQiOnsiJHJlZiI6IjYyIn0sIklzVmlzaWJsZSI6dHJ1ZSwiV2lkdGgiOjEyLjAsIkhlaWdodCI6MTQuMCwiQm9yZGVyU3R5bGUiOnsiJGlkIjoiMzg5IiwiTGluZUNvbG9yIjp7IiRyZWYiOiI2NSJ9LCJMaW5lV2VpZ2h0IjowLjAsIkxpbmVUeXBlIjowLCJQYXJlbnRTdHlsZSI6bnVsbH0sIlBhcmVudFN0eWxlIjpudWxsfSwiVGl0bGVTdHlsZSI6eyIkaWQiOiIzOTAiLCJGb250U2V0dGluZ3MiOnsiJGlkIjoiMzkxIiwiRm9udFNpemUiOjExLCJGb250TmFtZSI6IlNlZ29lIFVJIiwiSXNCb2xkIjp0cnVlLCJJc0l0YWxpYyI6ZmFsc2UsIklzVW5kZXJsaW5lZCI6ZmFsc2UsIlBhcmVudFN0eWxlIjpudWxsfSwiQXV0b1NpemUiOjIsIkZvcmVncm91bmQiOnsiJHJlZiI6IjY5In0sIk1heFdpZHRoIjoyNzEuMjM0MTAwMzQxNzk2ODcsIk1heEhlaWdodCI6IkluZmluaXR5IiwiU21hcnRGb3JlZ3JvdW5kSXNBY3RpdmUiOmZhbHNlLCJIb3Jpem9udGFsQWxpZ25tZW50IjoxLCJWZXJ0aWNhbEFsaWdubWVudCI6MCwiU21hcnRGb3JlZ3JvdW5kIjpudWxsLCJNYXJnaW4iOnsiJGlkIjoiMzkyIiwiVG9wIjowLCJMZWZ0IjowLCJSaWdodCI6MCwiQm90dG9tIjowfSwiUGFkZGluZyI6eyIkaWQiOiIzOTMiLCJUb3AiOjAsIkxlZnQiOjAsIlJpZ2h0IjowLCJCb3R0b20iOjB9LCJCYWNrZ3JvdW5kIjp7IiRyZWYiOiI3MyJ9LCJJc1Zpc2libGUiOnRydWUsIldpZHRoIjowLjAsIkhlaWdodCI6MC4wLCJCb3JkZXJTdHlsZSI6eyIkaWQiOiIzOTQiLCJMaW5lQ29sb3IiOm51bGwsIkxpbmVXZWlnaHQiOjAuMCwiTGluZVR5cGUiOjAsIlBhcmVudFN0eWxlIjpudWxsfSwiUGFyZW50U3R5bGUiOm51bGx9LCJEYXRlU3R5bGUiOnsiJGlkIjoiMzk1IiwiRm9udFNldHRpbmdzIjp7IiRpZCI6IjM5Ni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5NyIsIlRvcCI6MCwiTGVmdCI6MCwiUmlnaHQiOjAsIkJvdHRvbSI6MH0sIlBhZGRpbmciOnsiJGlkIjoiMzk4IiwiVG9wIjowLCJMZWZ0IjowLCJSaWdodCI6MCwiQm90dG9tIjowfSwiQmFja2dyb3VuZCI6eyIkcmVmIjoiODAifSwiSXNWaXNpYmxlIjp0cnVlLCJXaWR0aCI6MC4wLCJIZWlnaHQiOjAuMCwiQm9yZGVyU3R5bGUiOnsiJGlkIjoiMzk5IiwiTGluZUNvbG9yIjpudWxsLCJMaW5lV2VpZ2h0IjowLjAsIkxpbmVUeXBlIjowLCJQYXJlbnRTdHlsZSI6bnVsbH0sIlBhcmVudFN0eWxlIjpudWxsfSwiRGF0ZUZvcm1hdCI6eyIkaWQiOiI0M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MSIsIkRhdGVQYXJ0SXNWaXNpYmxlIjp0cnVlLCJUaW1lUGFydElzVmlzaWJsZSI6ZmFsc2V9fSwiSXNWaXNpYmxlIjpmYWxzZSwiUGFyZW50U3R5bGUiOm51bGx9LCJJbmRleCI6MTEsIlBlcmNlbnRhZ2VDb21wbGV0ZSI6bnVsbCwiUG9zaXRpb24iOnsiUmF0aW8iOjAuMzc1NjEzMTM4NDEwNzgwMTUsIklzQ3VzdG9tIjpmYWxzZX0sIkRhdGVGb3JtYXQiOnsiJHJlZiI6IjQwMCJ9LCJJZCI6IjE1MmZmMDA2LTU1ODQtNGVjMC04NDc0LWQwMzE5ZDA3MzZjZSIsIkltcG9ydElkIjoiMSIsIlRpdGxlIjoiUmVjZWl2ZXMgaG9ub3JhcnkgZG9jdG9yYXRlIGZyb20gRGFydG1vdXRoIiwiTm90ZSI6bnVsbCwiSHlwZXJsaW5rIjpudWxsLCJJc0NoYW5nZWQiOmZhbHNlLCJJc05ldyI6ZmFsc2V9LHsiJGlkIjoiNDAyIiwiRGF0ZSI6IjE5NTctMDEtMDFUMjM6NTk6MDBaIiwiU3R5bGUiOnsiJGlkIjoiNDAzIiwiU2hhcGUiOjgsIkNvbm5lY3Rvck1hcmdpbiI6eyIkaWQiOiI0MDQiLCJUb3AiOjAsIkxlZnQiOjIsIlJpZ2h0IjoyLCJCb3R0b20iOjB9LCJDb25uZWN0b3JTdHlsZSI6eyIkaWQiOiI0MDUiLCJMaW5lQ29sb3IiOnsiJGlkIjoiNDA2IiwiJHR5cGUiOiJOTFJFLkNvbW1vbi5Eb20uU29saWRDb2xvckJydXNoLCBOTFJFLkNvbW1vbiIsIkNvbG9yIjp7IiRpZCI6IjQwNyIsIkEiOjI1NSwiUiI6MjU1LCJHIjoyNTUsIkIiOjI1NX19LCJMaW5lV2VpZ2h0IjoxLjAsIkxpbmVUeXBlIjowLCJQYXJlbnRTdHlsZSI6bnVsbH0sIklzQmVsb3dUaW1lYmFuZCI6ZmFsc2UsIkhpZGVEYXRlIjpmYWxzZSwiU2hhcGVTaXplIjowLCJTcGFjaW5nIjoyLjAsIlBhZGRpbmciOnsiJGlkIjoiNDA4IiwiVG9wIjo3LCJMZWZ0IjozLCJSaWdodCI6MCwiQm90dG9tIjoyfSwiU2hhcGVTdHlsZSI6eyIkaWQiOiI0MDkiLCJNYXJnaW4iOnsiJGlkIjoiNDEwIiwiVG9wIjowLCJMZWZ0IjowLCJSaWdodCI6MCwiQm90dG9tIjowfSwiUGFkZGluZyI6eyIkaWQiOiI0MTEiLCJUb3AiOjAsIkxlZnQiOjAsIlJpZ2h0IjowLCJCb3R0b20iOjB9LCJCYWNrZ3JvdW5kIjp7IiRpZCI6IjQxMiIsIkNvbG9yIjp7IiRpZCI6IjQxMyIsIkEiOjI1NSwiUiI6MjU1LCJHIjoyNTUsIkIiOjI1NX19LCJJc1Zpc2libGUiOnRydWUsIldpZHRoIjoxMi4wLCJIZWlnaHQiOjE0LjAsIkJvcmRlclN0eWxlIjp7IiRpZCI6IjQxNCIsIkxpbmVDb2xvciI6eyIkcmVmIjoiNjUifSwiTGluZVdlaWdodCI6MC4wLCJMaW5lVHlwZSI6MCwiUGFyZW50U3R5bGUiOm51bGx9LCJQYXJlbnRTdHlsZSI6bnVsbH0sIlRpdGxlU3R5bGUiOnsiJGlkIjoiNDE1IiwiRm9udFNldHRpbmdzIjp7IiRpZCI6IjQxNiIsIkZvbnRTaXplIjoxMSwiRm9udE5hbWUiOiJTZWdvZSBVSSIsIklzQm9sZCI6dHJ1ZSwiSXNJdGFsaWMiOmZhbHNlLCJJc1VuZGVybGluZWQiOmZhbHNlLCJQYXJlbnRTdHlsZSI6bnVsbH0sIkF1dG9TaXplIjowLCJGb3JlZ3JvdW5kIjp7IiRpZCI6IjQxNyIsIkNvbG9yIjp7IiRpZCI6IjQxOCIsIkEiOjI1NSwiUiI6MjU1LCJHIjoyNTUsIkIiOjI1NX19LCJNYXhXaWR0aCI6MjAwLjAsIk1heEhlaWdodCI6IkluZmluaXR5IiwiU21hcnRGb3JlZ3JvdW5kSXNBY3RpdmUiOmZhbHNlLCJIb3Jpem9udGFsQWxpZ25tZW50IjoxLCJWZXJ0aWNhbEFsaWdubWVudCI6MCwiU21hcnRGb3JlZ3JvdW5kIjpudWxsLCJNYXJnaW4iOnsiJGlkIjoiNDE5IiwiVG9wIjowLCJMZWZ0IjowLCJSaWdodCI6MCwiQm90dG9tIjowfSwiUGFkZGluZyI6eyIkaWQiOiI0MjAiLCJUb3AiOjAsIkxlZnQiOjAsIlJpZ2h0IjowLCJCb3R0b20iOjB9LCJCYWNrZ3JvdW5kIjp7IiRyZWYiOiI3MyJ9LCJJc1Zpc2libGUiOnRydWUsIldpZHRoIjowLjAsIkhlaWdodCI6MC4wLCJCb3JkZXJTdHlsZSI6eyIkaWQiOiI0MjEiLCJMaW5lQ29sb3IiOm51bGwsIkxpbmVXZWlnaHQiOjAuMCwiTGluZVR5cGUiOjAsIlBhcmVudFN0eWxlIjpudWxsfSwiUGFyZW50U3R5bGUiOm51bGx9LCJEYXRlU3R5bGUiOnsiJGlkIjoiNDIyIiwiRm9udFNldHRpbmdzIjp7IiRpZCI6IjQyMy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yNCIsIlRvcCI6MCwiTGVmdCI6MCwiUmlnaHQiOjAsIkJvdHRvbSI6MH0sIlBhZGRpbmciOnsiJGlkIjoiNDI1IiwiVG9wIjowLCJMZWZ0IjowLCJSaWdodCI6MCwiQm90dG9tIjowfSwiQmFja2dyb3VuZCI6eyIkcmVmIjoiODAifSwiSXNWaXNpYmxlIjp0cnVlLCJXaWR0aCI6MC4wLCJIZWlnaHQiOjAuMCwiQm9yZGVyU3R5bGUiOnsiJGlkIjoiNDI2IiwiTGluZUNvbG9yIjpudWxsLCJMaW5lV2VpZ2h0IjowLjAsIkxpbmVUeXBlIjowLCJQYXJlbnRTdHlsZSI6bnVsbH0sIlBhcmVudFN0eWxlIjpudWxsfSwiRGF0ZUZvcm1hdCI6eyIkaWQiOiI0Mj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yOCIsIkRhdGVQYXJ0SXNWaXNpYmxlIjp0cnVlLCJUaW1lUGFydElzVmlzaWJsZSI6ZmFsc2V9fSwiSXNWaXNpYmxlIjp0cnVlLCJQYXJlbnRTdHlsZSI6bnVsbH0sIkluZGV4IjoxMiwiUGVyY2VudGFnZUNvbXBsZXRlIjpudWxsLCJQb3NpdGlvbiI6eyJSYXRpbyI6MC4zNjg4MDkyNjkwOTI3MDExMiwiSXNDdXN0b20iOnRydWV9LCJEYXRlRm9ybWF0Ijp7IiRyZWYiOiI0MjcifSwiSWQiOiIyMDY0YTAwMi0zODVmLTQ4YjYtYjRiMy00MzNhYjFlOTc2YTEiLCJJbXBvcnRJZCI6IjEiLCJUaXRsZSI6IlRoZSBDYXQgaW4gdGhlIEhhdCIsIk5vdGUiOm51bGwsIkh5cGVybGluayI6bnVsbCwiSXNDaGFuZ2VkIjpmYWxzZSwiSXNOZXciOmZhbHNlfSx7IiRpZCI6IjQyOSIsIkRhdGUiOiIxOTU3LTAxLTAxVDIzOjU5OjAwWiIsIlN0eWxlIjp7IiRpZCI6IjQzMCIsIlNoYXBlIjo4LCJDb25uZWN0b3JNYXJnaW4iOnsiJGlkIjoiNDMxIiwiVG9wIjowLCJMZWZ0IjoyLCJSaWdodCI6MiwiQm90dG9tIjowfSwiQ29ubmVjdG9yU3R5bGUiOnsiJGlkIjoiNDMyIiwiTGluZUNvbG9yIjp7IiRpZCI6IjQzMyIsIiR0eXBlIjoiTkxSRS5Db21tb24uRG9tLlNvbGlkQ29sb3JCcnVzaCwgTkxSRS5Db21tb24iLCJDb2xvciI6eyIkaWQiOiI0MzQiLCJBIjoyNTUsIlIiOjI1NSwiRyI6MjU1LCJCIjoyNTV9fSwiTGluZVdlaWdodCI6MS4wLCJMaW5lVHlwZSI6MCwiUGFyZW50U3R5bGUiOm51bGx9LCJJc0JlbG93VGltZWJhbmQiOnRydWUsIkhpZGVEYXRlIjpmYWxzZSwiU2hhcGVTaXplIjowLCJTcGFjaW5nIjoyLjAsIlBhZGRpbmciOnsiJGlkIjoiNDM1IiwiVG9wIjo3LCJMZWZ0IjozLCJSaWdodCI6MCwiQm90dG9tIjoyfSwiU2hhcGVTdHlsZSI6eyIkaWQiOiI0MzYiLCJNYXJnaW4iOnsiJGlkIjoiNDM3IiwiVG9wIjowLCJMZWZ0IjowLCJSaWdodCI6MCwiQm90dG9tIjowfSwiUGFkZGluZyI6eyIkaWQiOiI0MzgiLCJUb3AiOjAsIkxlZnQiOjAsIlJpZ2h0IjowLCJCb3R0b20iOjB9LCJCYWNrZ3JvdW5kIjp7IiRyZWYiOiI2MiJ9LCJJc1Zpc2libGUiOnRydWUsIldpZHRoIjoxMi4wLCJIZWlnaHQiOjE0LjAsIkJvcmRlclN0eWxlIjp7IiRpZCI6IjQzOSIsIkxpbmVDb2xvciI6eyIkcmVmIjoiNjUifSwiTGluZVdlaWdodCI6MC4wLCJMaW5lVHlwZSI6MCwiUGFyZW50U3R5bGUiOm51bGx9LCJQYXJlbnRTdHlsZSI6bnVsbH0sIlRpdGxlU3R5bGUiOnsiJGlkIjoiNDQwIiwiRm9udFNldHRpbmdzIjp7IiRpZCI6IjQ0MSIsIkZvbnRTaXplIjoxMSwiRm9udE5hbWUiOiJTZWdvZSBVSSIsIklzQm9sZCI6dHJ1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DQyIiwiVG9wIjowLCJMZWZ0IjowLCJSaWdodCI6MCwiQm90dG9tIjowfSwiUGFkZGluZyI6eyIkaWQiOiI0NDMiLCJUb3AiOjAsIkxlZnQiOjAsIlJpZ2h0IjowLCJCb3R0b20iOjB9LCJCYWNrZ3JvdW5kIjp7IiRyZWYiOiI3MyJ9LCJJc1Zpc2libGUiOnRydWUsIldpZHRoIjowLjAsIkhlaWdodCI6MC4wLCJCb3JkZXJTdHlsZSI6eyIkaWQiOiI0NDQiLCJMaW5lQ29sb3IiOm51bGwsIkxpbmVXZWlnaHQiOjAuMCwiTGluZVR5cGUiOjAsIlBhcmVudFN0eWxlIjpudWxsfSwiUGFyZW50U3R5bGUiOm51bGx9LCJEYXRlU3R5bGUiOnsiJGlkIjoiNDQ1IiwiRm9udFNldHRpbmdzIjp7IiRpZCI6IjQ0Ni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0NyIsIlRvcCI6MCwiTGVmdCI6MCwiUmlnaHQiOjAsIkJvdHRvbSI6MH0sIlBhZGRpbmciOnsiJGlkIjoiNDQ4IiwiVG9wIjowLCJMZWZ0IjowLCJSaWdodCI6MCwiQm90dG9tIjowfSwiQmFja2dyb3VuZCI6eyIkcmVmIjoiODAifSwiSXNWaXNpYmxlIjp0cnVlLCJXaWR0aCI6MC4wLCJIZWlnaHQiOjAuMCwiQm9yZGVyU3R5bGUiOnsiJGlkIjoiNDQ5IiwiTGluZUNvbG9yIjpudWxsLCJMaW5lV2VpZ2h0IjowLjAsIkxpbmVUeXBlIjowLCJQYXJlbnRTdHlsZSI6bnVsbH0sIlBhcmVudFN0eWxlIjpudWxsfSwiRGF0ZUZvcm1hdCI6eyIkaWQiOiI0N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MSIsIkRhdGVQYXJ0SXNWaXNpYmxlIjp0cnVlLCJUaW1lUGFydElzVmlzaWJsZSI6ZmFsc2V9fSwiSXNWaXNpYmxlIjp0cnVlLCJQYXJlbnRTdHlsZSI6bnVsbH0sIkluZGV4IjoxMywiUGVyY2VudGFnZUNvbXBsZXRlIjpudWxsLCJQb3NpdGlvbiI6eyJSYXRpbyI6MC4zODc1Mjc1NDM1MjcxMDg2NiwiSXNDdXN0b20iOnRydWV9LCJEYXRlRm9ybWF0Ijp7IiRyZWYiOiI0NTAifSwiSWQiOiIyZDc1YTBkOS0wNGQ3LTRjZDYtYWJkMy0xNDFlNWEwYWVkYjEiLCJJbXBvcnRJZCI6IjEiLCJUaXRsZSI6IkhvdyB0aGUgR3JpbmNoIFN0b2xlIENocmlzdG1hcyIsIk5vdGUiOm51bGwsIkh5cGVybGluayI6bnVsbCwiSXNDaGFuZ2VkIjpmYWxzZSwiSXNOZXciOmZhbHNlfSx7IiRpZCI6IjQ1MiIsIkRhdGUiOiIxOTYwLTAxLTAxVDIzOjU5OjAwWiIsIlN0eWxlIjp7IiRpZCI6IjQ1MyIsIlNoYXBlIjo4LCJDb25uZWN0b3JNYXJnaW4iOnsiJGlkIjoiNDU0IiwiVG9wIjowLCJMZWZ0IjoyLCJSaWdodCI6MiwiQm90dG9tIjowfSwiQ29ubmVjdG9yU3R5bGUiOnsiJGlkIjoiNDU1IiwiTGluZUNvbG9yIjp7IiRpZCI6IjQ1NiIsIiR0eXBlIjoiTkxSRS5Db21tb24uRG9tLlNvbGlkQ29sb3JCcnVzaCwgTkxSRS5Db21tb24iLCJDb2xvciI6eyIkaWQiOiI0NTciLCJBIjoyNTUsIlIiOjI1NSwiRyI6MjU1LCJCIjoyNTV9fSwiTGluZVdlaWdodCI6MS4wLCJMaW5lVHlwZSI6MCwiUGFyZW50U3R5bGUiOm51bGx9LCJJc0JlbG93VGltZWJhbmQiOmZhbHNlLCJIaWRlRGF0ZSI6ZmFsc2UsIlNoYXBlU2l6ZSI6MCwiU3BhY2luZyI6Mi4wLCJQYWRkaW5nIjp7IiRpZCI6IjQ1OCIsIlRvcCI6NywiTGVmdCI6MywiUmlnaHQiOjAsIkJvdHRvbSI6Mn0sIlNoYXBlU3R5bGUiOnsiJGlkIjoiNDU5IiwiTWFyZ2luIjp7IiRpZCI6IjQ2MCIsIlRvcCI6MCwiTGVmdCI6MCwiUmlnaHQiOjAsIkJvdHRvbSI6MH0sIlBhZGRpbmciOnsiJGlkIjoiNDYxIiwiVG9wIjowLCJMZWZ0IjowLCJSaWdodCI6MCwiQm90dG9tIjowfSwiQmFja2dyb3VuZCI6eyIkcmVmIjoiNjIifSwiSXNWaXNpYmxlIjp0cnVlLCJXaWR0aCI6MTIuMCwiSGVpZ2h0IjoxNC4wLCJCb3JkZXJTdHlsZSI6eyIkaWQiOiI0NjIiLCJMaW5lQ29sb3IiOnsiJHJlZiI6IjY1In0sIkxpbmVXZWlnaHQiOjAuMCwiTGluZVR5cGUiOjAsIlBhcmVudFN0eWxlIjpudWxsfSwiUGFyZW50U3R5bGUiOm51bGx9LCJUaXRsZVN0eWxlIjp7IiRpZCI6IjQ2MyIsIkZvbnRTZXR0aW5ncyI6eyIkaWQiOiI0NjQiLCJGb250U2l6ZSI6MTEsIkZvbnROYW1lIjoiU2Vnb2UgVUkiLCJJc0JvbGQiOnRydW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Q2NSIsIlRvcCI6MCwiTGVmdCI6MCwiUmlnaHQiOjAsIkJvdHRvbSI6MH0sIlBhZGRpbmciOnsiJGlkIjoiNDY2IiwiVG9wIjowLCJMZWZ0IjowLCJSaWdodCI6MCwiQm90dG9tIjowfSwiQmFja2dyb3VuZCI6eyIkcmVmIjoiNzMifSwiSXNWaXNpYmxlIjp0cnVlLCJXaWR0aCI6MC4wLCJIZWlnaHQiOjAuMCwiQm9yZGVyU3R5bGUiOnsiJGlkIjoiNDY3IiwiTGluZUNvbG9yIjpudWxsLCJMaW5lV2VpZ2h0IjowLjAsIkxpbmVUeXBlIjowLCJQYXJlbnRTdHlsZSI6bnVsbH0sIlBhcmVudFN0eWxlIjpudWxsfSwiRGF0ZVN0eWxlIjp7IiRpZCI6IjQ2OCIsIkZvbnRTZXR0aW5ncyI6eyIkaWQiOiI0NjkiLCJGb250U2l6ZSI6MTA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0NzAiLCJUb3AiOjAsIkxlZnQiOjAsIlJpZ2h0IjowLCJCb3R0b20iOjB9LCJQYWRkaW5nIjp7IiRpZCI6IjQ3MSIsIlRvcCI6MCwiTGVmdCI6MCwiUmlnaHQiOjAsIkJvdHRvbSI6MH0sIkJhY2tncm91bmQiOnsiJHJlZiI6IjgwIn0sIklzVmlzaWJsZSI6dHJ1ZSwiV2lkdGgiOjAuMCwiSGVpZ2h0IjowLjAsIkJvcmRlclN0eWxlIjp7IiRpZCI6IjQ3MiIsIkxpbmVDb2xvciI6bnVsbCwiTGluZVdlaWdodCI6MC4wLCJMaW5lVHlwZSI6MCwiUGFyZW50U3R5bGUiOm51bGx9LCJQYXJlbnRTdHlsZSI6bnVsbH0sIkRhdGVGb3JtYXQiOnsiJGlkIjoiNDc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QiLCJEYXRlUGFydElzVmlzaWJsZSI6dHJ1ZSwiVGltZVBhcnRJc1Zpc2libGUiOmZhbHNlfX0sIklzVmlzaWJsZSI6dHJ1ZSwiUGFyZW50U3R5bGUiOm51bGx9LCJJbmRleCI6MTQsIlBlcmNlbnRhZ2VDb21wbGV0ZSI6bnVsbCwiUG9zaXRpb24iOnsiUmF0aW8iOjAuMzAzNjA1NDI1Nzk5MzM0NDcsIklzQ3VzdG9tIjp0cnVlfSwiRGF0ZUZvcm1hdCI6eyIkcmVmIjoiNDczIn0sIklkIjoiNTUzMzg4NzMtMDkwNS00MzJlLWE1MmQtMmY2YWQwNjM2NjliIiwiSW1wb3J0SWQiOiIxIiwiVGl0bGUiOiJHcmVlbiBFZ2dzIGFuZCBIYW0iLCJOb3RlIjpudWxsLCJIeXBlcmxpbmsiOm51bGwsIklzQ2hhbmdlZCI6ZmFsc2UsIklzTmV3IjpmYWxzZX0seyIkaWQiOiI0NzUiLCJEYXRlIjoiMTk2MC0wMS0wMVQyMzo1OTowMFoiLCJTdHlsZSI6eyIkaWQiOiI0NzYiLCJTaGFwZSI6OCwiQ29ubmVjdG9yTWFyZ2luIjp7IiRpZCI6IjQ3NyIsIlRvcCI6MCwiTGVmdCI6MiwiUmlnaHQiOjIsIkJvdHRvbSI6MH0sIkNvbm5lY3RvclN0eWxlIjp7IiRpZCI6IjQ3OCIsIkxpbmVDb2xvciI6eyIkaWQiOiI0NzkiLCIkdHlwZSI6Ik5MUkUuQ29tbW9uLkRvbS5Tb2xpZENvbG9yQnJ1c2gsIE5MUkUuQ29tbW9uIiwiQ29sb3IiOnsiJGlkIjoiNDgwIiwiQSI6MjU1LCJSIjoyNTUsIkciOjI1NSwiQiI6MjU1fX0sIkxpbmVXZWlnaHQiOjEuMCwiTGluZVR5cGUiOjAsIlBhcmVudFN0eWxlIjpudWxsfSwiSXNCZWxvd1RpbWViYW5kIjp0cnVlLCJIaWRlRGF0ZSI6ZmFsc2UsIlNoYXBlU2l6ZSI6MCwiU3BhY2luZyI6Mi4wLCJQYWRkaW5nIjp7IiRpZCI6IjQ4MSIsIlRvcCI6NywiTGVmdCI6MywiUmlnaHQiOjAsIkJvdHRvbSI6Mn0sIlNoYXBlU3R5bGUiOnsiJGlkIjoiNDgyIiwiTWFyZ2luIjp7IiRpZCI6IjQ4MyIsIlRvcCI6MCwiTGVmdCI6MCwiUmlnaHQiOjAsIkJvdHRvbSI6MH0sIlBhZGRpbmciOnsiJGlkIjoiNDg0IiwiVG9wIjowLCJMZWZ0IjowLCJSaWdodCI6MCwiQm90dG9tIjowfSwiQmFja2dyb3VuZCI6eyIkcmVmIjoiNjIifSwiSXNWaXNpYmxlIjp0cnVlLCJXaWR0aCI6MTIuMCwiSGVpZ2h0IjoxNC4wLCJCb3JkZXJTdHlsZSI6eyIkaWQiOiI0ODUiLCJMaW5lQ29sb3IiOnsiJHJlZiI6IjY1In0sIkxpbmVXZWlnaHQiOjAuMCwiTGluZVR5cGUiOjAsIlBhcmVudFN0eWxlIjpudWxsfSwiUGFyZW50U3R5bGUiOm51bGx9LCJUaXRsZVN0eWxlIjp7IiRpZCI6IjQ4NiIsIkZvbnRTZXR0aW5ncyI6eyIkaWQiOiI0ODciLCJGb250U2l6ZSI6MTEsIkZvbnROYW1lIjoiU2Vnb2UgVUkiLCJJc0JvbGQiOnRydWUsIklzSXRhbGljIjpmYWxzZSwiSXNVbmRlcmxpbmVkIjpmYWxzZSwiUGFyZW50U3R5bGUiOm51bGx9LCJBdXRvU2l6ZSI6MiwiRm9yZWdyb3VuZCI6eyIkcmVmIjoiNjkifSwiTWF4V2lkdGgiOjIzMi42MDkyMDcxNTMzMjAzMSwiTWF4SGVpZ2h0IjoiSW5maW5pdHkiLCJTbWFydEZvcmVncm91bmRJc0FjdGl2ZSI6ZmFsc2UsIkhvcml6b250YWxBbGlnbm1lbnQiOjEsIlZlcnRpY2FsQWxpZ25tZW50IjowLCJTbWFydEZvcmVncm91bmQiOm51bGwsIk1hcmdpbiI6eyIkaWQiOiI0ODgiLCJUb3AiOjAsIkxlZnQiOjAsIlJpZ2h0IjowLCJCb3R0b20iOjB9LCJQYWRkaW5nIjp7IiRpZCI6IjQ4OSIsIlRvcCI6MCwiTGVmdCI6MCwiUmlnaHQiOjAsIkJvdHRvbSI6MH0sIkJhY2tncm91bmQiOnsiJHJlZiI6IjczIn0sIklzVmlzaWJsZSI6dHJ1ZSwiV2lkdGgiOjAuMCwiSGVpZ2h0IjowLjAsIkJvcmRlclN0eWxlIjp7IiRpZCI6IjQ5MCIsIkxpbmVDb2xvciI6bnVsbCwiTGluZVdlaWdodCI6MC4wLCJMaW5lVHlwZSI6MCwiUGFyZW50U3R5bGUiOm51bGx9LCJQYXJlbnRTdHlsZSI6bnVsbH0sIkRhdGVTdHlsZSI6eyIkaWQiOiI0OTEiLCJGb250U2V0dGluZ3MiOnsiJGlkIjoiNDkyIiwiRm9udFNpemUiOjEwLCJGb250TmFtZSI6IlNlZ29lIFVJ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DkzIiwiVG9wIjowLCJMZWZ0IjowLCJSaWdodCI6MCwiQm90dG9tIjowfSwiUGFkZGluZyI6eyIkaWQiOiI0OTQiLCJUb3AiOjAsIkxlZnQiOjAsIlJpZ2h0IjowLCJCb3R0b20iOjB9LCJCYWNrZ3JvdW5kIjp7IiRyZWYiOiI4MCJ9LCJJc1Zpc2libGUiOnRydWUsIldpZHRoIjowLjAsIkhlaWdodCI6MC4wLCJCb3JkZXJTdHlsZSI6eyIkaWQiOiI0OTUiLCJMaW5lQ29sb3IiOm51bGwsIkxpbmVXZWlnaHQiOjAuMCwiTGluZVR5cGUiOjAsIlBhcmVudFN0eWxlIjpudWxsfSwiUGFyZW50U3R5bGUiOm51bGx9LCJEYXRlRm9ybWF0Ijp7IiRpZCI6IjQ5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k3IiwiRGF0ZVBhcnRJc1Zpc2libGUiOnRydWUsIlRpbWVQYXJ0SXNWaXNpYmxlIjpmYWxzZX19LCJJc1Zpc2libGUiOmZhbHNlLCJQYXJlbnRTdHlsZSI6bnVsbH0sIkluZGV4IjoxNSwiUGVyY2VudGFnZUNvbXBsZXRlIjpudWxsLCJQb3NpdGlvbiI6eyJSYXRpbyI6MC40MTYwMDc4NDcyNTYxMzA2NiwiSXNDdXN0b20iOnRydWV9LCJEYXRlRm9ybWF0Ijp7IiRyZWYiOiI0OTYifSwiSWQiOiI1ZWI1MTlmNy1hYjY4LTQ5ZTUtOTFhNC1lOGY2YzBjZjRhNWYiLCJJbXBvcnRJZCI6IjEiLCJUaXRsZSI6Ik9uZSBGaXNoIFR3byBGaXNoIFJlZCBGaXNoIEJsdWUgRmlzaCIsIk5vdGUiOm51bGwsIkh5cGVybGluayI6bnVsbCwiSXNDaGFuZ2VkIjpmYWxzZSwiSXNOZXciOmZhbHNlfSx7IiRpZCI6IjQ5OCIsIkRhdGUiOiIxOTYyLTAxLTAxVDIzOjU5OjAwWiIsIlN0eWxlIjp7IiRpZCI6IjQ5OSIsIlNoYXBlIjo4LCJDb25uZWN0b3JNYXJnaW4iOnsiJGlkIjoiNTAwIiwiVG9wIjowLCJMZWZ0IjoyLCJSaWdodCI6MiwiQm90dG9tIjowfSwiQ29ubmVjdG9yU3R5bGUiOnsiJGlkIjoiNTAxIiwiTGluZUNvbG9yIjp7IiRpZCI6IjUwMiIsIiR0eXBlIjoiTkxSRS5Db21tb24uRG9tLlNvbGlkQ29sb3JCcnVzaCwgTkxSRS5Db21tb24iLCJDb2xvciI6eyIkaWQiOiI1MDMiLCJBIjoyNTUsIlIiOjI1NSwiRyI6MjU1LCJCIjoyNTV9fSwiTGluZVdlaWdodCI6MS4wLCJMaW5lVHlwZSI6MCwiUGFyZW50U3R5bGUiOm51bGx9LCJJc0JlbG93VGltZWJhbmQiOmZhbHNlLCJIaWRlRGF0ZSI6ZmFsc2UsIlNoYXBlU2l6ZSI6MCwiU3BhY2luZyI6Mi4wLCJQYWRkaW5nIjp7IiRpZCI6IjUwNCIsIlRvcCI6NywiTGVmdCI6MywiUmlnaHQiOjAsIkJvdHRvbSI6Mn0sIlNoYXBlU3R5bGUiOnsiJGlkIjoiNTA1IiwiTWFyZ2luIjp7IiRpZCI6IjUwNiIsIlRvcCI6MCwiTGVmdCI6MCwiUmlnaHQiOjAsIkJvdHRvbSI6MH0sIlBhZGRpbmciOnsiJGlkIjoiNTA3IiwiVG9wIjowLCJMZWZ0IjowLCJSaWdodCI6MCwiQm90dG9tIjowfSwiQmFja2dyb3VuZCI6eyIkcmVmIjoiNjIifSwiSXNWaXNpYmxlIjp0cnVlLCJXaWR0aCI6MTIuMCwiSGVpZ2h0IjoxNC4wLCJCb3JkZXJTdHlsZSI6eyIkaWQiOiI1MDgiLCJMaW5lQ29sb3IiOnsiJHJlZiI6IjY1In0sIkxpbmVXZWlnaHQiOjAuMCwiTGluZVR5cGUiOjAsIlBhcmVudFN0eWxlIjpudWxsfSwiUGFyZW50U3R5bGUiOm51bGx9LCJUaXRsZVN0eWxlIjp7IiRpZCI6IjUwOSIsIkZvbnRTZXR0aW5ncyI6eyIkaWQiOiI1MTAiLCJGb250U2l6ZSI6MTEsIkZvbnROYW1lIjoiU2Vnb2UgVUkiLCJJc0JvbGQiOnRydW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UxMSIsIlRvcCI6MCwiTGVmdCI6MCwiUmlnaHQiOjAsIkJvdHRvbSI6MH0sIlBhZGRpbmciOnsiJGlkIjoiNTEyIiwiVG9wIjowLCJMZWZ0IjowLCJSaWdodCI6MCwiQm90dG9tIjowfSwiQmFja2dyb3VuZCI6eyIkcmVmIjoiNzMifSwiSXNWaXNpYmxlIjp0cnVlLCJXaWR0aCI6MC4wLCJIZWlnaHQiOjAuMCwiQm9yZGVyU3R5bGUiOnsiJGlkIjoiNTEzIiwiTGluZUNvbG9yIjpudWxsLCJMaW5lV2VpZ2h0IjowLjAsIkxpbmVUeXBlIjowLCJQYXJlbnRTdHlsZSI6bnVsbH0sIlBhcmVudFN0eWxlIjpudWxsfSwiRGF0ZVN0eWxlIjp7IiRpZCI6IjUxNCIsIkZvbnRTZXR0aW5ncyI6eyIkaWQiOiI1MTUiLCJGb250U2l6ZSI6MTA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1MTYiLCJUb3AiOjAsIkxlZnQiOjAsIlJpZ2h0IjowLCJCb3R0b20iOjB9LCJQYWRkaW5nIjp7IiRpZCI6IjUxNyIsIlRvcCI6MCwiTGVmdCI6MCwiUmlnaHQiOjAsIkJvdHRvbSI6MH0sIkJhY2tncm91bmQiOnsiJHJlZiI6IjgwIn0sIklzVmlzaWJsZSI6dHJ1ZSwiV2lkdGgiOjAuMCwiSGVpZ2h0IjowLjAsIkJvcmRlclN0eWxlIjp7IiRpZCI6IjUxOCIsIkxpbmVDb2xvciI6bnVsbCwiTGluZVdlaWdodCI6MC4wLCJMaW5lVHlwZSI6MCwiUGFyZW50U3R5bGUiOm51bGx9LCJQYXJlbnRTdHlsZSI6bnVsbH0sIkRhdGVGb3JtYXQiOnsiJGlkIjoiNTE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jAiLCJEYXRlUGFydElzVmlzaWJsZSI6dHJ1ZSwiVGltZVBhcnRJc1Zpc2libGUiOmZhbHNlfX0sIklzVmlzaWJsZSI6dHJ1ZSwiUGFyZW50U3R5bGUiOm51bGx9LCJJbmRleCI6MTYsIlBlcmNlbnRhZ2VDb21wbGV0ZSI6bnVsbCwiUG9zaXRpb24iOnsiUmF0aW8iOjAuMTU5NzUzMTM1Mzk4NTgyMTksIklzQ3VzdG9tIjpmYWxzZX0sIkRhdGVGb3JtYXQiOnsiJHJlZiI6IjUxOSJ9LCJJZCI6ImNjYWRiNDE4LTAzMjItNGM2OS04OTRlLTE5YzIyNDVmNzUxOCIsIkltcG9ydElkIjoiMSIsIlRpdGxlIjoiSG9ydG9uIEhlYXJzIGEgV2hvISIsIk5vdGUiOm51bGwsIkh5cGVybGluayI6bnVsbCwiSXNDaGFuZ2VkIjpmYWxzZSwiSXNOZXciOmZhbHNlfSx7IiRpZCI6IjUyMSIsIkRhdGUiOiIxOTY1LTAxLTAxVDIzOjU5OjAwWiIsIlN0eWxlIjp7IiRpZCI6IjUyMiIsIlNoYXBlIjo4LCJDb25uZWN0b3JNYXJnaW4iOnsiJGlkIjoiNTIzIiwiVG9wIjowLCJMZWZ0IjoyLCJSaWdodCI6MiwiQm90dG9tIjowfSwiQ29ubmVjdG9yU3R5bGUiOnsiJGlkIjoiNTI0IiwiTGluZUNvbG9yIjp7IiRpZCI6IjUyNSIsIiR0eXBlIjoiTkxSRS5Db21tb24uRG9tLlNvbGlkQ29sb3JCcnVzaCwgTkxSRS5Db21tb24iLCJDb2xvciI6eyIkaWQiOiI1MjYiLCJBIjoyNTUsIlIiOjI1NSwiRyI6MjU1LCJCIjoyNTV9fSwiTGluZVdlaWdodCI6MS4wLCJMaW5lVHlwZSI6MCwiUGFyZW50U3R5bGUiOm51bGx9LCJJc0JlbG93VGltZWJhbmQiOnRydWUsIkhpZGVEYXRlIjpmYWxzZSwiU2hhcGVTaXplIjowLCJTcGFjaW5nIjoyLjAsIlBhZGRpbmciOnsiJGlkIjoiNTI3IiwiVG9wIjo3LCJMZWZ0IjozLCJSaWdodCI6MCwiQm90dG9tIjoyfSwiU2hhcGVTdHlsZSI6eyIkaWQiOiI1MjgiLCJNYXJnaW4iOnsiJGlkIjoiNTI5IiwiVG9wIjowLCJMZWZ0IjowLCJSaWdodCI6MCwiQm90dG9tIjowfSwiUGFkZGluZyI6eyIkaWQiOiI1MzAiLCJUb3AiOjAsIkxlZnQiOjAsIlJpZ2h0IjowLCJCb3R0b20iOjB9LCJCYWNrZ3JvdW5kIjp7IiRyZWYiOiI2MiJ9LCJJc1Zpc2libGUiOnRydWUsIldpZHRoIjoxMi4wLCJIZWlnaHQiOjE0LjAsIkJvcmRlclN0eWxlIjp7IiRpZCI6IjUzMSIsIkxpbmVDb2xvciI6eyIkcmVmIjoiNjUifSwiTGluZVdlaWdodCI6MC4wLCJMaW5lVHlwZSI6MCwiUGFyZW50U3R5bGUiOm51bGx9LCJQYXJlbnRTdHlsZSI6bnVsbH0sIlRpdGxlU3R5bGUiOnsiJGlkIjoiNTMyIiwiRm9udFNldHRpbmdzIjp7IiRpZCI6IjUzMyIsIkZvbnRTaXplIjoxMSwiRm9udE5hbWUiOiJTZWdvZSBVSSIsIklzQm9sZCI6dHJ1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TM0IiwiVG9wIjowLCJMZWZ0IjowLCJSaWdodCI6MCwiQm90dG9tIjowfSwiUGFkZGluZyI6eyIkaWQiOiI1MzUiLCJUb3AiOjAsIkxlZnQiOjAsIlJpZ2h0IjowLCJCb3R0b20iOjB9LCJCYWNrZ3JvdW5kIjp7IiRyZWYiOiI3MyJ9LCJJc1Zpc2libGUiOnRydWUsIldpZHRoIjowLjAsIkhlaWdodCI6MC4wLCJCb3JkZXJTdHlsZSI6eyIkaWQiOiI1MzYiLCJMaW5lQ29sb3IiOm51bGwsIkxpbmVXZWlnaHQiOjAuMCwiTGluZVR5cGUiOjAsIlBhcmVudFN0eWxlIjpudWxsfSwiUGFyZW50U3R5bGUiOm51bGx9LCJEYXRlU3R5bGUiOnsiJGlkIjoiNTM3IiwiRm9udFNldHRpbmdzIjp7IiRpZCI6IjUzOC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zOSIsIlRvcCI6MCwiTGVmdCI6MCwiUmlnaHQiOjAsIkJvdHRvbSI6MH0sIlBhZGRpbmciOnsiJGlkIjoiNTQwIiwiVG9wIjowLCJMZWZ0IjowLCJSaWdodCI6MCwiQm90dG9tIjowfSwiQmFja2dyb3VuZCI6eyIkcmVmIjoiODAifSwiSXNWaXNpYmxlIjp0cnVlLCJXaWR0aCI6MC4wLCJIZWlnaHQiOjAuMCwiQm9yZGVyU3R5bGUiOnsiJGlkIjoiNTQxIiwiTGluZUNvbG9yIjpudWxsLCJMaW5lV2VpZ2h0IjowLjAsIkxpbmVUeXBlIjowLCJQYXJlbnRTdHlsZSI6bnVsbH0sIlBhcmVudFN0eWxlIjpudWxsfSwiRGF0ZUZvcm1hdCI6eyIkaWQiOiI1N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0MyIsIkRhdGVQYXJ0SXNWaXNpYmxlIjp0cnVlLCJUaW1lUGFydElzVmlzaWJsZSI6ZmFsc2V9fSwiSXNWaXNpYmxlIjp0cnVlLCJQYXJlbnRTdHlsZSI6bnVsbH0sIkluZGV4IjoxNywiUGVyY2VudGFnZUNvbXBsZXRlIjpudWxsLCJQb3NpdGlvbiI6eyJSYXRpbyI6MC4yMjc1OTI1NzQyMjU1MzE3LCJJc0N1c3RvbSI6ZmFsc2V9LCJEYXRlRm9ybWF0Ijp7IiRyZWYiOiI1NDIifSwiSWQiOiJmN2Q2NzllYy03MTFhLTQ1ZjUtOTI2My05ZjE0OGMzNDQ2YWUiLCJJbXBvcnRJZCI6IjEiLCJUaXRsZSI6IkZveCBpbiBTb2NrcyIsIk5vdGUiOm51bGwsIkh5cGVybGluayI6bnVsbCwiSXNDaGFuZ2VkIjpmYWxzZSwiSXNOZXciOmZhbHNlfSx7IiRpZCI6IjU0NCIsIkRhdGUiOiIxOTY3LTAxLTAxVDIzOjU5OjAwWiIsIlN0eWxlIjp7IiRpZCI6IjU0NSIsIlNoYXBlIjoxNCwiQ29ubmVjdG9yTWFyZ2luIjp7IiRpZCI6IjU0NiIsIlRvcCI6MCwiTGVmdCI6MiwiUmlnaHQiOjIsIkJvdHRvbSI6MH0sIkNvbm5lY3RvclN0eWxlIjp7IiRpZCI6IjU0NyIsIkxpbmVDb2xvciI6eyIkcmVmIjoiNTYifSwiTGluZVdlaWdodCI6MS4wLCJMaW5lVHlwZSI6MCwiUGFyZW50U3R5bGUiOm51bGx9LCJJc0JlbG93VGltZWJhbmQiOmZhbHNlLCJIaWRlRGF0ZSI6ZmFsc2UsIlNoYXBlU2l6ZSI6MCwiU3BhY2luZyI6Mi4wLCJQYWRkaW5nIjp7IiRpZCI6IjU0OCIsIlRvcCI6NywiTGVmdCI6MywiUmlnaHQiOjAsIkJvdHRvbSI6Mn0sIlNoYXBlU3R5bGUiOnsiJGlkIjoiNTQ5IiwiTWFyZ2luIjp7IiRpZCI6IjU1MCIsIlRvcCI6MCwiTGVmdCI6MCwiUmlnaHQiOjAsIkJvdHRvbSI6MH0sIlBhZGRpbmciOnsiJGlkIjoiNTUxIiwiVG9wIjowLCJMZWZ0IjowLCJSaWdodCI6MCwiQm90dG9tIjowfSwiQmFja2dyb3VuZCI6eyIkcmVmIjoiNjIifSwiSXNWaXNpYmxlIjp0cnVlLCJXaWR0aCI6MTIuMCwiSGVpZ2h0IjoxNC4wLCJCb3JkZXJTdHlsZSI6eyIkaWQiOiI1NTIiLCJMaW5lQ29sb3IiOnsiJHJlZiI6IjY1In0sIkxpbmVXZWlnaHQiOjAuMCwiTGluZVR5cGUiOjAsIlBhcmVudFN0eWxlIjpudWxsfSwiUGFyZW50U3R5bGUiOm51bGx9LCJUaXRsZVN0eWxlIjp7IiRpZCI6IjU1MyIsIkZvbnRTZXR0aW5ncyI6eyIkaWQiOiI1NTQiLCJGb250U2l6ZSI6MTEsIkZvbnROYW1lIjoiU2Vnb2UgVUkiLCJJc0JvbGQiOnRydW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U1NSIsIlRvcCI6MCwiTGVmdCI6MCwiUmlnaHQiOjAsIkJvdHRvbSI6MH0sIlBhZGRpbmciOnsiJGlkIjoiNTU2IiwiVG9wIjowLCJMZWZ0IjowLCJSaWdodCI6MCwiQm90dG9tIjowfSwiQmFja2dyb3VuZCI6eyIkcmVmIjoiNzMi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1NjAiLCJUb3AiOjAsIkxlZnQiOjAsIlJpZ2h0IjowLCJCb3R0b20iOjB9LCJQYWRkaW5nIjp7IiRpZCI6IjU2MSIsIlRvcCI6MCwiTGVmdCI6MCwiUmlnaHQiOjAsIkJvdHRvbSI6MH0sIkJhY2tncm91bmQiOnsiJHJlZiI6IjgwIn0sIklzVmlzaWJsZSI6dHJ1ZSwiV2lkdGgiOjAuMCwiSGVpZ2h0IjowLjAsIkJvcmRlclN0eWxlIjp7IiRpZCI6IjU2MiIsIkxpbmVDb2xvciI6bnVsbCwiTGluZVdlaWdodCI6MC4wLCJMaW5lVHlwZSI6MCwiUGFyZW50U3R5bGUiOm51bGx9LCJQYXJlbnRTdHlsZSI6bnVsbH0sIkRhdGVGb3JtYXQiOnsiJGlkIjoiNTY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jQiLCJEYXRlUGFydElzVmlzaWJsZSI6dHJ1ZSwiVGltZVBhcnRJc1Zpc2libGUiOmZhbHNlfX0sIklzVmlzaWJsZSI6dHJ1ZSwiUGFyZW50U3R5bGUiOm51bGx9LCJJbmRleCI6MTgsIlBlcmNlbnRhZ2VDb21wbGV0ZSI6bnVsbCwiUG9zaXRpb24iOnsiUmF0aW8iOjAuMjMzODgzNzgwMDIwMjU0NjIsIklzQ3VzdG9tIjp0cnVlfSwiRGF0ZUZvcm1hdCI6eyIkcmVmIjoiNTYzIn0sIklkIjoiM2I1Yjc4NjUtYmYwNi00YTA2LWI1NzYtM2UzNWQwYWRlNmZmIiwiSW1wb3J0SWQiOiIxIiwiVGl0bGUiOiJXaWZlIChIZWxlbikgZGllcyIsIk5vdGUiOm51bGwsIkh5cGVybGluayI6bnVsbCwiSXNDaGFuZ2VkIjpmYWxzZSwiSXNOZXciOmZhbHNlfSx7IiRpZCI6IjU2NSIsIkRhdGUiOiIxOTY4LTAxLTAxVDIzOjU5OjAwWiIsIlN0eWxlIjp7IiRpZCI6IjU2NiIsIlNoYXBlIjoxNCwiQ29ubmVjdG9yTWFyZ2luIjp7IiRpZCI6IjU2NyIsIlRvcCI6MCwiTGVmdCI6MiwiUmlnaHQiOjIsIkJvdHRvbSI6MH0sIkNvbm5lY3RvclN0eWxlIjp7IiRpZCI6IjU2OCIsIkxpbmVDb2xvciI6eyIkaWQiOiI1NjkiLCIkdHlwZSI6Ik5MUkUuQ29tbW9uLkRvbS5Tb2xpZENvbG9yQnJ1c2gsIE5MUkUuQ29tbW9uIiwiQ29sb3IiOnsiJGlkIjoiNTcwIiwiQSI6MjU1LCJSIjoyNTUsIkciOjI1NSwiQiI6MjU1fX0sIkxpbmVXZWlnaHQiOjEuMCwiTGluZVR5cGUiOjAsIlBhcmVudFN0eWxlIjpudWxsfSwiSXNCZWxvd1RpbWViYW5kIjp0cnVlLCJIaWRlRGF0ZSI6ZmFsc2UsIlNoYXBlU2l6ZSI6MCwiU3BhY2luZyI6Mi4wLCJQYWRkaW5nIjp7IiRpZCI6IjU3MSIsIlRvcCI6NywiTGVmdCI6MywiUmlnaHQiOjAsIkJvdHRvbSI6Mn0sIlNoYXBlU3R5bGUiOnsiJGlkIjoiNTcyIiwiTWFyZ2luIjp7IiRpZCI6IjU3MyIsIlRvcCI6MCwiTGVmdCI6MCwiUmlnaHQiOjAsIkJvdHRvbSI6MH0sIlBhZGRpbmciOnsiJGlkIjoiNTc0IiwiVG9wIjowLCJMZWZ0IjowLCJSaWdodCI6MCwiQm90dG9tIjowfSwiQmFja2dyb3VuZCI6eyIkcmVmIjoiNjIifSwiSXNWaXNpYmxlIjp0cnVlLCJXaWR0aCI6MTIuMCwiSGVpZ2h0IjoxNC4wLCJCb3JkZXJTdHlsZSI6eyIkaWQiOiI1NzUiLCJMaW5lQ29sb3IiOnsiJHJlZiI6IjY1In0sIkxpbmVXZWlnaHQiOjAuMCwiTGluZVR5cGUiOjAsIlBhcmVudFN0eWxlIjpudWxsfSwiUGFyZW50U3R5bGUiOm51bGx9LCJUaXRsZVN0eWxlIjp7IiRpZCI6IjU3NiIsIkZvbnRTZXR0aW5ncyI6eyIkaWQiOiI1NzciLCJGb250U2l6ZSI6MTEsIkZvbnROYW1lIjoiU2Vnb2UgVUkiLCJJc0JvbGQiOnRydWUsIklzSXRhbGljIjpmYWxzZSwiSXNVbmRlcmxpbmVkIjpmYWxzZSwiUGFyZW50U3R5bGUiOm51bGx9LCJBdXRvU2l6ZSI6MiwiRm9yZWdyb3VuZCI6eyIkaWQiOiI1NzgiLCJDb2xvciI6eyIkaWQiOiI1NzkiLCJBIjoyNTUsIlIiOjI1NSwiRyI6MjU1LCJCIjoyNTV9fSwiTWF4V2lkdGgiOjIyOS45MTA0NzY2ODQ1NzAzMSwiTWF4SGVpZ2h0IjoiSW5maW5pdHkiLCJTbWFydEZvcmVncm91bmRJc0FjdGl2ZSI6ZmFsc2UsIkhvcml6b250YWxBbGlnbm1lbnQiOjEsIlZlcnRpY2FsQWxpZ25tZW50IjowLCJTbWFydEZvcmVncm91bmQiOm51bGwsIk1hcmdpbiI6eyIkaWQiOiI1ODAiLCJUb3AiOjAsIkxlZnQiOjAsIlJpZ2h0IjowLCJCb3R0b20iOjB9LCJQYWRkaW5nIjp7IiRpZCI6IjU4MSIsIlRvcCI6MCwiTGVmdCI6MCwiUmlnaHQiOjAsIkJvdHRvbSI6MH0sIkJhY2tncm91bmQiOnsiJHJlZiI6IjczIn0sIklzVmlzaWJsZSI6dHJ1ZSwiV2lkdGgiOjAuMCwiSGVpZ2h0IjowLjAsIkJvcmRlclN0eWxlIjp7IiRpZCI6IjU4MiIsIkxpbmVDb2xvciI6bnVsbCwiTGluZVdlaWdodCI6MC4wLCJMaW5lVHlwZSI6MCwiUGFyZW50U3R5bGUiOm51bGx9LCJQYXJlbnRTdHlsZSI6bnVsbH0sIkRhdGVTdHlsZSI6eyIkaWQiOiI1ODMiLCJGb250U2V0dGluZ3MiOnsiJGlkIjoiNTg0IiwiRm9udFNpemUiOjEwLCJGb250TmFtZSI6IlNlZ29lIFVJ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g1IiwiVG9wIjowLCJMZWZ0IjowLCJSaWdodCI6MCwiQm90dG9tIjowfSwiUGFkZGluZyI6eyIkaWQiOiI1ODYiLCJUb3AiOjAsIkxlZnQiOjAsIlJpZ2h0IjowLCJCb3R0b20iOjB9LCJCYWNrZ3JvdW5kIjp7IiRyZWYiOiI4MCJ9LCJJc1Zpc2libGUiOnRydWUsIldpZHRoIjowLjAsIkhlaWdodCI6MC4wLCJCb3JkZXJTdHlsZSI6eyIkaWQiOiI1ODciLCJMaW5lQ29sb3IiOm51bGwsIkxpbmVXZWlnaHQiOjAuMCwiTGluZVR5cGUiOjAsIlBhcmVudFN0eWxlIjpudWxsfSwiUGFyZW50U3R5bGUiOm51bGx9LCJEYXRlRm9ybWF0Ijp7IiRpZCI6IjU4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g5IiwiRGF0ZVBhcnRJc1Zpc2libGUiOnRydWUsIlRpbWVQYXJ0SXNWaXNpYmxlIjpmYWxzZX19LCJJc1Zpc2libGUiOnRydWUsIlBhcmVudFN0eWxlIjpudWxsfSwiSW5kZXgiOjE5LCJQZXJjZW50YWdlQ29tcGxldGUiOm51bGwsIlBvc2l0aW9uIjp7IlJhdGlvIjowLjMxMzkyMTU3NTE5MzA1MTkyLCJJc0N1c3RvbSI6dHJ1ZX0sIkRhdGVGb3JtYXQiOnsiJHJlZiI6IjU4OCJ9LCJJZCI6IjZiMzA1ODkxLTU2YjEtNDE4Yy05MWJiLWI1MWUyODMxYTg2MSIsIkltcG9ydElkIjoiMSIsIlRpdGxlIjoiTWFycmllcyBBdWRyZXkgU3RvbmUgRGltb25kIiwiTm90ZSI6bnVsbCwiSHlwZXJsaW5rIjpudWxsLCJJc0NoYW5nZWQiOmZhbHNlLCJJc05ldyI6ZmFsc2V9LHsiJGlkIjoiNTkwIiwiRGF0ZSI6IjE5NzItMDEtMDFUMjM6NTk6MDBaIiwiU3R5bGUiOnsiJGlkIjoiNTkxIiwiU2hhcGUiOjgsIkNvbm5lY3Rvck1hcmdpbiI6eyIkaWQiOiI1OTIiLCJUb3AiOjAsIkxlZnQiOjIsIlJpZ2h0IjoyLCJCb3R0b20iOjB9LCJDb25uZWN0b3JTdHlsZSI6eyIkaWQiOiI1OTMiLCJMaW5lQ29sb3IiOnsiJGlkIjoiNTk0IiwiJHR5cGUiOiJOTFJFLkNvbW1vbi5Eb20uU29saWRDb2xvckJydXNoLCBOTFJFLkNvbW1vbiIsIkNvbG9yIjp7IiRpZCI6IjU5NSIsIkEiOjI1NSwiUiI6MjU1LCJHIjoyNTUsIkIiOjI1NX19LCJMaW5lV2VpZ2h0IjoxLjAsIkxpbmVUeXBlIjowLCJQYXJlbnRTdHlsZSI6bnVsbH0sIklzQmVsb3dUaW1lYmFuZCI6ZmFsc2UsIkhpZGVEYXRlIjpmYWxzZSwiU2hhcGVTaXplIjowLCJTcGFjaW5nIjoyLjAsIlBhZGRpbmciOnsiJGlkIjoiNTk2IiwiVG9wIjo3LCJMZWZ0IjozLCJSaWdodCI6MCwiQm90dG9tIjoyfSwiU2hhcGVTdHlsZSI6eyIkaWQiOiI1OTciLCJNYXJnaW4iOnsiJGlkIjoiNTk4IiwiVG9wIjowLCJMZWZ0IjowLCJSaWdodCI6MCwiQm90dG9tIjowfSwiUGFkZGluZyI6eyIkaWQiOiI1OTkiLCJUb3AiOjAsIkxlZnQiOjAsIlJpZ2h0IjowLCJCb3R0b20iOjB9LCJCYWNrZ3JvdW5kIjp7IiRyZWYiOiI2MiJ9LCJJc1Zpc2libGUiOnRydWUsIldpZHRoIjoxMi4wLCJIZWlnaHQiOjE0LjAsIkJvcmRlclN0eWxlIjp7IiRpZCI6IjYwMCIsIkxpbmVDb2xvciI6eyIkcmVmIjoiNjUifSwiTGluZVdlaWdodCI6MC4wLCJMaW5lVHlwZSI6MCwiUGFyZW50U3R5bGUiOm51bGx9LCJQYXJlbnRTdHlsZSI6bnVsbH0sIlRpdGxlU3R5bGUiOnsiJGlkIjoiNjAxIiwiRm9udFNldHRpbmdzIjp7IiRpZCI6IjYwMiIsIkZvbnRTaXplIjoxMSwiRm9udE5hbWUiOiJTZWdvZSBVSSIsIklzQm9sZCI6dHJ1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jAzIiwiVG9wIjowLCJMZWZ0IjowLCJSaWdodCI6MCwiQm90dG9tIjowfSwiUGFkZGluZyI6eyIkaWQiOiI2MDQiLCJUb3AiOjAsIkxlZnQiOjAsIlJpZ2h0IjowLCJCb3R0b20iOjB9LCJCYWNrZ3JvdW5kIjp7IiRyZWYiOiI3MyJ9LCJJc1Zpc2libGUiOnRydWUsIldpZHRoIjowLjAsIkhlaWdodCI6MC4wLCJCb3JkZXJTdHlsZSI6eyIkaWQiOiI2MDUiLCJMaW5lQ29sb3IiOm51bGwsIkxpbmVXZWlnaHQiOjAuMCwiTGluZVR5cGUiOjAsIlBhcmVudFN0eWxlIjpudWxsfSwiUGFyZW50U3R5bGUiOm51bGx9LCJEYXRlU3R5bGUiOnsiJGlkIjoiNjA2IiwiRm9udFNldHRpbmdzIjp7IiRpZCI6IjYwNy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YwOCIsIlRvcCI6MCwiTGVmdCI6MCwiUmlnaHQiOjAsIkJvdHRvbSI6MH0sIlBhZGRpbmciOnsiJGlkIjoiNjA5IiwiVG9wIjowLCJMZWZ0IjowLCJSaWdodCI6MCwiQm90dG9tIjowfSwiQmFja2dyb3VuZCI6eyIkcmVmIjoiODAifSwiSXNWaXNpYmxlIjp0cnVlLCJXaWR0aCI6MC4wLCJIZWlnaHQiOjAuMCwiQm9yZGVyU3R5bGUiOnsiJGlkIjoiNjEwIiwiTGluZUNvbG9yIjpudWxsLCJMaW5lV2VpZ2h0IjowLjAsIkxpbmVUeXBlIjowLCJQYXJlbnRTdHlsZSI6bnVsbH0sIlBhcmVudFN0eWxlIjpudWxsfSwiRGF0ZUZvcm1hdCI6eyIkaWQiOiI2M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xMiIsIkRhdGVQYXJ0SXNWaXNpYmxlIjp0cnVlLCJUaW1lUGFydElzVmlzaWJsZSI6ZmFsc2V9fSwiSXNWaXNpYmxlIjp0cnVlLCJQYXJlbnRTdHlsZSI6bnVsbH0sIkluZGV4IjoyMCwiUGVyY2VudGFnZUNvbXBsZXRlIjpudWxsLCJQb3NpdGlvbiI6eyJSYXRpbyI6MC4xNTk3NTMxMzUzOTg1ODIxOSwiSXNDdXN0b20iOmZhbHNlfSwiRGF0ZUZvcm1hdCI6eyIkcmVmIjoiNjExIn0sIklkIjoiYmZhNjQ1OGQtYWVjMy00YTBjLWIzOTktNWJiYzI5ZjQ2YzdmIiwiSW1wb3J0SWQiOiIxIiwiVGl0bGUiOiJUaGUgTG9yYXgiLCJOb3RlIjpudWxsLCJIeXBlcmxpbmsiOm51bGwsIklzQ2hhbmdlZCI6ZmFsc2UsIklzTmV3IjpmYWxzZX0seyIkaWQiOiI2MTMiLCJEYXRlIjoiMTk3NS0wMS0wMVQyMzo1OTowMFoiLCJTdHlsZSI6eyIkaWQiOiI2MTQiLCJTaGFwZSI6OCwiQ29ubmVjdG9yTWFyZ2luIjp7IiRpZCI6IjYxNSIsIlRvcCI6MCwiTGVmdCI6MiwiUmlnaHQiOjIsIkJvdHRvbSI6MH0sIkNvbm5lY3RvclN0eWxlIjp7IiRpZCI6IjYxNiIsIkxpbmVDb2xvciI6eyIkaWQiOiI2MTciLCIkdHlwZSI6Ik5MUkUuQ29tbW9uLkRvbS5Tb2xpZENvbG9yQnJ1c2gsIE5MUkUuQ29tbW9uIiwiQ29sb3IiOnsiJGlkIjoiNjE4IiwiQSI6MjU1LCJSIjoyNTUsIkciOjI1NSwiQiI6MjU1fX0sIkxpbmVXZWlnaHQiOjEuMCwiTGluZVR5cGUiOjAsIlBhcmVudFN0eWxlIjpudWxsfSwiSXNCZWxvd1RpbWViYW5kIjp0cnVlLCJIaWRlRGF0ZSI6ZmFsc2UsIlNoYXBlU2l6ZSI6MCwiU3BhY2luZyI6Mi4wLCJQYWRkaW5nIjp7IiRpZCI6IjYxOSIsIlRvcCI6NywiTGVmdCI6MywiUmlnaHQiOjAsIkJvdHRvbSI6Mn0sIlNoYXBlU3R5bGUiOnsiJGlkIjoiNjIwIiwiTWFyZ2luIjp7IiRpZCI6IjYyMSIsIlRvcCI6MCwiTGVmdCI6MCwiUmlnaHQiOjAsIkJvdHRvbSI6MH0sIlBhZGRpbmciOnsiJGlkIjoiNjIyIiwiVG9wIjowLCJMZWZ0IjowLCJSaWdodCI6MCwiQm90dG9tIjowfSwiQmFja2dyb3VuZCI6eyIkcmVmIjoiNjIifSwiSXNWaXNpYmxlIjp0cnVlLCJXaWR0aCI6MTIuMCwiSGVpZ2h0IjoxNC4wLCJCb3JkZXJTdHlsZSI6eyIkaWQiOiI2MjMiLCJMaW5lQ29sb3IiOnsiJHJlZiI6IjY1In0sIkxpbmVXZWlnaHQiOjAuMCwiTGluZVR5cGUiOjAsIlBhcmVudFN0eWxlIjpudWxsfSwiUGFyZW50U3R5bGUiOm51bGx9LCJUaXRsZVN0eWxlIjp7IiRpZCI6IjYyNCIsIkZvbnRTZXR0aW5ncyI6eyIkaWQiOiI2MjUiLCJGb250U2l6ZSI6MTEsIkZvbnROYW1lIjoiU2Vnb2UgVUkiLCJJc0JvbGQiOnRydW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YyNiIsIlRvcCI6MCwiTGVmdCI6MCwiUmlnaHQiOjAsIkJvdHRvbSI6MH0sIlBhZGRpbmciOnsiJGlkIjoiNjI3IiwiVG9wIjowLCJMZWZ0IjowLCJSaWdodCI6MCwiQm90dG9tIjowfSwiQmFja2dyb3VuZCI6eyIkcmVmIjoiNzMifSwiSXNWaXNpYmxlIjp0cnVlLCJXaWR0aCI6MC4wLCJIZWlnaHQiOjAuMCwiQm9yZGVyU3R5bGUiOnsiJGlkIjoiNjI4IiwiTGluZUNvbG9yIjpudWxsLCJMaW5lV2VpZ2h0IjowLjAsIkxpbmVUeXBlIjowLCJQYXJlbnRTdHlsZSI6bnVsbH0sIlBhcmVudFN0eWxlIjpudWxsfSwiRGF0ZVN0eWxlIjp7IiRpZCI6IjYyOSIsIkZvbnRTZXR0aW5ncyI6eyIkaWQiOiI2MzAiLCJGb250U2l6ZSI6MTAsIkZvbnROYW1lIjoiU2Vnb2UgVU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2MzEiLCJUb3AiOjAsIkxlZnQiOjAsIlJpZ2h0IjowLCJCb3R0b20iOjB9LCJQYWRkaW5nIjp7IiRpZCI6IjYzMiIsIlRvcCI6MCwiTGVmdCI6MCwiUmlnaHQiOjAsIkJvdHRvbSI6MH0sIkJhY2tncm91bmQiOnsiJHJlZiI6IjgwIn0sIklzVmlzaWJsZSI6dHJ1ZSwiV2lkdGgiOjAuMCwiSGVpZ2h0IjowLjAsIkJvcmRlclN0eWxlIjp7IiRpZCI6IjYzMyIsIkxpbmVDb2xvciI6bnVsbCwiTGluZVdlaWdodCI6MC4wLCJMaW5lVHlwZSI6MCwiUGFyZW50U3R5bGUiOm51bGx9LCJQYXJlbnRTdHlsZSI6bnVsbH0sIkRhdGVGb3JtYXQiOnsiJGlkIjoiNj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zUiLCJEYXRlUGFydElzVmlzaWJsZSI6dHJ1ZSwiVGltZVBhcnRJc1Zpc2libGUiOmZhbHNlfX0sIklzVmlzaWJsZSI6dHJ1ZSwiUGFyZW50U3R5bGUiOm51bGx9LCJJbmRleCI6MjEsIlBlcmNlbnRhZ2VDb21wbGV0ZSI6bnVsbCwiUG9zaXRpb24iOnsiUmF0aW8iOjAuMDkxOTEzNjgyNDQzMTI0MjcsIklzQ3VzdG9tIjpmYWxzZX0sIkRhdGVGb3JtYXQiOnsiJHJlZiI6IjYzNCJ9LCJJZCI6ImUyY2E2M2EyLTJlM2YtNGQyMS05ZTNlLTk1MmM5OTdiMGMwMSIsIkltcG9ydElkIjoiMSIsIlRpdGxlIjoiT2gsIHRoZSBUaGlua3MgWW91IENhbiBUaGluayEiLCJOb3RlIjpudWxsLCJIeXBlcmxpbmsiOm51bGwsIklzQ2hhbmdlZCI6ZmFsc2UsIklzTmV3IjpmYWxzZX0seyIkaWQiOiI2MzYiLCJEYXRlIjoiMTk3OS0wMS0wMVQyMzo1OTowMFoiLCJTdHlsZSI6eyIkaWQiOiI2MzciLCJTaGFwZSI6OCwiQ29ubmVjdG9yTWFyZ2luIjp7IiRpZCI6IjYzOCIsIlRvcCI6MCwiTGVmdCI6MiwiUmlnaHQiOjIsIkJvdHRvbSI6MH0sIkNvbm5lY3RvclN0eWxlIjp7IiRpZCI6IjYzOSIsIkxpbmVDb2xvciI6eyIkaWQiOiI2NDAiLCIkdHlwZSI6Ik5MUkUuQ29tbW9uLkRvbS5Tb2xpZENvbG9yQnJ1c2gsIE5MUkUuQ29tbW9uIiwiQ29sb3IiOnsiJGlkIjoiNjQxIiwiQSI6MjU1LCJSIjoyNTUsIkciOjI1NSwiQiI6MjU1fX0sIkxpbmVXZWlnaHQiOjEuMCwiTGluZVR5cGUiOjAsIlBhcmVudFN0eWxlIjpudWxsfSwiSXNCZWxvd1RpbWViYW5kIjpmYWxzZSwiSGlkZURhdGUiOmZhbHNlLCJTaGFwZVNpemUiOjAsIlNwYWNpbmciOjIuMCwiUGFkZGluZyI6eyIkaWQiOiI2NDIiLCJUb3AiOjcsIkxlZnQiOjMsIlJpZ2h0IjowLCJCb3R0b20iOjJ9LCJTaGFwZVN0eWxlIjp7IiRpZCI6IjY0MyIsIk1hcmdpbiI6eyIkaWQiOiI2NDQiLCJUb3AiOjAsIkxlZnQiOjAsIlJpZ2h0IjowLCJCb3R0b20iOjB9LCJQYWRkaW5nIjp7IiRpZCI6IjY0NSIsIlRvcCI6MCwiTGVmdCI6MCwiUmlnaHQiOjAsIkJvdHRvbSI6MH0sIkJhY2tncm91bmQiOnsiJHJlZiI6IjYyIn0sIklzVmlzaWJsZSI6dHJ1ZSwiV2lkdGgiOjEyLjAsIkhlaWdodCI6MTQuMCwiQm9yZGVyU3R5bGUiOnsiJGlkIjoiNjQ2IiwiTGluZUNvbG9yIjp7IiRyZWYiOiI2NSJ9LCJMaW5lV2VpZ2h0IjowLjAsIkxpbmVUeXBlIjowLCJQYXJlbnRTdHlsZSI6bnVsbH0sIlBhcmVudFN0eWxlIjpudWxsfSwiVGl0bGVTdHlsZSI6eyIkaWQiOiI2NDciLCJGb250U2V0dGluZ3MiOnsiJGlkIjoiNjQ4IiwiRm9udFNpemUiOjExLCJGb250TmFtZSI6IlNlZ29lIFVJIiwiSXNCb2xkIjp0cnV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2NDkiLCJUb3AiOjAsIkxlZnQiOjAsIlJpZ2h0IjowLCJCb3R0b20iOjB9LCJQYWRkaW5nIjp7IiRpZCI6IjY1MCIsIlRvcCI6MCwiTGVmdCI6MCwiUmlnaHQiOjAsIkJvdHRvbSI6MH0sIkJhY2tncm91bmQiOnsiJHJlZiI6IjczIn0sIklzVmlzaWJsZSI6dHJ1ZSwiV2lkdGgiOjAuMCwiSGVpZ2h0IjowLjAsIkJvcmRlclN0eWxlIjp7IiRpZCI6IjY1MSIsIkxpbmVDb2xvciI6bnVsbCwiTGluZVdlaWdodCI6MC4wLCJMaW5lVHlwZSI6MCwiUGFyZW50U3R5bGUiOm51bGx9LCJQYXJlbnRTdHlsZSI6bnVsbH0sIkRhdGVTdHlsZSI6eyIkaWQiOiI2NTIiLCJGb250U2V0dGluZ3MiOnsiJGlkIjoiNjUzIiwiRm9udFNpemUiOjEwLCJGb250TmFtZSI6IlNlZ29lIFVJ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jU0IiwiVG9wIjowLCJMZWZ0IjowLCJSaWdodCI6MCwiQm90dG9tIjowfSwiUGFkZGluZyI6eyIkaWQiOiI2NTUiLCJUb3AiOjAsIkxlZnQiOjAsIlJpZ2h0IjowLCJCb3R0b20iOjB9LCJCYWNrZ3JvdW5kIjp7IiRyZWYiOiI4MCJ9LCJJc1Zpc2libGUiOnRydWUsIldpZHRoIjowLjAsIkhlaWdodCI6MC4wLCJCb3JkZXJTdHlsZSI6eyIkaWQiOiI2NTYiLCJMaW5lQ29sb3IiOm51bGwsIkxpbmVXZWlnaHQiOjAuMCwiTGluZVR5cGUiOjAsIlBhcmVudFN0eWxlIjpudWxsfSwiUGFyZW50U3R5bGUiOm51bGx9LCJEYXRlRm9ybWF0Ijp7IiRpZCI6IjY1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U4IiwiRGF0ZVBhcnRJc1Zpc2libGUiOnRydWUsIlRpbWVQYXJ0SXNWaXNpYmxlIjpmYWxzZX19LCJJc1Zpc2libGUiOnRydWUsIlBhcmVudFN0eWxlIjpudWxsfSwiSW5kZXgiOjIyLCJQZXJjZW50YWdlQ29tcGxldGUiOm51bGwsIlBvc2l0aW9uIjp7IlJhdGlvIjowLjA5MTkxMzUxOTk2NTI3Nzc3MywiSXNDdXN0b20iOmZhbHNlfSwiRGF0ZUZvcm1hdCI6eyIkcmVmIjoiNjU3In0sIklkIjoiZTkzYmM2ODItNDdmMy00ZTFhLWFjYjAtZmM4MDMxNmJhZDU0IiwiSW1wb3J0SWQiOiIxIiwiVGl0bGUiOiJPaCBTYXkgQ2FuIFlvdSBTYXk/IiwiTm90ZSI6bnVsbCwiSHlwZXJsaW5rIjpudWxsLCJJc0NoYW5nZWQiOmZhbHNlLCJJc05ldyI6ZmFsc2V9LHsiJGlkIjoiNjU5IiwiRGF0ZSI6IjE5ODQtMDEtMDFUMjM6NTk6MDBaIiwiU3R5bGUiOnsiJGlkIjoiNjYwIiwiU2hhcGUiOjE0LCJDb25uZWN0b3JNYXJnaW4iOnsiJGlkIjoiNjYxIiwiVG9wIjowLCJMZWZ0IjoyLCJSaWdodCI6MiwiQm90dG9tIjowfSwiQ29ubmVjdG9yU3R5bGUiOnsiJGlkIjoiNjYyIiwiTGluZUNvbG9yIjp7IiRpZCI6IjY2MyIsIiR0eXBlIjoiTkxSRS5Db21tb24uRG9tLlNvbGlkQ29sb3JCcnVzaCwgTkxSRS5Db21tb24iLCJDb2xvciI6eyIkaWQiOiI2NjQiLCJBIjoyNTUsIlIiOjI1NSwiRyI6MjU1LCJCIjoyNTV9fSwiTGluZVdlaWdodCI6MS4wLCJMaW5lVHlwZSI6MCwiUGFyZW50U3R5bGUiOm51bGx9LCJJc0JlbG93VGltZWJhbmQiOnRydWUsIkhpZGVEYXRlIjpmYWxzZSwiU2hhcGVTaXplIjowLCJTcGFjaW5nIjoyLjAsIlBhZGRpbmciOnsiJGlkIjoiNjY1IiwiVG9wIjo3LCJMZWZ0IjozLCJSaWdodCI6MCwiQm90dG9tIjoyfSwiU2hhcGVTdHlsZSI6eyIkaWQiOiI2NjYiLCJNYXJnaW4iOnsiJGlkIjoiNjY3IiwiVG9wIjowLCJMZWZ0IjowLCJSaWdodCI6MCwiQm90dG9tIjowfSwiUGFkZGluZyI6eyIkaWQiOiI2NjgiLCJUb3AiOjAsIkxlZnQiOjAsIlJpZ2h0IjowLCJCb3R0b20iOjB9LCJCYWNrZ3JvdW5kIjp7IiRpZCI6IjY2OSIsIkNvbG9yIjp7IiRpZCI6IjY3MCIsIkEiOjI1NSwiUiI6MjU1LCJHIjoyNTUsIkIiOjI1NX19LCJJc1Zpc2libGUiOnRydWUsIldpZHRoIjoxMi4wLCJIZWlnaHQiOjE0LjAsIkJvcmRlclN0eWxlIjp7IiRpZCI6IjY3MSIsIkxpbmVDb2xvciI6eyIkcmVmIjoiNjUifSwiTGluZVdlaWdodCI6MC4wLCJMaW5lVHlwZSI6MCwiUGFyZW50U3R5bGUiOm51bGx9LCJQYXJlbnRTdHlsZSI6bnVsbH0sIlRpdGxlU3R5bGUiOnsiJGlkIjoiNjcyIiwiRm9udFNldHRpbmdzIjp7IiRpZCI6IjY3MyIsIkZvbnRTaXplIjoxMSwiRm9udE5hbWUiOiJTZWdvZSBVSSIsIklzQm9sZCI6dHJ1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jc0IiwiVG9wIjowLCJMZWZ0IjowLCJSaWdodCI6MCwiQm90dG9tIjowfSwiUGFkZGluZyI6eyIkaWQiOiI2NzUiLCJUb3AiOjAsIkxlZnQiOjAsIlJpZ2h0IjowLCJCb3R0b20iOjB9LCJCYWNrZ3JvdW5kIjp7IiRyZWYiOiI3MyJ9LCJJc1Zpc2libGUiOnRydWUsIldpZHRoIjowLjAsIkhlaWdodCI6MC4wLCJCb3JkZXJTdHlsZSI6eyIkaWQiOiI2NzYiLCJMaW5lQ29sb3IiOm51bGwsIkxpbmVXZWlnaHQiOjAuMCwiTGluZVR5cGUiOjAsIlBhcmVudFN0eWxlIjpudWxsfSwiUGFyZW50U3R5bGUiOm51bGx9LCJEYXRlU3R5bGUiOnsiJGlkIjoiNjc3IiwiRm9udFNldHRpbmdzIjp7IiRpZCI6IjY3OC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Y3OSIsIlRvcCI6MCwiTGVmdCI6MCwiUmlnaHQiOjAsIkJvdHRvbSI6MH0sIlBhZGRpbmciOnsiJGlkIjoiNjgwIiwiVG9wIjowLCJMZWZ0IjowLCJSaWdodCI6MCwiQm90dG9tIjowfSwiQmFja2dyb3VuZCI6eyIkcmVmIjoiODAifSwiSXNWaXNpYmxlIjp0cnVlLCJXaWR0aCI6MC4wLCJIZWlnaHQiOjAuMCwiQm9yZGVyU3R5bGUiOnsiJGlkIjoiNjgxIiwiTGluZUNvbG9yIjpudWxsLCJMaW5lV2VpZ2h0IjowLjAsIkxpbmVUeXBlIjowLCJQYXJlbnRTdHlsZSI6bnVsbH0sIlBhcmVudFN0eWxlIjpudWxsfSwiRGF0ZUZvcm1hdCI6eyIkaWQiOiI2O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4MyIsIkRhdGVQYXJ0SXNWaXNpYmxlIjp0cnVlLCJUaW1lUGFydElzVmlzaWJsZSI6ZmFsc2V9fSwiSXNWaXNpYmxlIjp0cnVlLCJQYXJlbnRTdHlsZSI6bnVsbH0sIkluZGV4IjoyMywiUGVyY2VudGFnZUNvbXBsZXRlIjpudWxsLCJQb3NpdGlvbiI6eyJSYXRpbyI6MC4xNTk3NTMxMjgzMzQzMjc5OCwiSXNDdXN0b20iOmZhbHNlfSwiRGF0ZUZvcm1hdCI6eyIkcmVmIjoiNjgyIn0sIklkIjoiODc4MGVkOTktYTUzNS00NjJmLWFmY2EtYWJkYzQwM2I0NDI1IiwiSW1wb3J0SWQiOiIxIiwiVGl0bGUiOiJBd2FyZGVkIFB1bGl0emVyIFByaXplIiwiTm90ZSI6bnVsbCwiSHlwZXJsaW5rIjpudWxsLCJJc0NoYW5nZWQiOmZhbHNlLCJJc05ldyI6ZmFsc2V9LHsiJGlkIjoiNjg0IiwiRGF0ZSI6IjE5ODYtMDEtMDFUMjM6NTk6MDBaIiwiU3R5bGUiOnsiJGlkIjoiNjg1IiwiU2hhcGUiOjgsIkNvbm5lY3Rvck1hcmdpbiI6eyIkaWQiOiI2ODYiLCJUb3AiOjAsIkxlZnQiOjIsIlJpZ2h0IjoyLCJCb3R0b20iOjB9LCJDb25uZWN0b3JTdHlsZSI6eyIkaWQiOiI2ODciLCJMaW5lQ29sb3IiOnsiJGlkIjoiNjg4IiwiJHR5cGUiOiJOTFJFLkNvbW1vbi5Eb20uU29saWRDb2xvckJydXNoLCBOTFJFLkNvbW1vbiIsIkNvbG9yIjp7IiRpZCI6IjY4OSIsIkEiOjI1NSwiUiI6MjU1LCJHIjoyNTUsIkIiOjI1NX19LCJMaW5lV2VpZ2h0IjoxLjAsIkxpbmVUeXBlIjowLCJQYXJlbnRTdHlsZSI6bnVsbH0sIklzQmVsb3dUaW1lYmFuZCI6ZmFsc2UsIkhpZGVEYXRlIjpmYWxzZSwiU2hhcGVTaXplIjowLCJTcGFjaW5nIjoyLjAsIlBhZGRpbmciOnsiJGlkIjoiNjkwIiwiVG9wIjo3LCJMZWZ0IjozLCJSaWdodCI6MCwiQm90dG9tIjoyfSwiU2hhcGVTdHlsZSI6eyIkaWQiOiI2OTEiLCJNYXJnaW4iOnsiJGlkIjoiNjkyIiwiVG9wIjowLCJMZWZ0IjowLCJSaWdodCI6MCwiQm90dG9tIjowfSwiUGFkZGluZyI6eyIkaWQiOiI2OTMiLCJUb3AiOjAsIkxlZnQiOjAsIlJpZ2h0IjowLCJCb3R0b20iOjB9LCJCYWNrZ3JvdW5kIjp7IiRyZWYiOiI2MiJ9LCJJc1Zpc2libGUiOnRydWUsIldpZHRoIjoxMi4wLCJIZWlnaHQiOjE0LjAsIkJvcmRlclN0eWxlIjp7IiRpZCI6IjY5NCIsIkxpbmVDb2xvciI6eyIkcmVmIjoiNjUifSwiTGluZVdlaWdodCI6MC4wLCJMaW5lVHlwZSI6MCwiUGFyZW50U3R5bGUiOm51bGx9LCJQYXJlbnRTdHlsZSI6bnVsbH0sIlRpdGxlU3R5bGUiOnsiJGlkIjoiNjk1IiwiRm9udFNldHRpbmdzIjp7IiRpZCI6IjY5NiIsIkZvbnRTaXplIjoxMSwiRm9udE5hbWUiOiJTZWdvZSBVSSIsIklzQm9sZCI6dHJ1ZSwiSXNJdGFsaWMiOmZhbHNlLCJJc1VuZGVybGluZWQiOmZhbHNlLCJQYXJlbnRTdHlsZSI6bnVsbH0sIkF1dG9TaXplIjowLCJGb3JlZ3JvdW5kIjp7IiRpZCI6IjY5NyIsIkNvbG9yIjp7IiRpZCI6IjY5OCIsIkEiOjI1NSwiUiI6MjU1LCJHIjoyNTUsIkIiOjI1NX19LCJNYXhXaWR0aCI6MjAwLjAsIk1heEhlaWdodCI6IkluZmluaXR5IiwiU21hcnRGb3JlZ3JvdW5kSXNBY3RpdmUiOmZhbHNlLCJIb3Jpem9udGFsQWxpZ25tZW50IjoxLCJWZXJ0aWNhbEFsaWdubWVudCI6MCwiU21hcnRGb3JlZ3JvdW5kIjpudWxsLCJNYXJnaW4iOnsiJGlkIjoiNjk5IiwiVG9wIjowLCJMZWZ0IjowLCJSaWdodCI6MCwiQm90dG9tIjowfSwiUGFkZGluZyI6eyIkaWQiOiI3MDAiLCJUb3AiOjAsIkxlZnQiOjAsIlJpZ2h0IjowLCJCb3R0b20iOjB9LCJCYWNrZ3JvdW5kIjp7IiRyZWYiOiI3MyJ9LCJJc1Zpc2libGUiOnRydWUsIldpZHRoIjowLjAsIkhlaWdodCI6MC4wLCJCb3JkZXJTdHlsZSI6eyIkaWQiOiI3MDEiLCJMaW5lQ29sb3IiOm51bGwsIkxpbmVXZWlnaHQiOjAuMCwiTGluZVR5cGUiOjAsIlBhcmVudFN0eWxlIjpudWxsfSwiUGFyZW50U3R5bGUiOm51bGx9LCJEYXRlU3R5bGUiOnsiJGlkIjoiNzAyIiwiRm9udFNldHRpbmdzIjp7IiRpZCI6IjcwMy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cwNCIsIlRvcCI6MCwiTGVmdCI6MCwiUmlnaHQiOjAsIkJvdHRvbSI6MH0sIlBhZGRpbmciOnsiJGlkIjoiNzA1IiwiVG9wIjowLCJMZWZ0IjowLCJSaWdodCI6MCwiQm90dG9tIjowfSwiQmFja2dyb3VuZCI6eyIkcmVmIjoiODAifSwiSXNWaXNpYmxlIjp0cnVlLCJXaWR0aCI6MC4wLCJIZWlnaHQiOjAuMCwiQm9yZGVyU3R5bGUiOnsiJGlkIjoiNzA2IiwiTGluZUNvbG9yIjpudWxsLCJMaW5lV2VpZ2h0IjowLjAsIkxpbmVUeXBlIjowLCJQYXJlbnRTdHlsZSI6bnVsbH0sIlBhcmVudFN0eWxlIjpudWxsfSwiRGF0ZUZvcm1hdCI6eyIkaWQiOiI3M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wOCIsIkRhdGVQYXJ0SXNWaXNpYmxlIjp0cnVlLCJUaW1lUGFydElzVmlzaWJsZSI6ZmFsc2V9fSwiSXNWaXNpYmxlIjp0cnVlLCJQYXJlbnRTdHlsZSI6bnVsbH0sIkluZGV4IjoyNCwiUGVyY2VudGFnZUNvbXBsZXRlIjpudWxsLCJQb3NpdGlvbiI6eyJSYXRpbyI6MC4xNTk3NTMxMzUzOTg1ODIxOSwiSXNDdXN0b20iOmZhbHNlfSwiRGF0ZUZvcm1hdCI6eyIkcmVmIjoiNzA3In0sIklkIjoiNzgxZTkyNWYtMWZhMi00ZmU3LWFmY2UtYjY1NWQ1Mzk4N2ZmIiwiSW1wb3J0SWQiOiIxIiwiVGl0bGUiOiJZb3UncmUgT25seSBPbGQgT25jZSIsIk5vdGUiOm51bGwsIkh5cGVybGluayI6bnVsbCwiSXNDaGFuZ2VkIjpmYWxzZSwiSXNOZXciOmZhbHNlfSx7IiRpZCI6IjcwOSIsIkRhdGUiOiIxOTkwLTAxLTAxVDIzOjU5OjAwWiIsIlN0eWxlIjp7IiRpZCI6IjcxMCIsIlNoYXBlIjo4LCJDb25uZWN0b3JNYXJnaW4iOnsiJGlkIjoiNzExIiwiVG9wIjowLCJMZWZ0IjoyLCJSaWdodCI6MiwiQm90dG9tIjowfSwiQ29ubmVjdG9yU3R5bGUiOnsiJGlkIjoiNzEyIiwiTGluZUNvbG9yIjp7IiRpZCI6IjcxMyIsIiR0eXBlIjoiTkxSRS5Db21tb24uRG9tLlNvbGlkQ29sb3JCcnVzaCwgTkxSRS5Db21tb24iLCJDb2xvciI6eyIkaWQiOiI3MTQiLCJBIjoyNTUsIlIiOjI1NSwiRyI6MjU1LCJCIjoyNTV9fSwiTGluZVdlaWdodCI6MS4wLCJMaW5lVHlwZSI6MCwiUGFyZW50U3R5bGUiOm51bGx9LCJJc0JlbG93VGltZWJhbmQiOnRydWUsIkhpZGVEYXRlIjpmYWxzZSwiU2hhcGVTaXplIjowLCJTcGFjaW5nIjoyLjAsIlBhZGRpbmciOnsiJGlkIjoiNzE1IiwiVG9wIjo3LCJMZWZ0IjozLCJSaWdodCI6MCwiQm90dG9tIjoyfSwiU2hhcGVTdHlsZSI6eyIkaWQiOiI3MTYiLCJNYXJnaW4iOnsiJGlkIjoiNzE3IiwiVG9wIjowLCJMZWZ0IjowLCJSaWdodCI6MCwiQm90dG9tIjowfSwiUGFkZGluZyI6eyIkaWQiOiI3MTgiLCJUb3AiOjAsIkxlZnQiOjAsIlJpZ2h0IjowLCJCb3R0b20iOjB9LCJCYWNrZ3JvdW5kIjp7IiRyZWYiOiI2MiJ9LCJJc1Zpc2libGUiOnRydWUsIldpZHRoIjoxMi4wLCJIZWlnaHQiOjE0LjAsIkJvcmRlclN0eWxlIjp7IiRpZCI6IjcxOSIsIkxpbmVDb2xvciI6eyIkcmVmIjoiNjUifSwiTGluZVdlaWdodCI6MC4wLCJMaW5lVHlwZSI6MCwiUGFyZW50U3R5bGUiOm51bGx9LCJQYXJlbnRTdHlsZSI6bnVsbH0sIlRpdGxlU3R5bGUiOnsiJGlkIjoiNzIwIiwiRm9udFNldHRpbmdzIjp7IiRpZCI6IjcyMSIsIkZvbnRTaXplIjoxMSwiRm9udE5hbWUiOiJTZWdvZSBVSSIsIklzQm9sZCI6dHJ1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zIyIiwiVG9wIjowLCJMZWZ0IjowLCJSaWdodCI6MCwiQm90dG9tIjowfSwiUGFkZGluZyI6eyIkaWQiOiI3MjMiLCJUb3AiOjAsIkxlZnQiOjAsIlJpZ2h0IjowLCJCb3R0b20iOjB9LCJCYWNrZ3JvdW5kIjp7IiRyZWYiOiI3MyJ9LCJJc1Zpc2libGUiOnRydWUsIldpZHRoIjowLjAsIkhlaWdodCI6MC4wLCJCb3JkZXJTdHlsZSI6eyIkaWQiOiI3MjQiLCJMaW5lQ29sb3IiOm51bGwsIkxpbmVXZWlnaHQiOjAuMCwiTGluZVR5cGUiOjAsIlBhcmVudFN0eWxlIjpudWxsfSwiUGFyZW50U3R5bGUiOm51bGx9LCJEYXRlU3R5bGUiOnsiJGlkIjoiNzI1IiwiRm9udFNldHRpbmdzIjp7IiRpZCI6IjcyNiIsIkZvbnRTaXplIjoxMCwiRm9udE5hbWUiOiJTZWdvZSBVS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cyNyIsIlRvcCI6MCwiTGVmdCI6MCwiUmlnaHQiOjAsIkJvdHRvbSI6MH0sIlBhZGRpbmciOnsiJGlkIjoiNzI4IiwiVG9wIjowLCJMZWZ0IjowLCJSaWdodCI6MCwiQm90dG9tIjowfSwiQmFja2dyb3VuZCI6eyIkcmVmIjoiODAifSwiSXNWaXNpYmxlIjp0cnVlLCJXaWR0aCI6MC4wLCJIZWlnaHQiOjAuMCwiQm9yZGVyU3R5bGUiOnsiJGlkIjoiNzI5IiwiTGluZUNvbG9yIjpudWxsLCJMaW5lV2VpZ2h0IjowLjAsIkxpbmVUeXBlIjowLCJQYXJlbnRTdHlsZSI6bnVsbH0sIlBhcmVudFN0eWxlIjpudWxsfSwiRGF0ZUZvcm1hdCI6eyIkaWQiOiI3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zMSIsIkRhdGVQYXJ0SXNWaXNpYmxlIjp0cnVlLCJUaW1lUGFydElzVmlzaWJsZSI6ZmFsc2V9fSwiSXNWaXNpYmxlIjp0cnVlLCJQYXJlbnRTdHlsZSI6bnVsbH0sIkluZGV4IjoyNSwiUGVyY2VudGFnZUNvbXBsZXRlIjpudWxsLCJQb3NpdGlvbiI6eyJSYXRpbyI6MC4wOTE5MTM2ODI0NDMxMjQyNywiSXNDdXN0b20iOmZhbHNlfSwiRGF0ZUZvcm1hdCI6eyIkcmVmIjoiNzMwIn0sIklkIjoiYTAwM2RiYzUtZTE5Ny00ZWE2LTgyZGUtMTcwMWI3MTJkMGQ0IiwiSW1wb3J0SWQiOiIxIiwiVGl0bGUiOiJPaCwgdGhlIFBsYWNlcyBZb3XigJlsbCBHbyEiLCJOb3RlIjpudWxsLCJIeXBlcmxpbmsiOm51bGwsIklzQ2hhbmdlZCI6ZmFsc2UsIklzTmV3IjpmYWxzZX0seyIkaWQiOiI3MzIiLCJEYXRlIjoiMTk5MS0wOS0wNFQyMzo1OTowMFoiLCJTdHlsZSI6eyIkaWQiOiI3MzMiLCJTaGFwZSI6MTQsIkNvbm5lY3Rvck1hcmdpbiI6eyIkaWQiOiI3MzQiLCJUb3AiOjAsIkxlZnQiOjIsIlJpZ2h0IjoyLCJCb3R0b20iOjB9LCJDb25uZWN0b3JTdHlsZSI6eyIkaWQiOiI3MzUiLCJMaW5lQ29sb3IiOnsiJHJlZiI6IjU2In0sIkxpbmVXZWlnaHQiOjEuMCwiTGluZVR5cGUiOjAsIlBhcmVudFN0eWxlIjpudWxsfSwiSXNCZWxvd1RpbWViYW5kIjpmYWxzZSwiSGlkZURhdGUiOmZhbHNlLCJTaGFwZVNpemUiOjAsIlNwYWNpbmciOjIuMCwiUGFkZGluZyI6eyIkaWQiOiI3MzYiLCJUb3AiOjcsIkxlZnQiOjMsIlJpZ2h0IjowLCJCb3R0b20iOjJ9LCJTaGFwZVN0eWxlIjp7IiRpZCI6IjczNyIsIk1hcmdpbiI6eyIkaWQiOiI3MzgiLCJUb3AiOjAsIkxlZnQiOjAsIlJpZ2h0IjowLCJCb3R0b20iOjB9LCJQYWRkaW5nIjp7IiRpZCI6IjczOSIsIlRvcCI6MCwiTGVmdCI6MCwiUmlnaHQiOjAsIkJvdHRvbSI6MH0sIkJhY2tncm91bmQiOnsiJHJlZiI6IjYyIn0sIklzVmlzaWJsZSI6dHJ1ZSwiV2lkdGgiOjEyLjAsIkhlaWdodCI6MTQuMCwiQm9yZGVyU3R5bGUiOnsiJGlkIjoiNzQwIiwiTGluZUNvbG9yIjp7IiRyZWYiOiI2NSJ9LCJMaW5lV2VpZ2h0IjowLjAsIkxpbmVUeXBlIjowLCJQYXJlbnRTdHlsZSI6bnVsbH0sIlBhcmVudFN0eWxlIjpudWxsfSwiVGl0bGVTdHlsZSI6eyIkaWQiOiI3NDEiLCJGb250U2V0dGluZ3MiOnsiJGlkIjoiNzQyIiwiRm9udFNpemUiOjExLCJGb250TmFtZSI6IlNlZ29lIFVJIiwiSXNCb2xkIjp0cnVlLCJJc0l0YWxpYyI6ZmFsc2UsIklzVW5kZXJsaW5lZCI6ZmFsc2UsIlBhcmVudFN0eWxlIjpudWxsfSwiQXV0b1NpemUiOjAsIkZvcmVncm91bmQiOnsiJHJlZiI6IjY5In0sIk1heFdpZHRoIjoyMDAuMCwiTWF4SGVpZ2h0IjoiSW5maW5pdHkiLCJTbWFydEZvcmVncm91bmRJc0FjdGl2ZSI6ZmFsc2UsIkhvcml6b250YWxBbGlnbm1lbnQiOjEsIlZlcnRpY2FsQWxpZ25tZW50IjowLCJTbWFydEZvcmVncm91bmQiOm51bGwsIk1hcmdpbiI6eyIkaWQiOiI3NDMiLCJUb3AiOjAsIkxlZnQiOjAsIlJpZ2h0IjowLCJCb3R0b20iOjB9LCJQYWRkaW5nIjp7IiRpZCI6Ijc0NCIsIlRvcCI6MCwiTGVmdCI6MCwiUmlnaHQiOjAsIkJvdHRvbSI6MH0sIkJhY2tncm91bmQiOnsiJHJlZiI6IjczIn0sIklzVmlzaWJsZSI6dHJ1ZSwiV2lkdGgiOjAuMCwiSGVpZ2h0IjowLjAsIkJvcmRlclN0eWxlIjp7IiRpZCI6Ijc0NSIsIkxpbmVDb2xvciI6bnVsbCwiTGluZVdlaWdodCI6MC4wLCJMaW5lVHlwZSI6MCwiUGFyZW50U3R5bGUiOm51bGx9LCJQYXJlbnRTdHlsZSI6bnVsbH0sIkRhdGVTdHlsZSI6eyIkaWQiOiI3NDYiLCJGb250U2V0dGluZ3MiOnsiJGlkIjoiNzQ3IiwiRm9udFNpemUiOjEwLCJGb250TmFtZSI6IlNlZ29lIFVJIiwiSXNCb2xkIjpmYWxzZSwiSXNJdGFsaWMiOmZhbHNlLCJJc1VuZGVybGluZWQiOmZhbHNlLCJQYXJlbnRTdHlsZSI6bnVsbH0sIkF1dG9TaXplIjowLCJGb3JlZ3JvdW5kIjp7IiRpZCI6Ijc0OCIsIkNvbG9yIjp7IiRpZCI6Ijc0OSIsIkEiOjI1NSwiUiI6MjU1LCJHIjoyNTUsIkIiOjI1NX19LCJNYXhXaWR0aCI6MjAwLjAsIk1heEhlaWdodCI6IkluZmluaXR5IiwiU21hcnRGb3JlZ3JvdW5kSXNBY3RpdmUiOmZhbHNlLCJIb3Jpem9udGFsQWxpZ25tZW50IjowLCJWZXJ0aWNhbEFsaWdubWVudCI6MCwiU21hcnRGb3JlZ3JvdW5kIjpudWxsLCJNYXJnaW4iOnsiJGlkIjoiNzUwIiwiVG9wIjowLCJMZWZ0IjowLCJSaWdodCI6MCwiQm90dG9tIjowfSwiUGFkZGluZyI6eyIkaWQiOiI3NTEiLCJUb3AiOjAsIkxlZnQiOjAsIlJpZ2h0IjowLCJCb3R0b20iOjB9LCJCYWNrZ3JvdW5kIjp7IiRyZWYiOiI4MCJ9LCJJc1Zpc2libGUiOnRydWUsIldpZHRoIjowLjAsIkhlaWdodCI6MC4wLCJCb3JkZXJTdHlsZSI6eyIkaWQiOiI3NTIiLCJMaW5lQ29sb3IiOm51bGwsIkxpbmVXZWlnaHQiOjAuMCwiTGluZVR5cGUiOjAsIlBhcmVudFN0eWxlIjpudWxsfSwiUGFyZW50U3R5bGUiOm51bGx9LCJEYXRlRm9ybWF0Ijp7IiRpZCI6Ijc1My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c1NCIsIkRhdGVQYXJ0SXNWaXNpYmxlIjp0cnVlLCJUaW1lUGFydElzVmlzaWJsZSI6ZmFsc2V9fSwiSXNWaXNpYmxlIjp0cnVlLCJQYXJlbnRTdHlsZSI6bnVsbH0sIkluZGV4IjoyNiwiUGVyY2VudGFnZUNvbXBsZXRlIjpudWxsLCJQb3NpdGlvbiI6eyJSYXRpbyI6MC4wOTE5MTM1MTk5NjUyNzc3NzMsIklzQ3VzdG9tIjpmYWxzZX0sIkRhdGVGb3JtYXQiOnsiJHJlZiI6Ijc1MyJ9LCJJZCI6Ijc4YWRlMjk0LWI5YjYtNDhjYS1iOWY1LTIwNjU3ZjVhYTcxYiIsIkltcG9ydElkIjoiMSIsIlRpdGxlIjoiRGllcyIsIk5vdGUiOm51bGwsIkh5cGVybGluayI6bnVsbCwiSXNDaGFuZ2VkIjpmYWxzZSwiSXNOZXciOmZhbHNlfV0sIlRhc2tzIjpbXSwiTXNQcm9qZWN0SXRlbXNUcmVlIjp7IiRpZCI6Ijc1NSIsIlJvb3QiOnsiSW1wb3J0SWQiOm51bGwsIklzSW1wb3J0ZWQiOmZhbHNlLCJDaGlsZHJlbiI6W119fSwiTWV0YWRhdGEiOnsiJGlkIjoiNzU2IiwiRXhjZWxTaGVldE5hbWUiOiJTaGVldDEiLCJJdGVtc1RpdGxlcyI6IltcIlRoZW9kb3IgU2V1c3MgR2Vpc2VsIGlzIGJvcm5cIixcIkdyYWR1YXRlcyBmcm9tIERhcm1vdXRoXCIsXCJMZWF2ZXMgT3hmb3JkIHRvIGJlY29tZSBhbiBpbGx1c3RyYXRvclwiLFwiTWFycmllcyBIZWxlbiBQYWxtZXJcIixcIkFuZCB0byBUaGluayBUaGF0IEkgU2F3IEl0IG9uIE11bGJlcnJ5IFN0cmVldFwiLFwiSG9ydG9uIEhhdGNoZXMgdGhlIEVnZ1wiLFwiRHJhd3MgcG9zdGVycyBmb3IgdGhlIFdhciBQcm9kdWN0aW9uIEJvYXJkXCIsXCJKb2lucyB0aGUgYXJteSBhcyBhIGNhcHRhaW5cIixcIklmIEkgUmFuIHRoZSBab29cIixcIlllcnRsZSB0aGUgVHVydGxlIGFuZCBPdGhlciBTdG9yaWVzXCIsXCJSZWNlaXZlcyBob25vcmFyeSBkb2N0b3JhdGUgZnJvbSBEYXJtb3V0aFwiLFwiVGhlIENhdCBpbiB0aGUgSGF0XCIsXCJIb3cgdGhlIEdyaW5jaCBTdG9sZSBDaHJpc3RtYXNcIixcIkdyZWVuIEVnZ3MgYW5kIEhhbVwiLFwiT25lIEZpc2ggVHdvIEZpc2ggUmVkIEZpc2ggQmx1ZSBGaXNoXCIsXCJIb3J0b24gSGVhcnMgYSBXaG8hXCIsXCJGb3ggaW4gU29ja3NcIixcIldpZmUgKEhlbGVuKSBkaWVzXCIsXCJTZXVzcyBtYXJyaWVzIEF1ZHJleSBTdG9uZSBEaW1vbmRcIixcIlRoZSBMb3JheFwiLFwiT2gsIHRoZSBUaGlua3MgWW91IENhbiBUaGluayFcIixcIk9oIFNheSBDYW4gWW91IFNheT9cIixcIkF3YXJkZWQgUHVsaXR6ZXIgUHJpemVcIixcIllvdSdyZSBPbmx5IE9sZCBPbmNlXCIsXCJPaCwgdGhlIFBsYWNlcyBZb3XigJlsbCBHbyFcIixcIkRpZXNcIl0iLCJDb2x1bW5zTWFwcGluZyI6IntcIiRpZFwiOlwiMVwiLFwiVGl0bGVDb2x1bW5OYW1lXCI6XCJDb2x1bW4yXCIsXCJUaXRsZUZyaWVuZGx5Q29sdW1uTmFtZVwiOlwiQ29sdW1uIDJcIixcIlN0YXJ0RGF0ZUNvbHVtbk5hbWVcIjpcIkNvbHVtbjFcIixcIlN0YXJ0RGF0ZUZyaWVuZGx5Q29sdW1uTmFtZVwiOlwiQ29sdW1uIDFcIixcIkVuZERhdGVDb2x1bW5OYW1lXCI6bnVsbCxcIkVuZERhdGVGcmllbmRseUNvbHVtbk5hbWVcIjpudWxsLFwiUGVyY2VudGFnZUNvbHVtbk5hbWVcIjpudWxsLFwiUGVyY2VudGFnZUZyaWVuZGx5Q29sdW1uTmFtZVwiOm51bGwsXCJOb3RlQ29sdW1uTmFtZVwiOm51bGwsXCJOb3RlRnJpZW5kbHlDb2x1bW5OYW1lXCI6bnVsbCxcIkhlYWRlclJvd0luZGV4XCI6bnVsbH0iLCJIZWFkZXJSb3ciOm51bGwsIlJlY2VudENvbG9yc0NvbGxlY3Rpb24iOiJbXCIjRkZGRkMwMDBcIl0ifSwiU2V0dGluZ3MiOnsiJGlkIjoiNzU3IiwiSW1wYU9wdGlvbnMiOnsiJGlkIjoiNzU4IiwiTGVmdFRvUmlnaHQiOmZhbHNlLCJQYXlsb2FkT3B0aW9ucyI6Mn0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mZhbHNlLCJTbWFydFRpbWVsaW5lVGFza1BlcmNlbnRhZ2VGaXQiOmZhbHNlfSwiSXNOZXciOnRydWUsIkltcG9ydFR5cGUiOjQsIkZpbGVQYXRoIjoiQzpcXE9mZmljZSBUaW1lbGluZVxcRHIgU2V1c3MgdGltZWxpbmUueGxzeCIsIlRpbWVDb25maWd1cmF0aW9uIjp7IiRpZCI6Ijc1OS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2018-03-01T13:47:52Z</dcterms:created>
  <dcterms:modified xsi:type="dcterms:W3CDTF">2018-03-01T13:51:33Z</dcterms:modified>
</cp:coreProperties>
</file>