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9F61F-BBC6-141B-FD88-A8038D888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155154-5CCF-A4C4-8EB2-90D98172B0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A2A17-F59B-5526-7F69-09CBF9521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4D455-B5EC-E7E1-57D7-7D0EBF3FD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AD14A-BC40-FF4E-2916-725BFE2E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9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CE9BF-46C9-2780-C201-5478547F6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0FC180-BBC1-EA47-6D56-F7C61610C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07C01-6562-09DC-2A74-7BC9A00F5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AA86F-3196-3F66-2FF0-ADA1353DC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5222D-4637-4741-D9AF-F96DB0B8B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7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329269-884D-9ABA-D91F-4B0D0C827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746B7D-94E5-A6DB-7E18-C8DA07EC5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5A2EC-C5AC-A10B-C60A-E4F994E99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05A90-E592-3D71-FF90-C9B83FEB6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8A1E2-69E5-EA4C-9EAF-F55C4502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0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68E67-77F9-7BD6-515F-2B5039081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6BA1A-40FE-C49B-9EEC-D50B6D792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84869-BF03-C914-7562-B43F3B5C7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163FA-3D1D-F33E-130D-CE850B260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B9933-0525-C3D9-8632-757F99860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5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C3D85-7435-6D30-08F8-B333580AE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C7ADE-888A-B6E2-7EDC-920E11171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961BB-0436-6BE4-EF30-AE4EA287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E7A32-0EED-8302-F767-BD95AA41E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09FDD-D803-393A-59FD-F39970C2F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6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42517-D969-AB16-E54C-3AA463551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5FB01-E238-810A-71F9-E8254E185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7F151A-1D6E-2314-08FB-DCDF71B10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9BC43C-CC71-8DAF-A1F3-784293FBB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A8E9F-BE5C-B9BC-B799-8BC9E1B03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5AE5B-DA56-8829-666B-6ECDF6920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5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E01D4-2E9F-D641-1FCF-7542E2D19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FFC74-C3CE-4981-1020-E29EA2BF5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40556-447E-CE09-B795-E05E27220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84F98-9A41-94EA-E388-0E3C0D076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9CAE40-265F-4A4C-01F2-669F8E8F6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05C4B5-8C24-4AD8-8293-BFDC5DFD8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BEE74B-D093-1DB0-268C-73F9C19CA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561D9C-FD9B-BC2F-7A26-AEA8918F0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6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78951-77AA-D00A-DFE0-F3ABB24CC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AE23B8-2658-EFF8-8C0B-49970C38B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0C8E7-563B-142E-8A2B-704ACC83B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7DD5B2-4D45-FD3A-B64B-63ED3B4C7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6482B4-8C4E-A219-6C2E-B88F97EE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7B7632-EBCB-14AB-62E7-BFEE48210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3187C-4E8A-FB2F-0F09-D9794BFF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8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98213-A856-8293-8942-2CA355FC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BB469-D711-B835-F1FE-78F02860C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6AE934-EDBB-57F3-7905-7B98C4F1C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F2EF0-D995-A239-0915-139C66B9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EE4CB-EEB4-AF14-52D5-E18AC98E9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F2A6C-2BFC-70F7-E78A-5A8BA098E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1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EFE57-3BD8-3A19-3929-E88453287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ED2B57-77BB-E93D-5F45-F790B78411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7ECBE-3D65-5C33-A1A8-2B8D69EC7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5BF2F-6AB8-226C-BA39-CE9A03CD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FC614-7691-D0F6-DF5E-EA4FB45F4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99235-C714-29F2-C86F-D44D728D3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5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92228B-62C6-49F3-6026-8E4DABF0A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EC775-2CCC-33B2-7134-826D0B70E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58EA-5A99-9C9C-F722-1FCC675CE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58994-08E4-4A4C-A911-3B185BD7A6C7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05533-E1B6-FB8A-CBFA-3E4C75417C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188A4-D15C-0691-89B5-EBC778CAC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2BDF-8D5B-448B-9AB0-A54903482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8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image" Target="../media/image3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8" name="OTLSHAPE_T_a472f0c373ad47f298a93e2abf4cf605_HorizontalConnector1">
            <a:extLst>
              <a:ext uri="{FF2B5EF4-FFF2-40B4-BE49-F238E27FC236}">
                <a16:creationId xmlns:a16="http://schemas.microsoft.com/office/drawing/2014/main" id="{66D40AF5-D312-8A19-AFD3-3447DED8277B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698669" y="2374773"/>
            <a:ext cx="48053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OTLSHAPE_T_01bb942b4bd448e8a92d2bce47980adc_HorizontalConnector1">
            <a:extLst>
              <a:ext uri="{FF2B5EF4-FFF2-40B4-BE49-F238E27FC236}">
                <a16:creationId xmlns:a16="http://schemas.microsoft.com/office/drawing/2014/main" id="{9A779B9A-31BF-AF71-125D-D65348545D15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352338" y="2584323"/>
            <a:ext cx="31854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OTLSHAPE_T_32b5bc16bea94cfaa6cec294b58af7d8_HorizontalConnector1">
            <a:extLst>
              <a:ext uri="{FF2B5EF4-FFF2-40B4-BE49-F238E27FC236}">
                <a16:creationId xmlns:a16="http://schemas.microsoft.com/office/drawing/2014/main" id="{9ADC859A-A6C7-4D43-CA1C-B6A3A801D131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178094" y="2793873"/>
            <a:ext cx="172198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OTLSHAPE_T_719eab1e0c42462cb28deb4aafe3c0f6_HorizontalConnector1">
            <a:extLst>
              <a:ext uri="{FF2B5EF4-FFF2-40B4-BE49-F238E27FC236}">
                <a16:creationId xmlns:a16="http://schemas.microsoft.com/office/drawing/2014/main" id="{9C4EDCF2-30D2-786F-9A0A-D12A2901DA29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263016" y="3003423"/>
            <a:ext cx="212874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OTLSHAPE_T_3c50387847424d43b3124572a49e0694_HorizontalConnector1">
            <a:extLst>
              <a:ext uri="{FF2B5EF4-FFF2-40B4-BE49-F238E27FC236}">
                <a16:creationId xmlns:a16="http://schemas.microsoft.com/office/drawing/2014/main" id="{4DBA8F09-AAA3-E4C6-A28A-69E971A448D4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002030" y="3212973"/>
            <a:ext cx="189805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OTLSHAPE_T_4c31515da6e040539ca811bc3602fa5b_HorizontalConnector1">
            <a:extLst>
              <a:ext uri="{FF2B5EF4-FFF2-40B4-BE49-F238E27FC236}">
                <a16:creationId xmlns:a16="http://schemas.microsoft.com/office/drawing/2014/main" id="{A63C50E9-E1FE-C4A3-6D33-1A68908458D4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171067" y="3422523"/>
            <a:ext cx="222069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OTLSHAPE_T_2b1bb91e331d42f7a21824011ce02700_HorizontalConnector1">
            <a:extLst>
              <a:ext uri="{FF2B5EF4-FFF2-40B4-BE49-F238E27FC236}">
                <a16:creationId xmlns:a16="http://schemas.microsoft.com/office/drawing/2014/main" id="{C2AE4DF7-6F9C-60B6-954D-A9C1E7A6688D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467528" y="3632073"/>
            <a:ext cx="290759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OTLSHAPE_T_52542831be3542559b5ea045113be903_HorizontalConnector1">
            <a:extLst>
              <a:ext uri="{FF2B5EF4-FFF2-40B4-BE49-F238E27FC236}">
                <a16:creationId xmlns:a16="http://schemas.microsoft.com/office/drawing/2014/main" id="{119FFF56-190C-3149-32C6-E28F4B824E6B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740876" y="3841623"/>
            <a:ext cx="510928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OTLSHAPE_T_7308986873854c2fba6613ced8878c7d_HorizontalConnector1">
            <a:extLst>
              <a:ext uri="{FF2B5EF4-FFF2-40B4-BE49-F238E27FC236}">
                <a16:creationId xmlns:a16="http://schemas.microsoft.com/office/drawing/2014/main" id="{A3247D14-1195-FBA1-76F1-580663C35213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164378" y="4051173"/>
            <a:ext cx="468578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OTLSHAPE_T_7f44d70b02db4d79aca7fa5b41d7445a_HorizontalConnector1">
            <a:extLst>
              <a:ext uri="{FF2B5EF4-FFF2-40B4-BE49-F238E27FC236}">
                <a16:creationId xmlns:a16="http://schemas.microsoft.com/office/drawing/2014/main" id="{D2EA35E6-D573-48ED-1C70-0EE3889E8EDB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683175" y="4260723"/>
            <a:ext cx="369194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OTLSHAPE_T_228c12952c1742ef8d0fcb676d03c93b_HorizontalConnector1">
            <a:extLst>
              <a:ext uri="{FF2B5EF4-FFF2-40B4-BE49-F238E27FC236}">
                <a16:creationId xmlns:a16="http://schemas.microsoft.com/office/drawing/2014/main" id="{B379F2ED-EC52-5FDC-2E34-BAE15E03084B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157309" y="4470273"/>
            <a:ext cx="321781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OTLSHAPE_T_787f8421fbb248a3af3334e62b288801_HorizontalConnector1">
            <a:extLst>
              <a:ext uri="{FF2B5EF4-FFF2-40B4-BE49-F238E27FC236}">
                <a16:creationId xmlns:a16="http://schemas.microsoft.com/office/drawing/2014/main" id="{D61ED3DD-003F-7193-F742-C80BAD4FB2D2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477478" y="4679823"/>
            <a:ext cx="537268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OTLSHAPE_T_c0e64bb62e2a4439b4d87a7c63510b8f_HorizontalConnector1">
            <a:extLst>
              <a:ext uri="{FF2B5EF4-FFF2-40B4-BE49-F238E27FC236}">
                <a16:creationId xmlns:a16="http://schemas.microsoft.com/office/drawing/2014/main" id="{CE3B307A-0245-B22B-FD36-3E51D2006A5D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85766" y="4889373"/>
            <a:ext cx="526439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OTLSHAPE_T_8461dce0bb36455fb16680c89e12df39_HorizontalConnector1">
            <a:extLst>
              <a:ext uri="{FF2B5EF4-FFF2-40B4-BE49-F238E27FC236}">
                <a16:creationId xmlns:a16="http://schemas.microsoft.com/office/drawing/2014/main" id="{EF847795-B3D9-23A5-A7AF-51CA35A68FC6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705527" y="5098923"/>
            <a:ext cx="514463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OTLSHAPE_T_d3696bdafa084fffa92076f16c0cdc1c_HorizontalConnector1">
            <a:extLst>
              <a:ext uri="{FF2B5EF4-FFF2-40B4-BE49-F238E27FC236}">
                <a16:creationId xmlns:a16="http://schemas.microsoft.com/office/drawing/2014/main" id="{3382DEAC-E1EF-A830-15C9-D9ECE058AD82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1008846" y="5308473"/>
            <a:ext cx="705387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OTLSHAPE_T_2702c474839d4bdcbe4a65a3cb662fa9_HorizontalConnector1">
            <a:extLst>
              <a:ext uri="{FF2B5EF4-FFF2-40B4-BE49-F238E27FC236}">
                <a16:creationId xmlns:a16="http://schemas.microsoft.com/office/drawing/2014/main" id="{B853F8FB-6784-53A0-6A48-668C8ADD99D3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578654" y="5518023"/>
            <a:ext cx="748406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OTLSHAPE_T_e1bf5b9c320a45cfafceb0f87eacd3e9_HorizontalConnector1">
            <a:extLst>
              <a:ext uri="{FF2B5EF4-FFF2-40B4-BE49-F238E27FC236}">
                <a16:creationId xmlns:a16="http://schemas.microsoft.com/office/drawing/2014/main" id="{A626CD57-C63C-E405-808D-822FEBD9F646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1114849" y="5727573"/>
            <a:ext cx="793123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OTLSHAPE_T_acdf11cc8dc945cb910b646634434c0c_HorizontalConnector1">
            <a:extLst>
              <a:ext uri="{FF2B5EF4-FFF2-40B4-BE49-F238E27FC236}">
                <a16:creationId xmlns:a16="http://schemas.microsoft.com/office/drawing/2014/main" id="{C3E8BEC0-857C-4D25-195A-E8027919A3FB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1265174" y="5937123"/>
            <a:ext cx="974762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TLSHAPE_TB_00000000000000000000000000000000_ScaleContainer">
            <a:extLst>
              <a:ext uri="{FF2B5EF4-FFF2-40B4-BE49-F238E27FC236}">
                <a16:creationId xmlns:a16="http://schemas.microsoft.com/office/drawing/2014/main" id="{4769883E-A465-3482-3C24-7FF2CA3DF206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933365" y="1714500"/>
            <a:ext cx="10337800" cy="182880"/>
          </a:xfrm>
          <a:prstGeom prst="round2Same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TLSHAPE_TB_00000000000000000000000000000000_MiddleScaleContainer">
            <a:extLst>
              <a:ext uri="{FF2B5EF4-FFF2-40B4-BE49-F238E27FC236}">
                <a16:creationId xmlns:a16="http://schemas.microsoft.com/office/drawing/2014/main" id="{69F5E13E-6C04-878A-4EFF-BB04EA7BBBDB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933365" y="1906524"/>
            <a:ext cx="10337800" cy="18288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TLSHAPE_TB_00000000000000000000000000000000_TimescaleInterval1">
            <a:extLst>
              <a:ext uri="{FF2B5EF4-FFF2-40B4-BE49-F238E27FC236}">
                <a16:creationId xmlns:a16="http://schemas.microsoft.com/office/drawing/2014/main" id="{F320C24F-674F-68F0-01C6-E914E52BA5A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996865" y="1728428"/>
            <a:ext cx="2921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</a:p>
        </p:txBody>
      </p:sp>
      <p:sp>
        <p:nvSpPr>
          <p:cNvPr id="11" name="OTLSHAPE_TB_00000000000000000000000000000000_TimescaleInterval2">
            <a:extLst>
              <a:ext uri="{FF2B5EF4-FFF2-40B4-BE49-F238E27FC236}">
                <a16:creationId xmlns:a16="http://schemas.microsoft.com/office/drawing/2014/main" id="{A8280646-C045-37F0-26A5-F4ED19F96602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2471904" y="1728428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6E7D139B-3789-C03D-9A24-A958F2E0F930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3946943" y="172842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3" name="OTLSHAPE_TB_00000000000000000000000000000000_TimescaleInterval4">
            <a:extLst>
              <a:ext uri="{FF2B5EF4-FFF2-40B4-BE49-F238E27FC236}">
                <a16:creationId xmlns:a16="http://schemas.microsoft.com/office/drawing/2014/main" id="{44164B9C-1FBD-479F-A432-CCD7D898E21C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421982" y="172842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4" name="OTLSHAPE_TB_00000000000000000000000000000000_TimescaleInterval5">
            <a:extLst>
              <a:ext uri="{FF2B5EF4-FFF2-40B4-BE49-F238E27FC236}">
                <a16:creationId xmlns:a16="http://schemas.microsoft.com/office/drawing/2014/main" id="{A945091E-7E85-9C8F-DC32-C37E58A34F98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897021" y="172842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5" name="OTLSHAPE_TB_00000000000000000000000000000000_TimescaleInterval6">
            <a:extLst>
              <a:ext uri="{FF2B5EF4-FFF2-40B4-BE49-F238E27FC236}">
                <a16:creationId xmlns:a16="http://schemas.microsoft.com/office/drawing/2014/main" id="{2E69FE62-92F5-6A85-E1D4-1A4878F8F48D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8372060" y="172842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83" name="OTLSHAPE_TB_00000000000000000000000000000000_TimescaleInterval7">
            <a:extLst>
              <a:ext uri="{FF2B5EF4-FFF2-40B4-BE49-F238E27FC236}">
                <a16:creationId xmlns:a16="http://schemas.microsoft.com/office/drawing/2014/main" id="{650A5661-B487-80CD-97D9-3FBA585BD995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9847099" y="172842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37</a:t>
            </a:r>
          </a:p>
        </p:txBody>
      </p:sp>
      <p:sp>
        <p:nvSpPr>
          <p:cNvPr id="184" name="OTLSHAPE_TB_00000000000000000000000000000000_MiddleTimescaleInterval1">
            <a:extLst>
              <a:ext uri="{FF2B5EF4-FFF2-40B4-BE49-F238E27FC236}">
                <a16:creationId xmlns:a16="http://schemas.microsoft.com/office/drawing/2014/main" id="{EE5DBB7B-17BC-B6FE-8323-A0AD43701D00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996865" y="1920452"/>
            <a:ext cx="394339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</a:p>
        </p:txBody>
      </p:sp>
      <p:sp>
        <p:nvSpPr>
          <p:cNvPr id="185" name="OTLSHAPE_TB_00000000000000000000000000000000_MiddleTimescaleInterval2">
            <a:extLst>
              <a:ext uri="{FF2B5EF4-FFF2-40B4-BE49-F238E27FC236}">
                <a16:creationId xmlns:a16="http://schemas.microsoft.com/office/drawing/2014/main" id="{40CB72C8-BE6D-DD4F-6C73-78355B8B1A90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1980225" y="19204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86" name="OTLSHAPE_TB_00000000000000000000000000000000_MiddleTimescaleInterval3">
            <a:extLst>
              <a:ext uri="{FF2B5EF4-FFF2-40B4-BE49-F238E27FC236}">
                <a16:creationId xmlns:a16="http://schemas.microsoft.com/office/drawing/2014/main" id="{46397794-7D3E-FC88-D5B3-EF045CA4359D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3701103" y="19204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87" name="OTLSHAPE_TB_00000000000000000000000000000000_MiddleTimescaleInterval4">
            <a:extLst>
              <a:ext uri="{FF2B5EF4-FFF2-40B4-BE49-F238E27FC236}">
                <a16:creationId xmlns:a16="http://schemas.microsoft.com/office/drawing/2014/main" id="{E66B3E0B-2177-A88E-C867-111E89A4E19F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5421982" y="19204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88" name="OTLSHAPE_TB_00000000000000000000000000000000_MiddleTimescaleInterval5">
            <a:extLst>
              <a:ext uri="{FF2B5EF4-FFF2-40B4-BE49-F238E27FC236}">
                <a16:creationId xmlns:a16="http://schemas.microsoft.com/office/drawing/2014/main" id="{046E1CE4-8E9E-7AAD-F790-448A0E729D06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7142861" y="19204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89" name="OTLSHAPE_TB_00000000000000000000000000000000_MiddleTimescaleInterval6">
            <a:extLst>
              <a:ext uri="{FF2B5EF4-FFF2-40B4-BE49-F238E27FC236}">
                <a16:creationId xmlns:a16="http://schemas.microsoft.com/office/drawing/2014/main" id="{BBB48F2F-0F15-7FF2-330C-D06C6A669A55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8863740" y="19204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12" name="OTLSHAPE_TB_00000000000000000000000000000000_MiddleTimescaleInterval7">
            <a:extLst>
              <a:ext uri="{FF2B5EF4-FFF2-40B4-BE49-F238E27FC236}">
                <a16:creationId xmlns:a16="http://schemas.microsoft.com/office/drawing/2014/main" id="{ED047021-1072-9539-E379-251DE4660562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0584618" y="19204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4" name="OTLSHAPE_T_a472f0c373ad47f298a93e2abf4cf605_Shape">
            <a:extLst>
              <a:ext uri="{FF2B5EF4-FFF2-40B4-BE49-F238E27FC236}">
                <a16:creationId xmlns:a16="http://schemas.microsoft.com/office/drawing/2014/main" id="{9733D89C-F6FD-E411-7D5C-F1D68E0690AA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179205" y="2311273"/>
            <a:ext cx="4953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TLSHAPE_T_01bb942b4bd448e8a92d2bce47980adc_Shape">
            <a:extLst>
              <a:ext uri="{FF2B5EF4-FFF2-40B4-BE49-F238E27FC236}">
                <a16:creationId xmlns:a16="http://schemas.microsoft.com/office/drawing/2014/main" id="{CECB5AF0-8B1D-37C1-C778-75E003C9E17B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670885" y="2520823"/>
            <a:ext cx="12319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TLSHAPE_T_32b5bc16bea94cfaa6cec294b58af7d8_Shape">
            <a:extLst>
              <a:ext uri="{FF2B5EF4-FFF2-40B4-BE49-F238E27FC236}">
                <a16:creationId xmlns:a16="http://schemas.microsoft.com/office/drawing/2014/main" id="{90E99296-16B8-E6B3-0844-702BBF1BA430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900084" y="2730373"/>
            <a:ext cx="4953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T_719eab1e0c42462cb28deb4aafe3c0f6_Shape">
            <a:extLst>
              <a:ext uri="{FF2B5EF4-FFF2-40B4-BE49-F238E27FC236}">
                <a16:creationId xmlns:a16="http://schemas.microsoft.com/office/drawing/2014/main" id="{2D961C2C-8505-C02D-233B-47FBC6ADC92D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391764" y="2939923"/>
            <a:ext cx="4953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T_3c50387847424d43b3124572a49e0694_Shape">
            <a:extLst>
              <a:ext uri="{FF2B5EF4-FFF2-40B4-BE49-F238E27FC236}">
                <a16:creationId xmlns:a16="http://schemas.microsoft.com/office/drawing/2014/main" id="{50D02211-F5CA-459F-658A-6B77E9E2DE88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2900084" y="3149473"/>
            <a:ext cx="7493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TLSHAPE_T_4c31515da6e040539ca811bc3602fa5b_Shape">
            <a:extLst>
              <a:ext uri="{FF2B5EF4-FFF2-40B4-BE49-F238E27FC236}">
                <a16:creationId xmlns:a16="http://schemas.microsoft.com/office/drawing/2014/main" id="{6074C1B7-1D57-29B0-B3AF-DFB2724F7DB7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3391764" y="3359023"/>
            <a:ext cx="9906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TLSHAPE_T_2b1bb91e331d42f7a21824011ce02700_Shape">
            <a:extLst>
              <a:ext uri="{FF2B5EF4-FFF2-40B4-BE49-F238E27FC236}">
                <a16:creationId xmlns:a16="http://schemas.microsoft.com/office/drawing/2014/main" id="{119ED999-7F58-FFC8-37CA-C2A5866BC6CA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4375123" y="3568573"/>
            <a:ext cx="14859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TLSHAPE_T_52542831be3542559b5ea045113be903_Shape">
            <a:extLst>
              <a:ext uri="{FF2B5EF4-FFF2-40B4-BE49-F238E27FC236}">
                <a16:creationId xmlns:a16="http://schemas.microsoft.com/office/drawing/2014/main" id="{B98A9507-2196-0D51-258D-EBFD6DB2FDC7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5850162" y="3778123"/>
            <a:ext cx="4953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TLSHAPE_T_7308986873854c2fba6613ced8878c7d_Shape">
            <a:extLst>
              <a:ext uri="{FF2B5EF4-FFF2-40B4-BE49-F238E27FC236}">
                <a16:creationId xmlns:a16="http://schemas.microsoft.com/office/drawing/2014/main" id="{EF76FAFC-BFE0-03D3-2BF7-8BF6C23842B0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5850162" y="3987673"/>
            <a:ext cx="2222500" cy="127000"/>
          </a:xfrm>
          <a:prstGeom prst="rect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T_7f44d70b02db4d79aca7fa5b41d7445a_Shape">
            <a:extLst>
              <a:ext uri="{FF2B5EF4-FFF2-40B4-BE49-F238E27FC236}">
                <a16:creationId xmlns:a16="http://schemas.microsoft.com/office/drawing/2014/main" id="{1403D4FE-CF2D-D9A2-431C-ECE61110849F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4375123" y="4197223"/>
            <a:ext cx="3695700" cy="127000"/>
          </a:xfrm>
          <a:prstGeom prst="rect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TLSHAPE_T_228c12952c1742ef8d0fcb676d03c93b_Shape">
            <a:extLst>
              <a:ext uri="{FF2B5EF4-FFF2-40B4-BE49-F238E27FC236}">
                <a16:creationId xmlns:a16="http://schemas.microsoft.com/office/drawing/2014/main" id="{E0878D9E-6FCA-F64C-A9A8-A56F5505DD0D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4375123" y="4406773"/>
            <a:ext cx="3695700" cy="127000"/>
          </a:xfrm>
          <a:prstGeom prst="rect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T_787f8421fbb248a3af3334e62b288801_Shape">
            <a:extLst>
              <a:ext uri="{FF2B5EF4-FFF2-40B4-BE49-F238E27FC236}">
                <a16:creationId xmlns:a16="http://schemas.microsoft.com/office/drawing/2014/main" id="{2D32C29D-C0A2-7CD8-908D-BBFC81AD6AFA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5850162" y="4616323"/>
            <a:ext cx="22225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T_c0e64bb62e2a4439b4d87a7c63510b8f_Shape">
            <a:extLst>
              <a:ext uri="{FF2B5EF4-FFF2-40B4-BE49-F238E27FC236}">
                <a16:creationId xmlns:a16="http://schemas.microsoft.com/office/drawing/2014/main" id="{1C0F72A6-8E3B-23E3-A683-277D7F019613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5850162" y="4825873"/>
            <a:ext cx="2222500" cy="127000"/>
          </a:xfrm>
          <a:prstGeom prst="rect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T_8461dce0bb36455fb16680c89e12df39_Shape">
            <a:extLst>
              <a:ext uri="{FF2B5EF4-FFF2-40B4-BE49-F238E27FC236}">
                <a16:creationId xmlns:a16="http://schemas.microsoft.com/office/drawing/2014/main" id="{98C62CC7-566F-8087-8B50-0217484FC8E7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5850162" y="5035423"/>
            <a:ext cx="2222500" cy="127000"/>
          </a:xfrm>
          <a:prstGeom prst="rect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TLSHAPE_T_d3696bdafa084fffa92076f16c0cdc1c_Shape">
            <a:extLst>
              <a:ext uri="{FF2B5EF4-FFF2-40B4-BE49-F238E27FC236}">
                <a16:creationId xmlns:a16="http://schemas.microsoft.com/office/drawing/2014/main" id="{216EEBBB-8904-A805-33A1-CC17071B77A4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8062720" y="5244973"/>
            <a:ext cx="7493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TLSHAPE_T_2702c474839d4bdcbe4a65a3cb662fa9_Shape">
            <a:extLst>
              <a:ext uri="{FF2B5EF4-FFF2-40B4-BE49-F238E27FC236}">
                <a16:creationId xmlns:a16="http://schemas.microsoft.com/office/drawing/2014/main" id="{19B0A530-906B-4AE6-BB63-086B74BBDD9B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8062720" y="5454523"/>
            <a:ext cx="9906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TLSHAPE_T_e1bf5b9c320a45cfafceb0f87eacd3e9_Shape">
            <a:extLst>
              <a:ext uri="{FF2B5EF4-FFF2-40B4-BE49-F238E27FC236}">
                <a16:creationId xmlns:a16="http://schemas.microsoft.com/office/drawing/2014/main" id="{7D2071EC-146E-C412-364C-1D12464D467A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9046079" y="5664073"/>
            <a:ext cx="19685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TLSHAPE_T_acdf11cc8dc945cb910b646634434c0c_Shape">
            <a:extLst>
              <a:ext uri="{FF2B5EF4-FFF2-40B4-BE49-F238E27FC236}">
                <a16:creationId xmlns:a16="http://schemas.microsoft.com/office/drawing/2014/main" id="{B98B2F89-A368-AFA8-B6B0-FE91CCECEF43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1012798" y="5873623"/>
            <a:ext cx="2540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T_a472f0c373ad47f298a93e2abf4cf605_Title">
            <a:extLst>
              <a:ext uri="{FF2B5EF4-FFF2-40B4-BE49-F238E27FC236}">
                <a16:creationId xmlns:a16="http://schemas.microsoft.com/office/drawing/2014/main" id="{BBFBF758-352B-F746-C8B9-0227A90CC5CA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27000" y="2301748"/>
            <a:ext cx="584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6" dirty="0">
                <a:solidFill>
                  <a:srgbClr val="B20E12"/>
                </a:solidFill>
                <a:latin typeface="Arial" panose="020B0604020202020204" pitchFamily="34" charset="0"/>
              </a:rPr>
              <a:t>Clear site</a:t>
            </a:r>
          </a:p>
        </p:txBody>
      </p:sp>
      <p:sp>
        <p:nvSpPr>
          <p:cNvPr id="39" name="OTLSHAPE_T_01bb942b4bd448e8a92d2bce47980adc_Title">
            <a:extLst>
              <a:ext uri="{FF2B5EF4-FFF2-40B4-BE49-F238E27FC236}">
                <a16:creationId xmlns:a16="http://schemas.microsoft.com/office/drawing/2014/main" id="{060C216D-E91B-7CD6-5A40-F1C7C2D11B64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27000" y="2511298"/>
            <a:ext cx="12319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6" dirty="0">
                <a:solidFill>
                  <a:srgbClr val="B20E12"/>
                </a:solidFill>
                <a:latin typeface="Arial" panose="020B0604020202020204" pitchFamily="34" charset="0"/>
              </a:rPr>
              <a:t>Conduct Earth Work</a:t>
            </a:r>
          </a:p>
        </p:txBody>
      </p:sp>
      <p:sp>
        <p:nvSpPr>
          <p:cNvPr id="47" name="OTLSHAPE_T_32b5bc16bea94cfaa6cec294b58af7d8_Title">
            <a:extLst>
              <a:ext uri="{FF2B5EF4-FFF2-40B4-BE49-F238E27FC236}">
                <a16:creationId xmlns:a16="http://schemas.microsoft.com/office/drawing/2014/main" id="{270719D1-DF37-FC97-8EAC-55EAD7B3F693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27000" y="2720848"/>
            <a:ext cx="1054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6">
                <a:solidFill>
                  <a:srgbClr val="B20E12"/>
                </a:solidFill>
                <a:latin typeface="Arial" panose="020B0604020202020204" pitchFamily="34" charset="0"/>
              </a:rPr>
              <a:t>Mount Shuttering</a:t>
            </a:r>
          </a:p>
        </p:txBody>
      </p:sp>
      <p:sp>
        <p:nvSpPr>
          <p:cNvPr id="58" name="OTLSHAPE_T_719eab1e0c42462cb28deb4aafe3c0f6_Title">
            <a:extLst>
              <a:ext uri="{FF2B5EF4-FFF2-40B4-BE49-F238E27FC236}">
                <a16:creationId xmlns:a16="http://schemas.microsoft.com/office/drawing/2014/main" id="{99CD413D-2B15-8C96-356C-9FAAF602B891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27000" y="2930398"/>
            <a:ext cx="11430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4">
                <a:solidFill>
                  <a:srgbClr val="B20E12"/>
                </a:solidFill>
                <a:latin typeface="Arial" panose="020B0604020202020204" pitchFamily="34" charset="0"/>
              </a:rPr>
              <a:t>Mount Steel Frame</a:t>
            </a:r>
          </a:p>
        </p:txBody>
      </p:sp>
      <p:sp>
        <p:nvSpPr>
          <p:cNvPr id="66" name="OTLSHAPE_T_3c50387847424d43b3124572a49e0694_Title">
            <a:extLst>
              <a:ext uri="{FF2B5EF4-FFF2-40B4-BE49-F238E27FC236}">
                <a16:creationId xmlns:a16="http://schemas.microsoft.com/office/drawing/2014/main" id="{25ECC5F6-6035-4991-8B35-D72991D14AD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27000" y="3139948"/>
            <a:ext cx="8763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6">
                <a:solidFill>
                  <a:srgbClr val="B20E12"/>
                </a:solidFill>
                <a:latin typeface="Arial" panose="020B0604020202020204" pitchFamily="34" charset="0"/>
              </a:rPr>
              <a:t>Pour Concrete</a:t>
            </a:r>
          </a:p>
        </p:txBody>
      </p:sp>
      <p:sp>
        <p:nvSpPr>
          <p:cNvPr id="74" name="OTLSHAPE_T_4c31515da6e040539ca811bc3602fa5b_Title">
            <a:extLst>
              <a:ext uri="{FF2B5EF4-FFF2-40B4-BE49-F238E27FC236}">
                <a16:creationId xmlns:a16="http://schemas.microsoft.com/office/drawing/2014/main" id="{EEFF2701-8B39-CBAB-128D-82C16B074DA3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27000" y="3349498"/>
            <a:ext cx="1054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6">
                <a:solidFill>
                  <a:srgbClr val="B20E12"/>
                </a:solidFill>
                <a:latin typeface="Arial" panose="020B0604020202020204" pitchFamily="34" charset="0"/>
              </a:rPr>
              <a:t>Build Foundation</a:t>
            </a:r>
          </a:p>
        </p:txBody>
      </p:sp>
      <p:sp>
        <p:nvSpPr>
          <p:cNvPr id="82" name="OTLSHAPE_T_2b1bb91e331d42f7a21824011ce02700_Title">
            <a:extLst>
              <a:ext uri="{FF2B5EF4-FFF2-40B4-BE49-F238E27FC236}">
                <a16:creationId xmlns:a16="http://schemas.microsoft.com/office/drawing/2014/main" id="{1AAF0646-1436-BD41-4707-9337F3937751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7000" y="3559048"/>
            <a:ext cx="1346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rgbClr val="B20E12"/>
                </a:solidFill>
                <a:latin typeface="Arial" panose="020B0604020202020204" pitchFamily="34" charset="0"/>
              </a:rPr>
              <a:t>Install Rough Framing</a:t>
            </a:r>
          </a:p>
        </p:txBody>
      </p:sp>
      <p:sp>
        <p:nvSpPr>
          <p:cNvPr id="90" name="OTLSHAPE_T_52542831be3542559b5ea045113be903_Title">
            <a:extLst>
              <a:ext uri="{FF2B5EF4-FFF2-40B4-BE49-F238E27FC236}">
                <a16:creationId xmlns:a16="http://schemas.microsoft.com/office/drawing/2014/main" id="{74682790-D500-56BD-2F29-5BD764E10592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7000" y="3768598"/>
            <a:ext cx="6223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>
                <a:solidFill>
                  <a:srgbClr val="B20E12"/>
                </a:solidFill>
                <a:latin typeface="Arial" panose="020B0604020202020204" pitchFamily="34" charset="0"/>
              </a:rPr>
              <a:t>Sheathing</a:t>
            </a:r>
          </a:p>
        </p:txBody>
      </p:sp>
      <p:sp>
        <p:nvSpPr>
          <p:cNvPr id="98" name="OTLSHAPE_T_7308986873854c2fba6613ced8878c7d_Title">
            <a:extLst>
              <a:ext uri="{FF2B5EF4-FFF2-40B4-BE49-F238E27FC236}">
                <a16:creationId xmlns:a16="http://schemas.microsoft.com/office/drawing/2014/main" id="{32B8F1E8-2282-D395-5E7C-7621B0429F3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27000" y="3978148"/>
            <a:ext cx="10414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>
                <a:solidFill>
                  <a:schemeClr val="dk1"/>
                </a:solidFill>
                <a:latin typeface="Arial" panose="020B0604020202020204" pitchFamily="34" charset="0"/>
              </a:rPr>
              <a:t>Set Roof Trusses</a:t>
            </a:r>
          </a:p>
        </p:txBody>
      </p:sp>
      <p:sp>
        <p:nvSpPr>
          <p:cNvPr id="106" name="OTLSHAPE_T_7f44d70b02db4d79aca7fa5b41d7445a_Title">
            <a:extLst>
              <a:ext uri="{FF2B5EF4-FFF2-40B4-BE49-F238E27FC236}">
                <a16:creationId xmlns:a16="http://schemas.microsoft.com/office/drawing/2014/main" id="{0416807B-298F-D2C9-EF07-3C20773F8AEF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27000" y="4187698"/>
            <a:ext cx="5588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2">
                <a:solidFill>
                  <a:schemeClr val="dk1"/>
                </a:solidFill>
                <a:latin typeface="Arial" panose="020B0604020202020204" pitchFamily="34" charset="0"/>
              </a:rPr>
              <a:t>Windows</a:t>
            </a:r>
          </a:p>
        </p:txBody>
      </p:sp>
      <p:sp>
        <p:nvSpPr>
          <p:cNvPr id="114" name="OTLSHAPE_T_228c12952c1742ef8d0fcb676d03c93b_Title">
            <a:extLst>
              <a:ext uri="{FF2B5EF4-FFF2-40B4-BE49-F238E27FC236}">
                <a16:creationId xmlns:a16="http://schemas.microsoft.com/office/drawing/2014/main" id="{32F9146F-9253-7F1E-6EE7-06F128BACF75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000" y="4397248"/>
            <a:ext cx="10414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Arial" panose="020B0604020202020204" pitchFamily="34" charset="0"/>
              </a:rPr>
              <a:t>Exterior Finishes</a:t>
            </a:r>
          </a:p>
        </p:txBody>
      </p:sp>
      <p:sp>
        <p:nvSpPr>
          <p:cNvPr id="122" name="OTLSHAPE_T_787f8421fbb248a3af3334e62b288801_Title">
            <a:extLst>
              <a:ext uri="{FF2B5EF4-FFF2-40B4-BE49-F238E27FC236}">
                <a16:creationId xmlns:a16="http://schemas.microsoft.com/office/drawing/2014/main" id="{C3984043-BB5D-F0D2-5454-C91EC58EA1F9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0" y="4606798"/>
            <a:ext cx="3556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32" dirty="0">
                <a:solidFill>
                  <a:srgbClr val="B20E12"/>
                </a:solidFill>
                <a:latin typeface="Arial" panose="020B0604020202020204" pitchFamily="34" charset="0"/>
              </a:rPr>
              <a:t>HVAC</a:t>
            </a:r>
          </a:p>
        </p:txBody>
      </p:sp>
      <p:sp>
        <p:nvSpPr>
          <p:cNvPr id="130" name="OTLSHAPE_T_c0e64bb62e2a4439b4d87a7c63510b8f_Title">
            <a:extLst>
              <a:ext uri="{FF2B5EF4-FFF2-40B4-BE49-F238E27FC236}">
                <a16:creationId xmlns:a16="http://schemas.microsoft.com/office/drawing/2014/main" id="{386E8EF8-4F24-E7A8-1806-5F20E344C572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000" y="4816348"/>
            <a:ext cx="4699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Arial" panose="020B0604020202020204" pitchFamily="34" charset="0"/>
              </a:rPr>
              <a:t>Electric</a:t>
            </a:r>
          </a:p>
        </p:txBody>
      </p:sp>
      <p:sp>
        <p:nvSpPr>
          <p:cNvPr id="138" name="OTLSHAPE_T_8461dce0bb36455fb16680c89e12df39_Title">
            <a:extLst>
              <a:ext uri="{FF2B5EF4-FFF2-40B4-BE49-F238E27FC236}">
                <a16:creationId xmlns:a16="http://schemas.microsoft.com/office/drawing/2014/main" id="{165604CA-B1D3-93DD-BA56-16BC679AE741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7000" y="5025898"/>
            <a:ext cx="584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>
                <a:solidFill>
                  <a:schemeClr val="dk1"/>
                </a:solidFill>
                <a:latin typeface="Arial" panose="020B0604020202020204" pitchFamily="34" charset="0"/>
              </a:rPr>
              <a:t>Plumbing</a:t>
            </a:r>
          </a:p>
        </p:txBody>
      </p:sp>
      <p:sp>
        <p:nvSpPr>
          <p:cNvPr id="146" name="OTLSHAPE_T_d3696bdafa084fffa92076f16c0cdc1c_Title">
            <a:extLst>
              <a:ext uri="{FF2B5EF4-FFF2-40B4-BE49-F238E27FC236}">
                <a16:creationId xmlns:a16="http://schemas.microsoft.com/office/drawing/2014/main" id="{5E773FDD-A080-B3CC-47E5-A671282C73E2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27000" y="5235448"/>
            <a:ext cx="8890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 dirty="0">
                <a:solidFill>
                  <a:srgbClr val="B20E12"/>
                </a:solidFill>
                <a:latin typeface="Arial" panose="020B0604020202020204" pitchFamily="34" charset="0"/>
              </a:rPr>
              <a:t>Install Roofing</a:t>
            </a:r>
          </a:p>
        </p:txBody>
      </p:sp>
      <p:sp>
        <p:nvSpPr>
          <p:cNvPr id="154" name="OTLSHAPE_T_2702c474839d4bdcbe4a65a3cb662fa9_Title">
            <a:extLst>
              <a:ext uri="{FF2B5EF4-FFF2-40B4-BE49-F238E27FC236}">
                <a16:creationId xmlns:a16="http://schemas.microsoft.com/office/drawing/2014/main" id="{9BD3B2E0-0B68-3923-E4FE-4B8B5E4542E0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27000" y="5444998"/>
            <a:ext cx="457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>
                <a:solidFill>
                  <a:srgbClr val="B20E12"/>
                </a:solidFill>
                <a:latin typeface="Arial" panose="020B0604020202020204" pitchFamily="34" charset="0"/>
              </a:rPr>
              <a:t>Drywall</a:t>
            </a:r>
          </a:p>
        </p:txBody>
      </p:sp>
      <p:sp>
        <p:nvSpPr>
          <p:cNvPr id="162" name="OTLSHAPE_T_e1bf5b9c320a45cfafceb0f87eacd3e9_Title">
            <a:extLst>
              <a:ext uri="{FF2B5EF4-FFF2-40B4-BE49-F238E27FC236}">
                <a16:creationId xmlns:a16="http://schemas.microsoft.com/office/drawing/2014/main" id="{6C902CCF-9877-C905-E046-4306CCF13642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0" y="5654548"/>
            <a:ext cx="9906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rgbClr val="B20E12"/>
                </a:solidFill>
                <a:latin typeface="Arial" panose="020B0604020202020204" pitchFamily="34" charset="0"/>
              </a:rPr>
              <a:t>Interior Finishes</a:t>
            </a:r>
          </a:p>
        </p:txBody>
      </p:sp>
      <p:sp>
        <p:nvSpPr>
          <p:cNvPr id="170" name="OTLSHAPE_T_acdf11cc8dc945cb910b646634434c0c_Title">
            <a:extLst>
              <a:ext uri="{FF2B5EF4-FFF2-40B4-BE49-F238E27FC236}">
                <a16:creationId xmlns:a16="http://schemas.microsoft.com/office/drawing/2014/main" id="{F7921D68-739D-3654-C72C-EC774C90A951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0" y="5864098"/>
            <a:ext cx="11430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rgbClr val="B20E12"/>
                </a:solidFill>
                <a:latin typeface="Arial" panose="020B0604020202020204" pitchFamily="34" charset="0"/>
              </a:rPr>
              <a:t>Final Walkthrough </a:t>
            </a:r>
          </a:p>
        </p:txBody>
      </p:sp>
      <p:sp>
        <p:nvSpPr>
          <p:cNvPr id="50" name="OTLSHAPE_M_242c9db3f4084fca8b021a075c829a3c_Shape">
            <a:extLst>
              <a:ext uri="{FF2B5EF4-FFF2-40B4-BE49-F238E27FC236}">
                <a16:creationId xmlns:a16="http://schemas.microsoft.com/office/drawing/2014/main" id="{C0D0DB70-108B-BC46-FC28-BA638E06E700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11144167" y="152400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TLSHAPE_M_b49ee9b80db74614a75c91b4879c15b3_Shape">
            <a:extLst>
              <a:ext uri="{FF2B5EF4-FFF2-40B4-BE49-F238E27FC236}">
                <a16:creationId xmlns:a16="http://schemas.microsoft.com/office/drawing/2014/main" id="{0AA0291F-96AD-9A38-296B-0FF4A80C998B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1064734" y="152400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M_b49ee9b80db74614a75c91b4879c15b3_Title">
            <a:extLst>
              <a:ext uri="{FF2B5EF4-FFF2-40B4-BE49-F238E27FC236}">
                <a16:creationId xmlns:a16="http://schemas.microsoft.com/office/drawing/2014/main" id="{6E7BB99E-6F94-E184-5CC7-46279B8E32B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72067" y="1352550"/>
            <a:ext cx="419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6" dirty="0">
                <a:solidFill>
                  <a:srgbClr val="B20E12"/>
                </a:solidFill>
                <a:latin typeface="Arial" panose="020B0604020202020204" pitchFamily="34" charset="0"/>
              </a:rPr>
              <a:t>START</a:t>
            </a:r>
          </a:p>
        </p:txBody>
      </p:sp>
      <p:sp>
        <p:nvSpPr>
          <p:cNvPr id="48" name="OTLSHAPE_M_242c9db3f4084fca8b021a075c829a3c_Title">
            <a:extLst>
              <a:ext uri="{FF2B5EF4-FFF2-40B4-BE49-F238E27FC236}">
                <a16:creationId xmlns:a16="http://schemas.microsoft.com/office/drawing/2014/main" id="{0C883AA8-13AD-38DE-92F7-74D85355B078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1050314" y="1343575"/>
            <a:ext cx="419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2" dirty="0">
                <a:solidFill>
                  <a:srgbClr val="B20E12"/>
                </a:solidFill>
                <a:latin typeface="Arial" panose="020B0604020202020204" pitchFamily="34" charset="0"/>
              </a:rPr>
              <a:t>FINISH</a:t>
            </a:r>
          </a:p>
        </p:txBody>
      </p:sp>
      <p:sp>
        <p:nvSpPr>
          <p:cNvPr id="290" name="OTLSHAPE_D_a90de0c73c0b424ab1a3029b33a6a1c3_Line">
            <a:extLst>
              <a:ext uri="{FF2B5EF4-FFF2-40B4-BE49-F238E27FC236}">
                <a16:creationId xmlns:a16="http://schemas.microsoft.com/office/drawing/2014/main" id="{B0100F78-1A79-15A8-BA69-0268746F7475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1075861" y="1778000"/>
            <a:ext cx="103345" cy="596774"/>
          </a:xfrm>
          <a:custGeom>
            <a:avLst/>
            <a:gdLst/>
            <a:ahLst/>
            <a:cxnLst/>
            <a:rect l="0" t="0" r="0" b="0"/>
            <a:pathLst>
              <a:path w="103345" h="596774">
                <a:moveTo>
                  <a:pt x="103173" y="0"/>
                </a:moveTo>
                <a:lnTo>
                  <a:pt x="103173" y="25400"/>
                </a:lnTo>
                <a:lnTo>
                  <a:pt x="0" y="25400"/>
                </a:lnTo>
                <a:lnTo>
                  <a:pt x="0" y="596773"/>
                </a:lnTo>
                <a:lnTo>
                  <a:pt x="103344" y="596773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TLSHAPE_D_516894e3bb0e48bbaa408c09ff578b6b_Line">
            <a:extLst>
              <a:ext uri="{FF2B5EF4-FFF2-40B4-BE49-F238E27FC236}">
                <a16:creationId xmlns:a16="http://schemas.microsoft.com/office/drawing/2014/main" id="{92C3AD39-B9ED-10EA-9EE2-022F34E7EED5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1567541" y="2374773"/>
            <a:ext cx="160324" cy="209551"/>
          </a:xfrm>
          <a:custGeom>
            <a:avLst/>
            <a:gdLst/>
            <a:ahLst/>
            <a:cxnLst/>
            <a:rect l="0" t="0" r="0" b="0"/>
            <a:pathLst>
              <a:path w="160324" h="2095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209550"/>
                </a:lnTo>
                <a:lnTo>
                  <a:pt x="103344" y="2095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TLSHAPE_D_2fed3c41a8404da49f547983f57637c3_Line">
            <a:extLst>
              <a:ext uri="{FF2B5EF4-FFF2-40B4-BE49-F238E27FC236}">
                <a16:creationId xmlns:a16="http://schemas.microsoft.com/office/drawing/2014/main" id="{F4D901C2-3855-22FE-BFA6-782AC22ADA86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2796740" y="2584323"/>
            <a:ext cx="160324" cy="209551"/>
          </a:xfrm>
          <a:custGeom>
            <a:avLst/>
            <a:gdLst/>
            <a:ahLst/>
            <a:cxnLst/>
            <a:rect l="0" t="0" r="0" b="0"/>
            <a:pathLst>
              <a:path w="160324" h="2095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209550"/>
                </a:lnTo>
                <a:lnTo>
                  <a:pt x="103344" y="2095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TLSHAPE_D_43e78cc1c7c0441db127756931c5cbe3_Line">
            <a:extLst>
              <a:ext uri="{FF2B5EF4-FFF2-40B4-BE49-F238E27FC236}">
                <a16:creationId xmlns:a16="http://schemas.microsoft.com/office/drawing/2014/main" id="{AC14A44F-5182-8A6A-7F0D-D405DC1768C7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2899913" y="2584323"/>
            <a:ext cx="491852" cy="419101"/>
          </a:xfrm>
          <a:custGeom>
            <a:avLst/>
            <a:gdLst/>
            <a:ahLst/>
            <a:cxnLst/>
            <a:rect l="0" t="0" r="0" b="0"/>
            <a:pathLst>
              <a:path w="491852" h="419101">
                <a:moveTo>
                  <a:pt x="0" y="0"/>
                </a:moveTo>
                <a:lnTo>
                  <a:pt x="57150" y="0"/>
                </a:lnTo>
                <a:lnTo>
                  <a:pt x="57150" y="419100"/>
                </a:lnTo>
                <a:lnTo>
                  <a:pt x="491851" y="4191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TLSHAPE_D_d4b94cd02078472ea2c757a311f260d9_Line">
            <a:extLst>
              <a:ext uri="{FF2B5EF4-FFF2-40B4-BE49-F238E27FC236}">
                <a16:creationId xmlns:a16="http://schemas.microsoft.com/office/drawing/2014/main" id="{4ECC929C-84EF-6501-7EBD-E2A45C4207DA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3288420" y="2793873"/>
            <a:ext cx="160324" cy="209551"/>
          </a:xfrm>
          <a:custGeom>
            <a:avLst/>
            <a:gdLst/>
            <a:ahLst/>
            <a:cxnLst/>
            <a:rect l="0" t="0" r="0" b="0"/>
            <a:pathLst>
              <a:path w="160324" h="2095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209550"/>
                </a:lnTo>
                <a:lnTo>
                  <a:pt x="103344" y="2095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TLSHAPE_D_f7c3cb14a7774aaca696ab2a6f29e996_Line">
            <a:extLst>
              <a:ext uri="{FF2B5EF4-FFF2-40B4-BE49-F238E27FC236}">
                <a16:creationId xmlns:a16="http://schemas.microsoft.com/office/drawing/2014/main" id="{F9EE5EF1-0D06-C78D-9AF7-8C3932A7895D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2796740" y="2584323"/>
            <a:ext cx="160324" cy="628651"/>
          </a:xfrm>
          <a:custGeom>
            <a:avLst/>
            <a:gdLst/>
            <a:ahLst/>
            <a:cxnLst/>
            <a:rect l="0" t="0" r="0" b="0"/>
            <a:pathLst>
              <a:path w="160324" h="6286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628650"/>
                </a:lnTo>
                <a:lnTo>
                  <a:pt x="103344" y="6286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TLSHAPE_D_7f64d92c066d4049bba2760bf76b39a6_Line">
            <a:extLst>
              <a:ext uri="{FF2B5EF4-FFF2-40B4-BE49-F238E27FC236}">
                <a16:creationId xmlns:a16="http://schemas.microsoft.com/office/drawing/2014/main" id="{E3F41BEF-E2E1-91B0-BC85-44CF23C2799C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3288420" y="2793873"/>
            <a:ext cx="160324" cy="628651"/>
          </a:xfrm>
          <a:custGeom>
            <a:avLst/>
            <a:gdLst/>
            <a:ahLst/>
            <a:cxnLst/>
            <a:rect l="0" t="0" r="0" b="0"/>
            <a:pathLst>
              <a:path w="160324" h="6286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628650"/>
                </a:lnTo>
                <a:lnTo>
                  <a:pt x="103344" y="6286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TLSHAPE_D_7a5cca7c5b3343e7ac0676debbdf2174_Line">
            <a:extLst>
              <a:ext uri="{FF2B5EF4-FFF2-40B4-BE49-F238E27FC236}">
                <a16:creationId xmlns:a16="http://schemas.microsoft.com/office/drawing/2014/main" id="{A11E4AB5-B19D-C4E0-0B1F-3083EE9AAD48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4271779" y="3422523"/>
            <a:ext cx="160324" cy="209551"/>
          </a:xfrm>
          <a:custGeom>
            <a:avLst/>
            <a:gdLst/>
            <a:ahLst/>
            <a:cxnLst/>
            <a:rect l="0" t="0" r="0" b="0"/>
            <a:pathLst>
              <a:path w="160324" h="2095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209550"/>
                </a:lnTo>
                <a:lnTo>
                  <a:pt x="103344" y="2095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TLSHAPE_D_6762c71a05964e61b66f9bdafbc97d7c_Line">
            <a:extLst>
              <a:ext uri="{FF2B5EF4-FFF2-40B4-BE49-F238E27FC236}">
                <a16:creationId xmlns:a16="http://schemas.microsoft.com/office/drawing/2014/main" id="{33A15749-CCE3-FAB6-C275-1AAE0CF42BAD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5746818" y="3632073"/>
            <a:ext cx="160324" cy="209551"/>
          </a:xfrm>
          <a:custGeom>
            <a:avLst/>
            <a:gdLst/>
            <a:ahLst/>
            <a:cxnLst/>
            <a:rect l="0" t="0" r="0" b="0"/>
            <a:pathLst>
              <a:path w="160324" h="2095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209550"/>
                </a:lnTo>
                <a:lnTo>
                  <a:pt x="103344" y="2095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TLSHAPE_D_9aaff2b0096647348f910073c6179b1d_Line">
            <a:extLst>
              <a:ext uri="{FF2B5EF4-FFF2-40B4-BE49-F238E27FC236}">
                <a16:creationId xmlns:a16="http://schemas.microsoft.com/office/drawing/2014/main" id="{654640CE-C4C5-449A-85B9-1BEA6AD760A1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5746818" y="3632073"/>
            <a:ext cx="160324" cy="1047751"/>
          </a:xfrm>
          <a:custGeom>
            <a:avLst/>
            <a:gdLst/>
            <a:ahLst/>
            <a:cxnLst/>
            <a:rect l="0" t="0" r="0" b="0"/>
            <a:pathLst>
              <a:path w="160324" h="10477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1047750"/>
                </a:lnTo>
                <a:lnTo>
                  <a:pt x="103344" y="10477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TLSHAPE_D_4c39c860cee64ec1908e07d9ac5bf3d0_Line">
            <a:extLst>
              <a:ext uri="{FF2B5EF4-FFF2-40B4-BE49-F238E27FC236}">
                <a16:creationId xmlns:a16="http://schemas.microsoft.com/office/drawing/2014/main" id="{29D63CD3-35CB-ED0C-E457-4E8F7EE454F2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7959376" y="4679823"/>
            <a:ext cx="160324" cy="628651"/>
          </a:xfrm>
          <a:custGeom>
            <a:avLst/>
            <a:gdLst/>
            <a:ahLst/>
            <a:cxnLst/>
            <a:rect l="0" t="0" r="0" b="0"/>
            <a:pathLst>
              <a:path w="160324" h="6286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628650"/>
                </a:lnTo>
                <a:lnTo>
                  <a:pt x="103344" y="6286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TLSHAPE_D_3b851762d0c2469d8f23b6fcb0a12f96_Line">
            <a:extLst>
              <a:ext uri="{FF2B5EF4-FFF2-40B4-BE49-F238E27FC236}">
                <a16:creationId xmlns:a16="http://schemas.microsoft.com/office/drawing/2014/main" id="{58049B2D-FC57-1E1C-FA74-22A9D9167278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7959376" y="4051173"/>
            <a:ext cx="160324" cy="1466851"/>
          </a:xfrm>
          <a:custGeom>
            <a:avLst/>
            <a:gdLst/>
            <a:ahLst/>
            <a:cxnLst/>
            <a:rect l="0" t="0" r="0" b="0"/>
            <a:pathLst>
              <a:path w="160324" h="14668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1466850"/>
                </a:lnTo>
                <a:lnTo>
                  <a:pt x="103344" y="14668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TLSHAPE_D_16bd9e6f305a4ed0957888aa98a445e8_Line">
            <a:extLst>
              <a:ext uri="{FF2B5EF4-FFF2-40B4-BE49-F238E27FC236}">
                <a16:creationId xmlns:a16="http://schemas.microsoft.com/office/drawing/2014/main" id="{22141466-DAE3-5DCF-6DD7-EDA76A9FA516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7959376" y="4260723"/>
            <a:ext cx="160324" cy="1257301"/>
          </a:xfrm>
          <a:custGeom>
            <a:avLst/>
            <a:gdLst/>
            <a:ahLst/>
            <a:cxnLst/>
            <a:rect l="0" t="0" r="0" b="0"/>
            <a:pathLst>
              <a:path w="160324" h="125730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1257300"/>
                </a:lnTo>
                <a:lnTo>
                  <a:pt x="103344" y="12573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TLSHAPE_D_8f7e3230670448ca870b04127b693c4c_Line">
            <a:extLst>
              <a:ext uri="{FF2B5EF4-FFF2-40B4-BE49-F238E27FC236}">
                <a16:creationId xmlns:a16="http://schemas.microsoft.com/office/drawing/2014/main" id="{0A0396A5-E0E8-EED1-588D-90381DACF735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7959376" y="4470273"/>
            <a:ext cx="160324" cy="1047751"/>
          </a:xfrm>
          <a:custGeom>
            <a:avLst/>
            <a:gdLst/>
            <a:ahLst/>
            <a:cxnLst/>
            <a:rect l="0" t="0" r="0" b="0"/>
            <a:pathLst>
              <a:path w="160324" h="10477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1047750"/>
                </a:lnTo>
                <a:lnTo>
                  <a:pt x="103344" y="10477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TLSHAPE_D_4433c42e37154a93a266672b70c6a016_Line">
            <a:extLst>
              <a:ext uri="{FF2B5EF4-FFF2-40B4-BE49-F238E27FC236}">
                <a16:creationId xmlns:a16="http://schemas.microsoft.com/office/drawing/2014/main" id="{6890D49C-646E-5D11-CDEB-9A955C9D5952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7959376" y="4679823"/>
            <a:ext cx="160324" cy="838201"/>
          </a:xfrm>
          <a:custGeom>
            <a:avLst/>
            <a:gdLst/>
            <a:ahLst/>
            <a:cxnLst/>
            <a:rect l="0" t="0" r="0" b="0"/>
            <a:pathLst>
              <a:path w="160324" h="83820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838200"/>
                </a:lnTo>
                <a:lnTo>
                  <a:pt x="103344" y="8382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TLSHAPE_D_0b0b6e5dd8974d97b1f0e403689b1bb3_Line">
            <a:extLst>
              <a:ext uri="{FF2B5EF4-FFF2-40B4-BE49-F238E27FC236}">
                <a16:creationId xmlns:a16="http://schemas.microsoft.com/office/drawing/2014/main" id="{CFC292DE-88FB-3DBE-9056-70803217047A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7959376" y="4889373"/>
            <a:ext cx="160324" cy="628651"/>
          </a:xfrm>
          <a:custGeom>
            <a:avLst/>
            <a:gdLst/>
            <a:ahLst/>
            <a:cxnLst/>
            <a:rect l="0" t="0" r="0" b="0"/>
            <a:pathLst>
              <a:path w="160324" h="6286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628650"/>
                </a:lnTo>
                <a:lnTo>
                  <a:pt x="103344" y="6286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TLSHAPE_D_bb9ad3697e29434f94dcce8f6935114a_Line">
            <a:extLst>
              <a:ext uri="{FF2B5EF4-FFF2-40B4-BE49-F238E27FC236}">
                <a16:creationId xmlns:a16="http://schemas.microsoft.com/office/drawing/2014/main" id="{4D9792A4-1576-8684-1192-98BAF8DE5429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7959376" y="5098923"/>
            <a:ext cx="160324" cy="419101"/>
          </a:xfrm>
          <a:custGeom>
            <a:avLst/>
            <a:gdLst/>
            <a:ahLst/>
            <a:cxnLst/>
            <a:rect l="0" t="0" r="0" b="0"/>
            <a:pathLst>
              <a:path w="160324" h="41910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419100"/>
                </a:lnTo>
                <a:lnTo>
                  <a:pt x="103344" y="4191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OTLSHAPE_D_79d8cb8c1f54490791f83a7c3a0c98d8_Line">
            <a:extLst>
              <a:ext uri="{FF2B5EF4-FFF2-40B4-BE49-F238E27FC236}">
                <a16:creationId xmlns:a16="http://schemas.microsoft.com/office/drawing/2014/main" id="{01E6A3E0-AD7F-3ECA-119A-050D7DD935D6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8942736" y="5518023"/>
            <a:ext cx="160323" cy="209551"/>
          </a:xfrm>
          <a:custGeom>
            <a:avLst/>
            <a:gdLst/>
            <a:ahLst/>
            <a:cxnLst/>
            <a:rect l="0" t="0" r="0" b="0"/>
            <a:pathLst>
              <a:path w="160323" h="209551">
                <a:moveTo>
                  <a:pt x="103172" y="0"/>
                </a:moveTo>
                <a:lnTo>
                  <a:pt x="160322" y="0"/>
                </a:lnTo>
                <a:lnTo>
                  <a:pt x="160322" y="104775"/>
                </a:lnTo>
                <a:lnTo>
                  <a:pt x="0" y="104775"/>
                </a:lnTo>
                <a:lnTo>
                  <a:pt x="0" y="209550"/>
                </a:lnTo>
                <a:lnTo>
                  <a:pt x="103343" y="2095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TLSHAPE_D_f73a627119f64c18b3cb74ebf07f9c68_Line">
            <a:extLst>
              <a:ext uri="{FF2B5EF4-FFF2-40B4-BE49-F238E27FC236}">
                <a16:creationId xmlns:a16="http://schemas.microsoft.com/office/drawing/2014/main" id="{B6F6BF01-2AA1-DD65-84D5-205F6AFC87BD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10909454" y="5727573"/>
            <a:ext cx="160324" cy="209551"/>
          </a:xfrm>
          <a:custGeom>
            <a:avLst/>
            <a:gdLst/>
            <a:ahLst/>
            <a:cxnLst/>
            <a:rect l="0" t="0" r="0" b="0"/>
            <a:pathLst>
              <a:path w="160324" h="2095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209550"/>
                </a:lnTo>
                <a:lnTo>
                  <a:pt x="103344" y="2095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TLSHAPE_D_ff1af6e3527741c68c722279f587be38_Line">
            <a:extLst>
              <a:ext uri="{FF2B5EF4-FFF2-40B4-BE49-F238E27FC236}">
                <a16:creationId xmlns:a16="http://schemas.microsoft.com/office/drawing/2014/main" id="{5F65C6BE-99AC-BBE8-9EF1-2D93B32C5930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11012627" y="1778000"/>
            <a:ext cx="245841" cy="3949574"/>
          </a:xfrm>
          <a:custGeom>
            <a:avLst/>
            <a:gdLst/>
            <a:ahLst/>
            <a:cxnLst/>
            <a:rect l="0" t="0" r="0" b="0"/>
            <a:pathLst>
              <a:path w="245841" h="3949574">
                <a:moveTo>
                  <a:pt x="0" y="3949573"/>
                </a:moveTo>
                <a:lnTo>
                  <a:pt x="245840" y="3949573"/>
                </a:lnTo>
                <a:lnTo>
                  <a:pt x="245840" y="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OTLSHAPE_D_07a3407e2a384250974f96542219d4a6_Line">
            <a:extLst>
              <a:ext uri="{FF2B5EF4-FFF2-40B4-BE49-F238E27FC236}">
                <a16:creationId xmlns:a16="http://schemas.microsoft.com/office/drawing/2014/main" id="{801EC2A8-E597-1331-7DDD-7C52A51C03CE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11258467" y="1778000"/>
            <a:ext cx="57151" cy="4159124"/>
          </a:xfrm>
          <a:custGeom>
            <a:avLst/>
            <a:gdLst/>
            <a:ahLst/>
            <a:cxnLst/>
            <a:rect l="0" t="0" r="0" b="0"/>
            <a:pathLst>
              <a:path w="57151" h="4159124">
                <a:moveTo>
                  <a:pt x="0" y="4159123"/>
                </a:moveTo>
                <a:lnTo>
                  <a:pt x="57150" y="4159123"/>
                </a:lnTo>
                <a:lnTo>
                  <a:pt x="57150" y="4054348"/>
                </a:lnTo>
                <a:lnTo>
                  <a:pt x="0" y="4054348"/>
                </a:lnTo>
                <a:lnTo>
                  <a:pt x="0" y="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OTLSHAPE_D_4bd784f21a0e4bf48d3f54c178bfe779_Line">
            <a:extLst>
              <a:ext uri="{FF2B5EF4-FFF2-40B4-BE49-F238E27FC236}">
                <a16:creationId xmlns:a16="http://schemas.microsoft.com/office/drawing/2014/main" id="{372A7C38-83E5-8E6A-F040-795CF534CE27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5746818" y="3632073"/>
            <a:ext cx="160324" cy="419101"/>
          </a:xfrm>
          <a:custGeom>
            <a:avLst/>
            <a:gdLst/>
            <a:ahLst/>
            <a:cxnLst/>
            <a:rect l="0" t="0" r="0" b="0"/>
            <a:pathLst>
              <a:path w="160324" h="41910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419100"/>
                </a:lnTo>
                <a:lnTo>
                  <a:pt x="103344" y="4191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TLSHAPE_D_64cc9a1d1e6e4185ad449a0bc51cb419_Line">
            <a:extLst>
              <a:ext uri="{FF2B5EF4-FFF2-40B4-BE49-F238E27FC236}">
                <a16:creationId xmlns:a16="http://schemas.microsoft.com/office/drawing/2014/main" id="{A36489F8-419A-D3E5-4F30-7EE0B516BA86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4271779" y="3422523"/>
            <a:ext cx="160324" cy="838201"/>
          </a:xfrm>
          <a:custGeom>
            <a:avLst/>
            <a:gdLst/>
            <a:ahLst/>
            <a:cxnLst/>
            <a:rect l="0" t="0" r="0" b="0"/>
            <a:pathLst>
              <a:path w="160324" h="83820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838200"/>
                </a:lnTo>
                <a:lnTo>
                  <a:pt x="103344" y="8382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TLSHAPE_D_b673f9c28d3c453ebf7a6f93869325da_Line">
            <a:extLst>
              <a:ext uri="{FF2B5EF4-FFF2-40B4-BE49-F238E27FC236}">
                <a16:creationId xmlns:a16="http://schemas.microsoft.com/office/drawing/2014/main" id="{4F0181F6-9F19-0741-1CAA-E2ADE5BCC028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4271779" y="3422523"/>
            <a:ext cx="160324" cy="1047751"/>
          </a:xfrm>
          <a:custGeom>
            <a:avLst/>
            <a:gdLst/>
            <a:ahLst/>
            <a:cxnLst/>
            <a:rect l="0" t="0" r="0" b="0"/>
            <a:pathLst>
              <a:path w="160324" h="10477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1047750"/>
                </a:lnTo>
                <a:lnTo>
                  <a:pt x="103344" y="10477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TLSHAPE_D_4fdd8652778d464eadb0ae42395f545f_Line">
            <a:extLst>
              <a:ext uri="{FF2B5EF4-FFF2-40B4-BE49-F238E27FC236}">
                <a16:creationId xmlns:a16="http://schemas.microsoft.com/office/drawing/2014/main" id="{25BAF9A6-C9D9-4367-4691-0703F6D4F295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>
            <a:off x="5746818" y="3632073"/>
            <a:ext cx="160324" cy="1257301"/>
          </a:xfrm>
          <a:custGeom>
            <a:avLst/>
            <a:gdLst/>
            <a:ahLst/>
            <a:cxnLst/>
            <a:rect l="0" t="0" r="0" b="0"/>
            <a:pathLst>
              <a:path w="160324" h="125730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1257300"/>
                </a:lnTo>
                <a:lnTo>
                  <a:pt x="103344" y="12573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TLSHAPE_D_122fd74ec2584469835c2863836a9f57_Line">
            <a:extLst>
              <a:ext uri="{FF2B5EF4-FFF2-40B4-BE49-F238E27FC236}">
                <a16:creationId xmlns:a16="http://schemas.microsoft.com/office/drawing/2014/main" id="{B979145B-042E-C9EB-5CFD-1C929446DF35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5746818" y="3632073"/>
            <a:ext cx="160324" cy="1466851"/>
          </a:xfrm>
          <a:custGeom>
            <a:avLst/>
            <a:gdLst/>
            <a:ahLst/>
            <a:cxnLst/>
            <a:rect l="0" t="0" r="0" b="0"/>
            <a:pathLst>
              <a:path w="160324" h="1466851">
                <a:moveTo>
                  <a:pt x="103173" y="0"/>
                </a:moveTo>
                <a:lnTo>
                  <a:pt x="160323" y="0"/>
                </a:lnTo>
                <a:lnTo>
                  <a:pt x="160323" y="104775"/>
                </a:lnTo>
                <a:lnTo>
                  <a:pt x="0" y="104775"/>
                </a:lnTo>
                <a:lnTo>
                  <a:pt x="0" y="1466850"/>
                </a:lnTo>
                <a:lnTo>
                  <a:pt x="103344" y="146685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0" name="Table 300">
            <a:extLst>
              <a:ext uri="{FF2B5EF4-FFF2-40B4-BE49-F238E27FC236}">
                <a16:creationId xmlns:a16="http://schemas.microsoft.com/office/drawing/2014/main" id="{B117B98F-414E-E192-CD30-0A26BCF64B53}"/>
              </a:ext>
            </a:extLst>
          </p:cNvPr>
          <p:cNvGraphicFramePr>
            <a:graphicFrameLocks noGrp="1"/>
          </p:cNvGraphicFramePr>
          <p:nvPr/>
        </p:nvGraphicFramePr>
        <p:xfrm>
          <a:off x="10474346" y="2260784"/>
          <a:ext cx="726971" cy="8061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6971">
                  <a:extLst>
                    <a:ext uri="{9D8B030D-6E8A-4147-A177-3AD203B41FA5}">
                      <a16:colId xmlns:a16="http://schemas.microsoft.com/office/drawing/2014/main" val="3764175126"/>
                    </a:ext>
                  </a:extLst>
                </a:gridCol>
              </a:tblGrid>
              <a:tr h="268713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106228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Flexible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90217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01616"/>
                  </a:ext>
                </a:extLst>
              </a:tr>
            </a:tbl>
          </a:graphicData>
        </a:graphic>
      </p:graphicFrame>
      <p:grpSp>
        <p:nvGrpSpPr>
          <p:cNvPr id="304" name="Group 303">
            <a:extLst>
              <a:ext uri="{FF2B5EF4-FFF2-40B4-BE49-F238E27FC236}">
                <a16:creationId xmlns:a16="http://schemas.microsoft.com/office/drawing/2014/main" id="{A6DC32B3-29B6-2B51-D6D9-ECB3E10E49C4}"/>
              </a:ext>
            </a:extLst>
          </p:cNvPr>
          <p:cNvGrpSpPr/>
          <p:nvPr/>
        </p:nvGrpSpPr>
        <p:grpSpPr>
          <a:xfrm>
            <a:off x="10276325" y="2334197"/>
            <a:ext cx="201753" cy="677798"/>
            <a:chOff x="9820275" y="2315083"/>
            <a:chExt cx="201753" cy="677798"/>
          </a:xfrm>
        </p:grpSpPr>
        <p:sp>
          <p:nvSpPr>
            <p:cNvPr id="301" name="Rectangle 300">
              <a:extLst>
                <a:ext uri="{FF2B5EF4-FFF2-40B4-BE49-F238E27FC236}">
                  <a16:creationId xmlns:a16="http://schemas.microsoft.com/office/drawing/2014/main" id="{A12DDD18-9947-DA4C-D9BD-86EFD4187D13}"/>
                </a:ext>
              </a:extLst>
            </p:cNvPr>
            <p:cNvSpPr/>
            <p:nvPr/>
          </p:nvSpPr>
          <p:spPr>
            <a:xfrm>
              <a:off x="9820275" y="2315083"/>
              <a:ext cx="201753" cy="13652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ectangle 301">
              <a:extLst>
                <a:ext uri="{FF2B5EF4-FFF2-40B4-BE49-F238E27FC236}">
                  <a16:creationId xmlns:a16="http://schemas.microsoft.com/office/drawing/2014/main" id="{9C1CBAB9-97CA-C344-5418-3DDC6DA3C669}"/>
                </a:ext>
              </a:extLst>
            </p:cNvPr>
            <p:cNvSpPr/>
            <p:nvPr/>
          </p:nvSpPr>
          <p:spPr>
            <a:xfrm>
              <a:off x="9820275" y="2572512"/>
              <a:ext cx="201753" cy="13652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Diamond 302">
              <a:extLst>
                <a:ext uri="{FF2B5EF4-FFF2-40B4-BE49-F238E27FC236}">
                  <a16:creationId xmlns:a16="http://schemas.microsoft.com/office/drawing/2014/main" id="{EC35E872-4B7A-7D70-0C4B-E82D543E0606}"/>
                </a:ext>
              </a:extLst>
            </p:cNvPr>
            <p:cNvSpPr/>
            <p:nvPr/>
          </p:nvSpPr>
          <p:spPr>
            <a:xfrm>
              <a:off x="9829711" y="2810001"/>
              <a:ext cx="182880" cy="182880"/>
            </a:xfrm>
            <a:prstGeom prst="diamond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3" name="TextBox 342">
            <a:extLst>
              <a:ext uri="{FF2B5EF4-FFF2-40B4-BE49-F238E27FC236}">
                <a16:creationId xmlns:a16="http://schemas.microsoft.com/office/drawing/2014/main" id="{D452C1FB-1832-AB04-3BB9-C4977BA272BE}"/>
              </a:ext>
            </a:extLst>
          </p:cNvPr>
          <p:cNvSpPr txBox="1"/>
          <p:nvPr/>
        </p:nvSpPr>
        <p:spPr>
          <a:xfrm>
            <a:off x="933364" y="478564"/>
            <a:ext cx="10325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Critical path construction schedule template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4" name="Picture 343" descr="Icon&#10;&#10;Description automatically generated">
            <a:extLst>
              <a:ext uri="{FF2B5EF4-FFF2-40B4-BE49-F238E27FC236}">
                <a16:creationId xmlns:a16="http://schemas.microsoft.com/office/drawing/2014/main" id="{D6EF2BFB-7AF1-AADC-7F66-E370147CCFFA}"/>
              </a:ext>
            </a:extLst>
          </p:cNvPr>
          <p:cNvPicPr>
            <a:picLocks noChangeAspect="1"/>
          </p:cNvPicPr>
          <p:nvPr/>
        </p:nvPicPr>
        <p:blipFill>
          <a:blip r:embed="rId10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91217" y="4766758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628141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cuMyIsIk9yaWdpbmFsQXNzZW1ibHlWZXJzaW9uIjoiNy4wMC4wNC4wMCIsIkVkaXRpb24iOm51bGwsIkxhc3RTYXZlZEVkaXRpb24iOjMsIklzUGx1c0VkaXRpb24iOmZhbHN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VGltZWJhbmRTdHlsZSI6eyIkaWQiOiIyNCIsIlNjYWxlTWFya2luZyI6MCwiU2hhcGUiOjAsIlNoYXBlU3R5bGUiOnsiJGlkIjoiMjUiLCJNYXJnaW4iOnsiJGlkIjoiMjYiLCJUb3AiOjAuMCwiTGVmdCI6MTIuMCwiUmlnaHQiOjEyLjAsIkJvdHRvbSI6MC4wfSwiUGFkZGluZyI6eyIkaWQiOiIyNyIsIlRvcCI6NS4wLCJMZWZ0IjowLjAsIlJpZ2h0IjowLjAsIkJvdHRvbSI6NS4wfSwiQmFja2dyb3VuZCI6eyIkaWQiOiIyOCIsIkNvbG9yIjp7IiRpZCI6IjI5IiwiQSI6MjU1LCJSIjoxMTUsIkciOjExNSwiQiI6MTE1fX0sIklzVmlzaWJsZSI6dHJ1ZSwiV2lkdGgiOjg1OC4wLCJIZWlnaHQiOjE0LjM5OTk5OTYxODUzMDI3MywiQm9yZGVyU3R5bGUiOnsiJGlkIjoiMzAiLCJMaW5lQ29sb3IiOnsiJGlkIjoiMzEiLCIkdHlwZSI6Ik5MUkUuQ29tbW9uLkRvbS5Tb2xpZENvbG9yQnJ1c2gsIE5MUkUuQ29tbW9uIiwiQ29sb3IiOnsiJGlkIjoiMzIiLCJBIjoyNTUsIlIiOjI1NSwiRyI6MCwiQiI6MH19LCJMaW5lV2VpZ2h0IjowLjAsIkxpbmVUeXBlIjowLCJQYXJlbnRTdHlsZSI6bnVsbH0sIlBhcmVudFN0eWxlIjpudWxsfSwiTWlkZGxlVGllclNoYXBlU3R5bGUiOnsiJGlkIjoiMzMiLCJNYXJnaW4iOnsiJGlkIjoiMzQiLCJUb3AiOjAuMCwiTGVmdCI6MTIuMCwiUmlnaHQiOjEyLjAsIkJvdHRvbSI6MC4wfSwiUGFkZGluZyI6eyIkaWQiOiIzNSIsIlRvcCI6NS4wLCJMZWZ0IjowLjAsIlJpZ2h0IjowLjAsIkJvdHRvbSI6NS4wfSwiQmFja2dyb3VuZCI6eyIkaWQiOiIzNiIsIkNvbG9yIjp7IiRpZCI6IjM3IiwiQSI6MjU1LCJSIjoxNjUsIkciOjE2NSwiQiI6MTY1fX0sIklzVmlzaWJsZSI6dHJ1ZSwiV2lkdGgiOjg1OC4wLCJIZWlnaHQiOjE0LjM5OTk5OTYxODUzMDI3MywiQm9yZGVyU3R5bGUiOnsiJGlkIjoiMzgiLCJMaW5lQ29sb3IiOnsiJGlkIjoiMzkiLCIkdHlwZSI6Ik5MUkUuQ29tbW9uLkRvbS5Tb2xpZENvbG9yQnJ1c2gsIE5MUkUuQ29tbW9uIiwiQ29sb3IiOnsiJGlkIjoiNDAiLCJBIjoyNTUsIlIiOjI1NSwiRyI6MCwiQiI6MH19LCJMaW5lV2VpZ2h0IjowLjAsIkxpbmVUeXBlIjowLCJQYXJlbnRTdHlsZSI6bnVsbH0sIlBhcmVudFN0eWxlIjpudWxsfSwiQm90dG9tVGllclNoYXBlU3R5bGUiOnsiJGlkIjoiNDEiLCJNYXJnaW4iOnsiJGlkIjoiNDIiLCJUb3AiOjAuMCwiTGVmdCI6MTIuMCwiUmlnaHQiOjEyLjAsIkJvdHRvbSI6MC4wfSwiUGFkZGluZyI6eyIkaWQiOiI0MyIsIlRvcCI6NS4wLCJMZWZ0IjowLjAsIlJpZ2h0IjowLjAsIkJvdHRvbSI6NS4wfSwiQmFja2dyb3VuZCI6eyIkaWQiOiI0NCIsIkNvbG9yIjp7IiRpZCI6IjQ1IiwiQSI6MjU1LCJSIjo2OCwiRyI6ODQsIkIiOjEwNn19LCJJc1Zpc2libGUiOnRydWUsIldpZHRoIjo4NTguMCwiSGVpZ2h0IjoxNC4zOTk5OTk2MTg1MzAyNzMsIkJvcmRlclN0eWxlIjp7IiRpZCI6IjQ2IiwiTGluZUNvbG9yIjp7IiRpZCI6IjQ3IiwiJHR5cGUiOiJOTFJFLkNvbW1vbi5Eb20uU29saWRDb2xvckJydXNoLCBOTFJFLkNvbW1vbiIsIkNvbG9yIjp7IiRpZCI6IjQ4IiwiQSI6MjU1LCJSIjoyNTUsIkciOjAsIkIiOjB9fSwiTGluZVdlaWdodCI6MC4wLCJMaW5lVHlwZSI6MCwiUGFyZW50U3R5bGUiOm51bGx9LCJQYXJlbnRTdHlsZSI6bnVsbH0sIlJpZ2h0RW5kQ2Fwc1N0eWxlIjp7IiRpZCI6IjQ5IiwiRm9udFNldHRpbmdzIjp7IiRpZCI6IjUwIiwiRm9udFNpemUiOjE4LCJGb250TmFtZSI6IkNhbGlicmkiLCJJc0JvbGQiOnRydWUsIklzSXRhbGljIjpmYWxzZSwiSXNVbmRlcmxpbmVkIjpmYWxzZSwiUGFyZW50U3R5bGUiOm51bGx9LCJBdXRvU2l6ZSI6MCwiRm9yZWdyb3VuZCI6eyIkaWQiOiI1MSIsIkNvbG9yIjp7IiRpZCI6IjU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1MyIsIlRvcCI6MC4wLCJMZWZ0IjowLjAsIlJpZ2h0IjoyNS4wLCJCb3R0b20iOjAuMH0sIlBhZGRpbmciOnsiJGlkIjoiNTQiLCJUb3AiOjAuMCwiTGVmdCI6MC4wLCJSaWdodCI6MC4wLCJCb3R0b20iOjAuMH0sIkJhY2tncm91bmQiOnsiJGlkIjoiNTUiLCJDb2xvciI6eyIkaWQiOiI1NiIsIkEiOjg5LCJSIjowLCJHIjowLCJCIjowfX0sIklzVmlzaWJsZSI6ZmFsc2UsIldpZHRoIjowLjAsIkhlaWdodCI6MC4wLCJCb3JkZXJTdHlsZSI6bnVsbCwiUGFyZW50U3R5bGUiOm51bGx9LCJMZWZ0RW5kQ2Fwc1N0eWxlIjp7IiRpZCI6IjU3IiwiRm9udFNldHRpbmdzIjp7IiRpZCI6IjU4IiwiRm9udFNpemUiOjE4LCJGb250TmFtZSI6IkNhbGlicmkiLCJJc0JvbGQiOnRydWUsIklzSXRhbGljIjpmYWxzZSwiSXNVbmRlcmxpbmVkIjpmYWxzZSwiUGFyZW50U3R5bGUiOm51bGx9LCJBdXRvU2l6ZSI6MCwiRm9yZWdyb3VuZCI6eyIkaWQiOiI1OSIsIkNvbG9yIjp7IiRpZCI6IjYw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2MSIsIlRvcCI6MC4wLCJMZWZ0IjoyNS4wLCJSaWdodCI6MC4wLCJCb3R0b20iOjAuMH0sIlBhZGRpbmciOnsiJGlkIjoiNjIiLCJUb3AiOjAuMCwiTGVmdCI6MC4wLCJSaWdodCI6MC4wLCJCb3R0b20iOjAuMH0sIkJhY2tncm91bmQiOnsiJGlkIjoiNjMiLCJDb2xvciI6eyIkaWQiOiI2NCIsIkEiOjg5LCJSIjowLCJHIjowLCJCIjowfX0sIklzVmlzaWJsZSI6ZmFsc2UsIldpZHRoIjowLjAsIkhlaWdodCI6MC4wLCJCb3JkZXJTdHlsZSI6bnVsbCwiUGFyZW50U3R5bGUiOm51bGx9LCJUb2RheVRleHRTdHlsZSI6eyIkaWQiOiI2NSIsIkZvbnRTZXR0aW5ncyI6eyIkaWQiOiI2NiIsIkZvbnRTaXplIjoxMiwiRm9udE5hbWUiOiJDYWxpYnJpIiwiSXNCb2xkIjpmYWxz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jkiLCJUb3AiOjAuMCwiTGVmdCI6MC4wLCJSaWdodCI6MC4wLCJCb3R0b20iOjAuMH0sIlBhZGRpbmciOnsiJGlkIjoiNzAiLCJUb3AiOjAuMCwiTGVmdCI6MC4wLCJSaWdodCI6MC4wLCJCb3R0b20iOjAuMH0sIkJhY2tncm91bmQiOnsiJGlkIjoiNzEiLCJDb2xvciI6eyIkaWQiOiI3MiIsIkEiOjg5LCJSIjowLCJHIjowLCJCIjowfX0sIklzVmlzaWJsZSI6ZmFsc2UsIldpZHRoIjowLjAsIkhlaWdodCI6MC4wLCJCb3JkZXJTdHlsZSI6bnVsbCwiUGFyZW50U3R5bGUiOm51bGx9LCJUb2RheU1hcmtlclN0eWxlIjp7IiRpZCI6IjczIiwiTWFyZ2luIjp7IiRpZCI6Ijc0IiwiVG9wIjowLjAsIkxlZnQiOjAuMCwiUmlnaHQiOjAuMCwiQm90dG9tIjowLjB9LCJQYWRkaW5nIjp7IiRpZCI6Ijc1IiwiVG9wIjowLjAsIkxlZnQiOjAuMCwiUmlnaHQiOjAuMCwiQm90dG9tIjowLjB9LCJCYWNrZ3JvdW5kIjp7IiRpZCI6Ijc2IiwiQ29sb3IiOnsiJGlkIjoiNzciLCJBIjoyNTUsIlIiOjI1NSwiRyI6MCwiQiI6MH19LCJJc1Zpc2libGUiOnRydWUsIldpZHRoIjowLjAsIkhlaWdodCI6MC4wLCJCb3JkZXJTdHlsZSI6bnVsbCwiUGFyZW50U3R5bGUiOm51bGx9LCJTY2FsZVN0eWxlIjp7IiRpZCI6Ijc4IiwiU2hhcGUiOjAsIlNob3dTZWdtZW50U2VwYXJhdG9ycyI6ZmFsc2UsIlNlZ21lbnRTZXBhcmF0b3JPcGFjaXR5IjozMCwiSGFzQmVlblZpc2libGVCZWZvcmUiOnRydWUsIkZvbnRTZXR0aW5ncyI6eyIkaWQiOiI3OSIsIkZvbnRTaXplIjoxMCwiRm9udE5hbWUiOiJDYWxpYnJpIiwiSXNCb2xkIjpmYWxzZSwiSXNJdGFsaWMiOmZhbHNlLCJJc1VuZGVybGluZWQiOmZhbHNlLCJQYXJlbnRTdHlsZSI6bnVsbH0sIkF1dG9TaXplIjowLCJGb3JlZ3JvdW5kIjp7IiRpZCI6IjgwIiwiQ29sb3IiOnsiJGlkIjoiODE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DIiLCJUb3AiOjAuMCwiTGVmdCI6NS4wLCJSaWdodCI6MC4wLCJCb3R0b20iOjAuMH0sIlBhZGRpbmciOnsiJGlkIjoiODMiLCJUb3AiOjAuMCwiTGVmdCI6MC4wLCJSaWdodCI6MC4wLCJCb3R0b20iOjAuMH0sIkJhY2tncm91bmQiOnsiJGlkIjoiODQiLCJDb2xvciI6eyIkaWQiOiI4NSIsIkEiOjg5LCJSIjowLCJHIjowLCJCIjowfX0sIklzVmlzaWJsZSI6dHJ1ZSwiV2lkdGgiOjAuMCwiSGVpZ2h0IjowLjAsIkJvcmRlclN0eWxlIjpudWxsLCJQYXJlbnRTdHlsZSI6bnVsbH0sIlNpbmdsZVNjYWxlU2hhcGVTdHlsZSI6eyIkaWQiOiI4NiIsIlNoYXBlIjowLCJIZWlnaHQiOjMwLjB9LCJNaWRkbGVUaWVyU2NhbGVTdHlsZSI6eyIkaWQiOiI4NyIsIlNoYXBlIjowLCJTaG93U2VnbWVudFNlcGFyYXRvcnMiOmZhbHNlLCJTZWdtZW50U2VwYXJhdG9yT3BhY2l0eSI6MzAsIkhhc0JlZW5WaXNpYmxlQmVmb3JlIjp0cnVlLCJGb250U2V0dGluZ3MiOnsiJGlkIjoiODgiLCJGb250U2l6ZSI6MTAsIkZvbnROYW1lIjoiQ2FsaWJyaSIsIklzQm9sZCI6ZmFsc2UsIklzSXRhbGljIjpmYWxzZSwiSXNVbmRlcmxpbmVkIjpmYWxzZSwiUGFyZW50U3R5bGUiOm51bGx9LCJBdXRvU2l6ZSI6MCwiRm9yZWdyb3VuZCI6eyIkcmVmIjoiODAifSwiTWF4V2lkdGgiOjIwMC4wLCJNYXhIZWlnaHQiOiJJbmZpbml0eSIsIlNtYXJ0Rm9yZWdyb3VuZElzQWN0aXZlIjpmYWxzZSwiSG9yaXpvbnRhbEFsaWdubWVudCI6MCwiVmVydGljYWxBbGlnbm1lbnQiOjEsIlNtYXJ0Rm9yZWdyb3VuZCI6bnVsbCwiQmFja2dyb3VuZEZpbGxUeXBlIjowLCJNYXJnaW4iOnsiJGlkIjoiODkiLCJUb3AiOjAuMCwiTGVmdCI6NS4wLCJSaWdodCI6MC4wLCJCb3R0b20iOjAuMH0sIlBhZGRpbmciOnsiJGlkIjoiOTAiLCJUb3AiOjAuMCwiTGVmdCI6MC4wLCJSaWdodCI6MC4wLCJCb3R0b20iOjAuMH0sIkJhY2tncm91bmQiOnsiJGlkIjoiOTEiLCJDb2xvciI6eyIkaWQiOiI5MiIsIkEiOjg5LCJSIjowLCJHIjowLCJCIjowfX0sIklzVmlzaWJsZSI6dHJ1ZSwiV2lkdGgiOjAuMCwiSGVpZ2h0IjowLjAsIkJvcmRlclN0eWxlIjpudWxsLCJQYXJlbnRTdHlsZSI6bnVsbH0sIkJvdHRvbVRpZXJTY2FsZVN0eWxlIjp7IiRpZCI6IjkzIiwiU2hhcGUiOjAsIlNob3dTZWdtZW50U2VwYXJhdG9ycyI6dHJ1ZSwiU2VnbWVudFNlcGFyYXRvck9wYWNpdHkiOjMwLCJIYXNCZWVuVmlzaWJsZUJlZm9yZSI6ZmFsc2UsIkZvbnRTZXR0aW5ncyI6eyIkaWQiOiI5NCIsIkZvbnRTaXplIjoxMCwiRm9udE5hbWUiOiJDYWxpYnJpIiwiSXNCb2xkIjpmYWxzZSwiSXNJdGFsaWMiOmZhbHNlLCJJc1VuZGVybGluZWQiOmZhbHNlLCJQYXJlbnRTdHlsZSI6bnVsbH0sIkF1dG9TaXplIjowLCJGb3JlZ3JvdW5kIjp7IiRpZCI6Ijk1IiwiQ29sb3IiOnsiJGlkIjoiOTY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TciLCJUb3AiOjAuMCwiTGVmdCI6NS4wLCJSaWdodCI6MC4wLCJCb3R0b20iOjAuMH0sIlBhZGRpbmciOnsiJGlkIjoiOTgiLCJUb3AiOjAuMCwiTGVmdCI6MC4wLCJSaWdodCI6MC4wLCJCb3R0b20iOjAuMH0sIkJhY2tncm91bmQiOnsiJGlkIjoiOTkiLCJDb2xvciI6eyIkaWQiOiIxMDAiLCJBIjo4OSwiUiI6MCwiRyI6MCwiQiI6MH19LCJJc1Zpc2libGUiOmZhbHNlLCJXaWR0aCI6MC4wLCJIZWlnaHQiOjAuMCwiQm9yZGVyU3R5bGUiOm51bGwsIlBhcmVudFN0eWxlIjpudWxsfSwiRWxhcHNlZFRpbWVCYWNrZ3JvdW5kIjp7IiRpZCI6IjEwMSIsIkNvbG9yIjp7IiRpZCI6IjEwMiIsIkEiOjc3LCJSIjowLCJHIjowLCJCIjowfX0sIkFwcGVuZFllYXJPblllYXJDaGFuZ2UiOnRydWUsIkVsYXBzZWRUaW1lRm9ybWF0IjowLCJUb2RheU1hcmtlclBvc2l0aW9uIjowLCJRdWlja1Bvc2l0aW9uIjozLCJBYnNvbHV0ZVBvc2l0aW9uIjoxMzUuMCwiTWFyZ2luIjp7IiRpZCI6IjEwMyIsIlRvcCI6MC4wLCJMZWZ0IjoxMC4wLCJSaWdodCI6MTAuMCwiQm90dG9tIjowLjB9LCJQYWRkaW5nIjp7IiRpZCI6IjEwNCIsIlRvcCI6MC4wLCJMZWZ0IjowLjAsIlJpZ2h0IjowLjAsIkJvdHRvbSI6MC4wfSwiQmFja2dyb3VuZCI6eyIkaWQiOiIxMDUiLCJDb2xvciI6eyIkaWQiOiIxMDYiLCJBIjoyNTUsIlIiOjMxLCJHIjo3MywiQiI6MTI1fX0sIklzVmlzaWJsZSI6dHJ1ZSwiV2lkdGgiOjAuMCwiSGVpZ2h0IjowLjAsIkJvcmRlclN0eWxlIjpudWxsLCJQYXJlbnRTdHlsZSI6bnVsbH0sIkRlZmF1bHRNaWxlc3RvbmVTdHlsZSI6eyIkaWQiOiIxMDciLCJTaGFwZSI6MCwiQ29ubmVjdG9yTWFyZ2luIjp7IiRpZCI6IjEwOCIsIlRvcCI6MC4wLCJMZWZ0IjoyLjAsIlJpZ2h0IjoyLjAsIkJvdHRvbSI6MC4wfSwiQ29ubmVjdG9yU3R5bGUiOnsiJGlkIjoiMTA5IiwiTGluZUNvbG9yIjp7IiRpZCI6IjExMCIsIiR0eXBlIjoiTkxSRS5Db21tb24uRG9tLlNvbGlkQ29sb3JCcnVzaCwgTkxSRS5Db21tb24iLCJDb2xvciI6eyIkaWQiOiIxMTEiLCJBIjoyNTUsIlIiOjMxLCJHIjo3MywiQiI6MTI2fX0sIkxpbmVXZWlnaHQiOjEuMCwiTGluZVR5cGUiOjAsIlBhcmVudFN0eWxlIjpudWxsfSwiSXNCZWxvd1RpbWViYW5kIjpmYWxzZSwiUG9zaXRpb25PblRhc2siOjAsIkhpZGVEYXRlIjpmYWxzZSwiU2hhcGVTaXplIjoxLCJTcGFjaW5nIjoxLjAsIlBhZGRpbmciOnsiJGlkIjoiMTEyIiwiVG9wIjo3LjAsIkxlZnQiOjMuMCwiUmlnaHQiOjAuMCwiQm90dG9tIjoyLjB9LCJTaGFwZVN0eWxlIjp7IiRpZCI6IjExMyIsIk1hcmdpbiI6eyIkaWQiOiIxMTQiLCJUb3AiOjAuMCwiTGVmdCI6MC4wLCJSaWdodCI6MC4wLCJCb3R0b20iOjAuMH0sIlBhZGRpbmciOnsiJGlkIjoiMTE1IiwiVG9wIjowLjAsIkxlZnQiOjAuMCwiUmlnaHQiOjAuMCwiQm90dG9tIjowLjB9LCJCYWNrZ3JvdW5kIjp7IiRpZCI6IjExNiIsIkNvbG9yIjp7IiRpZCI6IjExNyIsIkEiOjI1NSwiUiI6MCwiRyI6MTE0LCJCIjoxODh9fSwiSXNWaXNpYmxlIjp0cnVlLCJXaWR0aCI6MTguMCwiSGVpZ2h0IjoyMC4wLCJCb3JkZXJTdHlsZSI6eyIkaWQiOiIxMTgiLCJMaW5lQ29sb3IiOnsiJGlkIjoiMTE5IiwiJHR5cGUiOiJOTFJFLkNvbW1vbi5Eb20uU29saWRDb2xvckJydXNoLCBOTFJFLkNvbW1vbiIsIkNvbG9yIjp7IiRpZCI6IjEyMCIsIkEiOjI1NSwiUiI6MjU1LCJHIjowLCJCIjowfX0sIkxpbmVXZWlnaHQiOjAuMCwiTGluZVR5cGUiOjAsIlBhcmVudFN0eWxlIjpudWxsfSwiUGFyZW50U3R5bGUiOm51bGx9LCJUaXRsZVN0eWxlIjp7IiRpZCI6IjEyMSIsIkZvbnRTZXR0aW5ncyI6eyIkaWQiOiIxMjIiLCJGb250U2l6ZSI6MTAsIkZvbnROYW1lIjoiQ2FsaWJyaSIsIklzQm9sZCI6dHJ1ZSwiSXNJdGFsaWMiOmZhbHNlLCJJc1VuZGVybGluZWQiOmZhbHNlLCJQYXJlbnRTdHlsZSI6bnVsbH0sIkF1dG9TaXplIjowLCJGb3JlZ3JvdW5kIjp7IiRpZCI6IjEyMyIsIkNvbG9yIjp7IiRpZCI6IjEy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jUiLCJUb3AiOjAuMCwiTGVmdCI6MC4wLCJSaWdodCI6MC4wLCJCb3R0b20iOjAuMH0sIlBhZGRpbmciOnsiJGlkIjoiMTI2IiwiVG9wIjowLjAsIkxlZnQiOjAuMCwiUmlnaHQiOjAuMCwiQm90dG9tIjowLjB9LCJCYWNrZ3JvdW5kIjp7IiRpZCI6IjEyNyIsIkNvbG9yIjp7IiRpZCI6IjEyOCIsIkEiOjg5LCJSIjowLCJHIjowLCJCIjowfX0sIklzVmlzaWJsZSI6dHJ1ZSwiV2lkdGgiOjAuMCwiSGVpZ2h0IjowLjAsIkJvcmRlclN0eWxlIjpudWxsLCJQYXJlbnRTdHlsZSI6bnVsbH0sIkRhdGVTdHlsZSI6eyIkaWQiOiIxMjkiLCJGb250U2V0dGluZ3MiOnsiJGlkIjoiMTMwIiwiRm9udFNpemUiOjksIkZvbnROYW1lIjoiQ2FsaWJyaSIsIklzQm9sZCI6ZmFsc2UsIklzSXRhbGljIjpmYWxzZSwiSXNVbmRlcmxpbmVkIjpmYWxzZSwiUGFyZW50U3R5bGUiOm51bGx9LCJBdXRvU2l6ZSI6MCwiRm9yZWdyb3VuZCI6eyIkaWQiOiIxMzEiLCJDb2xvciI6eyIkaWQiOiIxMz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MyIsIlRvcCI6MC4wLCJMZWZ0IjowLjAsIlJpZ2h0IjowLjAsIkJvdHRvbSI6MC4wfSwiUGFkZGluZyI6eyIkaWQiOiIxMzQiLCJUb3AiOjAuMCwiTGVmdCI6MC4wLCJSaWdodCI6MC4wLCJCb3R0b20iOjAuMH0sIkJhY2tncm91bmQiOnsiJGlkIjoiMTM1IiwiQ29sb3IiOnsiJGlkIjoiMTM2IiwiQSI6ODksIlIiOjAsIkciOjAsIkIiOjB9fSwiSXNWaXNpYmxlIjp0cnVlLCJXaWR0aCI6MC4wLCJIZWlnaHQiOjAuMCwiQm9yZGVyU3R5bGUiOm51bGwsIlBhcmVudFN0eWxlIjpudWxsfSwiRGF0ZUZvcm1hdCI6eyIkaWQiOiIxMz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giLCJEYXRlUGFydElzVmlzaWJsZSI6ZmFsc2UsIlRpbWVQYXJ0SXNWaXNpYmxlIjpmYWxzZX19LCJXZWVrTnVtYmVyaW5nIjp7IiRpZCI6IjEzOSIsIkZvcm1hdCI6MCwiSXNWaXNpYmxlIjpmYWxzZSwiTGFzdEtub3duVmlzaWJpbGl0eVN0YXRlIjpmYWxzZX0sIklzVmlzaWJsZSI6dHJ1ZSwiUGFyZW50U3R5bGUiOm51bGx9LCJEZWZhdWx0VGFza1N0eWxlIjp7IiRpZCI6IjE0MCIsIlNoYXBlIjowLCJTaGFwZVRoaWNrbmVzcyI6MSwiRHVyYXRpb25Gb3JtYXQiOjAsIkluY2x1ZGVOb25Xb3JraW5nRGF5c0luRHVyYXRpb24iOmZhbHNlLCJQZXJjZW50YWdlQ29tcGxldGVTdHlsZSI6eyIkaWQiOiIxNDEiLCJGb250U2V0dGluZ3MiOnsiJGlkIjoiMTQyIiwiRm9udFNpemUiOjksIkZvbnROYW1lIjoiQ2FsaWJyaSIsIklzQm9sZCI6ZmFsc2UsIklzSXRhbGljIjpmYWxzZSwiSXNVbmRlcmxpbmVkIjpmYWxzZSwiUGFyZW50U3R5bGUiOm51bGx9LCJBdXRvU2l6ZSI6MCwiRm9yZWdyb3VuZCI6eyIkaWQiOiIxNDMiLCJDb2xvciI6eyIkaWQiOiIxND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Q1IiwiVG9wIjowLjAsIkxlZnQiOjAuMCwiUmlnaHQiOjAuMCwiQm90dG9tIjowLjB9LCJQYWRkaW5nIjp7IiRpZCI6IjE0NiIsIlRvcCI6MC4wLCJMZWZ0IjowLjAsIlJpZ2h0IjowLjAsIkJvdHRvbSI6MC4wfSwiQmFja2dyb3VuZCI6eyIkaWQiOiIxNDciLCJDb2xvciI6eyIkaWQiOiIxNDgiLCJBIjo4OSwiUiI6MCwiRyI6MCwiQiI6MH19LCJJc1Zpc2libGUiOnRydWUsIldpZHRoIjowLjAsIkhlaWdodCI6MC4wLCJCb3JkZXJTdHlsZSI6bnVsbCwiUGFyZW50U3R5bGUiOm51bGx9LCJEdXJhdGlvblN0eWxlIjp7IiRpZCI6IjE0OSIsIkZvbnRTZXR0aW5ncyI6eyIkaWQiOiIxNTAiLCJGb250U2l6ZSI6MTAsIkZvbnROYW1lIjoiQ2FsaWJyaSIsIklzQm9sZCI6ZmFsc2UsIklzSXRhbGljIjpmYWxzZSwiSXNVbmRlcmxpbmVkIjpmYWxzZSwiUGFyZW50U3R5bGUiOm51bGx9LCJBdXRvU2l6ZSI6MCwiRm9yZWdyb3VuZCI6eyIkaWQiOiIxNTEiLCJDb2xvciI6eyIkaWQiOiIxN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MiLCJUb3AiOjAuMCwiTGVmdCI6MC4wLCJSaWdodCI6MC4wLCJCb3R0b20iOjAuMH0sIlBhZGRpbmciOnsiJGlkIjoiMTU0IiwiVG9wIjowLjAsIkxlZnQiOjAuMCwiUmlnaHQiOjAuMCwiQm90dG9tIjowLjB9LCJCYWNrZ3JvdW5kIjp7IiRpZCI6IjE1NSIsIkNvbG9yIjp7IiRpZCI6IjE1NiIsIkEiOjg5LCJSIjowLCJHIjowLCJCIjowfX0sIklzVmlzaWJsZSI6dHJ1ZSwiV2lkdGgiOjAuMCwiSGVpZ2h0IjowLjAsIkJvcmRlclN0eWxlIjpudWxsLCJQYXJlbnRTdHlsZSI6bnVsbH0sIkhvcml6b250YWxDb25uZWN0b3JTdHlsZSI6eyIkaWQiOiIxNTciLCJMaW5lQ29sb3IiOnsiJGlkIjoiMTU4IiwiJHR5cGUiOiJOTFJFLkNvbW1vbi5Eb20uU29saWRDb2xvckJydXNoLCBOTFJFLkNvbW1vbiIsIkNvbG9yIjp7IiRpZCI6IjE1OSIsIkEiOjI1NSwiUiI6MjA0LCJHIjoyMDQsIkIiOjIwNH19LCJMaW5lV2VpZ2h0IjowLjAsIkxpbmVUeXBlIjowLCJQYXJlbnRTdHlsZSI6bnVsbH0sIlZlcnRpY2FsQ29ubmVjdG9yU3R5bGUiOnsiJGlkIjoiMTYwIiwiTGluZUNvbG9yIjp7IiRpZCI6IjE2MSIsIiR0eXBlIjoiTkxSRS5Db21tb24uRG9tLlNvbGlkQ29sb3JCcnVzaCwgTkxSRS5Db21tb24iLCJDb2xvciI6eyIkaWQiOiIxNjI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E2MyIsIk1hcmdpbiI6eyIkaWQiOiIxNjQiLCJUb3AiOjAuMCwiTGVmdCI6NC4wLCJSaWdodCI6NC4wLCJCb3R0b20iOjAuMH0sIlBhZGRpbmciOnsiJGlkIjoiMTY1IiwiVG9wIjowLjAsIkxlZnQiOjAuMCwiUmlnaHQiOjAuMCwiQm90dG9tIjowLjB9LCJCYWNrZ3JvdW5kIjp7IiRpZCI6IjE2NiIsIkNvbG9yIjp7IiRpZCI6IjE2NyIsIkEiOjI1NSwiUiI6MCwiRyI6MTE0LCJCIjoxODh9fSwiSXNWaXNpYmxlIjp0cnVlLCJXaWR0aCI6MC4wLCJIZWlnaHQiOjE2LjAsIkJvcmRlclN0eWxlIjp7IiRpZCI6IjE2OCIsIkxpbmVDb2xvciI6eyIkaWQiOiIxNjkiLCIkdHlwZSI6Ik5MUkUuQ29tbW9uLkRvbS5Tb2xpZENvbG9yQnJ1c2gsIE5MUkUuQ29tbW9uIiwiQ29sb3IiOnsiJGlkIjoiMTcwIiwiQSI6MjU1LCJSIjoyNTUsIkciOjAsIkIiOjB9fSwiTGluZVdlaWdodCI6MC4wLCJMaW5lVHlwZSI6MCwiUGFyZW50U3R5bGUiOm51bGx9LCJQYXJlbnRTdHlsZSI6bnVsbH0sIlRpdGxlU3R5bGUiOnsiJGlkIjoiMTcxIiwiRm9udFNldHRpbmdzIjp7IiRpZCI6IjE3MiIsIkZvbnRTaXplIjoxMCwiRm9udE5hbWUiOiJDYWxpYnJpIiwiSXNCb2xkIjp0cnVlLCJJc0l0YWxpYyI6ZmFsc2UsIklzVW5kZXJsaW5lZCI6ZmFsc2UsIlBhcmVudFN0eWxlIjpudWxsfSwiQXV0b1NpemUiOjAsIkZvcmVncm91bmQiOnsiJGlkIjoiMTczIiwiQ29sb3IiOnsiJGlkIjoiMTc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3NSIsIlRvcCI6MC4wLCJMZWZ0IjowLjAsIlJpZ2h0IjowLjAsIkJvdHRvbSI6MC4wfSwiUGFkZGluZyI6eyIkaWQiOiIxNzYiLCJUb3AiOjAuMCwiTGVmdCI6MC4wLCJSaWdodCI6MC4wLCJCb3R0b20iOjAuMH0sIkJhY2tncm91bmQiOnsiJGlkIjoiMTc3IiwiQ29sb3IiOnsiJGlkIjoiMTc4IiwiQSI6ODksIlIiOjAsIkciOjAsIkIiOjB9fSwiSXNWaXNpYmxlIjp0cnVlLCJXaWR0aCI6MC4wLCJIZWlnaHQiOjAuMCwiQm9yZGVyU3R5bGUiOm51bGwsIlBhcmVudFN0eWxlIjpudWxsfSwiRGF0ZVN0eWxlIjp7IiRpZCI6IjE3OSIsIkZvbnRTZXR0aW5ncyI6eyIkaWQiOiIxODAiLCJGb250U2l6ZSI6OSwiRm9udE5hbWUiOiJDYWxpYnJpIiwiSXNCb2xkIjpmYWxzZSwiSXNJdGFsaWMiOmZhbHNlLCJJc1VuZGVybGluZWQiOmZhbHNlLCJQYXJlbnRTdHlsZSI6bnVsbH0sIkF1dG9TaXplIjowLCJGb3JlZ3JvdW5kIjp7IiRpZCI6IjE4MSIsIkNvbG9yIjp7IiRpZCI6IjE4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zIiwiVG9wIjowLjAsIkxlZnQiOjAuMCwiUmlnaHQiOjAuMCwiQm90dG9tIjowLjB9LCJQYWRkaW5nIjp7IiRpZCI6IjE4NCIsIlRvcCI6MC4wLCJMZWZ0IjowLjAsIlJpZ2h0IjowLjAsIkJvdHRvbSI6MC4wfSwiQmFja2dyb3VuZCI6eyIkaWQiOiIxODUiLCJDb2xvciI6eyIkaWQiOiIxODYiLCJBIjo4OSwiUiI6MCwiRyI6MCwiQiI6MH19LCJJc1Zpc2libGUiOnRydWUsIldpZHRoIjowLjAsIkhlaWdodCI6MC4wLCJCb3JkZXJTdHlsZSI6bnVsbCwiUGFyZW50U3R5bGUiOm51bGx9LCJEYXRlRm9ybWF0Ijp7IiRpZCI6IjE4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4OCIsIkRhdGVQYXJ0SXNWaXNpYmxlIjpmYWxzZSwiVGltZVBhcnRJc1Zpc2libGUiOmZhbHNlfX0sIldlZWtOdW1iZXJpbmciOnsiJGlkIjoiMTg5IiwiRm9ybWF0IjowLCJJc1Zpc2libGUiOmZhbHNlLCJMYXN0S25vd25WaXNpYmlsaXR5U3RhdGUiOmZhbHNlfSwiSXNWaXNpYmxlIjp0cnVlLCJQYXJlbnRTdHlsZSI6bnVsbCwiX2V4cGxpY2l0bHlTZXQiOnsiJGlkIjoiMTk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OTEiLCJHcmlkbGluZVN0eWxlIjp7IiRpZCI6IjE5MiIsIkxpbmVDb2xvciI6eyIkaWQiOiIxOTMiLCIkdHlwZSI6Ik5MUkUuQ29tbW9uLkRvbS5Tb2xpZENvbG9yQnJ1c2gsIE5MUkUuQ29tbW9uIiwiQ29sb3IiOnsiJGlkIjoiMTk0IiwiQSI6MzgsIlIiOjkxLCJHIjoxNTUsIkIiOjIxM319LCJMaW5lV2VpZ2h0IjoxLjAsIkxpbmVUeXBlIjowLCJQYXJlbnRTdHlsZSI6bnVsbH0sIk1hcmdpbiI6eyIkaWQiOiIxOTUiLCJUb3AiOjAuMCwiTGVmdCI6MC4wLCJSaWdodCI6MC4wLCJCb3R0b20iOjAuMH0sIlBhZGRpbmciOnsiJGlkIjoiMTk2IiwiVG9wIjowLjAsIkxlZnQiOjAuMCwiUmlnaHQiOjAuMCwiQm90dG9tIjowLjB9LCJCYWNrZ3JvdW5kIjpudWxsLCJJc1Zpc2libGUiOnRydWUsIldpZHRoIjowLjAsIkhlaWdodCI6MC4wLCJCb3JkZXJTdHlsZSI6eyIkaWQiOiIxOTciLCJMaW5lQ29sb3IiOm51bGwsIkxpbmVXZWlnaHQiOjAuMCwiTGluZVR5cGUiOjAsIlBhcmVudFN0eWxlIjpudWxsfSwiUGFyZW50U3R5bGUiOm51bGx9LCJBY3Rpdml0eUxpbmVQYW5lbFN0eWxlIjp7IiRpZCI6IjE5OCIsIkFjdGl2aXR5TGluZVN0eWxlIjp7IiRpZCI6IjE5OSIsIkxpbmVDb2xvciI6eyIkaWQiOiIyMDAiLCIkdHlwZSI6Ik5MUkUuQ29tbW9uLkRvbS5Tb2xpZENvbG9yQnJ1c2gsIE5MUkUuQ29tbW9uIiwiQ29sb3IiOnsiJGlkIjoiMjAxIiwiQSI6MzgsIlIiOjkxLCJHIjoxNTUsIkIiOjIxM319LCJMaW5lV2VpZ2h0IjoxLjAsIkxpbmVUeXBlIjowLCJQYXJlbnRTdHlsZSI6bnVsbH0sIk1hcmdpbiI6eyIkaWQiOiIyMDIiLCJUb3AiOjAuMCwiTGVmdCI6MC4wLCJSaWdodCI6MC4wLCJCb3R0b20iOjAuMH0sIlBhZGRpbmciOnsiJGlkIjoiMjAzIiwiVG9wIjowLjAsIkxlZnQiOjAuMCwiUmlnaHQiOjAuMCwiQm90dG9tIjowLjB9LCJCYWNrZ3JvdW5kIjpudWxsLCJJc1Zpc2libGUiOnRydWUsIldpZHRoIjowLjAsIkhlaWdodCI6MC4wLCJCb3JkZXJTdHlsZSI6eyIkaWQiOiIyMDQiLCJMaW5lQ29sb3IiOm51bGwsIkxpbmVXZWlnaHQiOjAuMCwiTGluZVR5cGUiOjAsIlBhcmVudFN0eWxlIjpudWxsfSwiUGFyZW50U3R5bGUiOm51bGx9LCJTaG93RWxhcHNlZFRpbWVHcmFkaWVudFN0eWxlIjpmYWxzZSwiVGltZWJhbmRSZXNlcnZlZExlZnRBcmVhU3R5bGUiOnsiJGlkIjoiMjA1IiwiQWN0aXZpdHlIZWFkZXJXaWR0aCI6MC4wLCJJc1NldCI6ZmFsc2V9LCJEZWZhdWx0U3dpbWxhbmVTdHlsZSI6bnVsbH0sIlNjYWxlIjpudWxsLCJTY2FsZVYyIjp7IiRpZCI6IjIwNiIsIlN0YXJ0RGF0ZSI6IjAwMDEtMDEtMDFUMDA6MDA6MDAiLCJFbmREYXRlIjoiMjAyMy0wNC0yOFQyMzo1OTowMCIsIkF1dG9EYXRlUmFuZ2UiOnRydWUsIldvcmtpbmdEYXlzIjoxMjcsIkZpc2NhbFllYXIiOnsiJGlkIjoiMjA3IiwiU3RhcnRNb250aCI6MSwiVXNlU3RhcnRpbmdZZWFyRm9yTnVtYmVyaW5nIjp0cnVlLCJTaG93RmlzY2FsWWVhckxhYmVsIjp0cnVlfSwiVG9kYXlNYXJrZXJUZXh0IjoiVG9kYXkiLCJBdXRvU2NhbGVUeXBlIjpmYWxzZSwiVGltZWJhbmRTY2FsZXMiOnsiJGlkIjoiMjA4IiwiVG9wU2NhbGVMYXllciI6eyIkaWQiOiIyMDkiLCJGb3JtYXQiOiJkIiwiVHlwZSI6MH0sIk1pZGRsZVNjYWxlTGF5ZXIiOnsiJGlkIjoiMjEwIiwiRm9ybWF0IjoidyIsIlR5cGUiOjF9LCJCb3R0b21TY2FsZUxheWVyIjp7IiRpZCI6IjIxMSIsIkZvcm1hdCI6bnVsbCwiVHlwZSI6MH19fSwiTWlsZXN0b25lcyI6W3siJGlkIjoiMjEyIiwiRGF0ZSI6IjIwMjMtMDMtMDFUMjM6NTk6MDAiLCJTdHlsZSI6eyIkaWQiOiIyMTMiLCJTaGFwZSI6MSwiQ29ubmVjdG9yTWFyZ2luIjp7IiRpZCI6IjIxNCIsIlRvcCI6MC4wLCJMZWZ0IjoyLjAsIlJpZ2h0IjoyLjAsIkJvdHRvbSI6MC4wfSwiQ29ubmVjdG9yU3R5bGUiOnsiJGlkIjoiMjE1IiwiTGluZUNvbG9yIjp7IiRpZCI6IjIxNiIsIiR0eXBlIjoiTkxSRS5Db21tb24uRG9tLlNvbGlkQ29sb3JCcnVzaCwgTkxSRS5Db21tb24iLCJDb2xvciI6eyIkaWQiOiIyMTciLCJBIjoyNTUsIlIiOjY1LCJHIjoxMzgsIkIiOjE3OX19LCJMaW5lV2VpZ2h0IjoxLjAsIkxpbmVUeXBlIjowLCJQYXJlbnRTdHlsZSI6bnVsbH0sIklzQmVsb3dUaW1lYmFuZCI6ZmFsc2UsIlBvc2l0aW9uT25UYXNrIjowLCJIaWRlRGF0ZSI6ZmFsc2UsIlNoYXBlU2l6ZSI6MSwiU3BhY2luZyI6MS4wLCJQYWRkaW5nIjp7IiRpZCI6IjIxOCIsIlRvcCI6Ny4wLCJMZWZ0IjozLjAsIlJpZ2h0IjowLjAsIkJvdHRvbSI6Mi4wfSwiU2hhcGVTdHlsZSI6eyIkaWQiOiIyMTkiLCJNYXJnaW4iOnsiJGlkIjoiMjIwIiwiVG9wIjowLjAsIkxlZnQiOjAuMCwiUmlnaHQiOjAuMCwiQm90dG9tIjowLjB9LCJQYWRkaW5nIjp7IiRpZCI6IjIyMSIsIlRvcCI6MC4wLCJMZWZ0IjowLjAsIlJpZ2h0IjowLjAsIkJvdHRvbSI6MC4wfSwiQmFja2dyb3VuZCI6eyIkaWQiOiIyMjIiLCJDb2xvciI6eyIkaWQiOiIyMjMiLCJBIjoyNTUsIlIiOjI2LCJHIjoxNzAsIkIiOjY2fX0sIklzVmlzaWJsZSI6dHJ1ZSwiV2lkdGgiOjE4LjAsIkhlaWdodCI6MjAuMCwiQm9yZGVyU3R5bGUiOnsiJGlkIjoiMjI0IiwiTGluZUNvbG9yIjp7IiRyZWYiOiIxMTkifSwiTGluZVdlaWdodCI6MC4wLCJMaW5lVHlwZSI6MCwiUGFyZW50U3R5bGUiOm51bGx9LCJQYXJlbnRTdHlsZSI6bnVsbH0sIlRpdGxlU3R5bGUiOnsiJGlkIjoiMjI1IiwiRm9udFNldHRpbmdzIjp7IiRpZCI6IjIyNiIsIkZvbnRTaXplIjoxMCwiRm9udE5hbWUiOiJBcmlhbCIsIklzQm9sZCI6dHJ1ZSwiSXNJdGFsaWMiOmZhbHNlLCJJc1VuZGVybGluZWQiOmZhbHNlLCJQYXJlbnRTdHlsZSI6bnVsbH0sIkF1dG9TaXplIjoyLCJGb3JlZ3JvdW5kIjp7IiRpZCI6IjIyNyIsIkNvbG9yIjp7IiRpZCI6IjIyOCIsIkEiOjI1NSwiUiI6MTc4LCJHIjoxNCwiQiI6MTh9fSwiTWF4V2lkdGgiOjkyLjg1MTU3Nzc1ODc4OTA2MiwiTWF4SGVpZ2h0IjoiSW5maW5pdHkiLCJTbWFydEZvcmVncm91bmRJc0FjdGl2ZSI6ZmFsc2UsIkhvcml6b250YWxBbGlnbm1lbnQiOjEsIlZlcnRpY2FsQWxpZ25tZW50IjowLCJTbWFydEZvcmVncm91bmQiOm51bGwsIkJhY2tncm91bmRGaWxsVHlwZSI6MCwiTWFyZ2luIjp7IiRpZCI6IjIyOSIsIlRvcCI6MC4wLCJMZWZ0IjowLjAsIlJpZ2h0IjowLjAsIkJvdHRvbSI6MC4wfSwiUGFkZGluZyI6eyIkaWQiOiIyMzAiLCJUb3AiOjAuMCwiTGVmdCI6MC4wLCJSaWdodCI6MC4wLCJCb3R0b20iOjAuMH0sIkJhY2tncm91bmQiOnsiJGlkIjoiMjMxIiwiQ29sb3IiOnsiJGlkIjoiMjMyIiwiQSI6MCwiUiI6MjU1LCJHIjoyNTUsIkIiOjI1NX19LCJJc1Zpc2libGUiOnRydWUsIldpZHRoIjowLjAsIkhlaWdodCI6MC4wLCJCb3JkZXJTdHlsZSI6eyIkaWQiOiIyMzMiLCJMaW5lQ29sb3IiOm51bGwsIkxpbmVXZWlnaHQiOjAuMCwiTGluZVR5cGUiOjAsIlBhcmVudFN0eWxlIjpudWxsfSwiUGFyZW50U3R5bGUiOm51bGx9LCJEYXRlU3R5bGUiOnsiJGlkIjoiMjM0IiwiRm9udFNldHRpbmdzIjp7IiRpZCI6IjIzNSIsIkZvbnRTaXplIjo5LCJGb250TmFtZSI6IkNhbGlicmkiLCJJc0JvbGQiOmZhbHNlLCJJc0l0YWxpYyI6ZmFsc2UsIklzVW5kZXJsaW5lZCI6ZmFsc2UsIlBhcmVudFN0eWxlIjpudWxsfSwiQXV0b1NpemUiOjIsIkZvcmVncm91bmQiOnsiJGlkIjoiMjM2IiwiQ29sb3IiOnsiJGlkIjoiMjM3IiwiQSI6MjU1LCJSIjo2OCwiRyI6ODQsIkIiOjEwNn19LCJNYXhXaWR0aCI6MzcuNSwiTWF4SGVpZ2h0IjoiSW5maW5pdHkiLCJTbWFydEZvcmVncm91bmRJc0FjdGl2ZSI6ZmFsc2UsIkhvcml6b250YWxBbGlnbm1lbnQiOjEsIlZlcnRpY2FsQWxpZ25tZW50IjowLCJTbWFydEZvcmVncm91bmQiOm51bGwsIkJhY2tncm91bmRGaWxsVHlwZSI6MCwiTWFyZ2luIjp7IiRpZCI6IjIzOCIsIlRvcCI6MC4wLCJMZWZ0IjowLjAsIlJpZ2h0IjowLjAsIkJvdHRvbSI6MC4wfSwiUGFkZGluZyI6eyIkaWQiOiIyMzkiLCJUb3AiOjAuMCwiTGVmdCI6MC4wLCJSaWdodCI6MC4wLCJCb3R0b20iOjAuMH0sIkJhY2tncm91bmQiOnsiJGlkIjoiMjQwIiwiQ29sb3IiOnsiJGlkIjoiMjQxIiwiQSI6MCwiUiI6MjU1LCJHIjoyNTUsIkIiOjI1NX19LCJJc1Zpc2libGUiOmZhbHNlLCJXaWR0aCI6MC4wLCJIZWlnaHQiOjAuMCwiQm9yZGVyU3R5bGUiOnsiJGlkIjoiMjQyIiwiTGluZUNvbG9yIjpudWxsLCJMaW5lV2VpZ2h0IjowLjAsIkxpbmVUeXBlIjowLCJQYXJlbnRTdHlsZSI6bnVsbH0sIlBhcmVudFN0eWxlIjpudWxsfSwiRGF0ZUZvcm1hdCI6eyIkaWQiOiIyN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DQiLCJEYXRlUGFydElzVmlzaWJsZSI6ZmFsc2UsIlRpbWVQYXJ0SXNWaXNpYmxlIjpmYWxzZX19LCJXZWVrTnVtYmVyaW5nIjp7IiRpZCI6IjI0NSIsIkZvcm1hdCI6MCwiSXNWaXNpYmxlIjpmYWxzZSwiTGFzdEtub3duVmlzaWJpbGl0eVN0YXRlIjpmYWxzZX0sIklzVmlzaWJsZSI6dHJ1ZSwiUGFyZW50U3R5bGUiOm51bGx9LCJJbmRleCI6MTYsIlBlcmNlbnRhZ2VDb21wbGV0ZSI6bnVsbCwiUG9zaXRpb24iOnsiUmF0aW8iOjAuMCwiSXNDdXN0b20iOmZhbHNlfSwiRGF0ZUZvcm1hdCI6eyIkcmVmIjoiMjQzIn0sIldlZWtOdW1iZXJpbmciOnsiJGlkIjoiMjQ2IiwiRm9ybWF0IjowLCJJc1Zpc2libGUiOmZhbHNlLCJMYXN0S25vd25WaXNpYmlsaXR5U3RhdGUiOmZhbHNlfSwiUmVsYXRlZFRhc2tJZCI6IjAwMDAwMDAwLTAwMDAtMDAwMC0wMDAwLTAwMDAwMDAwMDAwMCIsIklkIjoiYjQ5ZWU5YjgtMGRiNy00NjE0LWE3NWMtOTFiNDg3OWMxNWIzIiwiSW1wb3J0SWQiOm51bGwsIlRpdGxlIjoiU1RBUlQiLCJOb3RlIjpudWxsLCJIeXBlcmxpbmsiOnsiJGlkIjoiMjQ3IiwiQWRkcmVzcyI6IiIsIlN1YkFkZHJlc3MiOiIifSwiSXNDaGFuZ2VkIjpmYWxzZSwiSXNOZXciOmZhbHNlfSx7IiRpZCI6IjI0OCIsIkRhdGUiOiIyMDIzLTA0LTExVDIzOjU5OjAwIiwiU3R5bGUiOnsiJGlkIjoiMjQ5IiwiU2hhcGUiOjEsIkNvbm5lY3Rvck1hcmdpbiI6eyIkaWQiOiIyNTAiLCJUb3AiOjAuMCwiTGVmdCI6Mi4wLCJSaWdodCI6Mi4wLCJCb3R0b20iOjAuMH0sIkNvbm5lY3RvclN0eWxlIjp7IiRpZCI6IjI1MSIsIkxpbmVDb2xvciI6eyIkaWQiOiIyNTIiLCIkdHlwZSI6Ik5MUkUuQ29tbW9uLkRvbS5Tb2xpZENvbG9yQnJ1c2gsIE5MUkUuQ29tbW9uIiwiQ29sb3IiOnsiJGlkIjoiMjUzIiwiQSI6MjU1LCJSIjo2NSwiRyI6MTM4LCJCIjoxNzl9fSwiTGluZVdlaWdodCI6MS4wLCJMaW5lVHlwZSI6MCwiUGFyZW50U3R5bGUiOm51bGx9LCJJc0JlbG93VGltZWJhbmQiOmZhbHNlLCJQb3NpdGlvbk9uVGFzayI6MCwiSGlkZURhdGUiOmZhbHNlLCJTaGFwZVNpemUiOjEsIlNwYWNpbmciOjEuMCwiUGFkZGluZyI6eyIkaWQiOiIyNTQiLCJUb3AiOjcuMCwiTGVmdCI6My4wLCJSaWdodCI6MC4wLCJCb3R0b20iOjIuMH0sIlNoYXBlU3R5bGUiOnsiJGlkIjoiMjU1IiwiTWFyZ2luIjp7IiRpZCI6IjI1NiIsIlRvcCI6MC4wLCJMZWZ0IjowLjAsIlJpZ2h0IjowLjAsIkJvdHRvbSI6MC4wfSwiUGFkZGluZyI6eyIkaWQiOiIyNTciLCJUb3AiOjAuMCwiTGVmdCI6MC4wLCJSaWdodCI6MC4wLCJCb3R0b20iOjAuMH0sIkJhY2tncm91bmQiOnsiJGlkIjoiMjU4IiwiQ29sb3IiOnsiJGlkIjoiMjU5IiwiQSI6MjU1LCJSIjoyNiwiRyI6MTcwLCJCIjo2Nn19LCJJc1Zpc2libGUiOnRydWUsIldpZHRoIjoxOC4wLCJIZWlnaHQiOjIwLjAsIkJvcmRlclN0eWxlIjp7IiRpZCI6IjI2MCIsIkxpbmVDb2xvciI6eyIkcmVmIjoiMTE5In0sIkxpbmVXZWlnaHQiOjAuMCwiTGluZVR5cGUiOjAsIlBhcmVudFN0eWxlIjpudWxsfSwiUGFyZW50U3R5bGUiOm51bGx9LCJUaXRsZVN0eWxlIjp7IiRpZCI6IjI2MSIsIkZvbnRTZXR0aW5ncyI6eyIkaWQiOiIyNjIiLCJGb250U2l6ZSI6MTAsIkZvbnROYW1lIjoiQXJpYWwiLCJJc0JvbGQiOnRydWUsIklzSXRhbGljIjpmYWxzZSwiSXNVbmRlcmxpbmVkIjpmYWxzZSwiUGFyZW50U3R5bGUiOm51bGx9LCJBdXRvU2l6ZSI6MiwiRm9yZWdyb3VuZCI6eyIkaWQiOiIyNjMiLCJDb2xvciI6eyIkaWQiOiIyNjQiLCJBIjoyNTUsIlIiOjE3OCwiRyI6MTQsIkIiOjE4fX0sIk1heFdpZHRoIjoxMTAuNjIxODEwOTEzMDg1OTQsIk1heEhlaWdodCI6IkluZmluaXR5IiwiU21hcnRGb3JlZ3JvdW5kSXNBY3RpdmUiOmZhbHNlLCJIb3Jpem9udGFsQWxpZ25tZW50IjoxLCJWZXJ0aWNhbEFsaWdubWVudCI6MCwiU21hcnRGb3JlZ3JvdW5kIjpudWxsLCJCYWNrZ3JvdW5kRmlsbFR5cGUiOjAsIk1hcmdpbiI6eyIkaWQiOiIyNjUiLCJUb3AiOjAuMCwiTGVmdCI6MC4wLCJSaWdodCI6MC4wLCJCb3R0b20iOjAuMH0sIlBhZGRpbmciOnsiJGlkIjoiMjY2IiwiVG9wIjowLjAsIkxlZnQiOjAuMCwiUmlnaHQiOjAuMCwiQm90dG9tIjowLjB9LCJCYWNrZ3JvdW5kIjp7IiRpZCI6IjI2NyIsIkNvbG9yIjp7IiRpZCI6IjI2OCIsIkEiOjAsIlIiOjI1NSwiRyI6MjU1LCJCIjoyNTV9fSwiSXNWaXNpYmxlIjp0cnVlLCJXaWR0aCI6MC4wLCJIZWlnaHQiOjAuMCwiQm9yZGVyU3R5bGUiOnsiJGlkIjoiMjY5IiwiTGluZUNvbG9yIjpudWxsLCJMaW5lV2VpZ2h0IjowLjAsIkxpbmVUeXBlIjowLCJQYXJlbnRTdHlsZSI6bnVsbH0sIlBhcmVudFN0eWxlIjpudWxsfSwiRGF0ZVN0eWxlIjp7IiRpZCI6IjI3MCIsIkZvbnRTZXR0aW5ncyI6eyIkaWQiOiIyNzEiLCJGb250U2l6ZSI6OSwiRm9udE5hbWUiOiJDYWxpYnJpIiwiSXNCb2xkIjpmYWxzZSwiSXNJdGFsaWMiOmZhbHNlLCJJc1VuZGVybGluZWQiOmZhbHNlLCJQYXJlbnRTdHlsZSI6bnVsbH0sIkF1dG9TaXplIjoyLCJGb3JlZ3JvdW5kIjp7IiRpZCI6IjI3MiIsIkNvbG9yIjp7IiRpZCI6IjI3MyIsIkEiOjI1NSwiUiI6NjgsIkciOjg0LCJCIjoxMDZ9fSwiTWF4V2lkdGgiOjI2LjA5NjY2NjY2NjY2NjY2OCwiTWF4SGVpZ2h0IjoiSW5maW5pdHkiLCJTbWFydEZvcmVncm91bmRJc0FjdGl2ZSI6ZmFsc2UsIkhvcml6b250YWxBbGlnbm1lbnQiOjEsIlZlcnRpY2FsQWxpZ25tZW50IjowLCJTbWFydEZvcmVncm91bmQiOm51bGwsIkJhY2tncm91bmRGaWxsVHlwZSI6MCwiTWFyZ2luIjp7IiRpZCI6IjI3NCIsIlRvcCI6MC4wLCJMZWZ0IjowLjAsIlJpZ2h0IjowLjAsIkJvdHRvbSI6MC4wfSwiUGFkZGluZyI6eyIkaWQiOiIyNzUiLCJUb3AiOjAuMCwiTGVmdCI6MC4wLCJSaWdodCI6MC4wLCJCb3R0b20iOjAuMH0sIkJhY2tncm91bmQiOnsiJGlkIjoiMjc2IiwiQ29sb3IiOnsiJGlkIjoiMjc3IiwiQSI6MCwiUiI6MjU1LCJHIjoyNTUsIkIiOjI1NX19LCJJc1Zpc2libGUiOmZhbHNlLCJXaWR0aCI6MC4wLCJIZWlnaHQiOjAuMCwiQm9yZGVyU3R5bGUiOnsiJGlkIjoiMjc4IiwiTGluZUNvbG9yIjpudWxsLCJMaW5lV2VpZ2h0IjowLjAsIkxpbmVUeXBlIjowLCJQYXJlbnRTdHlsZSI6bnVsbH0sIlBhcmVudFN0eWxlIjpudWxsfSwiRGF0ZUZvcm1hdCI6eyIkaWQiOiIyNzk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jQ0In19LCJXZWVrTnVtYmVyaW5nIjp7IiRpZCI6IjI4MCIsIkZvcm1hdCI6MCwiSXNWaXNpYmxlIjpmYWxzZSwiTGFzdEtub3duVmlzaWJpbGl0eVN0YXRlIjpmYWxzZX0sIklzVmlzaWJsZSI6dHJ1ZSwiUGFyZW50U3R5bGUiOm51bGx9LCJJbmRleCI6MTksIlBlcmNlbnRhZ2VDb21wbGV0ZSI6bnVsbCwiUG9zaXRpb24iOnsiUmF0aW8iOjAuMDYzMzQ1Njc5MDEyMzQ1NjY4LCJJc0N1c3RvbSI6dHJ1ZX0sIkRhdGVGb3JtYXQiOnsiJHJlZiI6IjI3OSJ9LCJXZWVrTnVtYmVyaW5nIjp7IiRpZCI6IjI4MSIsIkZvcm1hdCI6MCwiSXNWaXNpYmxlIjpmYWxzZSwiTGFzdEtub3duVmlzaWJpbGl0eVN0YXRlIjpmYWxzZX0sIlJlbGF0ZWRUYXNrSWQiOiIwMDAwMDAwMC0wMDAwLTAwMDAtMDAwMC0wMDAwMDAwMDAwMDAiLCJJZCI6IjI0MmM5ZGIzLWY0MDgtNGZjYS04YjAyLTFhMDc1YzgyOWEzYyIsIkltcG9ydElkIjpudWxsLCJUaXRsZSI6IkZJTklTSCIsIk5vdGUiOm51bGwsIkh5cGVybGluayI6eyIkaWQiOiIyODIiLCJBZGRyZXNzIjoiIiwiU3ViQWRkcmVzcyI6IiJ9LCJJc0NoYW5nZWQiOmZhbHNlLCJJc05ldyI6ZmFsc2V9XSwiVGFza3MiOlt7IiRpZCI6IjI4MyIsIkdyb3VwTmFtZSI6bnVsbCwiU3RhcnREYXRlIjoiMjAyMy0wMy0wMlQwMDowMDowMCIsIkVuZERhdGUiOiIyMDIzLTAzLTAzVDIzOjU5OjAwIiwiUGVyY2VudGFnZUNvbXBsZXRlIjpudWxsLCJTdHlsZSI6eyIkaWQiOiIyODQiLCJTaGFwZSI6MCwiU2hhcGVUaGlja25lc3MiOjAsIkR1cmF0aW9uRm9ybWF0IjowLCJJbmNsdWRlTm9uV29ya2luZ0RheXNJbkR1cmF0aW9uIjpmYWxzZSwiUGVyY2VudGFnZUNvbXBsZXRlU3R5bGUiOnsiJGlkIjoiMjg1IiwiRm9udFNldHRpbmdzIjp7IiRpZCI6IjI4NiIsIkZvbnRTaXplIjo5LCJGb250TmFtZSI6IkNhbGlicmkiLCJJc0JvbGQiOmZhbHNlLCJJc0l0YWxpYyI6ZmFsc2UsIklzVW5kZXJsaW5lZCI6ZmFsc2UsIlBhcmVudFN0eWxlIjpudWxsfSwiQXV0b1NpemUiOjAsIkZvcmVncm91bmQiOnsiJGlkIjoiMjg3IiwiQ29sb3IiOnsiJGlkIjoiMjg4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I4OSIsIlRvcCI6MC4wLCJMZWZ0IjowLjAsIlJpZ2h0IjowLjAsIkJvdHRvbSI6MC4wfSwiUGFkZGluZyI6eyIkaWQiOiIyOTAiLCJUb3AiOjAuMCwiTGVmdCI6MC4wLCJSaWdodCI6MC4wLCJCb3R0b20iOjAuMH0sIkJhY2tncm91bmQiOnsiJGlkIjoiMjkxIiwiQ29sb3IiOnsiJGlkIjoiMjkyIiwiQSI6ODksIlIiOjk0LCJHIjo5NCwiQiI6OTR9fSwiSXNWaXNpYmxlIjp0cnVlLCJXaWR0aCI6MC4wLCJIZWlnaHQiOjAuMCwiQm9yZGVyU3R5bGUiOnsiJGlkIjoiMjkzIiwiTGluZUNvbG9yIjpudWxsLCJMaW5lV2VpZ2h0IjowLjAsIkxpbmVUeXBlIjowLCJQYXJlbnRTdHlsZSI6bnVsbH0sIlBhcmVudFN0eWxlIjpudWxsfSwiRHVyYXRpb25TdHlsZSI6eyIkaWQiOiIyOTQiLCJGb250U2V0dGluZ3MiOnsiJGlkIjoiMjk1IiwiRm9udFNpemUiOjEwLCJGb250TmFtZSI6IkNhbGlicmkiLCJJc0JvbGQiOmZhbHNlLCJJc0l0YWxpYyI6ZmFsc2UsIklzVW5kZXJsaW5lZCI6ZmFsc2UsIlBhcmVudFN0eWxlIjpudWxsfSwiQXV0b1NpemUiOjAsIkZvcmVncm91bmQiOnsiJGlkIjoiMjk2IiwiQ29sb3IiOnsiJGlkIjoiMjk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k4IiwiVG9wIjowLjAsIkxlZnQiOjAuMCwiUmlnaHQiOjAuMCwiQm90dG9tIjowLjB9LCJQYWRkaW5nIjp7IiRpZCI6IjI5OSIsIlRvcCI6MC4wLCJMZWZ0IjowLjAsIlJpZ2h0IjowLjAsIkJvdHRvbSI6MC4wfSwiQmFja2dyb3VuZCI6eyIkaWQiOiIzMDAiLCJDb2xvciI6eyIkaWQiOiIzMDEiLCJBIjo4OSwiUiI6MCwiRyI6MCwiQiI6MH19LCJJc1Zpc2libGUiOnRydWUsIldpZHRoIjowLjAsIkhlaWdodCI6MC4wLCJCb3JkZXJTdHlsZSI6eyIkaWQiOiIzMDIiLCJMaW5lQ29sb3IiOm51bGwsIkxpbmVXZWlnaHQiOjAuMCwiTGluZVR5cGUiOjAsIlBhcmVudFN0eWxlIjpudWxsfSwiUGFyZW50U3R5bGUiOm51bGx9LCJIb3Jpem9udGFsQ29ubmVjdG9yU3R5bGUiOnsiJGlkIjoiMzAzIiwiTGluZUNvbG9yIjp7IiRpZCI6IjMwNCIsIiR0eXBlIjoiTkxSRS5Db21tb24uRG9tLlNvbGlkQ29sb3JCcnVzaCwgTkxSRS5Db21tb24iLCJDb2xvciI6eyIkaWQiOiIzMDUiLCJBIjoyNTUsIlIiOjIwNCwiRyI6MjA0LCJCIjoyMDR9fSwiTGluZVdlaWdodCI6MS4wLCJMaW5lVHlwZSI6MCwiUGFyZW50U3R5bGUiOm51bGx9LCJWZXJ0aWNhbENvbm5lY3RvclN0eWxlIjp7IiRpZCI6IjMwNiIsIkxpbmVDb2xvciI6eyIkcmVmIjoiMTYxIn0sIkxpbmVXZWlnaHQiOjAuMCwiTGluZVR5cGUiOjAsIlBhcmVudFN0eWxlIjpudWxsfSwiTWFyZ2luIjpudWxsLCJTdGFydERhdGVQb3NpdGlvbiI6NiwiRW5kRGF0ZVBvc2l0aW9uIjo2LCJEYXRlSXNWaXNpYmxlIjpmYWxzZSwiVGl0bGVQb3NpdGlvbiI6NSwiRHVyYXRpb25Qb3NpdGlvbiI6NiwiUGVyY2VudGFnZUNvbXBsZXRlZFBvc2l0aW9uIjoyLCJTcGFjaW5nIjo1LCJJc0JlbG93VGltZWJhbmQiOnRydWUsIlBlcmNlbnRhZ2VDb21wbGV0ZVNoYXBlT3BhY2l0eSI6MzUsIlNoYXBlU3R5bGUiOnsiJGlkIjoiMzA3IiwiTWFyZ2luIjp7IiRpZCI6IjMwOCIsIlRvcCI6MC4wLCJMZWZ0Ijo0LjAsIlJpZ2h0Ijo0LjAsIkJvdHRvbSI6MC4wfSwiUGFkZGluZyI6eyIkaWQiOiIzMDkiLCJUb3AiOjAuMCwiTGVmdCI6MC4wLCJSaWdodCI6MC4wLCJCb3R0b20iOjAuMH0sIkJhY2tncm91bmQiOnsiJGlkIjoiMzEwIiwiQ29sb3IiOnsiJGlkIjoiMzExIiwiQSI6MjU1LCJSIjoyMzQsIkciOjIyLCJCIjozMH19LCJJc1Zpc2libGUiOnRydWUsIldpZHRoIjowLjAsIkhlaWdodCI6MTAuMCwiQm9yZGVyU3R5bGUiOnsiJGlkIjoiMzEyIiwiTGluZUNvbG9yIjp7IiRpZCI6IjMxMyIsIiR0eXBlIjoiTkxSRS5Db21tb24uRG9tLlNvbGlkQ29sb3JCcnVzaCwgTkxSRS5Db21tb24iLCJDb2xvciI6eyIkaWQiOiIzMTQiLCJBIjoyNTUsIlIiOjI1NSwiRyI6MCwiQiI6MH19LCJMaW5lV2VpZ2h0IjowLjAsIkxpbmVUeXBlIjowLCJQYXJlbnRTdHlsZSI6bnVsbH0sIlBhcmVudFN0eWxlIjpudWxsfSwiVGl0bGVTdHlsZSI6eyIkaWQiOiIzMTUiLCJGb250U2V0dGluZ3MiOnsiJGlkIjoiMzE2IiwiRm9udFNpemUiOjEwLCJGb250TmFtZSI6IkFyaWFsIiwiSXNCb2xkIjp0cnVlLCJJc0l0YWxpYyI6ZmFsc2UsIklzVW5kZXJsaW5lZCI6ZmFsc2UsIlBhcmVudFN0eWxlIjpudWxsfSwiQXV0b1NpemUiOjIsIkZvcmVncm91bmQiOnsiJGlkIjoiMzE3IiwiQ29sb3IiOnsiJGlkIjoiMzE4IiwiQSI6MjU1LCJSIjoxNzgsIkciOjE0LCJCIjoxOH19LCJNYXhXaWR0aCI6MTc0LjU3MDAwNzMyNDIxODc1LCJNYXhIZWlnaHQiOiJJbmZpbml0eSIsIlNtYXJ0Rm9yZWdyb3VuZElzQWN0aXZlIjpmYWxzZSwiSG9yaXpvbnRhbEFsaWdubWVudCI6MCwiVmVydGljYWxBbGlnbm1lbnQiOjAsIlNtYXJ0Rm9yZWdyb3VuZCI6bnVsbCwiQmFja2dyb3VuZEZpbGxUeXBlIjowLCJNYXJnaW4iOnsiJGlkIjoiMzE5IiwiVG9wIjowLjAsIkxlZnQiOjAuMCwiUmlnaHQiOjAuMCwiQm90dG9tIjowLjB9LCJQYWRkaW5nIjp7IiRpZCI6IjMyMCIsIlRvcCI6MC4wLCJMZWZ0IjowLjAsIlJpZ2h0IjowLjAsIkJvdHRvbSI6MC4wfSwiQmFja2dyb3VuZCI6eyIkaWQiOiIzMjEiLCJDb2xvciI6eyIkaWQiOiIzMjIiLCJBIjowLCJSIjoyNTUsIkciOjI1NSwiQiI6MjU1fX0sIklzVmlzaWJsZSI6dHJ1ZSwiV2lkdGgiOjAuMCwiSGVpZ2h0IjowLjAsIkJvcmRlclN0eWxlIjp7IiRpZCI6IjMyMyIsIkxpbmVDb2xvciI6bnVsbCwiTGluZVdlaWdodCI6MC4wLCJMaW5lVHlwZSI6MCwiUGFyZW50U3R5bGUiOm51bGx9LCJQYXJlbnRTdHlsZSI6bnVsbH0sIkRhdGVTdHlsZSI6eyIkaWQiOiIzMjQiLCJGb250U2V0dGluZ3MiOnsiJGlkIjoiMzI1IiwiRm9udFNpemUiOjksIkZvbnROYW1lIjoiQ2FsaWJyaSIsIklzQm9sZCI6ZmFsc2UsIklzSXRhbGljIjpmYWxzZSwiSXNVbmRlcmxpbmVkIjpmYWxzZSwiUGFyZW50U3R5bGUiOm51bGx9LCJBdXRvU2l6ZSI6MiwiRm9yZWdyb3VuZCI6eyIkaWQiOiIzMjYiLCJDb2xvciI6eyIkaWQiOiIzMjciLCJBIjoyNTUsIlIiOjY4LCJHIjo4NCwiQiI6MTA2fX0sIk1heFdpZHRoIjoxMDQuOTgxNDE0Nzk0OTIxODgsIk1heEhlaWdodCI6IkluZmluaXR5IiwiU21hcnRGb3JlZ3JvdW5kSXNBY3RpdmUiOmZhbHNlLCJIb3Jpem9udGFsQWxpZ25tZW50IjowLCJWZXJ0aWNhbEFsaWdubWVudCI6MCwiU21hcnRGb3JlZ3JvdW5kIjpudWxsLCJCYWNrZ3JvdW5kRmlsbFR5cGUiOjAsIk1hcmdpbiI6eyIkaWQiOiIzMjgiLCJUb3AiOjAuMCwiTGVmdCI6MC4wLCJSaWdodCI6MC4wLCJCb3R0b20iOjAuMH0sIlBhZGRpbmciOnsiJGlkIjoiMzI5IiwiVG9wIjowLjAsIkxlZnQiOjAuMCwiUmlnaHQiOjAuMCwiQm90dG9tIjowLjB9LCJCYWNrZ3JvdW5kIjp7IiRpZCI6IjMzMCIsIkNvbG9yIjp7IiRpZCI6IjMzMSIsIkEiOjAsIlIiOjI1NSwiRyI6MjU1LCJCIjoyNTV9fSwiSXNWaXNpYmxlIjp0cnVlLCJXaWR0aCI6MC4wLCJIZWlnaHQiOjAuMCwiQm9yZGVyU3R5bGUiOnsiJGlkIjoiMzMyIiwiTGluZUNvbG9yIjpudWxsLCJMaW5lV2VpZ2h0IjowLjAsIkxpbmVUeXBlIjowLCJQYXJlbnRTdHlsZSI6bnVsbH0sIlBhcmVudFN0eWxlIjpudWxsfSwiRGF0ZUZvcm1hdCI6eyIkaWQiOiIzMz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MzQiLCJEYXRlUGFydElzVmlzaWJsZSI6ZmFsc2UsIlRpbWVQYXJ0SXNWaXNpYmxlIjpmYWxzZX19LCJXZWVrTnVtYmVyaW5nIjp7IiRpZCI6IjMzNSIsIkZvcm1hdCI6MCwiSXNWaXNpYmxlIjpmYWxzZSwiTGFzdEtub3duVmlzaWJpbGl0eVN0YXRlIjpmYWxzZX0sIklzVmlzaWJsZSI6dHJ1ZSwiUGFyZW50U3R5bGUiOm51bGx9LCJJbmRleCI6MCwiU21hcnREdXJhdGlvbkFjdGl2YXRlZCI6ZmFsc2UsIkRhdGVGb3JtYXQiOnsiJHJlZiI6IjMzMyJ9LCJXZWVrTnVtYmVyaW5nIjp7IiRpZCI6IjMzNiIsIkZvcm1hdCI6MCwiSXNWaXNpYmxlIjpmYWxzZSwiTGFzdEtub3duVmlzaWJpbGl0eVN0YXRlIjpmYWxzZX0sIklkIjoiYTQ3MmYwYzMtNzNhZC00N2YyLTk4YTktM2UyYWJmNGNmNjA1IiwiSW1wb3J0SWQiOm51bGwsIlRpdGxlIjoiQ2xlYXIgc2l0ZSIsIk5vdGUiOm51bGwsIkh5cGVybGluayI6eyIkaWQiOiIzMzciLCJBZGRyZXNzIjpudWxsLCJTdWJBZGRyZXNzIjpudWxsfSwiSXNDaGFuZ2VkIjpmYWxzZSwiSXNOZXciOmZhbHNlfSx7IiRpZCI6IjMzOCIsIkdyb3VwTmFtZSI6bnVsbCwiU3RhcnREYXRlIjoiMjAyMy0wMy0wNFQwMDowMDowMCIsIkVuZERhdGUiOiIyMDIzLTAzLTA4VDIzOjU5OjAwIiwiUGVyY2VudGFnZUNvbXBsZXRlIjpudWxsLCJTdHlsZSI6eyIkaWQiOiIzMzkiLCJTaGFwZSI6MCwiU2hhcGVUaGlja25lc3MiOjAsIkR1cmF0aW9uRm9ybWF0IjowLCJJbmNsdWRlTm9uV29ya2luZ0RheXNJbkR1cmF0aW9uIjpmYWxzZSwiUGVyY2VudGFnZUNvbXBsZXRlU3R5bGUiOnsiJGlkIjoiMzQwIiwiRm9udFNldHRpbmdzIjp7IiRpZCI6IjM0MSIsIkZvbnRTaXplIjo5LCJGb250TmFtZSI6IkNhbGlicmkiLCJJc0JvbGQiOmZhbHNlLCJJc0l0YWxpYyI6ZmFsc2UsIklzVW5kZXJsaW5lZCI6ZmFsc2UsIlBhcmVudFN0eWxlIjpudWxsfSwiQXV0b1NpemUiOjAsIkZvcmVncm91bmQiOnsiJGlkIjoiMzQyIiwiQ29sb3IiOnsiJGlkIjoiMzQ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0NCIsIlRvcCI6MC4wLCJMZWZ0IjowLjAsIlJpZ2h0IjowLjAsIkJvdHRvbSI6MC4wfSwiUGFkZGluZyI6eyIkaWQiOiIzNDUiLCJUb3AiOjAuMCwiTGVmdCI6MC4wLCJSaWdodCI6MC4wLCJCb3R0b20iOjAuMH0sIkJhY2tncm91bmQiOnsiJGlkIjoiMzQ2IiwiQ29sb3IiOnsiJGlkIjoiMzQ3IiwiQSI6ODksIlIiOjk0LCJHIjo5NCwiQiI6OTR9fSwiSXNWaXNpYmxlIjp0cnVlLCJXaWR0aCI6MC4wLCJIZWlnaHQiOjAuMCwiQm9yZGVyU3R5bGUiOnsiJGlkIjoiMzQ4IiwiTGluZUNvbG9yIjpudWxsLCJMaW5lV2VpZ2h0IjowLjAsIkxpbmVUeXBlIjowLCJQYXJlbnRTdHlsZSI6bnVsbH0sIlBhcmVudFN0eWxlIjpudWxsfSwiRHVyYXRpb25TdHlsZSI6eyIkaWQiOiIzNDkiLCJGb250U2V0dGluZ3MiOnsiJGlkIjoiMzUwIiwiRm9udFNpemUiOjEwLCJGb250TmFtZSI6IkNhbGlicmkiLCJJc0JvbGQiOmZhbHNlLCJJc0l0YWxpYyI6ZmFsc2UsIklzVW5kZXJsaW5lZCI6ZmFsc2UsIlBhcmVudFN0eWxlIjpudWxsfSwiQXV0b1NpemUiOjAsIkZvcmVncm91bmQiOnsiJGlkIjoiMzUxIiwiQ29sb3IiOnsiJGlkIjoiMzU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UzIiwiVG9wIjowLjAsIkxlZnQiOjAuMCwiUmlnaHQiOjAuMCwiQm90dG9tIjowLjB9LCJQYWRkaW5nIjp7IiRpZCI6IjM1NCIsIlRvcCI6MC4wLCJMZWZ0IjowLjAsIlJpZ2h0IjowLjAsIkJvdHRvbSI6MC4wfSwiQmFja2dyb3VuZCI6eyIkaWQiOiIzNTUiLCJDb2xvciI6eyIkaWQiOiIzNTYiLCJBIjo4OSwiUiI6MCwiRyI6MCwiQiI6MH19LCJJc1Zpc2libGUiOnRydWUsIldpZHRoIjowLjAsIkhlaWdodCI6MC4wLCJCb3JkZXJTdHlsZSI6eyIkaWQiOiIzNTciLCJMaW5lQ29sb3IiOm51bGwsIkxpbmVXZWlnaHQiOjAuMCwiTGluZVR5cGUiOjAsIlBhcmVudFN0eWxlIjpudWxsfSwiUGFyZW50U3R5bGUiOm51bGx9LCJIb3Jpem9udGFsQ29ubmVjdG9yU3R5bGUiOnsiJGlkIjoiMzU4IiwiTGluZUNvbG9yIjp7IiRpZCI6IjM1OSIsIiR0eXBlIjoiTkxSRS5Db21tb24uRG9tLlNvbGlkQ29sb3JCcnVzaCwgTkxSRS5Db21tb24iLCJDb2xvciI6eyIkaWQiOiIzNjAiLCJBIjoyNTUsIlIiOjIwNCwiRyI6MjA0LCJCIjoyMDR9fSwiTGluZVdlaWdodCI6MS4wLCJMaW5lVHlwZSI6MCwiUGFyZW50U3R5bGUiOm51bGx9LCJWZXJ0aWNhbENvbm5lY3RvclN0eWxlIjp7IiRpZCI6IjM2MSIsIkxpbmVDb2xvciI6eyIkcmVmIjoiMTYxIn0sIkxpbmVXZWlnaHQiOjAuMCwiTGluZVR5cGUiOjAsIlBhcmVudFN0eWxlIjpudWxsfSwiTWFyZ2luIjpudWxsLCJTdGFydERhdGVQb3NpdGlvbiI6NiwiRW5kRGF0ZVBvc2l0aW9uIjo2LCJEYXRlSXNWaXNpYmxlIjpmYWxzZSwiVGl0bGVQb3NpdGlvbiI6NSwiRHVyYXRpb25Qb3NpdGlvbiI6NiwiUGVyY2VudGFnZUNvbXBsZXRlZFBvc2l0aW9uIjoyLCJTcGFjaW5nIjo1LCJJc0JlbG93VGltZWJhbmQiOnRydWUsIlBlcmNlbnRhZ2VDb21wbGV0ZVNoYXBlT3BhY2l0eSI6MzUsIlNoYXBlU3R5bGUiOnsiJGlkIjoiMzYyIiwiTWFyZ2luIjp7IiRpZCI6IjM2MyIsIlRvcCI6MC4wLCJMZWZ0Ijo0LjAsIlJpZ2h0Ijo0LjAsIkJvdHRvbSI6MC4wfSwiUGFkZGluZyI6eyIkaWQiOiIzNjQiLCJUb3AiOjAuMCwiTGVmdCI6MC4wLCJSaWdodCI6MC4wLCJCb3R0b20iOjAuMH0sIkJhY2tncm91bmQiOnsiJGlkIjoiMzY1IiwiQ29sb3IiOnsiJGlkIjoiMzY2IiwiQSI6MjU1LCJSIjoyMzQsIkciOjIyLCJCIjozMH19LCJJc1Zpc2libGUiOnRydWUsIldpZHRoIjowLjAsIkhlaWdodCI6MTAuMCwiQm9yZGVyU3R5bGUiOnsiJGlkIjoiMzY3IiwiTGluZUNvbG9yIjp7IiRyZWYiOiIzMTMifSwiTGluZVdlaWdodCI6MC4wLCJMaW5lVHlwZSI6MCwiUGFyZW50U3R5bGUiOm51bGx9LCJQYXJlbnRTdHlsZSI6bnVsbH0sIlRpdGxlU3R5bGUiOnsiJGlkIjoiMzY4IiwiRm9udFNldHRpbmdzIjp7IiRpZCI6IjM2OSIsIkZvbnRTaXplIjoxMCwiRm9udE5hbWUiOiJBcmlhbCIsIklzQm9sZCI6dHJ1ZSwiSXNJdGFsaWMiOmZhbHNlLCJJc1VuZGVybGluZWQiOmZhbHNlLCJQYXJlbnRTdHlsZSI6bnVsbH0sIkF1dG9TaXplIjoyLCJGb3JlZ3JvdW5kIjp7IiRpZCI6IjM3MCIsIkNvbG9yIjp7IiRpZCI6IjM3MSIsIkEiOjI1NSwiUiI6MTc4LCJHIjoxNCwiQiI6MTh9fSwiTWF4V2lkdGgiOjE5OC4yNDA0Nzg1MTU2MjUsIk1heEhlaWdodCI6IkluZmluaXR5IiwiU21hcnRGb3JlZ3JvdW5kSXNBY3RpdmUiOmZhbHNlLCJIb3Jpem9udGFsQWxpZ25tZW50IjowLCJWZXJ0aWNhbEFsaWdubWVudCI6MCwiU21hcnRGb3JlZ3JvdW5kIjpudWxsLCJCYWNrZ3JvdW5kRmlsbFR5cGUiOjAsIk1hcmdpbiI6eyIkaWQiOiIzNzIiLCJUb3AiOjAuMCwiTGVmdCI6MC4wLCJSaWdodCI6MC4wLCJCb3R0b20iOjAuMH0sIlBhZGRpbmciOnsiJGlkIjoiMzczIiwiVG9wIjowLjAsIkxlZnQiOjAuMCwiUmlnaHQiOjAuMCwiQm90dG9tIjowLjB9LCJCYWNrZ3JvdW5kIjp7IiRpZCI6IjM3NCIsIkNvbG9yIjp7IiRpZCI6IjM3NSIsIkEiOjAsIlIiOjI1NSwiRyI6MjU1LCJCIjoyNTV9fSwiSXNWaXNpYmxlIjp0cnVlLCJXaWR0aCI6MC4wLCJIZWlnaHQiOjAuMCwiQm9yZGVyU3R5bGUiOnsiJGlkIjoiMzc2IiwiTGluZUNvbG9yIjpudWxsLCJMaW5lV2VpZ2h0IjowLjAsIkxpbmVUeXBlIjowLCJQYXJlbnRTdHlsZSI6bnVsbH0sIlBhcmVudFN0eWxlIjpudWxsfSwiRGF0ZVN0eWxlIjp7IiRpZCI6IjM3NyIsIkZvbnRTZXR0aW5ncyI6eyIkaWQiOiIzNzgiLCJGb250U2l6ZSI6OSwiRm9udE5hbWUiOiJDYWxpYnJpIiwiSXNCb2xkIjpmYWxzZSwiSXNJdGFsaWMiOmZhbHNlLCJJc1VuZGVybGluZWQiOmZhbHNlLCJQYXJlbnRTdHlsZSI6bnVsbH0sIkF1dG9TaXplIjoyLCJGb3JlZ3JvdW5kIjp7IiRpZCI6IjM3OSIsIkNvbG9yIjp7IiRpZCI6IjM4MCIsIkEiOjI1NSwiUiI6NjgsIkciOjg0LCJCIjoxMDZ9fSwiTWF4V2lkdGgiOjEyMS45MTM4NTY1MDYzNDc2NiwiTWF4SGVpZ2h0IjoiSW5maW5pdHkiLCJTbWFydEZvcmVncm91bmRJc0FjdGl2ZSI6ZmFsc2UsIkhvcml6b250YWxBbGlnbm1lbnQiOjAsIlZlcnRpY2FsQWxpZ25tZW50IjowLCJTbWFydEZvcmVncm91bmQiOm51bGwsIkJhY2tncm91bmRGaWxsVHlwZSI6MCwiTWFyZ2luIjp7IiRpZCI6IjM4MSIsIlRvcCI6MC4wLCJMZWZ0IjowLjAsIlJpZ2h0IjowLjAsIkJvdHRvbSI6MC4wfSwiUGFkZGluZyI6eyIkaWQiOiIzODIiLCJUb3AiOjAuMCwiTGVmdCI6MC4wLCJSaWdodCI6MC4wLCJCb3R0b20iOjAuMH0sIkJhY2tncm91bmQiOnsiJGlkIjoiMzgzIiwiQ29sb3IiOnsiJGlkIjoiMzg0IiwiQSI6MCwiUiI6MjU1LCJHIjoyNTUsIkIiOjI1NX19LCJJc1Zpc2libGUiOnRydWUsIldpZHRoIjowLjAsIkhlaWdodCI6MC4wLCJCb3JkZXJTdHlsZSI6eyIkaWQiOiIzODUiLCJMaW5lQ29sb3IiOm51bGwsIkxpbmVXZWlnaHQiOjAuMCwiTGluZVR5cGUiOjAsIlBhcmVudFN0eWxlIjpudWxsfSwiUGFyZW50U3R5bGUiOm51bGx9LCJEYXRlRm9ybWF0Ijp7IiRpZCI6IjM4Ni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zMzQifX0sIldlZWtOdW1iZXJpbmciOnsiJGlkIjoiMzg3IiwiRm9ybWF0IjowLCJJc1Zpc2libGUiOmZhbHNlLCJMYXN0S25vd25WaXNpYmlsaXR5U3RhdGUiOmZhbHNlfSwiSXNWaXNpYmxlIjp0cnVlLCJQYXJlbnRTdHlsZSI6bnVsbH0sIkluZGV4IjoxLCJTbWFydER1cmF0aW9uQWN0aXZhdGVkIjpmYWxzZSwiRGF0ZUZvcm1hdCI6eyIkcmVmIjoiMzg2In0sIldlZWtOdW1iZXJpbmciOnsiJGlkIjoiMzg4IiwiRm9ybWF0IjowLCJJc1Zpc2libGUiOmZhbHNlLCJMYXN0S25vd25WaXNpYmlsaXR5U3RhdGUiOmZhbHNlfSwiSWQiOiIwMWJiOTQyYi00YmQ0LTQ4ZTgtYTkyZC0yYmNlNDc5ODBhZGMiLCJJbXBvcnRJZCI6bnVsbCwiVGl0bGUiOiJDb25kdWN0IEVhcnRoIFdvcmsiLCJOb3RlIjpudWxsLCJIeXBlcmxpbmsiOnsiJGlkIjoiMzg5IiwiQWRkcmVzcyI6bnVsbCwiU3ViQWRkcmVzcyI6bnVsbH0sIklzQ2hhbmdlZCI6ZmFsc2UsIklzTmV3IjpmYWxzZX0seyIkaWQiOiIzOTAiLCJHcm91cE5hbWUiOm51bGwsIlN0YXJ0RGF0ZSI6IjIwMjMtMDMtMDlUMDA6MDA6MDAiLCJFbmREYXRlIjoiMjAyMy0wMy0xMFQyMzo1OTowMCIsIlBlcmNlbnRhZ2VDb21wbGV0ZSI6bnVsbCwiU3R5bGUiOnsiJGlkIjoiMzkxIiwiU2hhcGUiOjAsIlNoYXBlVGhpY2tuZXNzIjowLCJEdXJhdGlvbkZvcm1hdCI6MCwiSW5jbHVkZU5vbldvcmtpbmdEYXlzSW5EdXJhdGlvbiI6ZmFsc2UsIlBlcmNlbnRhZ2VDb21wbGV0ZVN0eWxlIjp7IiRpZCI6IjM5MiIsIkZvbnRTZXR0aW5ncyI6eyIkaWQiOiIzOTMiLCJGb250U2l6ZSI6OSwiRm9udE5hbWUiOiJDYWxpYnJpIiwiSXNCb2xkIjpmYWxzZSwiSXNJdGFsaWMiOmZhbHNlLCJJc1VuZGVybGluZWQiOmZhbHNlLCJQYXJlbnRTdHlsZSI6bnVsbH0sIkF1dG9TaXplIjowLCJGb3JlZ3JvdW5kIjp7IiRpZCI6IjM5NCIsIkNvbG9yIjp7IiRpZCI6IjM5N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zOTYiLCJUb3AiOjAuMCwiTGVmdCI6MC4wLCJSaWdodCI6MC4wLCJCb3R0b20iOjAuMH0sIlBhZGRpbmciOnsiJGlkIjoiMzk3IiwiVG9wIjowLjAsIkxlZnQiOjAuMCwiUmlnaHQiOjAuMCwiQm90dG9tIjowLjB9LCJCYWNrZ3JvdW5kIjp7IiRpZCI6IjM5OCIsIkNvbG9yIjp7IiRpZCI6IjM5OSIsIkEiOjg5LCJSIjowLCJHIjowLCJCIjowfX0sIklzVmlzaWJsZSI6dHJ1ZSwiV2lkdGgiOjAuMCwiSGVpZ2h0IjowLjAsIkJvcmRlclN0eWxlIjp7IiRpZCI6IjQwMCIsIkxpbmVDb2xvciI6bnVsbCwiTGluZVdlaWdodCI6MC4wLCJMaW5lVHlwZSI6MCwiUGFyZW50U3R5bGUiOm51bGx9LCJQYXJlbnRTdHlsZSI6bnVsbH0sIkR1cmF0aW9uU3R5bGUiOnsiJGlkIjoiNDAxIiwiRm9udFNldHRpbmdzIjp7IiRpZCI6IjQwMiIsIkZvbnRTaXplIjoxMCwiRm9udE5hbWUiOiJDYWxpYnJpIiwiSXNCb2xkIjpmYWxzZSwiSXNJdGFsaWMiOmZhbHNlLCJJc1VuZGVybGluZWQiOmZhbHNlLCJQYXJlbnRTdHlsZSI6bnVsbH0sIkF1dG9TaXplIjowLCJGb3JlZ3JvdW5kIjp7IiRpZCI6IjQwMyIsIkNvbG9yIjp7IiRpZCI6IjQw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wNSIsIlRvcCI6MC4wLCJMZWZ0IjowLjAsIlJpZ2h0IjowLjAsIkJvdHRvbSI6MC4wfSwiUGFkZGluZyI6eyIkaWQiOiI0MDYiLCJUb3AiOjAuMCwiTGVmdCI6MC4wLCJSaWdodCI6MC4wLCJCb3R0b20iOjAuMH0sIkJhY2tncm91bmQiOnsiJGlkIjoiNDA3IiwiQ29sb3IiOnsiJGlkIjoiNDA4IiwiQSI6ODksIlIiOjAsIkciOjAsIkIiOjB9fSwiSXNWaXNpYmxlIjp0cnVlLCJXaWR0aCI6MC4wLCJIZWlnaHQiOjAuMCwiQm9yZGVyU3R5bGUiOnsiJGlkIjoiNDA5IiwiTGluZUNvbG9yIjpudWxsLCJMaW5lV2VpZ2h0IjowLjAsIkxpbmVUeXBlIjowLCJQYXJlbnRTdHlsZSI6bnVsbH0sIlBhcmVudFN0eWxlIjpudWxsfSwiSG9yaXpvbnRhbENvbm5lY3RvclN0eWxlIjp7IiRpZCI6IjQxMCIsIkxpbmVDb2xvciI6eyIkaWQiOiI0MTEiLCIkdHlwZSI6Ik5MUkUuQ29tbW9uLkRvbS5Tb2xpZENvbG9yQnJ1c2gsIE5MUkUuQ29tbW9uIiwiQ29sb3IiOnsiJGlkIjoiNDEyIiwiQSI6MjU1LCJSIjoyMDQsIkciOjIwNCwiQiI6MjA0fX0sIkxpbmVXZWlnaHQiOjEuMCwiTGluZVR5cGUiOjAsIlBhcmVudFN0eWxlIjpudWxsfSwiVmVydGljYWxDb25uZWN0b3JTdHlsZSI6eyIkaWQiOiI0MTMiLCJMaW5lQ29sb3IiOnsiJHJlZiI6IjE2MSJ9LCJMaW5lV2VpZ2h0IjowLjAsIkxpbmVUeXBlIjowLCJQYXJlbnRTdHlsZSI6bnVsbH0sIk1hcmdpbiI6bnVsbCwiU3RhcnREYXRlUG9zaXRpb24iOjYsIkVuZERhdGVQb3NpdGlvbiI6NiwiRGF0ZUlzVmlzaWJsZSI6ZmFsc2UsIlRpdGxlUG9zaXRpb24iOjUsIkR1cmF0aW9uUG9zaXRpb24iOjYsIlBlcmNlbnRhZ2VDb21wbGV0ZWRQb3NpdGlvbiI6MiwiU3BhY2luZyI6NSwiSXNCZWxvd1RpbWViYW5kIjp0cnVlLCJQZXJjZW50YWdlQ29tcGxldGVTaGFwZU9wYWNpdHkiOjM1LCJTaGFwZVN0eWxlIjp7IiRpZCI6IjQxNCIsIk1hcmdpbiI6eyIkaWQiOiI0MTUiLCJUb3AiOjAuMCwiTGVmdCI6NC4wLCJSaWdodCI6NC4wLCJCb3R0b20iOjAuMH0sIlBhZGRpbmciOnsiJGlkIjoiNDE2IiwiVG9wIjowLjAsIkxlZnQiOjAuMCwiUmlnaHQiOjAuMCwiQm90dG9tIjowLjB9LCJCYWNrZ3JvdW5kIjp7IiRpZCI6IjQxNyIsIkNvbG9yIjp7IiRpZCI6IjQxOCIsIkEiOjI1NSwiUiI6MjM0LCJHIjoyMiwiQiI6MzB9fSwiSXNWaXNpYmxlIjp0cnVlLCJXaWR0aCI6MC4wLCJIZWlnaHQiOjEwLjAsIkJvcmRlclN0eWxlIjp7IiRpZCI6IjQxOSIsIkxpbmVDb2xvciI6eyIkcmVmIjoiMzEzIn0sIkxpbmVXZWlnaHQiOjAuMCwiTGluZVR5cGUiOjAsIlBhcmVudFN0eWxlIjpudWxsfSwiUGFyZW50U3R5bGUiOm51bGx9LCJUaXRsZVN0eWxlIjp7IiRpZCI6IjQyMCIsIkZvbnRTZXR0aW5ncyI6eyIkaWQiOiI0MjEiLCJGb250U2l6ZSI6MTAsIkZvbnROYW1lIjoiQXJpYWwiLCJJc0JvbGQiOnRydWUsIklzSXRhbGljIjpmYWxzZSwiSXNVbmRlcmxpbmVkIjpmYWxzZSwiUGFyZW50U3R5bGUiOm51bGx9LCJBdXRvU2l6ZSI6MiwiRm9yZWdyb3VuZCI6eyIkaWQiOiI0MjIiLCJDb2xvciI6eyIkaWQiOiI0MjMiLCJBIjoyNTUsIlIiOjE3OCwiRyI6MTQsIkIiOjE4fX0sIk1heFdpZHRoIjoxOTguMjQwNDc4NTE1NjI1LCJNYXhIZWlnaHQiOiJJbmZpbml0eSIsIlNtYXJ0Rm9yZWdyb3VuZElzQWN0aXZlIjpmYWxzZSwiSG9yaXpvbnRhbEFsaWdubWVudCI6MCwiVmVydGljYWxBbGlnbm1lbnQiOjAsIlNtYXJ0Rm9yZWdyb3VuZCI6bnVsbCwiQmFja2dyb3VuZEZpbGxUeXBlIjowLCJNYXJnaW4iOnsiJGlkIjoiNDI0IiwiVG9wIjowLjAsIkxlZnQiOjAuMCwiUmlnaHQiOjAuMCwiQm90dG9tIjowLjB9LCJQYWRkaW5nIjp7IiRpZCI6IjQyNSIsIlRvcCI6MC4wLCJMZWZ0IjowLjAsIlJpZ2h0IjowLjAsIkJvdHRvbSI6MC4wfSwiQmFja2dyb3VuZCI6eyIkaWQiOiI0MjYiLCJDb2xvciI6eyIkaWQiOiI0MjciLCJBIjowLCJSIjoyNTUsIkciOjI1NSwiQiI6MjU1fX0sIklzVmlzaWJsZSI6dHJ1ZSwiV2lkdGgiOjAuMCwiSGVpZ2h0IjowLjAsIkJvcmRlclN0eWxlIjp7IiRpZCI6IjQyOCIsIkxpbmVDb2xvciI6bnVsbCwiTGluZVdlaWdodCI6MC4wLCJMaW5lVHlwZSI6MCwiUGFyZW50U3R5bGUiOm51bGx9LCJQYXJlbnRTdHlsZSI6bnVsbH0sIkRhdGVTdHlsZSI6eyIkaWQiOiI0MjkiLCJGb250U2V0dGluZ3MiOnsiJGlkIjoiNDMwIiwiRm9udFNpemUiOjksIkZvbnROYW1lIjoiQ2FsaWJyaSIsIklzQm9sZCI6ZmFsc2UsIklzSXRhbGljIjpmYWxzZSwiSXNVbmRlcmxpbmVkIjpmYWxzZSwiUGFyZW50U3R5bGUiOm51bGx9LCJBdXRvU2l6ZSI6MiwiRm9yZWdyb3VuZCI6eyIkaWQiOiI0MzEiLCJDb2xvciI6eyIkaWQiOiI0MzIiLCJBIjoyNTUsIlIiOjY4LCJHIjo4NCwiQiI6MTA2fX0sIk1heFdpZHRoIjoxMjEuOTEzODU2NTA2MzQ3NjYsIk1heEhlaWdodCI6IkluZmluaXR5IiwiU21hcnRGb3JlZ3JvdW5kSXNBY3RpdmUiOmZhbHNlLCJIb3Jpem9udGFsQWxpZ25tZW50IjowLCJWZXJ0aWNhbEFsaWdubWVudCI6MCwiU21hcnRGb3JlZ3JvdW5kIjpudWxsLCJCYWNrZ3JvdW5kRmlsbFR5cGUiOjAsIk1hcmdpbiI6eyIkaWQiOiI0MzMiLCJUb3AiOjAuMCwiTGVmdCI6MC4wLCJSaWdodCI6MC4wLCJCb3R0b20iOjAuMH0sIlBhZGRpbmciOnsiJGlkIjoiNDM0IiwiVG9wIjowLjAsIkxlZnQiOjAuMCwiUmlnaHQiOjAuMCwiQm90dG9tIjowLjB9LCJCYWNrZ3JvdW5kIjp7IiRpZCI6IjQzNSIsIkNvbG9yIjp7IiRpZCI6IjQzNiIsIkEiOjAsIlIiOjI1NSwiRyI6MjU1LCJCIjoyNTV9fSwiSXNWaXNpYmxlIjp0cnVlLCJXaWR0aCI6MC4wLCJIZWlnaHQiOjAuMCwiQm9yZGVyU3R5bGUiOnsiJGlkIjoiNDM3IiwiTGluZUNvbG9yIjpudWxsLCJMaW5lV2VpZ2h0IjowLjAsIkxpbmVUeXBlIjowLCJQYXJlbnRTdHlsZSI6bnVsbH0sIlBhcmVudFN0eWxlIjpudWxsfSwiRGF0ZUZvcm1hdCI6eyIkaWQiOiI0Mzg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zM0In19LCJXZWVrTnVtYmVyaW5nIjp7IiRpZCI6IjQzOSIsIkZvcm1hdCI6MCwiSXNWaXNpYmxlIjpmYWxzZSwiTGFzdEtub3duVmlzaWJpbGl0eVN0YXRlIjpmYWxzZX0sIklzVmlzaWJsZSI6dHJ1ZSwiUGFyZW50U3R5bGUiOm51bGx9LCJJbmRleCI6MiwiU21hcnREdXJhdGlvbkFjdGl2YXRlZCI6ZmFsc2UsIkRhdGVGb3JtYXQiOnsiJHJlZiI6IjQzOCJ9LCJXZWVrTnVtYmVyaW5nIjp7IiRpZCI6IjQ0MCIsIkZvcm1hdCI6MCwiSXNWaXNpYmxlIjpmYWxzZSwiTGFzdEtub3duVmlzaWJpbGl0eVN0YXRlIjpmYWxzZX0sIklkIjoiMzJiNWJjMTYtYmVhOS00Y2ZhLWE2Y2UtYzI5NGI1OGFmN2Q4IiwiSW1wb3J0SWQiOm51bGwsIlRpdGxlIjoiTW91bnQgU2h1dHRlcmluZyIsIk5vdGUiOm51bGwsIkh5cGVybGluayI6eyIkaWQiOiI0NDEiLCJBZGRyZXNzIjpudWxsLCJTdWJBZGRyZXNzIjpudWxsfSwiSXNDaGFuZ2VkIjpmYWxzZSwiSXNOZXciOmZhbHNlfSx7IiRpZCI6IjQ0MiIsIkdyb3VwTmFtZSI6bnVsbCwiU3RhcnREYXRlIjoiMjAyMy0wMy0xMVQwMDowMDowMCIsIkVuZERhdGUiOiIyMDIzLTAzLTEyVDIzOjU5OjAwIiwiUGVyY2VudGFnZUNvbXBsZXRlIjpudWxsLCJTdHlsZSI6eyIkaWQiOiI0NDMiLCJTaGFwZSI6MCwiU2hhcGVUaGlja25lc3MiOjAsIkR1cmF0aW9uRm9ybWF0IjowLCJJbmNsdWRlTm9uV29ya2luZ0RheXNJbkR1cmF0aW9uIjpmYWxzZSwiUGVyY2VudGFnZUNvbXBsZXRlU3R5bGUiOnsiJGlkIjoiNDQ0IiwiRm9udFNldHRpbmdzIjp7IiRpZCI6IjQ0NSIsIkZvbnRTaXplIjo5LCJGb250TmFtZSI6IkNhbGlicmkiLCJJc0JvbGQiOmZhbHNlLCJJc0l0YWxpYyI6ZmFsc2UsIklzVW5kZXJsaW5lZCI6ZmFsc2UsIlBhcmVudFN0eWxlIjpudWxsfSwiQXV0b1NpemUiOjAsIkZvcmVncm91bmQiOnsiJGlkIjoiNDQ2IiwiQ29sb3IiOnsiJGlkIjoiNDQ3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Q0OCIsIlRvcCI6MC4wLCJMZWZ0IjowLjAsIlJpZ2h0IjowLjAsIkJvdHRvbSI6MC4wfSwiUGFkZGluZyI6eyIkaWQiOiI0NDkiLCJUb3AiOjAuMCwiTGVmdCI6MC4wLCJSaWdodCI6MC4wLCJCb3R0b20iOjAuMH0sIkJhY2tncm91bmQiOnsiJGlkIjoiNDUwIiwiQ29sb3IiOnsiJGlkIjoiNDUxIiwiQSI6ODksIlIiOjAsIkciOjAsIkIiOjB9fSwiSXNWaXNpYmxlIjp0cnVlLCJXaWR0aCI6MC4wLCJIZWlnaHQiOjAuMCwiQm9yZGVyU3R5bGUiOnsiJGlkIjoiNDUyIiwiTGluZUNvbG9yIjpudWxsLCJMaW5lV2VpZ2h0IjowLjAsIkxpbmVUeXBlIjowLCJQYXJlbnRTdHlsZSI6bnVsbH0sIlBhcmVudFN0eWxlIjpudWxsfSwiRHVyYXRpb25TdHlsZSI6eyIkaWQiOiI0NTMiLCJGb250U2V0dGluZ3MiOnsiJGlkIjoiNDU0IiwiRm9udFNpemUiOjEwLCJGb250TmFtZSI6IkNhbGlicmkiLCJJc0JvbGQiOmZhbHNlLCJJc0l0YWxpYyI6ZmFsc2UsIklzVW5kZXJsaW5lZCI6ZmFsc2UsIlBhcmVudFN0eWxlIjpudWxsfSwiQXV0b1NpemUiOjAsIkZvcmVncm91bmQiOnsiJGlkIjoiNDU1IiwiQ29sb3IiOnsiJGlkIjoiNDU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U3IiwiVG9wIjowLjAsIkxlZnQiOjAuMCwiUmlnaHQiOjAuMCwiQm90dG9tIjowLjB9LCJQYWRkaW5nIjp7IiRpZCI6IjQ1OCIsIlRvcCI6MC4wLCJMZWZ0IjowLjAsIlJpZ2h0IjowLjAsIkJvdHRvbSI6MC4wfSwiQmFja2dyb3VuZCI6eyIkaWQiOiI0NTkiLCJDb2xvciI6eyIkaWQiOiI0NjAiLCJBIjo4OSwiUiI6MCwiRyI6MCwiQiI6MH19LCJJc1Zpc2libGUiOnRydWUsIldpZHRoIjowLjAsIkhlaWdodCI6MC4wLCJCb3JkZXJTdHlsZSI6eyIkaWQiOiI0NjEiLCJMaW5lQ29sb3IiOm51bGwsIkxpbmVXZWlnaHQiOjAuMCwiTGluZVR5cGUiOjAsIlBhcmVudFN0eWxlIjpudWxsfSwiUGFyZW50U3R5bGUiOm51bGx9LCJIb3Jpem9udGFsQ29ubmVjdG9yU3R5bGUiOnsiJGlkIjoiNDYyIiwiTGluZUNvbG9yIjp7IiRpZCI6IjQ2MyIsIiR0eXBlIjoiTkxSRS5Db21tb24uRG9tLlNvbGlkQ29sb3JCcnVzaCwgTkxSRS5Db21tb24iLCJDb2xvciI6eyIkaWQiOiI0NjQiLCJBIjoyNTUsIlIiOjIwNCwiRyI6MjA0LCJCIjoyMDR9fSwiTGluZVdlaWdodCI6MS4wLCJMaW5lVHlwZSI6MCwiUGFyZW50U3R5bGUiOm51bGx9LCJWZXJ0aWNhbENvbm5lY3RvclN0eWxlIjp7IiRpZCI6IjQ2NSIsIkxpbmVDb2xvciI6eyIkcmVmIjoiMTYxIn0sIkxpbmVXZWlnaHQiOjAuMCwiTGluZVR5cGUiOjAsIlBhcmVudFN0eWxlIjpudWxsfSwiTWFyZ2luIjpudWxsLCJTdGFydERhdGVQb3NpdGlvbiI6NiwiRW5kRGF0ZVBvc2l0aW9uIjo2LCJEYXRlSXNWaXNpYmxlIjpmYWxzZSwiVGl0bGVQb3NpdGlvbiI6NSwiRHVyYXRpb25Qb3NpdGlvbiI6NiwiUGVyY2VudGFnZUNvbXBsZXRlZFBvc2l0aW9uIjoyLCJTcGFjaW5nIjo1LCJJc0JlbG93VGltZWJhbmQiOnRydWUsIlBlcmNlbnRhZ2VDb21wbGV0ZVNoYXBlT3BhY2l0eSI6MzUsIlNoYXBlU3R5bGUiOnsiJGlkIjoiNDY2IiwiTWFyZ2luIjp7IiRpZCI6IjQ2NyIsIlRvcCI6MC4wLCJMZWZ0Ijo0LjAsIlJpZ2h0Ijo0LjAsIkJvdHRvbSI6MC4wfSwiUGFkZGluZyI6eyIkaWQiOiI0NjgiLCJUb3AiOjAuMCwiTGVmdCI6MC4wLCJSaWdodCI6MC4wLCJCb3R0b20iOjAuMH0sIkJhY2tncm91bmQiOnsiJGlkIjoiNDY5IiwiQ29sb3IiOnsiJGlkIjoiNDcwIiwiQSI6MjU1LCJSIjoyMzQsIkciOjIyLCJCIjozMH19LCJJc1Zpc2libGUiOnRydWUsIldpZHRoIjowLjAsIkhlaWdodCI6MTAuMCwiQm9yZGVyU3R5bGUiOnsiJGlkIjoiNDcxIiwiTGluZUNvbG9yIjp7IiRyZWYiOiIzMTMifSwiTGluZVdlaWdodCI6MC4wLCJMaW5lVHlwZSI6MCwiUGFyZW50U3R5bGUiOm51bGx9LCJQYXJlbnRTdHlsZSI6bnVsbH0sIlRpdGxlU3R5bGUiOnsiJGlkIjoiNDcyIiwiRm9udFNldHRpbmdzIjp7IiRpZCI6IjQ3MyIsIkZvbnRTaXplIjoxMCwiRm9udE5hbWUiOiJBcmlhbCIsIklzQm9sZCI6dHJ1ZSwiSXNJdGFsaWMiOmZhbHNlLCJJc1VuZGVybGluZWQiOmZhbHNlLCJQYXJlbnRTdHlsZSI6bnVsbH0sIkF1dG9TaXplIjoyLCJGb3JlZ3JvdW5kIjp7IiRpZCI6IjQ3NCIsIkNvbG9yIjp7IiRpZCI6IjQ3NSIsIkEiOjI1NSwiUiI6MTc4LCJHIjoxNCwiQiI6MTh9fSwiTWF4V2lkdGgiOjE5OC4yNDA0Nzg1MTU2MjUsIk1heEhlaWdodCI6IkluZmluaXR5IiwiU21hcnRGb3JlZ3JvdW5kSXNBY3RpdmUiOmZhbHNlLCJIb3Jpem9udGFsQWxpZ25tZW50IjowLCJWZXJ0aWNhbEFsaWdubWVudCI6MCwiU21hcnRGb3JlZ3JvdW5kIjpudWxsLCJCYWNrZ3JvdW5kRmlsbFR5cGUiOjAsIk1hcmdpbiI6eyIkaWQiOiI0NzYiLCJUb3AiOjAuMCwiTGVmdCI6MC4wLCJSaWdodCI6MC4wLCJCb3R0b20iOjAuMH0sIlBhZGRpbmciOnsiJGlkIjoiNDc3IiwiVG9wIjowLjAsIkxlZnQiOjAuMCwiUmlnaHQiOjAuMCwiQm90dG9tIjowLjB9LCJCYWNrZ3JvdW5kIjp7IiRpZCI6IjQ3OCIsIkNvbG9yIjp7IiRpZCI6IjQ3OSIsIkEiOjAsIlIiOjI1NSwiRyI6MjU1LCJCIjoyNTV9fSwiSXNWaXNpYmxlIjp0cnVlLCJXaWR0aCI6MC4wLCJIZWlnaHQiOjAuMCwiQm9yZGVyU3R5bGUiOnsiJGlkIjoiNDgwIiwiTGluZUNvbG9yIjpudWxsLCJMaW5lV2VpZ2h0IjowLjAsIkxpbmVUeXBlIjowLCJQYXJlbnRTdHlsZSI6bnVsbH0sIlBhcmVudFN0eWxlIjpudWxsfSwiRGF0ZVN0eWxlIjp7IiRpZCI6IjQ4MSIsIkZvbnRTZXR0aW5ncyI6eyIkaWQiOiI0ODIiLCJGb250U2l6ZSI6OSwiRm9udE5hbWUiOiJDYWxpYnJpIiwiSXNCb2xkIjpmYWxzZSwiSXNJdGFsaWMiOmZhbHNlLCJJc1VuZGVybGluZWQiOmZhbHNlLCJQYXJlbnRTdHlsZSI6bnVsbH0sIkF1dG9TaXplIjoyLCJGb3JlZ3JvdW5kIjp7IiRpZCI6IjQ4MyIsIkNvbG9yIjp7IiRpZCI6IjQ4NCIsIkEiOjI1NSwiUiI6NjgsIkciOjg0LCJCIjoxMDZ9fSwiTWF4V2lkdGgiOjEwMS41OTQ4NzkxNTAzOTA2MywiTWF4SGVpZ2h0IjoiSW5maW5pdHkiLCJTbWFydEZvcmVncm91bmRJc0FjdGl2ZSI6ZmFsc2UsIkhvcml6b250YWxBbGlnbm1lbnQiOjAsIlZlcnRpY2FsQWxpZ25tZW50IjowLCJTbWFydEZvcmVncm91bmQiOm51bGwsIkJhY2tncm91bmRGaWxsVHlwZSI6MCwiTWFyZ2luIjp7IiRpZCI6IjQ4NSIsIlRvcCI6MC4wLCJMZWZ0IjowLjAsIlJpZ2h0IjowLjAsIkJvdHRvbSI6MC4wfSwiUGFkZGluZyI6eyIkaWQiOiI0ODYiLCJUb3AiOjAuMCwiTGVmdCI6MC4wLCJSaWdodCI6MC4wLCJCb3R0b20iOjAuMH0sIkJhY2tncm91bmQiOnsiJGlkIjoiNDg3IiwiQ29sb3IiOnsiJGlkIjoiNDg4IiwiQSI6MCwiUiI6MjU1LCJHIjoyNTUsIkIiOjI1NX19LCJJc1Zpc2libGUiOnRydWUsIldpZHRoIjowLjAsIkhlaWdodCI6MC4wLCJCb3JkZXJTdHlsZSI6eyIkaWQiOiI0ODkiLCJMaW5lQ29sb3IiOm51bGwsIkxpbmVXZWlnaHQiOjAuMCwiTGluZVR5cGUiOjAsIlBhcmVudFN0eWxlIjpudWxsfSwiUGFyZW50U3R5bGUiOm51bGx9LCJEYXRlRm9ybWF0Ijp7IiRpZCI6IjQ5MC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zMzQifX0sIldlZWtOdW1iZXJpbmciOnsiJGlkIjoiNDkxIiwiRm9ybWF0IjowLCJJc1Zpc2libGUiOmZhbHNlLCJMYXN0S25vd25WaXNpYmlsaXR5U3RhdGUiOmZhbHNlfSwiSXNWaXNpYmxlIjp0cnVlLCJQYXJlbnRTdHlsZSI6bnVsbH0sIkluZGV4IjozLCJTbWFydER1cmF0aW9uQWN0aXZhdGVkIjpmYWxzZSwiRGF0ZUZvcm1hdCI6eyIkcmVmIjoiNDkwIn0sIldlZWtOdW1iZXJpbmciOnsiJGlkIjoiNDkyIiwiRm9ybWF0IjowLCJJc1Zpc2libGUiOmZhbHNlLCJMYXN0S25vd25WaXNpYmlsaXR5U3RhdGUiOmZhbHNlfSwiSWQiOiI3MTllYWIxZS0wYzQyLTQ2MmMtYjI4ZC1lYjRhYWZlM2MwZjYiLCJJbXBvcnRJZCI6bnVsbCwiVGl0bGUiOiJNb3VudCBTdGVlbCBGcmFtZSIsIk5vdGUiOm51bGwsIkh5cGVybGluayI6eyIkaWQiOiI0OTMiLCJBZGRyZXNzIjpudWxsLCJTdWJBZGRyZXNzIjpudWxsfSwiSXNDaGFuZ2VkIjpmYWxzZSwiSXNOZXciOmZhbHNlfSx7IiRpZCI6IjQ5NCIsIkdyb3VwTmFtZSI6bnVsbCwiU3RhcnREYXRlIjoiMjAyMy0wMy0wOVQwMDowMDowMCIsIkVuZERhdGUiOiIyMDIzLTAzLTExVDIzOjU5OjAwIiwiUGVyY2VudGFnZUNvbXBsZXRlIjpudWxsLCJTdHlsZSI6eyIkaWQiOiI0OTUiLCJTaGFwZSI6MCwiU2hhcGVUaGlja25lc3MiOjAsIkR1cmF0aW9uRm9ybWF0IjowLCJJbmNsdWRlTm9uV29ya2luZ0RheXNJbkR1cmF0aW9uIjpmYWxzZSwiUGVyY2VudGFnZUNvbXBsZXRlU3R5bGUiOnsiJGlkIjoiNDk2IiwiRm9udFNldHRpbmdzIjp7IiRpZCI6IjQ5NyIsIkZvbnRTaXplIjo5LCJGb250TmFtZSI6IkNhbGlicmkiLCJJc0JvbGQiOmZhbHNlLCJJc0l0YWxpYyI6ZmFsc2UsIklzVW5kZXJsaW5lZCI6ZmFsc2UsIlBhcmVudFN0eWxlIjpudWxsfSwiQXV0b1NpemUiOjAsIkZvcmVncm91bmQiOnsiJGlkIjoiNDk4IiwiQ29sb3IiOnsiJGlkIjoiNDk5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UwMCIsIlRvcCI6MC4wLCJMZWZ0IjowLjAsIlJpZ2h0IjowLjAsIkJvdHRvbSI6MC4wfSwiUGFkZGluZyI6eyIkaWQiOiI1MDEiLCJUb3AiOjAuMCwiTGVmdCI6MC4wLCJSaWdodCI6MC4wLCJCb3R0b20iOjAuMH0sIkJhY2tncm91bmQiOnsiJGlkIjoiNTAyIiwiQ29sb3IiOnsiJGlkIjoiNTAzIiwiQSI6ODksIlIiOjAsIkciOjAsIkIiOjB9fSwiSXNWaXNpYmxlIjp0cnVlLCJXaWR0aCI6MC4wLCJIZWlnaHQiOjAuMCwiQm9yZGVyU3R5bGUiOnsiJGlkIjoiNTA0IiwiTGluZUNvbG9yIjpudWxsLCJMaW5lV2VpZ2h0IjowLjAsIkxpbmVUeXBlIjowLCJQYXJlbnRTdHlsZSI6bnVsbH0sIlBhcmVudFN0eWxlIjpudWxsfSwiRHVyYXRpb25TdHlsZSI6eyIkaWQiOiI1MDUiLCJGb250U2V0dGluZ3MiOnsiJGlkIjoiNTA2IiwiRm9udFNpemUiOjEwLCJGb250TmFtZSI6IkNhbGlicmkiLCJJc0JvbGQiOmZhbHNlLCJJc0l0YWxpYyI6ZmFsc2UsIklzVW5kZXJsaW5lZCI6ZmFsc2UsIlBhcmVudFN0eWxlIjpudWxsfSwiQXV0b1NpemUiOjAsIkZvcmVncm91bmQiOnsiJGlkIjoiNTA3IiwiQ29sb3IiOnsiJGlkIjoiNTA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A5IiwiVG9wIjowLjAsIkxlZnQiOjAuMCwiUmlnaHQiOjAuMCwiQm90dG9tIjowLjB9LCJQYWRkaW5nIjp7IiRpZCI6IjUxMCIsIlRvcCI6MC4wLCJMZWZ0IjowLjAsIlJpZ2h0IjowLjAsIkJvdHRvbSI6MC4wfSwiQmFja2dyb3VuZCI6eyIkaWQiOiI1MTEiLCJDb2xvciI6eyIkaWQiOiI1MTIiLCJBIjo4OSwiUiI6MCwiRyI6MCwiQiI6MH19LCJJc1Zpc2libGUiOnRydWUsIldpZHRoIjowLjAsIkhlaWdodCI6MC4wLCJCb3JkZXJTdHlsZSI6eyIkaWQiOiI1MTMiLCJMaW5lQ29sb3IiOm51bGwsIkxpbmVXZWlnaHQiOjAuMCwiTGluZVR5cGUiOjAsIlBhcmVudFN0eWxlIjpudWxsfSwiUGFyZW50U3R5bGUiOm51bGx9LCJIb3Jpem9udGFsQ29ubmVjdG9yU3R5bGUiOnsiJGlkIjoiNTE0IiwiTGluZUNvbG9yIjp7IiRpZCI6IjUxNSIsIiR0eXBlIjoiTkxSRS5Db21tb24uRG9tLlNvbGlkQ29sb3JCcnVzaCwgTkxSRS5Db21tb24iLCJDb2xvciI6eyIkaWQiOiI1MTYiLCJBIjoyNTUsIlIiOjIwNCwiRyI6MjA0LCJCIjoyMDR9fSwiTGluZVdlaWdodCI6MS4wLCJMaW5lVHlwZSI6MCwiUGFyZW50U3R5bGUiOm51bGx9LCJWZXJ0aWNhbENvbm5lY3RvclN0eWxlIjp7IiRpZCI6IjUxNyIsIkxpbmVDb2xvciI6eyIkcmVmIjoiMTYxIn0sIkxpbmVXZWlnaHQiOjAuMCwiTGluZVR5cGUiOjAsIlBhcmVudFN0eWxlIjpudWxsfSwiTWFyZ2luIjpudWxsLCJTdGFydERhdGVQb3NpdGlvbiI6NiwiRW5kRGF0ZVBvc2l0aW9uIjo2LCJEYXRlSXNWaXNpYmxlIjpmYWxzZSwiVGl0bGVQb3NpdGlvbiI6NSwiRHVyYXRpb25Qb3NpdGlvbiI6NiwiUGVyY2VudGFnZUNvbXBsZXRlZFBvc2l0aW9uIjoyLCJTcGFjaW5nIjo1LCJJc0JlbG93VGltZWJhbmQiOnRydWUsIlBlcmNlbnRhZ2VDb21wbGV0ZVNoYXBlT3BhY2l0eSI6MzUsIlNoYXBlU3R5bGUiOnsiJGlkIjoiNTE4IiwiTWFyZ2luIjp7IiRpZCI6IjUxOSIsIlRvcCI6MC4wLCJMZWZ0Ijo0LjAsIlJpZ2h0Ijo0LjAsIkJvdHRvbSI6MC4wfSwiUGFkZGluZyI6eyIkaWQiOiI1MjAiLCJUb3AiOjAuMCwiTGVmdCI6MC4wLCJSaWdodCI6MC4wLCJCb3R0b20iOjAuMH0sIkJhY2tncm91bmQiOnsiJGlkIjoiNTIxIiwiQ29sb3IiOnsiJGlkIjoiNTIyIiwiQSI6MjU1LCJSIjoyMzQsIkciOjIyLCJCIjozMH19LCJJc1Zpc2libGUiOnRydWUsIldpZHRoIjowLjAsIkhlaWdodCI6MTAuMCwiQm9yZGVyU3R5bGUiOnsiJGlkIjoiNTIzIiwiTGluZUNvbG9yIjp7IiRyZWYiOiIzMTMifSwiTGluZVdlaWdodCI6MC4wLCJMaW5lVHlwZSI6MCwiUGFyZW50U3R5bGUiOm51bGx9LCJQYXJlbnRTdHlsZSI6bnVsbH0sIlRpdGxlU3R5bGUiOnsiJGlkIjoiNTI0IiwiRm9udFNldHRpbmdzIjp7IiRpZCI6IjUyNSIsIkZvbnRTaXplIjoxMCwiRm9udE5hbWUiOiJBcmlhbCIsIklzQm9sZCI6dHJ1ZSwiSXNJdGFsaWMiOmZhbHNlLCJJc1VuZGVybGluZWQiOmZhbHNlLCJQYXJlbnRTdHlsZSI6bnVsbH0sIkF1dG9TaXplIjoyLCJGb3JlZ3JvdW5kIjp7IiRpZCI6IjUyNiIsIkNvbG9yIjp7IiRpZCI6IjUyNyIsIkEiOjI1NSwiUiI6MTc4LCJHIjoxNCwiQiI6MTh9fSwiTWF4V2lkdGgiOjEwOS40NzYwNjY1ODkzNTU0NywiTWF4SGVpZ2h0IjoiSW5maW5pdHkiLCJTbWFydEZvcmVncm91bmRJc0FjdGl2ZSI6ZmFsc2UsIkhvcml6b250YWxBbGlnbm1lbnQiOjAsIlZlcnRpY2FsQWxpZ25tZW50IjowLCJTbWFydEZvcmVncm91bmQiOm51bGwsIkJhY2tncm91bmRGaWxsVHlwZSI6MCwiTWFyZ2luIjp7IiRpZCI6IjUyOCIsIlRvcCI6MC4wLCJMZWZ0IjowLjAsIlJpZ2h0IjowLjAsIkJvdHRvbSI6MC4wfSwiUGFkZGluZyI6eyIkaWQiOiI1MjkiLCJUb3AiOjAuMCwiTGVmdCI6MC4wLCJSaWdodCI6MC4wLCJCb3R0b20iOjAuMH0sIkJhY2tncm91bmQiOnsiJGlkIjoiNTMwIiwiQ29sb3IiOnsiJGlkIjoiNTMxIiwiQSI6MCwiUiI6MjU1LCJHIjoyNTUsIkIiOjI1NX19LCJJc1Zpc2libGUiOnRydWUsIldpZHRoIjowLjAsIkhlaWdodCI6MC4wLCJCb3JkZXJTdHlsZSI6eyIkaWQiOiI1MzIiLCJMaW5lQ29sb3IiOm51bGwsIkxpbmVXZWlnaHQiOjAuMCwiTGluZVR5cGUiOjAsIlBhcmVudFN0eWxlIjpudWxsfSwiUGFyZW50U3R5bGUiOm51bGx9LCJEYXRlU3R5bGUiOnsiJGlkIjoiNTMzIiwiRm9udFNldHRpbmdzIjp7IiRpZCI6IjUzNCIsIkZvbnRTaXplIjo5LCJGb250TmFtZSI6IkNhbGlicmkiLCJJc0JvbGQiOmZhbHNlLCJJc0l0YWxpYyI6ZmFsc2UsIklzVW5kZXJsaW5lZCI6ZmFsc2UsIlBhcmVudFN0eWxlIjpudWxsfSwiQXV0b1NpemUiOjIsIkZvcmVncm91bmQiOnsiJGlkIjoiNTM1IiwiQ29sb3IiOnsiJGlkIjoiNTM2IiwiQSI6MjU1LCJSIjo2OCwiRyI6ODQsIkIiOjEwNn19LCJNYXhXaWR0aCI6MTAxLjU5NDg3OTE1MDM5MDYzLCJNYXhIZWlnaHQiOiJJbmZpbml0eSIsIlNtYXJ0Rm9yZWdyb3VuZElzQWN0aXZlIjpmYWxzZSwiSG9yaXpvbnRhbEFsaWdubWVudCI6MCwiVmVydGljYWxBbGlnbm1lbnQiOjAsIlNtYXJ0Rm9yZWdyb3VuZCI6bnVsbCwiQmFja2dyb3VuZEZpbGxUeXBlIjowLCJNYXJnaW4iOnsiJGlkIjoiNTM3IiwiVG9wIjowLjAsIkxlZnQiOjAuMCwiUmlnaHQiOjAuMCwiQm90dG9tIjowLjB9LCJQYWRkaW5nIjp7IiRpZCI6IjUzOCIsIlRvcCI6MC4wLCJMZWZ0IjowLjAsIlJpZ2h0IjowLjAsIkJvdHRvbSI6MC4wfSwiQmFja2dyb3VuZCI6eyIkaWQiOiI1MzkiLCJDb2xvciI6eyIkaWQiOiI1NDAiLCJBIjowLCJSIjoyNTUsIkciOjI1NSwiQiI6MjU1fX0sIklzVmlzaWJsZSI6dHJ1ZSwiV2lkdGgiOjAuMCwiSGVpZ2h0IjowLjAsIkJvcmRlclN0eWxlIjp7IiRpZCI6IjU0MSIsIkxpbmVDb2xvciI6bnVsbCwiTGluZVdlaWdodCI6MC4wLCJMaW5lVHlwZSI6MCwiUGFyZW50U3R5bGUiOm51bGx9LCJQYXJlbnRTdHlsZSI6bnVsbH0sIkRhdGVGb3JtYXQiOnsiJGlkIjoiNTQy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MzNCJ9fSwiV2Vla051bWJlcmluZyI6eyIkaWQiOiI1NDMiLCJGb3JtYXQiOjAsIklzVmlzaWJsZSI6ZmFsc2UsIkxhc3RLbm93blZpc2liaWxpdHlTdGF0ZSI6ZmFsc2V9LCJJc1Zpc2libGUiOnRydWUsIlBhcmVudFN0eWxlIjpudWxsfSwiSW5kZXgiOjQsIlNtYXJ0RHVyYXRpb25BY3RpdmF0ZWQiOmZhbHNlLCJEYXRlRm9ybWF0Ijp7IiRyZWYiOiI1NDIifSwiV2Vla051bWJlcmluZyI6eyIkaWQiOiI1NDQiLCJGb3JtYXQiOjAsIklzVmlzaWJsZSI6ZmFsc2UsIkxhc3RLbm93blZpc2liaWxpdHlTdGF0ZSI6ZmFsc2V9LCJJZCI6IjNjNTAzODc4LTQ3NDItNGQ0My1iMzEyLTQ1NzJhNDllMDY5NCIsIkltcG9ydElkIjpudWxsLCJUaXRsZSI6IlBvdXIgQ29uY3JldGUiLCJOb3RlIjpudWxsLCJIeXBlcmxpbmsiOnsiJGlkIjoiNTQ1IiwiQWRkcmVzcyI6bnVsbCwiU3ViQWRkcmVzcyI6bnVsbH0sIklzQ2hhbmdlZCI6ZmFsc2UsIklzTmV3IjpmYWxzZX0seyIkaWQiOiI1NDYiLCJHcm91cE5hbWUiOm51bGwsIlN0YXJ0RGF0ZSI6IjIwMjMtMDMtMTFUMDA6MDA6MDAiLCJFbmREYXRlIjoiMjAyMy0wMy0xNFQyMzo1OTowMCIsIlBlcmNlbnRhZ2VDb21wbGV0ZSI6bnVsbCwiU3R5bGUiOnsiJGlkIjoiNTQ3IiwiU2hhcGUiOjAsIlNoYXBlVGhpY2tuZXNzIjowLCJEdXJhdGlvbkZvcm1hdCI6MCwiSW5jbHVkZU5vbldvcmtpbmdEYXlzSW5EdXJhdGlvbiI6ZmFsc2UsIlBlcmNlbnRhZ2VDb21wbGV0ZVN0eWxlIjp7IiRpZCI6IjU0OCIsIkZvbnRTZXR0aW5ncyI6eyIkaWQiOiI1NDkiLCJGb250U2l6ZSI6OSwiRm9udE5hbWUiOiJDYWxpYnJpIiwiSXNCb2xkIjpmYWxzZSwiSXNJdGFsaWMiOmZhbHNlLCJJc1VuZGVybGluZWQiOmZhbHNlLCJQYXJlbnRTdHlsZSI6bnVsbH0sIkF1dG9TaXplIjowLCJGb3JlZ3JvdW5kIjp7IiRpZCI6IjU1MCIsIkNvbG9yIjp7IiRpZCI6IjU1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1NTIiLCJUb3AiOjAuMCwiTGVmdCI6MC4wLCJSaWdodCI6MC4wLCJCb3R0b20iOjAuMH0sIlBhZGRpbmciOnsiJGlkIjoiNTUzIiwiVG9wIjowLjAsIkxlZnQiOjAuMCwiUmlnaHQiOjAuMCwiQm90dG9tIjowLjB9LCJCYWNrZ3JvdW5kIjp7IiRpZCI6IjU1NCIsIkNvbG9yIjp7IiRpZCI6IjU1NSIsIkEiOjg5LCJSIjowLCJHIjowLCJCIjowfX0sIklzVmlzaWJsZSI6dHJ1ZSwiV2lkdGgiOjAuMCwiSGVpZ2h0IjowLjAsIkJvcmRlclN0eWxlIjp7IiRpZCI6IjU1NiIsIkxpbmVDb2xvciI6bnVsbCwiTGluZVdlaWdodCI6MC4wLCJMaW5lVHlwZSI6MCwiUGFyZW50U3R5bGUiOm51bGx9LCJQYXJlbnRTdHlsZSI6bnVsbH0sIkR1cmF0aW9uU3R5bGUiOnsiJGlkIjoiNTU3IiwiRm9udFNldHRpbmdzIjp7IiRpZCI6IjU1OCIsIkZvbnRTaXplIjoxMCwiRm9udE5hbWUiOiJDYWxpYnJpIiwiSXNCb2xkIjpmYWxzZSwiSXNJdGFsaWMiOmZhbHNlLCJJc1VuZGVybGluZWQiOmZhbHNlLCJQYXJlbnRTdHlsZSI6bnVsbH0sIkF1dG9TaXplIjowLCJGb3JlZ3JvdW5kIjp7IiRpZCI6IjU1OSIsIkNvbG9yIjp7IiRpZCI6IjU2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2MSIsIlRvcCI6MC4wLCJMZWZ0IjowLjAsIlJpZ2h0IjowLjAsIkJvdHRvbSI6MC4wfSwiUGFkZGluZyI6eyIkaWQiOiI1NjIiLCJUb3AiOjAuMCwiTGVmdCI6MC4wLCJSaWdodCI6MC4wLCJCb3R0b20iOjAuMH0sIkJhY2tncm91bmQiOnsiJGlkIjoiNTYzIiwiQ29sb3IiOnsiJGlkIjoiNTY0IiwiQSI6ODksIlIiOjAsIkciOjAsIkIiOjB9fSwiSXNWaXNpYmxlIjp0cnVlLCJXaWR0aCI6MC4wLCJIZWlnaHQiOjAuMCwiQm9yZGVyU3R5bGUiOnsiJGlkIjoiNTY1IiwiTGluZUNvbG9yIjpudWxsLCJMaW5lV2VpZ2h0IjowLjAsIkxpbmVUeXBlIjowLCJQYXJlbnRTdHlsZSI6bnVsbH0sIlBhcmVudFN0eWxlIjpudWxsfSwiSG9yaXpvbnRhbENvbm5lY3RvclN0eWxlIjp7IiRpZCI6IjU2NiIsIkxpbmVDb2xvciI6eyIkaWQiOiI1NjciLCIkdHlwZSI6Ik5MUkUuQ29tbW9uLkRvbS5Tb2xpZENvbG9yQnJ1c2gsIE5MUkUuQ29tbW9uIiwiQ29sb3IiOnsiJGlkIjoiNTY4IiwiQSI6MjU1LCJSIjoyMDQsIkciOjIwNCwiQiI6MjA0fX0sIkxpbmVXZWlnaHQiOjEuMCwiTGluZVR5cGUiOjAsIlBhcmVudFN0eWxlIjpudWxsfSwiVmVydGljYWxDb25uZWN0b3JTdHlsZSI6eyIkaWQiOiI1NjkiLCJMaW5lQ29sb3IiOnsiJHJlZiI6IjE2MSJ9LCJMaW5lV2VpZ2h0IjowLjAsIkxpbmVUeXBlIjowLCJQYXJlbnRTdHlsZSI6bnVsbH0sIk1hcmdpbiI6bnVsbCwiU3RhcnREYXRlUG9zaXRpb24iOjYsIkVuZERhdGVQb3NpdGlvbiI6NiwiRGF0ZUlzVmlzaWJsZSI6ZmFsc2UsIlRpdGxlUG9zaXRpb24iOjUsIkR1cmF0aW9uUG9zaXRpb24iOjYsIlBlcmNlbnRhZ2VDb21wbGV0ZWRQb3NpdGlvbiI6MiwiU3BhY2luZyI6NSwiSXNCZWxvd1RpbWViYW5kIjp0cnVlLCJQZXJjZW50YWdlQ29tcGxldGVTaGFwZU9wYWNpdHkiOjM1LCJTaGFwZVN0eWxlIjp7IiRpZCI6IjU3MCIsIk1hcmdpbiI6eyIkaWQiOiI1NzEiLCJUb3AiOjAuMCwiTGVmdCI6NC4wLCJSaWdodCI6NC4wLCJCb3R0b20iOjAuMH0sIlBhZGRpbmciOnsiJGlkIjoiNTcyIiwiVG9wIjowLjAsIkxlZnQiOjAuMCwiUmlnaHQiOjAuMCwiQm90dG9tIjowLjB9LCJCYWNrZ3JvdW5kIjp7IiRpZCI6IjU3MyIsIkNvbG9yIjp7IiRpZCI6IjU3NCIsIkEiOjI1NSwiUiI6MjM0LCJHIjoyMiwiQiI6MzB9fSwiSXNWaXNpYmxlIjp0cnVlLCJXaWR0aCI6MC4wLCJIZWlnaHQiOjEwLjAsIkJvcmRlclN0eWxlIjp7IiRpZCI6IjU3NSIsIkxpbmVDb2xvciI6eyIkcmVmIjoiMzEzIn0sIkxpbmVXZWlnaHQiOjAuMCwiTGluZVR5cGUiOjAsIlBhcmVudFN0eWxlIjpudWxsfSwiUGFyZW50U3R5bGUiOm51bGx9LCJUaXRsZVN0eWxlIjp7IiRpZCI6IjU3NiIsIkZvbnRTZXR0aW5ncyI6eyIkaWQiOiI1NzciLCJGb250U2l6ZSI6MTAsIkZvbnROYW1lIjoiQXJpYWwiLCJJc0JvbGQiOnRydWUsIklzSXRhbGljIjpmYWxzZSwiSXNVbmRlcmxpbmVkIjpmYWxzZSwiUGFyZW50U3R5bGUiOm51bGx9LCJBdXRvU2l6ZSI6MiwiRm9yZWdyb3VuZCI6eyIkaWQiOiI1NzgiLCJDb2xvciI6eyIkaWQiOiI1NzkiLCJBIjoyNTUsIlIiOjE3OCwiRyI6MTQsIkIiOjE4fX0sIk1heFdpZHRoIjoxMjQuMjcwMTU2ODYwMzUxNTYsIk1heEhlaWdodCI6IkluZmluaXR5IiwiU21hcnRGb3JlZ3JvdW5kSXNBY3RpdmUiOmZhbHNlLCJIb3Jpem9udGFsQWxpZ25tZW50IjowLCJWZXJ0aWNhbEFsaWdubWVudCI6MCwiU21hcnRGb3JlZ3JvdW5kIjpudWxsLCJCYWNrZ3JvdW5kRmlsbFR5cGUiOjAsIk1hcmdpbiI6eyIkaWQiOiI1ODAiLCJUb3AiOjAuMCwiTGVmdCI6MC4wLCJSaWdodCI6MC4wLCJCb3R0b20iOjAuMH0sIlBhZGRpbmciOnsiJGlkIjoiNTgxIiwiVG9wIjowLjAsIkxlZnQiOjAuMCwiUmlnaHQiOjAuMCwiQm90dG9tIjowLjB9LCJCYWNrZ3JvdW5kIjp7IiRpZCI6IjU4MiIsIkNvbG9yIjp7IiRpZCI6IjU4MyIsIkEiOjAsIlIiOjI1NSwiRyI6MjU1LCJCIjoyNTV9fSwiSXNWaXNpYmxlIjp0cnVlLCJXaWR0aCI6MC4wLCJIZWlnaHQiOjAuMCwiQm9yZGVyU3R5bGUiOnsiJGlkIjoiNTg0IiwiTGluZUNvbG9yIjpudWxsLCJMaW5lV2VpZ2h0IjowLjAsIkxpbmVUeXBlIjowLCJQYXJlbnRTdHlsZSI6bnVsbH0sIlBhcmVudFN0eWxlIjpudWxsfSwiRGF0ZVN0eWxlIjp7IiRpZCI6IjU4NSIsIkZvbnRTZXR0aW5ncyI6eyIkaWQiOiI1ODYiLCJGb250U2l6ZSI6OSwiRm9udE5hbWUiOiJDYWxpYnJpIiwiSXNCb2xkIjpmYWxzZSwiSXNJdGFsaWMiOmZhbHNlLCJJc1VuZGVybGluZWQiOmZhbHNlLCJQYXJlbnRTdHlsZSI6bnVsbH0sIkF1dG9TaXplIjoyLCJGb3JlZ3JvdW5kIjp7IiRpZCI6IjU4NyIsIkNvbG9yIjp7IiRpZCI6IjU4OCIsIkEiOjI1NSwiUiI6NjgsIkciOjg0LCJCIjoxMDZ9fSwiTWF4V2lkdGgiOjEyNS4zMDAzOTIxNTA4Nzg5MSwiTWF4SGVpZ2h0IjoiSW5maW5pdHkiLCJTbWFydEZvcmVncm91bmRJc0FjdGl2ZSI6ZmFsc2UsIkhvcml6b250YWxBbGlnbm1lbnQiOjAsIlZlcnRpY2FsQWxpZ25tZW50IjowLCJTbWFydEZvcmVncm91bmQiOm51bGwsIkJhY2tncm91bmRGaWxsVHlwZSI6MCwiTWFyZ2luIjp7IiRpZCI6IjU4OSIsIlRvcCI6MC4wLCJMZWZ0IjowLjAsIlJpZ2h0IjowLjAsIkJvdHRvbSI6MC4wfSwiUGFkZGluZyI6eyIkaWQiOiI1OTAiLCJUb3AiOjAuMCwiTGVmdCI6MC4wLCJSaWdodCI6MC4wLCJCb3R0b20iOjAuMH0sIkJhY2tncm91bmQiOnsiJGlkIjoiNTkxIiwiQ29sb3IiOnsiJGlkIjoiNTkyIiwiQSI6MCwiUiI6MjU1LCJHIjoyNTUsIkIiOjI1NX19LCJJc1Zpc2libGUiOnRydWUsIldpZHRoIjowLjAsIkhlaWdodCI6MC4wLCJCb3JkZXJTdHlsZSI6eyIkaWQiOiI1OTMiLCJMaW5lQ29sb3IiOm51bGwsIkxpbmVXZWlnaHQiOjAuMCwiTGluZVR5cGUiOjAsIlBhcmVudFN0eWxlIjpudWxsfSwiUGFyZW50U3R5bGUiOm51bGx9LCJEYXRlRm9ybWF0Ijp7IiRpZCI6IjU5NC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zMzQifX0sIldlZWtOdW1iZXJpbmciOnsiJGlkIjoiNTk1IiwiRm9ybWF0IjowLCJJc1Zpc2libGUiOmZhbHNlLCJMYXN0S25vd25WaXNpYmlsaXR5U3RhdGUiOmZhbHNlfSwiSXNWaXNpYmxlIjp0cnVlLCJQYXJlbnRTdHlsZSI6bnVsbH0sIkluZGV4Ijo1LCJTbWFydER1cmF0aW9uQWN0aXZhdGVkIjpmYWxzZSwiRGF0ZUZvcm1hdCI6eyIkcmVmIjoiNTk0In0sIldlZWtOdW1iZXJpbmciOnsiJGlkIjoiNTk2IiwiRm9ybWF0IjowLCJJc1Zpc2libGUiOmZhbHNlLCJMYXN0S25vd25WaXNpYmlsaXR5U3RhdGUiOmZhbHNlfSwiSWQiOiI0YzMxNTE1ZC1hNmUwLTQwNTMtOWNhOC0xMWJjMzYwMmZhNWIiLCJJbXBvcnRJZCI6bnVsbCwiVGl0bGUiOiJCdWlsZCBGb3VuZGF0aW9uIiwiTm90ZSI6bnVsbCwiSHlwZXJsaW5rIjp7IiRpZCI6IjU5NyIsIkFkZHJlc3MiOm51bGwsIlN1YkFkZHJlc3MiOm51bGx9LCJJc0NoYW5nZWQiOmZhbHNlLCJJc05ldyI6ZmFsc2V9LHsiJGlkIjoiNTk4IiwiR3JvdXBOYW1lIjpudWxsLCJTdGFydERhdGUiOiIyMDIzLTAzLTE1VDAwOjAwOjAwIiwiRW5kRGF0ZSI6IjIwMjMtMDMtMjBUMjM6NTk6MDAiLCJQZXJjZW50YWdlQ29tcGxldGUiOm51bGwsIlN0eWxlIjp7IiRpZCI6IjU5OSIsIlNoYXBlIjowLCJTaGFwZVRoaWNrbmVzcyI6MCwiRHVyYXRpb25Gb3JtYXQiOjAsIkluY2x1ZGVOb25Xb3JraW5nRGF5c0luRHVyYXRpb24iOmZhbHNlLCJQZXJjZW50YWdlQ29tcGxldGVTdHlsZSI6eyIkaWQiOiI2MDAiLCJGb250U2V0dGluZ3MiOnsiJGlkIjoiNjAxIiwiRm9udFNpemUiOjksIkZvbnROYW1lIjoiQ2FsaWJyaSIsIklzQm9sZCI6ZmFsc2UsIklzSXRhbGljIjpmYWxzZSwiSXNVbmRlcmxpbmVkIjpmYWxzZSwiUGFyZW50U3R5bGUiOm51bGx9LCJBdXRvU2l6ZSI6MCwiRm9yZWdyb3VuZCI6eyIkaWQiOiI2MDIiLCJDb2xvciI6eyIkaWQiOiI2MD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A0IiwiVG9wIjowLjAsIkxlZnQiOjAuMCwiUmlnaHQiOjAuMCwiQm90dG9tIjowLjB9LCJQYWRkaW5nIjp7IiRpZCI6IjYwNSIsIlRvcCI6MC4wLCJMZWZ0IjowLjAsIlJpZ2h0IjowLjAsIkJvdHRvbSI6MC4wfSwiQmFja2dyb3VuZCI6eyIkaWQiOiI2MDYiLCJDb2xvciI6eyIkaWQiOiI2MDciLCJBIjo4OSwiUiI6MCwiRyI6MCwiQiI6MH19LCJJc1Zpc2libGUiOnRydWUsIldpZHRoIjowLjAsIkhlaWdodCI6MC4wLCJCb3JkZXJTdHlsZSI6eyIkaWQiOiI2MDgiLCJMaW5lQ29sb3IiOm51bGwsIkxpbmVXZWlnaHQiOjAuMCwiTGluZVR5cGUiOjAsIlBhcmVudFN0eWxlIjpudWxsfSwiUGFyZW50U3R5bGUiOm51bGx9LCJEdXJhdGlvblN0eWxlIjp7IiRpZCI6IjYwOSIsIkZvbnRTZXR0aW5ncyI6eyIkaWQiOiI2MTAiLCJGb250U2l6ZSI6MTAsIkZvbnROYW1lIjoiQ2FsaWJyaSIsIklzQm9sZCI6ZmFsc2UsIklzSXRhbGljIjpmYWxzZSwiSXNVbmRlcmxpbmVkIjpmYWxzZSwiUGFyZW50U3R5bGUiOm51bGx9LCJBdXRvU2l6ZSI6MCwiRm9yZWdyb3VuZCI6eyIkaWQiOiI2MTEiLCJDb2xvciI6eyIkaWQiOiI2M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MTMiLCJUb3AiOjAuMCwiTGVmdCI6MC4wLCJSaWdodCI6MC4wLCJCb3R0b20iOjAuMH0sIlBhZGRpbmciOnsiJGlkIjoiNjE0IiwiVG9wIjowLjAsIkxlZnQiOjAuMCwiUmlnaHQiOjAuMCwiQm90dG9tIjowLjB9LCJCYWNrZ3JvdW5kIjp7IiRpZCI6IjYxNSIsIkNvbG9yIjp7IiRpZCI6IjYxNiIsIkEiOjg5LCJSIjowLCJHIjowLCJCIjowfX0sIklzVmlzaWJsZSI6dHJ1ZSwiV2lkdGgiOjAuMCwiSGVpZ2h0IjowLjAsIkJvcmRlclN0eWxlIjp7IiRpZCI6IjYxNyIsIkxpbmVDb2xvciI6bnVsbCwiTGluZVdlaWdodCI6MC4wLCJMaW5lVHlwZSI6MCwiUGFyZW50U3R5bGUiOm51bGx9LCJQYXJlbnRTdHlsZSI6bnVsbH0sIkhvcml6b250YWxDb25uZWN0b3JTdHlsZSI6eyIkaWQiOiI2MTgiLCJMaW5lQ29sb3IiOnsiJGlkIjoiNjE5IiwiJHR5cGUiOiJOTFJFLkNvbW1vbi5Eb20uU29saWRDb2xvckJydXNoLCBOTFJFLkNvbW1vbiIsIkNvbG9yIjp7IiRpZCI6IjYyMCIsIkEiOjI1NSwiUiI6MjA0LCJHIjoyMDQsIkIiOjIwNH19LCJMaW5lV2VpZ2h0IjoxLjAsIkxpbmVUeXBlIjowLCJQYXJlbnRTdHlsZSI6bnVsbH0sIlZlcnRpY2FsQ29ubmVjdG9yU3R5bGUiOnsiJGlkIjoiNjIxIiwiTGluZUNvbG9yIjp7IiRpZCI6IjYyMiIsIiR0eXBlIjoiTkxSRS5Db21tb24uRG9tLlNvbGlkQ29sb3JCcnVzaCwgTkxSRS5Db21tb24iLCJDb2xvciI6eyIkaWQiOiI2MjMiLCJBIjoyNTUsIlIiOjIwNCwiRyI6MjA0LCJCIjoyMDR9fSwiTGluZVdlaWdodCI6MC4wLCJMaW5lVHlwZSI6MCwiUGFyZW50U3R5bGUiOm51bGx9LCJNYXJnaW4iOm51bGwsIlN0YXJ0RGF0ZVBvc2l0aW9uIjo2LCJFbmREYXRlUG9zaXRpb24iOjYsIkRhdGVJc1Zpc2libGUiOmZhbHNlLCJUaXRsZVBvc2l0aW9uIjo1LCJEdXJhdGlvblBvc2l0aW9uIjo2LCJQZXJjZW50YWdlQ29tcGxldGVkUG9zaXRpb24iOjIsIlNwYWNpbmciOjUsIklzQmVsb3dUaW1lYmFuZCI6dHJ1ZSwiUGVyY2VudGFnZUNvbXBsZXRlU2hhcGVPcGFjaXR5IjozNSwiU2hhcGVTdHlsZSI6eyIkaWQiOiI2MjQiLCJNYXJnaW4iOnsiJGlkIjoiNjI1IiwiVG9wIjowLjAsIkxlZnQiOjQuMCwiUmlnaHQiOjQuMCwiQm90dG9tIjowLjB9LCJQYWRkaW5nIjp7IiRpZCI6IjYyNiIsIlRvcCI6MC4wLCJMZWZ0IjowLjAsIlJpZ2h0IjowLjAsIkJvdHRvbSI6MC4wfSwiQmFja2dyb3VuZCI6eyIkaWQiOiI2MjciLCJDb2xvciI6eyIkaWQiOiI2MjgiLCJBIjoyNTUsIlIiOjIzNCwiRyI6MjIsIkIiOjMwfX0sIklzVmlzaWJsZSI6dHJ1ZSwiV2lkdGgiOjAuMCwiSGVpZ2h0IjoxMC4wLCJCb3JkZXJTdHlsZSI6eyIkaWQiOiI2MjkiLCJMaW5lQ29sb3IiOnsiJGlkIjoiNjMwIiwiJHR5cGUiOiJOTFJFLkNvbW1vbi5Eb20uU29saWRDb2xvckJydXNoLCBOTFJFLkNvbW1vbiIsIkNvbG9yIjp7IiRpZCI6IjYzMSIsIkEiOjI1NSwiUiI6MjU1LCJHIjowLCJCIjowfX0sIkxpbmVXZWlnaHQiOjAuMCwiTGluZVR5cGUiOjAsIlBhcmVudFN0eWxlIjpudWxsfSwiUGFyZW50U3R5bGUiOm51bGx9LCJUaXRsZVN0eWxlIjp7IiRpZCI6IjYzMiIsIkZvbnRTZXR0aW5ncyI6eyIkaWQiOiI2MzMiLCJGb250U2l6ZSI6MTAsIkZvbnROYW1lIjoiQXJpYWwiLCJJc0JvbGQiOnRydWUsIklzSXRhbGljIjpmYWxzZSwiSXNVbmRlcmxpbmVkIjpmYWxzZSwiUGFyZW50U3R5bGUiOm51bGx9LCJBdXRvU2l6ZSI6MCwiRm9yZWdyb3VuZCI6eyIkaWQiOiI2MzQiLCJDb2xvciI6eyIkaWQiOiI2MzU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YzNiIsIlRvcCI6MC4wLCJMZWZ0IjowLjAsIlJpZ2h0IjowLjAsIkJvdHRvbSI6MC4wfSwiUGFkZGluZyI6eyIkaWQiOiI2MzciLCJUb3AiOjAuMCwiTGVmdCI6MC4wLCJSaWdodCI6MC4wLCJCb3R0b20iOjAuMH0sIkJhY2tncm91bmQiOnsiJGlkIjoiNjM4IiwiQ29sb3IiOnsiJGlkIjoiNjM5IiwiQSI6MCwiUiI6MjU1LCJHIjoyNTUsIkIiOjI1NX19LCJJc1Zpc2libGUiOnRydWUsIldpZHRoIjowLjAsIkhlaWdodCI6MC4wLCJCb3JkZXJTdHlsZSI6eyIkaWQiOiI2NDAiLCJMaW5lQ29sb3IiOm51bGwsIkxpbmVXZWlnaHQiOjAuMCwiTGluZVR5cGUiOjAsIlBhcmVudFN0eWxlIjpudWxsfSwiUGFyZW50U3R5bGUiOm51bGx9LCJEYXRlU3R5bGUiOnsiJGlkIjoiNjQxIiwiRm9udFNldHRpbmdzIjp7IiRpZCI6IjY0MiIsIkZvbnRTaXplIjo5LCJGb250TmFtZSI6IkNhbGlicmkiLCJJc0JvbGQiOmZhbHNlLCJJc0l0YWxpYyI6ZmFsc2UsIklzVW5kZXJsaW5lZCI6ZmFsc2UsIlBhcmVudFN0eWxlIjpudWxsfSwiQXV0b1NpemUiOjAsIkZvcmVncm91bmQiOnsiJGlkIjoiNjQzIiwiQ29sb3IiOnsiJGlkIjoiNjQ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NDUiLCJUb3AiOjAuMCwiTGVmdCI6MC4wLCJSaWdodCI6MC4wLCJCb3R0b20iOjAuMH0sIlBhZGRpbmciOnsiJGlkIjoiNjQ2IiwiVG9wIjowLjAsIkxlZnQiOjAuMCwiUmlnaHQiOjAuMCwiQm90dG9tIjowLjB9LCJCYWNrZ3JvdW5kIjp7IiRpZCI6IjY0NyIsIkNvbG9yIjp7IiRpZCI6IjY0OCIsIkEiOjg5LCJSIjowLCJHIjowLCJCIjowfX0sIklzVmlzaWJsZSI6dHJ1ZSwiV2lkdGgiOjAuMCwiSGVpZ2h0IjowLjAsIkJvcmRlclN0eWxlIjp7IiRpZCI6IjY0OSIsIkxpbmVDb2xvciI6bnVsbCwiTGluZVdlaWdodCI6MC4wLCJMaW5lVHlwZSI6MCwiUGFyZW50U3R5bGUiOm51bGx9LCJQYXJlbnRTdHlsZSI6bnVsbH0sIkRhdGVGb3JtYXQiOnsiJGlkIjoiNjU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UxIiwiRGF0ZVBhcnRJc1Zpc2libGUiOmZhbHNlLCJUaW1lUGFydElzVmlzaWJsZSI6ZmFsc2V9fSwiV2Vla051bWJlcmluZyI6eyIkaWQiOiI2NTIiLCJGb3JtYXQiOjAsIklzVmlzaWJsZSI6ZmFsc2UsIkxhc3RLbm93blZpc2liaWxpdHlTdGF0ZSI6ZmFsc2V9LCJJc1Zpc2libGUiOnRydWUsIlBhcmVudFN0eWxlIjpudWxsfSwiSW5kZXgiOjYsIlNtYXJ0RHVyYXRpb25BY3RpdmF0ZWQiOmZhbHNlLCJEYXRlRm9ybWF0Ijp7IiRyZWYiOiI2NTAifSwiV2Vla051bWJlcmluZyI6eyIkaWQiOiI2NTMiLCJGb3JtYXQiOjAsIklzVmlzaWJsZSI6ZmFsc2UsIkxhc3RLbm93blZpc2liaWxpdHlTdGF0ZSI6ZmFsc2V9LCJJZCI6IjJiMWJiOTFlLTMzMWQtNDJmNy1hMjE4LTI0MDExY2UwMjcwMCIsIkltcG9ydElkIjpudWxsLCJUaXRsZSI6Ikluc3RhbGwgUm91Z2ggRnJhbWluZyIsIk5vdGUiOm51bGwsIkh5cGVybGluayI6eyIkaWQiOiI2NTQiLCJBZGRyZXNzIjpudWxsLCJTdWJBZGRyZXNzIjpudWxsfSwiSXNDaGFuZ2VkIjpmYWxzZSwiSXNOZXciOmZhbHNlfSx7IiRpZCI6IjY1NSIsIkdyb3VwTmFtZSI6bnVsbCwiU3RhcnREYXRlIjoiMjAyMy0wMy0yMVQwMDowMDowMCIsIkVuZERhdGUiOiIyMDIzLTAzLTIyVDIzOjU5OjAwIiwiUGVyY2VudGFnZUNvbXBsZXRlIjpudWxsLCJTdHlsZSI6eyIkaWQiOiI2NTYiLCJTaGFwZSI6MCwiU2hhcGVUaGlja25lc3MiOjAsIkR1cmF0aW9uRm9ybWF0IjowLCJJbmNsdWRlTm9uV29ya2luZ0RheXNJbkR1cmF0aW9uIjpmYWxzZSwiUGVyY2VudGFnZUNvbXBsZXRlU3R5bGUiOnsiJGlkIjoiNjU3IiwiRm9udFNldHRpbmdzIjp7IiRpZCI6IjY1OCIsIkZvbnRTaXplIjo5LCJGb250TmFtZSI6IkNhbGlicmkiLCJJc0JvbGQiOmZhbHNlLCJJc0l0YWxpYyI6ZmFsc2UsIklzVW5kZXJsaW5lZCI6ZmFsc2UsIlBhcmVudFN0eWxlIjpudWxsfSwiQXV0b1NpemUiOjAsIkZvcmVncm91bmQiOnsiJGlkIjoiNjU5IiwiQ29sb3IiOnsiJGlkIjoiNjY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Y2MSIsIlRvcCI6MC4wLCJMZWZ0IjowLjAsIlJpZ2h0IjowLjAsIkJvdHRvbSI6MC4wfSwiUGFkZGluZyI6eyIkaWQiOiI2NjIiLCJUb3AiOjAuMCwiTGVmdCI6MC4wLCJSaWdodCI6MC4wLCJCb3R0b20iOjAuMH0sIkJhY2tncm91bmQiOnsiJGlkIjoiNjYzIiwiQ29sb3IiOnsiJGlkIjoiNjY0IiwiQSI6ODksIlIiOjAsIkciOjAsIkIiOjB9fSwiSXNWaXNpYmxlIjp0cnVlLCJXaWR0aCI6MC4wLCJIZWlnaHQiOjAuMCwiQm9yZGVyU3R5bGUiOnsiJGlkIjoiNjY1IiwiTGluZUNvbG9yIjpudWxsLCJMaW5lV2VpZ2h0IjowLjAsIkxpbmVUeXBlIjowLCJQYXJlbnRTdHlsZSI6bnVsbH0sIlBhcmVudFN0eWxlIjpudWxsfSwiRHVyYXRpb25TdHlsZSI6eyIkaWQiOiI2NjYiLCJGb250U2V0dGluZ3MiOnsiJGlkIjoiNjY3IiwiRm9udFNpemUiOjEwLCJGb250TmFtZSI6IkNhbGlicmkiLCJJc0JvbGQiOmZhbHNlLCJJc0l0YWxpYyI6ZmFsc2UsIklzVW5kZXJsaW5lZCI6ZmFsc2UsIlBhcmVudFN0eWxlIjpudWxsfSwiQXV0b1NpemUiOjAsIkZvcmVncm91bmQiOnsiJGlkIjoiNjY4IiwiQ29sb3IiOnsiJGlkIjoiNjY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cwIiwiVG9wIjowLjAsIkxlZnQiOjAuMCwiUmlnaHQiOjAuMCwiQm90dG9tIjowLjB9LCJQYWRkaW5nIjp7IiRpZCI6IjY3MSIsIlRvcCI6MC4wLCJMZWZ0IjowLjAsIlJpZ2h0IjowLjAsIkJvdHRvbSI6MC4wfSwiQmFja2dyb3VuZCI6eyIkaWQiOiI2NzIiLCJDb2xvciI6eyIkaWQiOiI2NzMiLCJBIjo4OSwiUiI6MCwiRyI6MCwiQiI6MH19LCJJc1Zpc2libGUiOnRydWUsIldpZHRoIjowLjAsIkhlaWdodCI6MC4wLCJCb3JkZXJTdHlsZSI6eyIkaWQiOiI2NzQiLCJMaW5lQ29sb3IiOm51bGwsIkxpbmVXZWlnaHQiOjAuMCwiTGluZVR5cGUiOjAsIlBhcmVudFN0eWxlIjpudWxsfSwiUGFyZW50U3R5bGUiOm51bGx9LCJIb3Jpem9udGFsQ29ubmVjdG9yU3R5bGUiOnsiJGlkIjoiNjc1IiwiTGluZUNvbG9yIjp7IiRpZCI6IjY3NiIsIiR0eXBlIjoiTkxSRS5Db21tb24uRG9tLlNvbGlkQ29sb3JCcnVzaCwgTkxSRS5Db21tb24iLCJDb2xvciI6eyIkaWQiOiI2NzciLCJBIjoyNTUsIlIiOjIwNCwiRyI6MjA0LCJCIjoyMDR9fSwiTGluZVdlaWdodCI6MS4wLCJMaW5lVHlwZSI6MCwiUGFyZW50U3R5bGUiOm51bGx9LCJWZXJ0aWNhbENvbm5lY3RvclN0eWxlIjp7IiRpZCI6IjY3OCIsIkxpbmVDb2xvciI6eyIkaWQiOiI2NzkiLCIkdHlwZSI6Ik5MUkUuQ29tbW9uLkRvbS5Tb2xpZENvbG9yQnJ1c2gsIE5MUkUuQ29tbW9uIiwiQ29sb3IiOnsiJGlkIjoiNjgwIiwiQSI6MjU1LCJSIjoyMDQsIkciOjIwNCwiQiI6MjA0fX0sIkxpbmVXZWlnaHQiOjAuMCwiTGluZVR5cGUiOjAsIlBhcmVudFN0eWxlIjpudWxsfSwiTWFyZ2luIjpudWxsLCJTdGFydERhdGVQb3NpdGlvbiI6NiwiRW5kRGF0ZVBvc2l0aW9uIjo2LCJEYXRlSXNWaXNpYmxlIjpmYWxzZSwiVGl0bGVQb3NpdGlvbiI6NSwiRHVyYXRpb25Qb3NpdGlvbiI6NiwiUGVyY2VudGFnZUNvbXBsZXRlZFBvc2l0aW9uIjoyLCJTcGFjaW5nIjo1LCJJc0JlbG93VGltZWJhbmQiOnRydWUsIlBlcmNlbnRhZ2VDb21wbGV0ZVNoYXBlT3BhY2l0eSI6MzUsIlNoYXBlU3R5bGUiOnsiJGlkIjoiNjgxIiwiTWFyZ2luIjp7IiRpZCI6IjY4MiIsIlRvcCI6MC4wLCJMZWZ0Ijo0LjAsIlJpZ2h0Ijo0LjAsIkJvdHRvbSI6MC4wfSwiUGFkZGluZyI6eyIkaWQiOiI2ODMiLCJUb3AiOjAuMCwiTGVmdCI6MC4wLCJSaWdodCI6MC4wLCJCb3R0b20iOjAuMH0sIkJhY2tncm91bmQiOnsiJGlkIjoiNjg0IiwiQ29sb3IiOnsiJGlkIjoiNjg1IiwiQSI6MjU1LCJSIjoyMzQsIkciOjIyLCJCIjozMH19LCJJc1Zpc2libGUiOnRydWUsIldpZHRoIjowLjAsIkhlaWdodCI6MT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VGl0bGVTdHlsZSI6eyIkaWQiOiI2ODkiLCJGb250U2V0dGluZ3MiOnsiJGlkIjoiNjkwIiwiRm9udFNpemUiOjEwLCJGb250TmFtZSI6IkFyaWFsIiwiSXNCb2xkIjp0cnVlLCJJc0l0YWxpYyI6ZmFsc2UsIklzVW5kZXJsaW5lZCI6ZmFsc2UsIlBhcmVudFN0eWxlIjpudWxsfSwiQXV0b1NpemUiOjAsIkZvcmVncm91bmQiOnsiJGlkIjoiNjkxIiwiQ29sb3IiOnsiJGlkIjoiNjky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2OTMiLCJUb3AiOjAuMCwiTGVmdCI6MC4wLCJSaWdodCI6MC4wLCJCb3R0b20iOjAuMH0sIlBhZGRpbmciOnsiJGlkIjoiNjk0IiwiVG9wIjowLjAsIkxlZnQiOjAuMCwiUmlnaHQiOjAuMCwiQm90dG9tIjowLjB9LCJCYWNrZ3JvdW5kIjp7IiRpZCI6IjY5NSIsIkNvbG9yIjp7IiRpZCI6IjY5NiIsIkEiOjAsIlIiOjI1NSwiRyI6MjU1LCJCIjoyNTV9fSwiSXNWaXNpYmxlIjp0cnVlLCJXaWR0aCI6MC4wLCJIZWlnaHQiOjAuMCwiQm9yZGVyU3R5bGUiOnsiJGlkIjoiNjk3IiwiTGluZUNvbG9yIjpudWxsLCJMaW5lV2VpZ2h0IjowLjAsIkxpbmVUeXBlIjowLCJQYXJlbnRTdHlsZSI6bnVsbH0sIlBhcmVudFN0eWxlIjpudWxsfSwiRGF0ZVN0eWxlIjp7IiRpZCI6IjY5OCIsIkZvbnRTZXR0aW5ncyI6eyIkaWQiOiI2OTkiLCJGb250U2l6ZSI6OSwiRm9udE5hbWUiOiJDYWxpYnJpIiwiSXNCb2xkIjpmYWxzZSwiSXNJdGFsaWMiOmZhbHNlLCJJc1VuZGVybGluZWQiOmZhbHNlLCJQYXJlbnRTdHlsZSI6bnVsbH0sIkF1dG9TaXplIjowLCJGb3JlZ3JvdW5kIjp7IiRpZCI6IjcwMCIsIkNvbG9yIjp7IiRpZCI6Ijcw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AyIiwiVG9wIjowLjAsIkxlZnQiOjAuMCwiUmlnaHQiOjAuMCwiQm90dG9tIjowLjB9LCJQYWRkaW5nIjp7IiRpZCI6IjcwMyIsIlRvcCI6MC4wLCJMZWZ0IjowLjAsIlJpZ2h0IjowLjAsIkJvdHRvbSI6MC4wfSwiQmFja2dyb3VuZCI6eyIkaWQiOiI3MDQiLCJDb2xvciI6eyIkaWQiOiI3MDUiLCJBIjo4OSwiUiI6MCwiRyI6MCwiQiI6MH19LCJJc1Zpc2libGUiOnRydWUsIldpZHRoIjowLjAsIkhlaWdodCI6MC4wLCJCb3JkZXJTdHlsZSI6eyIkaWQiOiI3MDYiLCJMaW5lQ29sb3IiOm51bGwsIkxpbmVXZWlnaHQiOjAuMCwiTGluZVR5cGUiOjAsIlBhcmVudFN0eWxlIjpudWxsfSwiUGFyZW50U3R5bGUiOm51bGx9LCJEYXRlRm9ybWF0Ijp7IiRpZCI6Ijcw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wOCIsIkRhdGVQYXJ0SXNWaXNpYmxlIjpmYWxzZSwiVGltZVBhcnRJc1Zpc2libGUiOmZhbHNlfX0sIldlZWtOdW1iZXJpbmciOnsiJGlkIjoiNzA5IiwiRm9ybWF0IjowLCJJc1Zpc2libGUiOmZhbHNlLCJMYXN0S25vd25WaXNpYmlsaXR5U3RhdGUiOmZhbHNlfSwiSXNWaXNpYmxlIjp0cnVlLCJQYXJlbnRTdHlsZSI6bnVsbH0sIkluZGV4Ijo3LCJTbWFydER1cmF0aW9uQWN0aXZhdGVkIjpmYWxzZSwiRGF0ZUZvcm1hdCI6eyIkcmVmIjoiNzA3In0sIldlZWtOdW1iZXJpbmciOnsiJGlkIjoiNzEwIiwiRm9ybWF0IjowLCJJc1Zpc2libGUiOmZhbHNlLCJMYXN0S25vd25WaXNpYmlsaXR5U3RhdGUiOmZhbHNlfSwiSWQiOiI1MjU0MjgzMS1iZTM1LTQyNTUtOWI1ZS1hMDQ1MTEzYmU5MDMiLCJJbXBvcnRJZCI6bnVsbCwiVGl0bGUiOiJTaGVhdGhpbmciLCJOb3RlIjpudWxsLCJIeXBlcmxpbmsiOnsiJGlkIjoiNzExIiwiQWRkcmVzcyI6bnVsbCwiU3ViQWRkcmVzcyI6bnVsbH0sIklzQ2hhbmdlZCI6ZmFsc2UsIklzTmV3IjpmYWxzZX0seyIkaWQiOiI3MTIiLCJHcm91cE5hbWUiOm51bGwsIlN0YXJ0RGF0ZSI6IjIwMjMtMDMtMjFUMDA6MDA6MDAiLCJFbmREYXRlIjoiMjAyMy0wMy0yOVQyMzo1OTowMCIsIlBlcmNlbnRhZ2VDb21wbGV0ZSI6bnVsbCwiU3R5bGUiOnsiJGlkIjoiNzEzIiwiU2hhcGUiOjAsIlNoYXBlVGhpY2tuZXNzIjowLCJEdXJhdGlvbkZvcm1hdCI6MCwiSW5jbHVkZU5vbldvcmtpbmdEYXlzSW5EdXJhdGlvbiI6ZmFsc2UsIlBlcmNlbnRhZ2VDb21wbGV0ZVN0eWxlIjp7IiRpZCI6IjcxNCIsIkZvbnRTZXR0aW5ncyI6eyIkaWQiOiI3MTUiLCJGb250U2l6ZSI6OSwiRm9udE5hbWUiOiJDYWxpYnJpIiwiSXNCb2xkIjpmYWxzZSwiSXNJdGFsaWMiOmZhbHNlLCJJc1VuZGVybGluZWQiOmZhbHNlLCJQYXJlbnRTdHlsZSI6bnVsbH0sIkF1dG9TaXplIjowLCJGb3JlZ3JvdW5kIjp7IiRpZCI6IjcxNiIsIkNvbG9yIjp7IiRpZCI6Ijcx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3MTgiLCJUb3AiOjAuMCwiTGVmdCI6MC4wLCJSaWdodCI6MC4wLCJCb3R0b20iOjAuMH0sIlBhZGRpbmciOnsiJGlkIjoiNzE5IiwiVG9wIjowLjAsIkxlZnQiOjAuMCwiUmlnaHQiOjAuMCwiQm90dG9tIjowLjB9LCJCYWNrZ3JvdW5kIjp7IiRpZCI6IjcyMCIsIkNvbG9yIjp7IiRpZCI6IjcyMSIsIkEiOjg5LCJSIjowLCJHIjowLCJCIjowfX0sIklzVmlzaWJsZSI6dHJ1ZSwiV2lkdGgiOjAuMCwiSGVpZ2h0IjowLjAsIkJvcmRlclN0eWxlIjp7IiRpZCI6IjcyMiIsIkxpbmVDb2xvciI6bnVsbCwiTGluZVdlaWdodCI6MC4wLCJMaW5lVHlwZSI6MCwiUGFyZW50U3R5bGUiOm51bGx9LCJQYXJlbnRTdHlsZSI6bnVsbH0sIkR1cmF0aW9uU3R5bGUiOnsiJGlkIjoiNzIzIiwiRm9udFNldHRpbmdzIjp7IiRpZCI6IjcyNCIsIkZvbnRTaXplIjoxMCwiRm9udE5hbWUiOiJDYWxpYnJpIiwiSXNCb2xkIjpmYWxzZSwiSXNJdGFsaWMiOmZhbHNlLCJJc1VuZGVybGluZWQiOmZhbHNlLCJQYXJlbnRTdHlsZSI6bnVsbH0sIkF1dG9TaXplIjowLCJGb3JlZ3JvdW5kIjp7IiRpZCI6IjcyNSIsIkNvbG9yIjp7IiRpZCI6Ijcy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yNyIsIlRvcCI6MC4wLCJMZWZ0IjowLjAsIlJpZ2h0IjowLjAsIkJvdHRvbSI6MC4wfSwiUGFkZGluZyI6eyIkaWQiOiI3MjgiLCJUb3AiOjAuMCwiTGVmdCI6MC4wLCJSaWdodCI6MC4wLCJCb3R0b20iOjAuMH0sIkJhY2tncm91bmQiOnsiJGlkIjoiNzI5IiwiQ29sb3IiOnsiJGlkIjoiNzMwIiwiQSI6ODksIlIiOjAsIkciOjAsIkIiOjB9fSwiSXNWaXNpYmxlIjp0cnVlLCJXaWR0aCI6MC4wLCJIZWlnaHQiOjAuMCwiQm9yZGVyU3R5bGUiOnsiJGlkIjoiNzMxIiwiTGluZUNvbG9yIjpudWxsLCJMaW5lV2VpZ2h0IjowLjAsIkxpbmVUeXBlIjowLCJQYXJlbnRTdHlsZSI6bnVsbH0sIlBhcmVudFN0eWxlIjpudWxsfSwiSG9yaXpvbnRhbENvbm5lY3RvclN0eWxlIjp7IiRpZCI6IjczMiIsIkxpbmVDb2xvciI6eyIkaWQiOiI3MzMiLCIkdHlwZSI6Ik5MUkUuQ29tbW9uLkRvbS5Tb2xpZENvbG9yQnJ1c2gsIE5MUkUuQ29tbW9uIiwiQ29sb3IiOnsiJGlkIjoiNzM0IiwiQSI6MjU1LCJSIjoyMDQsIkciOjIwNCwiQiI6MjA0fX0sIkxpbmVXZWlnaHQiOjEuMCwiTGluZVR5cGUiOjAsIlBhcmVudFN0eWxlIjpudWxsfSwiVmVydGljYWxDb25uZWN0b3JTdHlsZSI6eyIkaWQiOiI3MzUiLCJMaW5lQ29sb3IiOnsiJGlkIjoiNzM2IiwiJHR5cGUiOiJOTFJFLkNvbW1vbi5Eb20uU29saWRDb2xvckJydXNoLCBOTFJFLkNvbW1vbiIsIkNvbG9yIjp7IiRpZCI6IjczNyIsIkEiOjI1NSwiUiI6MjA0LCJHIjoyMDQsIkIiOjIwNH19LCJMaW5lV2VpZ2h0IjowLjAsIkxpbmVUeXBlIjowLCJQYXJlbnRTdHlsZSI6bnVsbH0sIk1hcmdpbiI6bnVsbCwiU3RhcnREYXRlUG9zaXRpb24iOjYsIkVuZERhdGVQb3NpdGlvbiI6NiwiRGF0ZUlzVmlzaWJsZSI6ZmFsc2UsIlRpdGxlUG9zaXRpb24iOjUsIkR1cmF0aW9uUG9zaXRpb24iOjYsIlBlcmNlbnRhZ2VDb21wbGV0ZWRQb3NpdGlvbiI6MiwiU3BhY2luZyI6NSwiSXNCZWxvd1RpbWViYW5kIjp0cnVlLCJQZXJjZW50YWdlQ29tcGxldGVTaGFwZU9wYWNpdHkiOjM1LCJTaGFwZVN0eWxlIjp7IiRpZCI6IjczOCIsIk1hcmdpbiI6eyIkaWQiOiI3MzkiLCJUb3AiOjAuMCwiTGVmdCI6NC4wLCJSaWdodCI6NC4wLCJCb3R0b20iOjAuMH0sIlBhZGRpbmciOnsiJGlkIjoiNzQwIiwiVG9wIjowLjAsIkxlZnQiOjAuMCwiUmlnaHQiOjAuMCwiQm90dG9tIjowLjB9LCJCYWNrZ3JvdW5kIjp7IiRpZCI6Ijc0MSIsIkNvbG9yIjp7IiRpZCI6Ijc0MiIsIkEiOjI1NSwiUiI6MTUwLCJHIjoyMTQsIkIiOjY2fX0sIklzVmlzaWJsZSI6dHJ1ZSwiV2lkdGgiOjAuMCwiSGVpZ2h0IjoxMC4wLCJCb3JkZXJTdHlsZSI6eyIkaWQiOiI3NDMiLCJMaW5lQ29sb3IiOnsiJGlkIjoiNzQ0IiwiJHR5cGUiOiJOTFJFLkNvbW1vbi5Eb20uU29saWRDb2xvckJydXNoLCBOTFJFLkNvbW1vbiIsIkNvbG9yIjp7IiRpZCI6Ijc0NSIsIkEiOjI1NSwiUiI6MjU1LCJHIjowLCJCIjowfX0sIkxpbmVXZWlnaHQiOjAuMCwiTGluZVR5cGUiOjAsIlBhcmVudFN0eWxlIjpudWxsfSwiUGFyZW50U3R5bGUiOm51bGx9LCJUaXRsZVN0eWxlIjp7IiRpZCI6Ijc0NiIsIkZvbnRTZXR0aW5ncyI6eyIkaWQiOiI3NDciLCJGb250U2l6ZSI6MTAsIkZvbnROYW1lIjoiQXJpYWwiLCJJc0JvbGQiOnRydWUsIklzSXRhbGljIjpmYWxzZSwiSXNVbmRlcmxpbmVkIjpmYWxzZSwiUGFyZW50U3R5bGUiOm51bGx9LCJBdXRvU2l6ZSI6MCwiRm9yZWdyb3VuZCI6eyIkaWQiOiI3NDgiLCJDb2xvciI6eyIkaWQiOiI3ND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UwIiwiVG9wIjowLjAsIkxlZnQiOjAuMCwiUmlnaHQiOjAuMCwiQm90dG9tIjowLjB9LCJQYWRkaW5nIjp7IiRpZCI6Ijc1MSIsIlRvcCI6MC4wLCJMZWZ0IjowLjAsIlJpZ2h0IjowLjAsIkJvdHRvbSI6MC4wfSwiQmFja2dyb3VuZCI6eyIkaWQiOiI3NTIiLCJDb2xvciI6eyIkaWQiOiI3NTMiLCJBIjowLCJSIjoyNTUsIkciOjI1NSwiQiI6MjU1fX0sIklzVmlzaWJsZSI6dHJ1ZSwiV2lkdGgiOjAuMCwiSGVpZ2h0IjowLjAsIkJvcmRlclN0eWxlIjp7IiRpZCI6Ijc1NCIsIkxpbmVDb2xvciI6bnVsbCwiTGluZVdlaWdodCI6MC4wLCJMaW5lVHlwZSI6MCwiUGFyZW50U3R5bGUiOm51bGx9LCJQYXJlbnRTdHlsZSI6bnVsbH0sIkRhdGVTdHlsZSI6eyIkaWQiOiI3NTUiLCJGb250U2V0dGluZ3MiOnsiJGlkIjoiNzU2IiwiRm9udFNpemUiOjksIkZvbnROYW1lIjoiQ2FsaWJyaSIsIklzQm9sZCI6ZmFsc2UsIklzSXRhbGljIjpmYWxzZSwiSXNVbmRlcmxpbmVkIjpmYWxzZSwiUGFyZW50U3R5bGUiOm51bGx9LCJBdXRvU2l6ZSI6MCwiRm9yZWdyb3VuZCI6eyIkaWQiOiI3NTciLCJDb2xvciI6eyIkaWQiOiI3NT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1OSIsIlRvcCI6MC4wLCJMZWZ0IjowLjAsIlJpZ2h0IjowLjAsIkJvdHRvbSI6MC4wfSwiUGFkZGluZyI6eyIkaWQiOiI3NjAiLCJUb3AiOjAuMCwiTGVmdCI6MC4wLCJSaWdodCI6MC4wLCJCb3R0b20iOjAuMH0sIkJhY2tncm91bmQiOnsiJGlkIjoiNzYxIiwiQ29sb3IiOnsiJGlkIjoiNzYyIiwiQSI6ODksIlIiOjAsIkciOjAsIkIiOjB9fSwiSXNWaXNpYmxlIjp0cnVlLCJXaWR0aCI6MC4wLCJIZWlnaHQiOjAuMCwiQm9yZGVyU3R5bGUiOnsiJGlkIjoiNzYzIiwiTGluZUNvbG9yIjpudWxsLCJMaW5lV2VpZ2h0IjowLjAsIkxpbmVUeXBlIjowLCJQYXJlbnRTdHlsZSI6bnVsbH0sIlBhcmVudFN0eWxlIjpudWxsfSwiRGF0ZUZvcm1hdCI6eyIkaWQiOiI3Nj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NjUiLCJEYXRlUGFydElzVmlzaWJsZSI6ZmFsc2UsIlRpbWVQYXJ0SXNWaXNpYmxlIjpmYWxzZX19LCJXZWVrTnVtYmVyaW5nIjp7IiRpZCI6Ijc2NiIsIkZvcm1hdCI6MCwiSXNWaXNpYmxlIjpmYWxzZSwiTGFzdEtub3duVmlzaWJpbGl0eVN0YXRlIjpmYWxzZX0sIklzVmlzaWJsZSI6dHJ1ZSwiUGFyZW50U3R5bGUiOm51bGx9LCJJbmRleCI6OCwiU21hcnREdXJhdGlvbkFjdGl2YXRlZCI6ZmFsc2UsIkRhdGVGb3JtYXQiOnsiJHJlZiI6Ijc2NCJ9LCJXZWVrTnVtYmVyaW5nIjp7IiRpZCI6Ijc2NyIsIkZvcm1hdCI6MCwiSXNWaXNpYmxlIjpmYWxzZSwiTGFzdEtub3duVmlzaWJpbGl0eVN0YXRlIjpmYWxzZX0sIklkIjoiNzMwODk4NjgtNzM4NS00YzJmLWJhNjYtMTNjZWQ4ODc4YzdkIiwiSW1wb3J0SWQiOm51bGwsIlRpdGxlIjoiU2V0IFJvb2YgVHJ1c3NlcyIsIk5vdGUiOm51bGwsIkh5cGVybGluayI6eyIkaWQiOiI3NjgiLCJBZGRyZXNzIjpudWxsLCJTdWJBZGRyZXNzIjpudWxsfSwiSXNDaGFuZ2VkIjpmYWxzZSwiSXNOZXciOmZhbHNlfSx7IiRpZCI6Ijc2OSIsIkdyb3VwTmFtZSI6bnVsbCwiU3RhcnREYXRlIjoiMjAyMy0wMy0xNVQwMDowMDowMCIsIkVuZERhdGUiOiIyMDIzLTAzLTI5VDIzOjU5OjAwIiwiUGVyY2VudGFnZUNvbXBsZXRlIjpudWxsLCJTdHlsZSI6eyIkaWQiOiI3NzAiLCJTaGFwZSI6MCwiU2hhcGVUaGlja25lc3MiOjAsIkR1cmF0aW9uRm9ybWF0IjowLCJJbmNsdWRlTm9uV29ya2luZ0RheXNJbkR1cmF0aW9uIjpmYWxzZSwiUGVyY2VudGFnZUNvbXBsZXRlU3R5bGUiOnsiJGlkIjoiNzcxIiwiRm9udFNldHRpbmdzIjp7IiRpZCI6Ijc3MiIsIkZvbnRTaXplIjo5LCJGb250TmFtZSI6IkNhbGlicmkiLCJJc0JvbGQiOmZhbHNlLCJJc0l0YWxpYyI6ZmFsc2UsIklzVW5kZXJsaW5lZCI6ZmFsc2UsIlBhcmVudFN0eWxlIjpudWxsfSwiQXV0b1NpemUiOjAsIkZvcmVncm91bmQiOnsiJGlkIjoiNzczIiwiQ29sb3IiOnsiJGlkIjoiNzc0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c3NSIsIlRvcCI6MC4wLCJMZWZ0IjowLjAsIlJpZ2h0IjowLjAsIkJvdHRvbSI6MC4wfSwiUGFkZGluZyI6eyIkaWQiOiI3NzYiLCJUb3AiOjAuMCwiTGVmdCI6MC4wLCJSaWdodCI6MC4wLCJCb3R0b20iOjAuMH0sIkJhY2tncm91bmQiOnsiJGlkIjoiNzc3IiwiQ29sb3IiOnsiJGlkIjoiNzc4IiwiQSI6ODksIlIiOjAsIkciOjAsIkIiOjB9fSwiSXNWaXNpYmxlIjp0cnVlLCJXaWR0aCI6MC4wLCJIZWlnaHQiOjAuMCwiQm9yZGVyU3R5bGUiOnsiJGlkIjoiNzc5IiwiTGluZUNvbG9yIjpudWxsLCJMaW5lV2VpZ2h0IjowLjAsIkxpbmVUeXBlIjowLCJQYXJlbnRTdHlsZSI6bnVsbH0sIlBhcmVudFN0eWxlIjpudWxsfSwiRHVyYXRpb25TdHlsZSI6eyIkaWQiOiI3ODAiLCJGb250U2V0dGluZ3MiOnsiJGlkIjoiNzgxIiwiRm9udFNpemUiOjEwLCJGb250TmFtZSI6IkNhbGlicmkiLCJJc0JvbGQiOmZhbHNlLCJJc0l0YWxpYyI6ZmFsc2UsIklzVW5kZXJsaW5lZCI6ZmFsc2UsIlBhcmVudFN0eWxlIjpudWxsfSwiQXV0b1NpemUiOjAsIkZvcmVncm91bmQiOnsiJGlkIjoiNzgyIiwiQ29sb3IiOnsiJGlkIjoiNzg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g0IiwiVG9wIjowLjAsIkxlZnQiOjAuMCwiUmlnaHQiOjAuMCwiQm90dG9tIjowLjB9LCJQYWRkaW5nIjp7IiRpZCI6Ijc4NSIsIlRvcCI6MC4wLCJMZWZ0IjowLjAsIlJpZ2h0IjowLjAsIkJvdHRvbSI6MC4wfSwiQmFja2dyb3VuZCI6eyIkaWQiOiI3ODYiLCJDb2xvciI6eyIkaWQiOiI3ODciLCJBIjo4OSwiUiI6MCwiRyI6MCwiQiI6MH19LCJJc1Zpc2libGUiOnRydWUsIldpZHRoIjowLjAsIkhlaWdodCI6MC4wLCJCb3JkZXJTdHlsZSI6eyIkaWQiOiI3ODgiLCJMaW5lQ29sb3IiOm51bGwsIkxpbmVXZWlnaHQiOjAuMCwiTGluZVR5cGUiOjAsIlBhcmVudFN0eWxlIjpudWxsfSwiUGFyZW50U3R5bGUiOm51bGx9LCJIb3Jpem9udGFsQ29ubmVjdG9yU3R5bGUiOnsiJGlkIjoiNzg5IiwiTGluZUNvbG9yIjp7IiRpZCI6Ijc5MCIsIiR0eXBlIjoiTkxSRS5Db21tb24uRG9tLlNvbGlkQ29sb3JCcnVzaCwgTkxSRS5Db21tb24iLCJDb2xvciI6eyIkaWQiOiI3OTEiLCJBIjoyNTUsIlIiOjIwNCwiRyI6MjA0LCJCIjoyMDR9fSwiTGluZVdlaWdodCI6MS4wLCJMaW5lVHlwZSI6MCwiUGFyZW50U3R5bGUiOm51bGx9LCJWZXJ0aWNhbENvbm5lY3RvclN0eWxlIjp7IiRpZCI6Ijc5MiIsIkxpbmVDb2xvciI6eyIkaWQiOiI3OTMiLCIkdHlwZSI6Ik5MUkUuQ29tbW9uLkRvbS5Tb2xpZENvbG9yQnJ1c2gsIE5MUkUuQ29tbW9uIiwiQ29sb3IiOnsiJGlkIjoiNzk0IiwiQSI6MjU1LCJSIjoyMDQsIkciOjIwNCwiQiI6MjA0fX0sIkxpbmVXZWlnaHQiOjAuMCwiTGluZVR5cGUiOjAsIlBhcmVudFN0eWxlIjpudWxsfSwiTWFyZ2luIjpudWxsLCJTdGFydERhdGVQb3NpdGlvbiI6NiwiRW5kRGF0ZVBvc2l0aW9uIjo2LCJEYXRlSXNWaXNpYmxlIjpmYWxzZSwiVGl0bGVQb3NpdGlvbiI6NSwiRHVyYXRpb25Qb3NpdGlvbiI6NiwiUGVyY2VudGFnZUNvbXBsZXRlZFBvc2l0aW9uIjoyLCJTcGFjaW5nIjo1LCJJc0JlbG93VGltZWJhbmQiOnRydWUsIlBlcmNlbnRhZ2VDb21wbGV0ZVNoYXBlT3BhY2l0eSI6MzUsIlNoYXBlU3R5bGUiOnsiJGlkIjoiNzk1IiwiTWFyZ2luIjp7IiRpZCI6Ijc5NiIsIlRvcCI6MC4wLCJMZWZ0Ijo0LjAsIlJpZ2h0Ijo0LjAsIkJvdHRvbSI6MC4wfSwiUGFkZGluZyI6eyIkaWQiOiI3OTciLCJUb3AiOjAuMCwiTGVmdCI6MC4wLCJSaWdodCI6MC4wLCJCb3R0b20iOjAuMH0sIkJhY2tncm91bmQiOnsiJGlkIjoiNzk4IiwiQ29sb3IiOnsiJGlkIjoiNzk5IiwiQSI6MjU1LCJSIjoxNTAsIkciOjIxNCwiQiI6NjZ9fSwiSXNWaXNpYmxlIjp0cnVlLCJXaWR0aCI6MC4wLCJIZWlnaHQiOjEwLjAsIkJvcmRlclN0eWxlIjp7IiRpZCI6IjgwMCIsIkxpbmVDb2xvciI6eyIkaWQiOiI4MDEiLCIkdHlwZSI6Ik5MUkUuQ29tbW9uLkRvbS5Tb2xpZENvbG9yQnJ1c2gsIE5MUkUuQ29tbW9uIiwiQ29sb3IiOnsiJGlkIjoiODAyIiwiQSI6MjU1LCJSIjoyNTUsIkciOjAsIkIiOjB9fSwiTGluZVdlaWdodCI6MC4wLCJMaW5lVHlwZSI6MCwiUGFyZW50U3R5bGUiOm51bGx9LCJQYXJlbnRTdHlsZSI6bnVsbH0sIlRpdGxlU3R5bGUiOnsiJGlkIjoiODAzIiwiRm9udFNldHRpbmdzIjp7IiRpZCI6IjgwNCIsIkZvbnRTaXplIjoxMCwiRm9udE5hbWUiOiJBcmlhbCIsIklzQm9sZCI6dHJ1ZSwiSXNJdGFsaWMiOmZhbHNlLCJJc1VuZGVybGluZWQiOmZhbHNlLCJQYXJlbnRTdHlsZSI6bnVsbH0sIkF1dG9TaXplIjowLCJGb3JlZ3JvdW5kIjp7IiRpZCI6IjgwNSIsIkNvbG9yIjp7IiRpZCI6Ijgw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4MDciLCJUb3AiOjAuMCwiTGVmdCI6MC4wLCJSaWdodCI6MC4wLCJCb3R0b20iOjAuMH0sIlBhZGRpbmciOnsiJGlkIjoiODA4IiwiVG9wIjowLjAsIkxlZnQiOjAuMCwiUmlnaHQiOjAuMCwiQm90dG9tIjowLjB9LCJCYWNrZ3JvdW5kIjp7IiRpZCI6IjgwOSIsIkNvbG9yIjp7IiRpZCI6IjgxMCIsIkEiOjAsIlIiOjI1NSwiRyI6MjU1LCJCIjoyNTV9fSwiSXNWaXNpYmxlIjp0cnVlLCJXaWR0aCI6MC4wLCJIZWlnaHQiOjAuMCwiQm9yZGVyU3R5bGUiOnsiJGlkIjoiODExIiwiTGluZUNvbG9yIjpudWxsLCJMaW5lV2VpZ2h0IjowLjAsIkxpbmVUeXBlIjowLCJQYXJlbnRTdHlsZSI6bnVsbH0sIlBhcmVudFN0eWxlIjpudWxsfSwiRGF0ZVN0eWxlIjp7IiRpZCI6IjgxMiIsIkZvbnRTZXR0aW5ncyI6eyIkaWQiOiI4MTMiLCJGb250U2l6ZSI6OSwiRm9udE5hbWUiOiJDYWxpYnJpIiwiSXNCb2xkIjpmYWxzZSwiSXNJdGFsaWMiOmZhbHNlLCJJc1VuZGVybGluZWQiOmZhbHNlLCJQYXJlbnRTdHlsZSI6bnVsbH0sIkF1dG9TaXplIjowLCJGb3JlZ3JvdW5kIjp7IiRpZCI6IjgxNCIsIkNvbG9yIjp7IiRpZCI6Ijgx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E2IiwiVG9wIjowLjAsIkxlZnQiOjAuMCwiUmlnaHQiOjAuMCwiQm90dG9tIjowLjB9LCJQYWRkaW5nIjp7IiRpZCI6IjgxNyIsIlRvcCI6MC4wLCJMZWZ0IjowLjAsIlJpZ2h0IjowLjAsIkJvdHRvbSI6MC4wfSwiQmFja2dyb3VuZCI6eyIkaWQiOiI4MTgiLCJDb2xvciI6eyIkaWQiOiI4MTkiLCJBIjo4OSwiUiI6MCwiRyI6MCwiQiI6MH19LCJJc1Zpc2libGUiOnRydWUsIldpZHRoIjowLjAsIkhlaWdodCI6MC4wLCJCb3JkZXJTdHlsZSI6eyIkaWQiOiI4MjAiLCJMaW5lQ29sb3IiOm51bGwsIkxpbmVXZWlnaHQiOjAuMCwiTGluZVR5cGUiOjAsIlBhcmVudFN0eWxlIjpudWxsfSwiUGFyZW50U3R5bGUiOm51bGx9LCJEYXRlRm9ybWF0Ijp7IiRpZCI6Ijgy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yMiIsIkRhdGVQYXJ0SXNWaXNpYmxlIjpmYWxzZSwiVGltZVBhcnRJc1Zpc2libGUiOmZhbHNlfX0sIldlZWtOdW1iZXJpbmciOnsiJGlkIjoiODIzIiwiRm9ybWF0IjowLCJJc1Zpc2libGUiOmZhbHNlLCJMYXN0S25vd25WaXNpYmlsaXR5U3RhdGUiOmZhbHNlfSwiSXNWaXNpYmxlIjp0cnVlLCJQYXJlbnRTdHlsZSI6bnVsbH0sIkluZGV4Ijo5LCJTbWFydER1cmF0aW9uQWN0aXZhdGVkIjpmYWxzZSwiRGF0ZUZvcm1hdCI6eyIkcmVmIjoiODIxIn0sIldlZWtOdW1iZXJpbmciOnsiJGlkIjoiODI0IiwiRm9ybWF0IjowLCJJc1Zpc2libGUiOmZhbHNlLCJMYXN0S25vd25WaXNpYmlsaXR5U3RhdGUiOmZhbHNlfSwiSWQiOiI3ZjQ0ZDcwYi0wMmRiLTRkNzktYWNhNy1mYTViNDFkNzQ0NWEiLCJJbXBvcnRJZCI6bnVsbCwiVGl0bGUiOiJXaW5kb3dzIiwiTm90ZSI6bnVsbCwiSHlwZXJsaW5rIjp7IiRpZCI6IjgyNSIsIkFkZHJlc3MiOm51bGwsIlN1YkFkZHJlc3MiOm51bGx9LCJJc0NoYW5nZWQiOmZhbHNlLCJJc05ldyI6ZmFsc2V9LHsiJGlkIjoiODI2IiwiR3JvdXBOYW1lIjpudWxsLCJTdGFydERhdGUiOiIyMDIzLTAzLTE1VDAwOjAwOjAwIiwiRW5kRGF0ZSI6IjIwMjMtMDMtMjlUMjM6NTk6MDAiLCJQZXJjZW50YWdlQ29tcGxldGUiOm51bGwsIlN0eWxlIjp7IiRpZCI6IjgyNyIsIlNoYXBlIjowLCJTaGFwZVRoaWNrbmVzcyI6MCwiRHVyYXRpb25Gb3JtYXQiOjAsIkluY2x1ZGVOb25Xb3JraW5nRGF5c0luRHVyYXRpb24iOmZhbHNlLCJQZXJjZW50YWdlQ29tcGxldGVTdHlsZSI6eyIkaWQiOiI4MjgiLCJGb250U2V0dGluZ3MiOnsiJGlkIjoiODI5IiwiRm9udFNpemUiOjksIkZvbnROYW1lIjoiQ2FsaWJyaSIsIklzQm9sZCI6ZmFsc2UsIklzSXRhbGljIjpmYWxzZSwiSXNVbmRlcmxpbmVkIjpmYWxzZSwiUGFyZW50U3R5bGUiOm51bGx9LCJBdXRvU2l6ZSI6MCwiRm9yZWdyb3VuZCI6eyIkaWQiOiI4MzAiLCJDb2xvciI6eyIkaWQiOiI4Mz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DMyIiwiVG9wIjowLjAsIkxlZnQiOjAuMCwiUmlnaHQiOjAuMCwiQm90dG9tIjowLjB9LCJQYWRkaW5nIjp7IiRpZCI6IjgzMyIsIlRvcCI6MC4wLCJMZWZ0IjowLjAsIlJpZ2h0IjowLjAsIkJvdHRvbSI6MC4wfSwiQmFja2dyb3VuZCI6eyIkaWQiOiI4MzQiLCJDb2xvciI6eyIkaWQiOiI4MzUiLCJBIjo4OSwiUiI6MCwiRyI6MCwiQiI6MH19LCJJc1Zpc2libGUiOnRydWUsIldpZHRoIjowLjAsIkhlaWdodCI6MC4wLCJCb3JkZXJTdHlsZSI6eyIkaWQiOiI4MzYiLCJMaW5lQ29sb3IiOm51bGwsIkxpbmVXZWlnaHQiOjAuMCwiTGluZVR5cGUiOjAsIlBhcmVudFN0eWxlIjpudWxsfSwiUGFyZW50U3R5bGUiOm51bGx9LCJEdXJhdGlvblN0eWxlIjp7IiRpZCI6IjgzNyIsIkZvbnRTZXR0aW5ncyI6eyIkaWQiOiI4MzgiLCJGb250U2l6ZSI6MTAsIkZvbnROYW1lIjoiQ2FsaWJyaSIsIklzQm9sZCI6ZmFsc2UsIklzSXRhbGljIjpmYWxzZSwiSXNVbmRlcmxpbmVkIjpmYWxzZSwiUGFyZW50U3R5bGUiOm51bGx9LCJBdXRvU2l6ZSI6MCwiRm9yZWdyb3VuZCI6eyIkaWQiOiI4MzkiLCJDb2xvciI6eyIkaWQiOiI4ND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NDEiLCJUb3AiOjAuMCwiTGVmdCI6MC4wLCJSaWdodCI6MC4wLCJCb3R0b20iOjAuMH0sIlBhZGRpbmciOnsiJGlkIjoiODQyIiwiVG9wIjowLjAsIkxlZnQiOjAuMCwiUmlnaHQiOjAuMCwiQm90dG9tIjowLjB9LCJCYWNrZ3JvdW5kIjp7IiRpZCI6Ijg0MyIsIkNvbG9yIjp7IiRpZCI6Ijg0NCIsIkEiOjg5LCJSIjowLCJHIjowLCJCIjowfX0sIklzVmlzaWJsZSI6dHJ1ZSwiV2lkdGgiOjAuMCwiSGVpZ2h0IjowLjAsIkJvcmRlclN0eWxlIjp7IiRpZCI6Ijg0NSIsIkxpbmVDb2xvciI6bnVsbCwiTGluZVdlaWdodCI6MC4wLCJMaW5lVHlwZSI6MCwiUGFyZW50U3R5bGUiOm51bGx9LCJQYXJlbnRTdHlsZSI6bnVsbH0sIkhvcml6b250YWxDb25uZWN0b3JTdHlsZSI6eyIkaWQiOiI4NDYiLCJMaW5lQ29sb3IiOnsiJGlkIjoiODQ3IiwiJHR5cGUiOiJOTFJFLkNvbW1vbi5Eb20uU29saWRDb2xvckJydXNoLCBOTFJFLkNvbW1vbiIsIkNvbG9yIjp7IiRpZCI6Ijg0OCIsIkEiOjI1NSwiUiI6MjA0LCJHIjoyMDQsIkIiOjIwNH19LCJMaW5lV2VpZ2h0IjoxLjAsIkxpbmVUeXBlIjowLCJQYXJlbnRTdHlsZSI6bnVsbH0sIlZlcnRpY2FsQ29ubmVjdG9yU3R5bGUiOnsiJGlkIjoiODQ5IiwiTGluZUNvbG9yIjp7IiRpZCI6Ijg1MCIsIiR0eXBlIjoiTkxSRS5Db21tb24uRG9tLlNvbGlkQ29sb3JCcnVzaCwgTkxSRS5Db21tb24iLCJDb2xvciI6eyIkaWQiOiI4NTEiLCJBIjoyNTUsIlIiOjIwNCwiRyI6MjA0LCJCIjoyMDR9fSwiTGluZVdlaWdodCI6MC4wLCJMaW5lVHlwZSI6MCwiUGFyZW50U3R5bGUiOm51bGx9LCJNYXJnaW4iOm51bGwsIlN0YXJ0RGF0ZVBvc2l0aW9uIjo2LCJFbmREYXRlUG9zaXRpb24iOjYsIkRhdGVJc1Zpc2libGUiOmZhbHNlLCJUaXRsZVBvc2l0aW9uIjo1LCJEdXJhdGlvblBvc2l0aW9uIjo2LCJQZXJjZW50YWdlQ29tcGxldGVkUG9zaXRpb24iOjIsIlNwYWNpbmciOjUsIklzQmVsb3dUaW1lYmFuZCI6dHJ1ZSwiUGVyY2VudGFnZUNvbXBsZXRlU2hhcGVPcGFjaXR5IjozNSwiU2hhcGVTdHlsZSI6eyIkaWQiOiI4NTIiLCJNYXJnaW4iOnsiJGlkIjoiODUzIiwiVG9wIjowLjAsIkxlZnQiOjQuMCwiUmlnaHQiOjQuMCwiQm90dG9tIjowLjB9LCJQYWRkaW5nIjp7IiRpZCI6Ijg1NCIsIlRvcCI6MC4wLCJMZWZ0IjowLjAsIlJpZ2h0IjowLjAsIkJvdHRvbSI6MC4wfSwiQmFja2dyb3VuZCI6eyIkaWQiOiI4NTUiLCJDb2xvciI6eyIkaWQiOiI4NTYiLCJBIjoyNTUsIlIiOjE1MCwiRyI6MjE0LCJCIjo2Nn19LCJJc1Zpc2libGUiOnRydWUsIldpZHRoIjowLjAsIkhlaWdodCI6MTAuMCwiQm9yZGVyU3R5bGUiOnsiJGlkIjoiODU3IiwiTGluZUNvbG9yIjp7IiRpZCI6Ijg1OCIsIiR0eXBlIjoiTkxSRS5Db21tb24uRG9tLlNvbGlkQ29sb3JCcnVzaCwgTkxSRS5Db21tb24iLCJDb2xvciI6eyIkaWQiOiI4NTkiLCJBIjoyNTUsIlIiOjI1NSwiRyI6MCwiQiI6MH19LCJMaW5lV2VpZ2h0IjowLjAsIkxpbmVUeXBlIjowLCJQYXJlbnRTdHlsZSI6bnVsbH0sIlBhcmVudFN0eWxlIjpudWxsfSwiVGl0bGVTdHlsZSI6eyIkaWQiOiI4NjAiLCJGb250U2V0dGluZ3MiOnsiJGlkIjoiODYxIiwiRm9udFNpemUiOjEwLCJGb250TmFtZSI6IkFyaWFsIiwiSXNCb2xkIjp0cnVlLCJJc0l0YWxpYyI6ZmFsc2UsIklzVW5kZXJsaW5lZCI6ZmFsc2UsIlBhcmVudFN0eWxlIjpudWxsfSwiQXV0b1NpemUiOjAsIkZvcmVncm91bmQiOnsiJGlkIjoiODYyIiwiQ29sb3IiOnsiJGlkIjoiODY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g2NCIsIlRvcCI6MC4wLCJMZWZ0IjowLjAsIlJpZ2h0IjowLjAsIkJvdHRvbSI6MC4wfSwiUGFkZGluZyI6eyIkaWQiOiI4NjUiLCJUb3AiOjAuMCwiTGVmdCI6MC4wLCJSaWdodCI6MC4wLCJCb3R0b20iOjAuMH0sIkJhY2tncm91bmQiOnsiJGlkIjoiODY2IiwiQ29sb3IiOnsiJGlkIjoiODY3IiwiQSI6MCwiUiI6MjU1LCJHIjoyNTUsIkIiOjI1NX19LCJJc1Zpc2libGUiOnRydWUsIldpZHRoIjowLjAsIkhlaWdodCI6MC4wLCJCb3JkZXJTdHlsZSI6eyIkaWQiOiI4NjgiLCJMaW5lQ29sb3IiOm51bGwsIkxpbmVXZWlnaHQiOjAuMCwiTGluZVR5cGUiOjAsIlBhcmVudFN0eWxlIjpudWxsfSwiUGFyZW50U3R5bGUiOm51bGx9LCJEYXRlU3R5bGUiOnsiJGlkIjoiODY5IiwiRm9udFNldHRpbmdzIjp7IiRpZCI6Ijg3MCIsIkZvbnRTaXplIjo5LCJGb250TmFtZSI6IkNhbGlicmkiLCJJc0JvbGQiOmZhbHNlLCJJc0l0YWxpYyI6ZmFsc2UsIklzVW5kZXJsaW5lZCI6ZmFsc2UsIlBhcmVudFN0eWxlIjpudWxsfSwiQXV0b1NpemUiOjAsIkZvcmVncm91bmQiOnsiJGlkIjoiODcxIiwiQ29sb3IiOnsiJGlkIjoiODc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NzMiLCJUb3AiOjAuMCwiTGVmdCI6MC4wLCJSaWdodCI6MC4wLCJCb3R0b20iOjAuMH0sIlBhZGRpbmciOnsiJGlkIjoiODc0IiwiVG9wIjowLjAsIkxlZnQiOjAuMCwiUmlnaHQiOjAuMCwiQm90dG9tIjowLjB9LCJCYWNrZ3JvdW5kIjp7IiRpZCI6Ijg3NSIsIkNvbG9yIjp7IiRpZCI6Ijg3NiIsIkEiOjg5LCJSIjowLCJHIjowLCJCIjowfX0sIklzVmlzaWJsZSI6dHJ1ZSwiV2lkdGgiOjAuMCwiSGVpZ2h0IjowLjAsIkJvcmRlclN0eWxlIjp7IiRpZCI6Ijg3NyIsIkxpbmVDb2xvciI6bnVsbCwiTGluZVdlaWdodCI6MC4wLCJMaW5lVHlwZSI6MCwiUGFyZW50U3R5bGUiOm51bGx9LCJQYXJlbnRTdHlsZSI6bnVsbH0sIkRhdGVGb3JtYXQiOnsiJGlkIjoiODc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c5IiwiRGF0ZVBhcnRJc1Zpc2libGUiOmZhbHNlLCJUaW1lUGFydElzVmlzaWJsZSI6ZmFsc2V9fSwiV2Vla051bWJlcmluZyI6eyIkaWQiOiI4ODAiLCJGb3JtYXQiOjAsIklzVmlzaWJsZSI6ZmFsc2UsIkxhc3RLbm93blZpc2liaWxpdHlTdGF0ZSI6ZmFsc2V9LCJJc1Zpc2libGUiOnRydWUsIlBhcmVudFN0eWxlIjpudWxsfSwiSW5kZXgiOjEwLCJTbWFydER1cmF0aW9uQWN0aXZhdGVkIjpmYWxzZSwiRGF0ZUZvcm1hdCI6eyIkcmVmIjoiODc4In0sIldlZWtOdW1iZXJpbmciOnsiJGlkIjoiODgxIiwiRm9ybWF0IjowLCJJc1Zpc2libGUiOmZhbHNlLCJMYXN0S25vd25WaXNpYmlsaXR5U3RhdGUiOmZhbHNlfSwiSWQiOiIyMjhjMTI5NS0yYzE3LTQyZWYtOGQwZi1jYjY3NmQwM2M5M2IiLCJJbXBvcnRJZCI6bnVsbCwiVGl0bGUiOiJFeHRlcmlvciBGaW5pc2hlcyIsIk5vdGUiOm51bGwsIkh5cGVybGluayI6eyIkaWQiOiI4ODIiLCJBZGRyZXNzIjpudWxsLCJTdWJBZGRyZXNzIjpudWxsfSwiSXNDaGFuZ2VkIjpmYWxzZSwiSXNOZXciOmZhbHNlfSx7IiRpZCI6Ijg4MyIsIkdyb3VwTmFtZSI6bnVsbCwiU3RhcnREYXRlIjoiMjAyMy0wMy0yMVQwMDowMDowMCIsIkVuZERhdGUiOiIyMDIzLTAzLTI5VDIzOjU5OjAwIiwiUGVyY2VudGFnZUNvbXBsZXRlIjpudWxsLCJTdHlsZSI6eyIkaWQiOiI4ODQiLCJTaGFwZSI6MCwiU2hhcGVUaGlja25lc3MiOjAsIkR1cmF0aW9uRm9ybWF0IjowLCJJbmNsdWRlTm9uV29ya2luZ0RheXNJbkR1cmF0aW9uIjpmYWxzZSwiUGVyY2VudGFnZUNvbXBsZXRlU3R5bGUiOnsiJGlkIjoiODg1IiwiRm9udFNldHRpbmdzIjp7IiRpZCI6Ijg4NiIsIkZvbnRTaXplIjo5LCJGb250TmFtZSI6IkNhbGlicmkiLCJJc0JvbGQiOmZhbHNlLCJJc0l0YWxpYyI6ZmFsc2UsIklzVW5kZXJsaW5lZCI6ZmFsc2UsIlBhcmVudFN0eWxlIjpudWxsfSwiQXV0b1NpemUiOjAsIkZvcmVncm91bmQiOnsiJGlkIjoiODg3IiwiQ29sb3IiOnsiJGlkIjoiODg4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g4OSIsIlRvcCI6MC4wLCJMZWZ0IjowLjAsIlJpZ2h0IjowLjAsIkJvdHRvbSI6MC4wfSwiUGFkZGluZyI6eyIkaWQiOiI4OTAiLCJUb3AiOjAuMCwiTGVmdCI6MC4wLCJSaWdodCI6MC4wLCJCb3R0b20iOjAuMH0sIkJhY2tncm91bmQiOnsiJGlkIjoiODkxIiwiQ29sb3IiOnsiJGlkIjoiODkyIiwiQSI6ODksIlIiOjAsIkciOjAsIkIiOjB9fSwiSXNWaXNpYmxlIjp0cnVlLCJXaWR0aCI6MC4wLCJIZWlnaHQiOjAuMCwiQm9yZGVyU3R5bGUiOnsiJGlkIjoiODkzIiwiTGluZUNvbG9yIjpudWxsLCJMaW5lV2VpZ2h0IjowLjAsIkxpbmVUeXBlIjowLCJQYXJlbnRTdHlsZSI6bnVsbH0sIlBhcmVudFN0eWxlIjpudWxsfSwiRHVyYXRpb25TdHlsZSI6eyIkaWQiOiI4OTQiLCJGb250U2V0dGluZ3MiOnsiJGlkIjoiODk1IiwiRm9udFNpemUiOjEwLCJGb250TmFtZSI6IkNhbGlicmkiLCJJc0JvbGQiOmZhbHNlLCJJc0l0YWxpYyI6ZmFsc2UsIklzVW5kZXJsaW5lZCI6ZmFsc2UsIlBhcmVudFN0eWxlIjpudWxsfSwiQXV0b1NpemUiOjAsIkZvcmVncm91bmQiOnsiJGlkIjoiODk2IiwiQ29sb3IiOnsiJGlkIjoiODk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k4IiwiVG9wIjowLjAsIkxlZnQiOjAuMCwiUmlnaHQiOjAuMCwiQm90dG9tIjowLjB9LCJQYWRkaW5nIjp7IiRpZCI6Ijg5OSIsIlRvcCI6MC4wLCJMZWZ0IjowLjAsIlJpZ2h0IjowLjAsIkJvdHRvbSI6MC4wfSwiQmFja2dyb3VuZCI6eyIkaWQiOiI5MDAiLCJDb2xvciI6eyIkaWQiOiI5MDEiLCJBIjo4OSwiUiI6MCwiRyI6MCwiQiI6MH19LCJJc1Zpc2libGUiOnRydWUsIldpZHRoIjowLjAsIkhlaWdodCI6MC4wLCJCb3JkZXJTdHlsZSI6eyIkaWQiOiI5MDIiLCJMaW5lQ29sb3IiOm51bGwsIkxpbmVXZWlnaHQiOjAuMCwiTGluZVR5cGUiOjAsIlBhcmVudFN0eWxlIjpudWxsfSwiUGFyZW50U3R5bGUiOm51bGx9LCJIb3Jpem9udGFsQ29ubmVjdG9yU3R5bGUiOnsiJGlkIjoiOTAzIiwiTGluZUNvbG9yIjp7IiRpZCI6IjkwNCIsIiR0eXBlIjoiTkxSRS5Db21tb24uRG9tLlNvbGlkQ29sb3JCcnVzaCwgTkxSRS5Db21tb24iLCJDb2xvciI6eyIkaWQiOiI5MDUiLCJBIjoyNTUsIlIiOjIwNCwiRyI6MjA0LCJCIjoyMDR9fSwiTGluZVdlaWdodCI6MS4wLCJMaW5lVHlwZSI6MCwiUGFyZW50U3R5bGUiOm51bGx9LCJWZXJ0aWNhbENvbm5lY3RvclN0eWxlIjp7IiRpZCI6IjkwNiIsIkxpbmVDb2xvciI6eyIkaWQiOiI5MDciLCIkdHlwZSI6Ik5MUkUuQ29tbW9uLkRvbS5Tb2xpZENvbG9yQnJ1c2gsIE5MUkUuQ29tbW9uIiwiQ29sb3IiOnsiJGlkIjoiOTA4IiwiQSI6MjU1LCJSIjoyMDQsIkciOjIwNCwiQiI6MjA0fX0sIkxpbmVXZWlnaHQiOjAuMCwiTGluZVR5cGUiOjAsIlBhcmVudFN0eWxlIjpudWxsfSwiTWFyZ2luIjpudWxsLCJTdGFydERhdGVQb3NpdGlvbiI6NiwiRW5kRGF0ZVBvc2l0aW9uIjo2LCJEYXRlSXNWaXNpYmxlIjpmYWxzZSwiVGl0bGVQb3NpdGlvbiI6NSwiRHVyYXRpb25Qb3NpdGlvbiI6NiwiUGVyY2VudGFnZUNvbXBsZXRlZFBvc2l0aW9uIjoyLCJTcGFjaW5nIjo1LCJJc0JlbG93VGltZWJhbmQiOnRydWUsIlBlcmNlbnRhZ2VDb21wbGV0ZVNoYXBlT3BhY2l0eSI6MzUsIlNoYXBlU3R5bGUiOnsiJGlkIjoiOTA5IiwiTWFyZ2luIjp7IiRpZCI6IjkxMCIsIlRvcCI6MC4wLCJMZWZ0Ijo0LjAsIlJpZ2h0Ijo0LjAsIkJvdHRvbSI6MC4wfSwiUGFkZGluZyI6eyIkaWQiOiI5MTEiLCJUb3AiOjAuMCwiTGVmdCI6MC4wLCJSaWdodCI6MC4wLCJCb3R0b20iOjAuMH0sIkJhY2tncm91bmQiOnsiJGlkIjoiOTEyIiwiQ29sb3IiOnsiJGlkIjoiOTEzIiwiQSI6MjU1LCJSIjoyMzQsIkciOjIyLCJCIjozMH19LCJJc1Zpc2libGUiOnRydWUsIldpZHRoIjowLjAsIkhlaWdodCI6MTAuMCwiQm9yZGVyU3R5bGUiOnsiJGlkIjoiOTE0IiwiTGluZUNvbG9yIjp7IiRpZCI6IjkxNSIsIiR0eXBlIjoiTkxSRS5Db21tb24uRG9tLlNvbGlkQ29sb3JCcnVzaCwgTkxSRS5Db21tb24iLCJDb2xvciI6eyIkaWQiOiI5MTYiLCJBIjoyNTUsIlIiOjI1NSwiRyI6MCwiQiI6MH19LCJMaW5lV2VpZ2h0IjowLjAsIkxpbmVUeXBlIjowLCJQYXJlbnRTdHlsZSI6bnVsbH0sIlBhcmVudFN0eWxlIjpudWxsfSwiVGl0bGVTdHlsZSI6eyIkaWQiOiI5MTciLCJGb250U2V0dGluZ3MiOnsiJGlkIjoiOTE4IiwiRm9udFNpemUiOjEwLCJGb250TmFtZSI6IkFyaWFsIiwiSXNCb2xkIjp0cnVlLCJJc0l0YWxpYyI6ZmFsc2UsIklzVW5kZXJsaW5lZCI6ZmFsc2UsIlBhcmVudFN0eWxlIjpudWxsfSwiQXV0b1NpemUiOjAsIkZvcmVncm91bmQiOnsiJGlkIjoiOTE5IiwiQ29sb3IiOnsiJGlkIjoiOTIw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5MjEiLCJUb3AiOjAuMCwiTGVmdCI6MC4wLCJSaWdodCI6MC4wLCJCb3R0b20iOjAuMH0sIlBhZGRpbmciOnsiJGlkIjoiOTIyIiwiVG9wIjowLjAsIkxlZnQiOjAuMCwiUmlnaHQiOjAuMCwiQm90dG9tIjowLjB9LCJCYWNrZ3JvdW5kIjp7IiRpZCI6IjkyMyIsIkNvbG9yIjp7IiRpZCI6IjkyNCIsIkEiOjAsIlIiOjI1NSwiRyI6MjU1LCJCIjoyNTV9fSwiSXNWaXNpYmxlIjp0cnVlLCJXaWR0aCI6MC4wLCJIZWlnaHQiOjAuMCwiQm9yZGVyU3R5bGUiOnsiJGlkIjoiOTI1IiwiTGluZUNvbG9yIjpudWxsLCJMaW5lV2VpZ2h0IjowLjAsIkxpbmVUeXBlIjowLCJQYXJlbnRTdHlsZSI6bnVsbH0sIlBhcmVudFN0eWxlIjpudWxsfSwiRGF0ZVN0eWxlIjp7IiRpZCI6IjkyNiIsIkZvbnRTZXR0aW5ncyI6eyIkaWQiOiI5MjciLCJGb250U2l6ZSI6OSwiRm9udE5hbWUiOiJDYWxpYnJpIiwiSXNCb2xkIjpmYWxzZSwiSXNJdGFsaWMiOmZhbHNlLCJJc1VuZGVybGluZWQiOmZhbHNlLCJQYXJlbnRTdHlsZSI6bnVsbH0sIkF1dG9TaXplIjowLCJGb3JlZ3JvdW5kIjp7IiRpZCI6IjkyOCIsIkNvbG9yIjp7IiRpZCI6Ijky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MwIiwiVG9wIjowLjAsIkxlZnQiOjAuMCwiUmlnaHQiOjAuMCwiQm90dG9tIjowLjB9LCJQYWRkaW5nIjp7IiRpZCI6IjkzMSIsIlRvcCI6MC4wLCJMZWZ0IjowLjAsIlJpZ2h0IjowLjAsIkJvdHRvbSI6MC4wfSwiQmFja2dyb3VuZCI6eyIkaWQiOiI5MzIiLCJDb2xvciI6eyIkaWQiOiI5MzMiLCJBIjo4OSwiUiI6MCwiRyI6MCwiQiI6MH19LCJJc1Zpc2libGUiOnRydWUsIldpZHRoIjowLjAsIkhlaWdodCI6MC4wLCJCb3JkZXJTdHlsZSI6eyIkaWQiOiI5MzQiLCJMaW5lQ29sb3IiOm51bGwsIkxpbmVXZWlnaHQiOjAuMCwiTGluZVR5cGUiOjAsIlBhcmVudFN0eWxlIjpudWxsfSwiUGFyZW50U3R5bGUiOm51bGx9LCJEYXRlRm9ybWF0Ijp7IiRpZCI6Ijkz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zNiIsIkRhdGVQYXJ0SXNWaXNpYmxlIjpmYWxzZSwiVGltZVBhcnRJc1Zpc2libGUiOmZhbHNlfX0sIldlZWtOdW1iZXJpbmciOnsiJGlkIjoiOTM3IiwiRm9ybWF0IjowLCJJc1Zpc2libGUiOmZhbHNlLCJMYXN0S25vd25WaXNpYmlsaXR5U3RhdGUiOmZhbHNlfSwiSXNWaXNpYmxlIjp0cnVlLCJQYXJlbnRTdHlsZSI6bnVsbH0sIkluZGV4IjoxMSwiU21hcnREdXJhdGlvbkFjdGl2YXRlZCI6ZmFsc2UsIkRhdGVGb3JtYXQiOnsiJHJlZiI6IjkzNSJ9LCJXZWVrTnVtYmVyaW5nIjp7IiRpZCI6IjkzOCIsIkZvcm1hdCI6MCwiSXNWaXNpYmxlIjpmYWxzZSwiTGFzdEtub3duVmlzaWJpbGl0eVN0YXRlIjpmYWxzZX0sIklkIjoiNzg3Zjg0MjEtZmJiMi00OGEzLWFmMzMtMzRlNjJiMjg4ODAxIiwiSW1wb3J0SWQiOm51bGwsIlRpdGxlIjoiSFZBQyIsIk5vdGUiOm51bGwsIkh5cGVybGluayI6eyIkaWQiOiI5MzkiLCJBZGRyZXNzIjpudWxsLCJTdWJBZGRyZXNzIjpudWxsfSwiSXNDaGFuZ2VkIjpmYWxzZSwiSXNOZXciOmZhbHNlfSx7IiRpZCI6Ijk0MCIsIkdyb3VwTmFtZSI6bnVsbCwiU3RhcnREYXRlIjoiMjAyMy0wMy0yMVQwMDowMDowMCIsIkVuZERhdGUiOiIyMDIzLTAzLTI5VDIzOjU5OjAwIiwiUGVyY2VudGFnZUNvbXBsZXRlIjpudWxsLCJTdHlsZSI6eyIkaWQiOiI5NDEiLCJTaGFwZSI6MCwiU2hhcGVUaGlja25lc3MiOjAsIkR1cmF0aW9uRm9ybWF0IjowLCJJbmNsdWRlTm9uV29ya2luZ0RheXNJbkR1cmF0aW9uIjpmYWxzZSwiUGVyY2VudGFnZUNvbXBsZXRlU3R5bGUiOnsiJGlkIjoiOTQyIiwiRm9udFNldHRpbmdzIjp7IiRpZCI6Ijk0MyIsIkZvbnRTaXplIjo5LCJGb250TmFtZSI6IkNhbGlicmkiLCJJc0JvbGQiOmZhbHNlLCJJc0l0YWxpYyI6ZmFsc2UsIklzVW5kZXJsaW5lZCI6ZmFsc2UsIlBhcmVudFN0eWxlIjpudWxsfSwiQXV0b1NpemUiOjAsIkZvcmVncm91bmQiOnsiJGlkIjoiOTQ0IiwiQ29sb3IiOnsiJGlkIjoiOTQ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k0NiIsIlRvcCI6MC4wLCJMZWZ0IjowLjAsIlJpZ2h0IjowLjAsIkJvdHRvbSI6MC4wfSwiUGFkZGluZyI6eyIkaWQiOiI5NDciLCJUb3AiOjAuMCwiTGVmdCI6MC4wLCJSaWdodCI6MC4wLCJCb3R0b20iOjAuMH0sIkJhY2tncm91bmQiOnsiJGlkIjoiOTQ4IiwiQ29sb3IiOnsiJGlkIjoiOTQ5IiwiQSI6ODksIlIiOjAsIkciOjAsIkIiOjB9fSwiSXNWaXNpYmxlIjp0cnVlLCJXaWR0aCI6MC4wLCJIZWlnaHQiOjAuMCwiQm9yZGVyU3R5bGUiOnsiJGlkIjoiOTUwIiwiTGluZUNvbG9yIjpudWxsLCJMaW5lV2VpZ2h0IjowLjAsIkxpbmVUeXBlIjowLCJQYXJlbnRTdHlsZSI6bnVsbH0sIlBhcmVudFN0eWxlIjpudWxsfSwiRHVyYXRpb25TdHlsZSI6eyIkaWQiOiI5NTEiLCJGb250U2V0dGluZ3MiOnsiJGlkIjoiOTUyIiwiRm9udFNpemUiOjEwLCJGb250TmFtZSI6IkNhbGlicmkiLCJJc0JvbGQiOmZhbHNlLCJJc0l0YWxpYyI6ZmFsc2UsIklzVW5kZXJsaW5lZCI6ZmFsc2UsIlBhcmVudFN0eWxlIjpudWxsfSwiQXV0b1NpemUiOjAsIkZvcmVncm91bmQiOnsiJGlkIjoiOTUzIiwiQ29sb3IiOnsiJGlkIjoiOTU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U1IiwiVG9wIjowLjAsIkxlZnQiOjAuMCwiUmlnaHQiOjAuMCwiQm90dG9tIjowLjB9LCJQYWRkaW5nIjp7IiRpZCI6Ijk1NiIsIlRvcCI6MC4wLCJMZWZ0IjowLjAsIlJpZ2h0IjowLjAsIkJvdHRvbSI6MC4wfSwiQmFja2dyb3VuZCI6eyIkaWQiOiI5NTciLCJDb2xvciI6eyIkaWQiOiI5NTgiLCJBIjo4OSwiUiI6MCwiRyI6MCwiQiI6MH19LCJJc1Zpc2libGUiOnRydWUsIldpZHRoIjowLjAsIkhlaWdodCI6MC4wLCJCb3JkZXJTdHlsZSI6eyIkaWQiOiI5NTkiLCJMaW5lQ29sb3IiOm51bGwsIkxpbmVXZWlnaHQiOjAuMCwiTGluZVR5cGUiOjAsIlBhcmVudFN0eWxlIjpudWxsfSwiUGFyZW50U3R5bGUiOm51bGx9LCJIb3Jpem9udGFsQ29ubmVjdG9yU3R5bGUiOnsiJGlkIjoiOTYwIiwiTGluZUNvbG9yIjp7IiRpZCI6Ijk2MSIsIiR0eXBlIjoiTkxSRS5Db21tb24uRG9tLlNvbGlkQ29sb3JCcnVzaCwgTkxSRS5Db21tb24iLCJDb2xvciI6eyIkaWQiOiI5NjIiLCJBIjoyNTUsIlIiOjIwNCwiRyI6MjA0LCJCIjoyMDR9fSwiTGluZVdlaWdodCI6MS4wLCJMaW5lVHlwZSI6MCwiUGFyZW50U3R5bGUiOm51bGx9LCJWZXJ0aWNhbENvbm5lY3RvclN0eWxlIjp7IiRpZCI6Ijk2MyIsIkxpbmVDb2xvciI6eyIkaWQiOiI5NjQiLCIkdHlwZSI6Ik5MUkUuQ29tbW9uLkRvbS5Tb2xpZENvbG9yQnJ1c2gsIE5MUkUuQ29tbW9uIiwiQ29sb3IiOnsiJGlkIjoiOTY1IiwiQSI6MjU1LCJSIjoyMDQsIkciOjIwNCwiQiI6MjA0fX0sIkxpbmVXZWlnaHQiOjAuMCwiTGluZVR5cGUiOjAsIlBhcmVudFN0eWxlIjpudWxsfSwiTWFyZ2luIjpudWxsLCJTdGFydERhdGVQb3NpdGlvbiI6NiwiRW5kRGF0ZVBvc2l0aW9uIjo2LCJEYXRlSXNWaXNpYmxlIjpmYWxzZSwiVGl0bGVQb3NpdGlvbiI6NSwiRHVyYXRpb25Qb3NpdGlvbiI6NiwiUGVyY2VudGFnZUNvbXBsZXRlZFBvc2l0aW9uIjoyLCJTcGFjaW5nIjo1LCJJc0JlbG93VGltZWJhbmQiOnRydWUsIlBlcmNlbnRhZ2VDb21wbGV0ZVNoYXBlT3BhY2l0eSI6MzUsIlNoYXBlU3R5bGUiOnsiJGlkIjoiOTY2IiwiTWFyZ2luIjp7IiRpZCI6Ijk2NyIsIlRvcCI6MC4wLCJMZWZ0Ijo0LjAsIlJpZ2h0Ijo0LjAsIkJvdHRvbSI6MC4wfSwiUGFkZGluZyI6eyIkaWQiOiI5NjgiLCJUb3AiOjAuMCwiTGVmdCI6MC4wLCJSaWdodCI6MC4wLCJCb3R0b20iOjAuMH0sIkJhY2tncm91bmQiOnsiJGlkIjoiOTY5IiwiQ29sb3IiOnsiJGlkIjoiOTcwIiwiQSI6MjU1LCJSIjoxNTAsIkciOjIxNCwiQiI6NjZ9fSwiSXNWaXNpYmxlIjp0cnVlLCJXaWR0aCI6MC4wLCJIZWlnaHQiOjEwLjAsIkJvcmRlclN0eWxlIjp7IiRpZCI6Ijk3MSIsIkxpbmVDb2xvciI6eyIkaWQiOiI5NzIiLCIkdHlwZSI6Ik5MUkUuQ29tbW9uLkRvbS5Tb2xpZENvbG9yQnJ1c2gsIE5MUkUuQ29tbW9uIiwiQ29sb3IiOnsiJGlkIjoiOTczIiwiQSI6MjU1LCJSIjoyNTUsIkciOjAsIkIiOjB9fSwiTGluZVdlaWdodCI6MC4wLCJMaW5lVHlwZSI6MCwiUGFyZW50U3R5bGUiOm51bGx9LCJQYXJlbnRTdHlsZSI6bnVsbH0sIlRpdGxlU3R5bGUiOnsiJGlkIjoiOTc0IiwiRm9udFNldHRpbmdzIjp7IiRpZCI6Ijk3NSIsIkZvbnRTaXplIjoxMCwiRm9udE5hbWUiOiJBcmlhbCIsIklzQm9sZCI6dHJ1ZSwiSXNJdGFsaWMiOmZhbHNlLCJJc1VuZGVybGluZWQiOmZhbHNlLCJQYXJlbnRTdHlsZSI6bnVsbH0sIkF1dG9TaXplIjowLCJGb3JlZ3JvdW5kIjp7IiRpZCI6Ijk3NiIsIkNvbG9yIjp7IiRpZCI6Ijk3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NzgiLCJUb3AiOjAuMCwiTGVmdCI6MC4wLCJSaWdodCI6MC4wLCJCb3R0b20iOjAuMH0sIlBhZGRpbmciOnsiJGlkIjoiOTc5IiwiVG9wIjowLjAsIkxlZnQiOjAuMCwiUmlnaHQiOjAuMCwiQm90dG9tIjowLjB9LCJCYWNrZ3JvdW5kIjp7IiRpZCI6Ijk4MCIsIkNvbG9yIjp7IiRpZCI6Ijk4MSIsIkEiOjAsIlIiOjI1NSwiRyI6MjU1LCJCIjoyNTV9fSwiSXNWaXNpYmxlIjp0cnVlLCJXaWR0aCI6MC4wLCJIZWlnaHQiOjAuMCwiQm9yZGVyU3R5bGUiOnsiJGlkIjoiOTgyIiwiTGluZUNvbG9yIjpudWxsLCJMaW5lV2VpZ2h0IjowLjAsIkxpbmVUeXBlIjowLCJQYXJlbnRTdHlsZSI6bnVsbH0sIlBhcmVudFN0eWxlIjpudWxsfSwiRGF0ZVN0eWxlIjp7IiRpZCI6Ijk4MyIsIkZvbnRTZXR0aW5ncyI6eyIkaWQiOiI5ODQiLCJGb250U2l6ZSI6OSwiRm9udE5hbWUiOiJDYWxpYnJpIiwiSXNCb2xkIjpmYWxzZSwiSXNJdGFsaWMiOmZhbHNlLCJJc1VuZGVybGluZWQiOmZhbHNlLCJQYXJlbnRTdHlsZSI6bnVsbH0sIkF1dG9TaXplIjowLCJGb3JlZ3JvdW5kIjp7IiRpZCI6Ijk4NSIsIkNvbG9yIjp7IiRpZCI6Ijk4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g3IiwiVG9wIjowLjAsIkxlZnQiOjAuMCwiUmlnaHQiOjAuMCwiQm90dG9tIjowLjB9LCJQYWRkaW5nIjp7IiRpZCI6Ijk4OCIsIlRvcCI6MC4wLCJMZWZ0IjowLjAsIlJpZ2h0IjowLjAsIkJvdHRvbSI6MC4wfSwiQmFja2dyb3VuZCI6eyIkaWQiOiI5ODkiLCJDb2xvciI6eyIkaWQiOiI5OTAiLCJBIjo4OSwiUiI6MCwiRyI6MCwiQiI6MH19LCJJc1Zpc2libGUiOnRydWUsIldpZHRoIjowLjAsIkhlaWdodCI6MC4wLCJCb3JkZXJTdHlsZSI6eyIkaWQiOiI5OTEiLCJMaW5lQ29sb3IiOm51bGwsIkxpbmVXZWlnaHQiOjAuMCwiTGluZVR5cGUiOjAsIlBhcmVudFN0eWxlIjpudWxsfSwiUGFyZW50U3R5bGUiOm51bGx9LCJEYXRlRm9ybWF0Ijp7IiRpZCI6Ijk5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5MyIsIkRhdGVQYXJ0SXNWaXNpYmxlIjpmYWxzZSwiVGltZVBhcnRJc1Zpc2libGUiOmZhbHNlfX0sIldlZWtOdW1iZXJpbmciOnsiJGlkIjoiOTk0IiwiRm9ybWF0IjowLCJJc1Zpc2libGUiOmZhbHNlLCJMYXN0S25vd25WaXNpYmlsaXR5U3RhdGUiOmZhbHNlfSwiSXNWaXNpYmxlIjp0cnVlLCJQYXJlbnRTdHlsZSI6bnVsbH0sIkluZGV4IjoxMiwiU21hcnREdXJhdGlvbkFjdGl2YXRlZCI6ZmFsc2UsIkRhdGVGb3JtYXQiOnsiJHJlZiI6Ijk5MiJ9LCJXZWVrTnVtYmVyaW5nIjp7IiRpZCI6Ijk5NSIsIkZvcm1hdCI6MCwiSXNWaXNpYmxlIjpmYWxzZSwiTGFzdEtub3duVmlzaWJpbGl0eVN0YXRlIjpmYWxzZX0sIklkIjoiYzBlNjRiYjYtMmUyYS00NDM5LWI0ZDgtN2E3YzYzNTEwYjhmIiwiSW1wb3J0SWQiOm51bGwsIlRpdGxlIjoiRWxlY3RyaWMiLCJOb3RlIjpudWxsLCJIeXBlcmxpbmsiOnsiJGlkIjoiOTk2IiwiQWRkcmVzcyI6bnVsbCwiU3ViQWRkcmVzcyI6bnVsbH0sIklzQ2hhbmdlZCI6ZmFsc2UsIklzTmV3IjpmYWxzZX0seyIkaWQiOiI5OTciLCJHcm91cE5hbWUiOm51bGwsIlN0YXJ0RGF0ZSI6IjIwMjMtMDMtMjFUMDA6MDA6MDAiLCJFbmREYXRlIjoiMjAyMy0wMy0yOVQyMzo1OTowMCIsIlBlcmNlbnRhZ2VDb21wbGV0ZSI6bnVsbCwiU3R5bGUiOnsiJGlkIjoiOTk4IiwiU2hhcGUiOjAsIlNoYXBlVGhpY2tuZXNzIjowLCJEdXJhdGlvbkZvcm1hdCI6MCwiSW5jbHVkZU5vbldvcmtpbmdEYXlzSW5EdXJhdGlvbiI6ZmFsc2UsIlBlcmNlbnRhZ2VDb21wbGV0ZVN0eWxlIjp7IiRpZCI6Ijk5OSIsIkZvbnRTZXR0aW5ncyI6eyIkaWQiOiIxMDAwIiwiRm9udFNpemUiOjksIkZvbnROYW1lIjoiQ2FsaWJyaSIsIklzQm9sZCI6ZmFsc2UsIklzSXRhbGljIjpmYWxzZSwiSXNVbmRlcmxpbmVkIjpmYWxzZSwiUGFyZW50U3R5bGUiOm51bGx9LCJBdXRvU2l6ZSI6MCwiRm9yZWdyb3VuZCI6eyIkaWQiOiIxMDAxIiwiQ29sb3IiOnsiJGlkIjoiMTAwM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DAzIiwiVG9wIjowLjAsIkxlZnQiOjAuMCwiUmlnaHQiOjAuMCwiQm90dG9tIjowLjB9LCJQYWRkaW5nIjp7IiRpZCI6IjEwMDQiLCJUb3AiOjAuMCwiTGVmdCI6MC4wLCJSaWdodCI6MC4wLCJCb3R0b20iOjAuMH0sIkJhY2tncm91bmQiOnsiJGlkIjoiMTAwNSIsIkNvbG9yIjp7IiRpZCI6IjEwMDYiLCJBIjo4OSwiUiI6MCwiRyI6MCwiQiI6MH19LCJJc1Zpc2libGUiOnRydWUsIldpZHRoIjowLjAsIkhlaWdodCI6MC4wLCJCb3JkZXJTdHlsZSI6eyIkaWQiOiIxMDA3IiwiTGluZUNvbG9yIjpudWxsLCJMaW5lV2VpZ2h0IjowLjAsIkxpbmVUeXBlIjowLCJQYXJlbnRTdHlsZSI6bnVsbH0sIlBhcmVudFN0eWxlIjpudWxsfSwiRHVyYXRpb25TdHlsZSI6eyIkaWQiOiIxMDA4IiwiRm9udFNldHRpbmdzIjp7IiRpZCI6IjEwMDkiLCJGb250U2l6ZSI6MTAsIkZvbnROYW1lIjoiQ2FsaWJyaSIsIklzQm9sZCI6ZmFsc2UsIklzSXRhbGljIjpmYWxzZSwiSXNVbmRlcmxpbmVkIjpmYWxzZSwiUGFyZW50U3R5bGUiOm51bGx9LCJBdXRvU2l6ZSI6MCwiRm9yZWdyb3VuZCI6eyIkaWQiOiIxMDEwIiwiQ29sb3IiOnsiJGlkIjoiMTAx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MTIiLCJUb3AiOjAuMCwiTGVmdCI6MC4wLCJSaWdodCI6MC4wLCJCb3R0b20iOjAuMH0sIlBhZGRpbmciOnsiJGlkIjoiMTAxMyIsIlRvcCI6MC4wLCJMZWZ0IjowLjAsIlJpZ2h0IjowLjAsIkJvdHRvbSI6MC4wfSwiQmFja2dyb3VuZCI6eyIkaWQiOiIxMDE0IiwiQ29sb3IiOnsiJGlkIjoiMTAxNSIsIkEiOjg5LCJSIjowLCJHIjowLCJCIjowfX0sIklzVmlzaWJsZSI6dHJ1ZSwiV2lkdGgiOjAuMCwiSGVpZ2h0IjowLjAsIkJvcmRlclN0eWxlIjp7IiRpZCI6IjEwMTYiLCJMaW5lQ29sb3IiOm51bGwsIkxpbmVXZWlnaHQiOjAuMCwiTGluZVR5cGUiOjAsIlBhcmVudFN0eWxlIjpudWxsfSwiUGFyZW50U3R5bGUiOm51bGx9LCJIb3Jpem9udGFsQ29ubmVjdG9yU3R5bGUiOnsiJGlkIjoiMTAxNyIsIkxpbmVDb2xvciI6eyIkaWQiOiIxMDE4IiwiJHR5cGUiOiJOTFJFLkNvbW1vbi5Eb20uU29saWRDb2xvckJydXNoLCBOTFJFLkNvbW1vbiIsIkNvbG9yIjp7IiRpZCI6IjEwMTkiLCJBIjoyNTUsIlIiOjIwNCwiRyI6MjA0LCJCIjoyMDR9fSwiTGluZVdlaWdodCI6MS4wLCJMaW5lVHlwZSI6MCwiUGFyZW50U3R5bGUiOm51bGx9LCJWZXJ0aWNhbENvbm5lY3RvclN0eWxlIjp7IiRpZCI6IjEwMjAiLCJMaW5lQ29sb3IiOnsiJGlkIjoiMTAyMSIsIiR0eXBlIjoiTkxSRS5Db21tb24uRG9tLlNvbGlkQ29sb3JCcnVzaCwgTkxSRS5Db21tb24iLCJDb2xvciI6eyIkaWQiOiIxMDIyIiwiQSI6MjU1LCJSIjoyMDQsIkciOjIwNCwiQiI6MjA0fX0sIkxpbmVXZWlnaHQiOjAuMCwiTGluZVR5cGUiOjAsIlBhcmVudFN0eWxlIjpudWxsfSwiTWFyZ2luIjpudWxsLCJTdGFydERhdGVQb3NpdGlvbiI6NiwiRW5kRGF0ZVBvc2l0aW9uIjo2LCJEYXRlSXNWaXNpYmxlIjpmYWxzZSwiVGl0bGVQb3NpdGlvbiI6NSwiRHVyYXRpb25Qb3NpdGlvbiI6NiwiUGVyY2VudGFnZUNvbXBsZXRlZFBvc2l0aW9uIjoyLCJTcGFjaW5nIjo1LCJJc0JlbG93VGltZWJhbmQiOnRydWUsIlBlcmNlbnRhZ2VDb21wbGV0ZVNoYXBlT3BhY2l0eSI6MzUsIlNoYXBlU3R5bGUiOnsiJGlkIjoiMTAyMyIsIk1hcmdpbiI6eyIkaWQiOiIxMDI0IiwiVG9wIjowLjAsIkxlZnQiOjQuMCwiUmlnaHQiOjQuMCwiQm90dG9tIjowLjB9LCJQYWRkaW5nIjp7IiRpZCI6IjEwMjUiLCJUb3AiOjAuMCwiTGVmdCI6MC4wLCJSaWdodCI6MC4wLCJCb3R0b20iOjAuMH0sIkJhY2tncm91bmQiOnsiJGlkIjoiMTAyNiIsIkNvbG9yIjp7IiRpZCI6IjEwMjciLCJBIjoyNTUsIlIiOjE1MCwiRyI6MjE0LCJCIjo2Nn19LCJJc1Zpc2libGUiOnRydWUsIldpZHRoIjowLjAsIkhlaWdodCI6MTAuMCwiQm9yZGVyU3R5bGUiOnsiJGlkIjoiMTAyOCIsIkxpbmVDb2xvciI6eyIkaWQiOiIxMDI5IiwiJHR5cGUiOiJOTFJFLkNvbW1vbi5Eb20uU29saWRDb2xvckJydXNoLCBOTFJFLkNvbW1vbiIsIkNvbG9yIjp7IiRpZCI6IjEwMzAiLCJBIjoyNTUsIlIiOjI1NSwiRyI6MCwiQiI6MH19LCJMaW5lV2VpZ2h0IjowLjAsIkxpbmVUeXBlIjowLCJQYXJlbnRTdHlsZSI6bnVsbH0sIlBhcmVudFN0eWxlIjpudWxsfSwiVGl0bGVTdHlsZSI6eyIkaWQiOiIxMDMxIiwiRm9udFNldHRpbmdzIjp7IiRpZCI6IjEwMzIiLCJGb250U2l6ZSI6MTAsIkZvbnROYW1lIjoiQXJpYWwiLCJJc0JvbGQiOnRydWUsIklzSXRhbGljIjpmYWxzZSwiSXNVbmRlcmxpbmVkIjpmYWxzZSwiUGFyZW50U3R5bGUiOm51bGx9LCJBdXRvU2l6ZSI6MCwiRm9yZWdyb3VuZCI6eyIkaWQiOiIxMDMzIiwiQ29sb3IiOnsiJGlkIjoiMTAz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M1IiwiVG9wIjowLjAsIkxlZnQiOjAuMCwiUmlnaHQiOjAuMCwiQm90dG9tIjowLjB9LCJQYWRkaW5nIjp7IiRpZCI6IjEwMzYiLCJUb3AiOjAuMCwiTGVmdCI6MC4wLCJSaWdodCI6MC4wLCJCb3R0b20iOjAuMH0sIkJhY2tncm91bmQiOnsiJGlkIjoiMTAzNyIsIkNvbG9yIjp7IiRpZCI6IjEwMzgiLCJBIjowLCJSIjoyNTUsIkciOjI1NSwiQiI6MjU1fX0sIklzVmlzaWJsZSI6dHJ1ZSwiV2lkdGgiOjAuMCwiSGVpZ2h0IjowLjAsIkJvcmRlclN0eWxlIjp7IiRpZCI6IjEwMzkiLCJMaW5lQ29sb3IiOm51bGwsIkxpbmVXZWlnaHQiOjAuMCwiTGluZVR5cGUiOjAsIlBhcmVudFN0eWxlIjpudWxsfSwiUGFyZW50U3R5bGUiOm51bGx9LCJEYXRlU3R5bGUiOnsiJGlkIjoiMTA0MCIsIkZvbnRTZXR0aW5ncyI6eyIkaWQiOiIxMDQxIiwiRm9udFNpemUiOjksIkZvbnROYW1lIjoiQ2FsaWJyaSIsIklzQm9sZCI6ZmFsc2UsIklzSXRhbGljIjpmYWxzZSwiSXNVbmRlcmxpbmVkIjpmYWxzZSwiUGFyZW50U3R5bGUiOm51bGx9LCJBdXRvU2l6ZSI6MCwiRm9yZWdyb3VuZCI6eyIkaWQiOiIxMDQyIiwiQ29sb3IiOnsiJGlkIjoiMTA0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0NCIsIlRvcCI6MC4wLCJMZWZ0IjowLjAsIlJpZ2h0IjowLjAsIkJvdHRvbSI6MC4wfSwiUGFkZGluZyI6eyIkaWQiOiIxMDQ1IiwiVG9wIjowLjAsIkxlZnQiOjAuMCwiUmlnaHQiOjAuMCwiQm90dG9tIjowLjB9LCJCYWNrZ3JvdW5kIjp7IiRpZCI6IjEwNDYiLCJDb2xvciI6eyIkaWQiOiIxMDQ3IiwiQSI6ODksIlIiOjAsIkciOjAsIkIiOjB9fSwiSXNWaXNpYmxlIjp0cnVlLCJXaWR0aCI6MC4wLCJIZWlnaHQiOjAuMCwiQm9yZGVyU3R5bGUiOnsiJGlkIjoiMTA0OCIsIkxpbmVDb2xvciI6bnVsbCwiTGluZVdlaWdodCI6MC4wLCJMaW5lVHlwZSI6MCwiUGFyZW50U3R5bGUiOm51bGx9LCJQYXJlbnRTdHlsZSI6bnVsbH0sIkRhdGVGb3JtYXQiOnsiJGlkIjoiMTA0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wNTAiLCJEYXRlUGFydElzVmlzaWJsZSI6ZmFsc2UsIlRpbWVQYXJ0SXNWaXNpYmxlIjpmYWxzZX19LCJXZWVrTnVtYmVyaW5nIjp7IiRpZCI6IjEwNTEiLCJGb3JtYXQiOjAsIklzVmlzaWJsZSI6ZmFsc2UsIkxhc3RLbm93blZpc2liaWxpdHlTdGF0ZSI6ZmFsc2V9LCJJc1Zpc2libGUiOnRydWUsIlBhcmVudFN0eWxlIjpudWxsfSwiSW5kZXgiOjEzLCJTbWFydER1cmF0aW9uQWN0aXZhdGVkIjpmYWxzZSwiRGF0ZUZvcm1hdCI6eyIkcmVmIjoiMTA0OSJ9LCJXZWVrTnVtYmVyaW5nIjp7IiRpZCI6IjEwNTIiLCJGb3JtYXQiOjAsIklzVmlzaWJsZSI6ZmFsc2UsIkxhc3RLbm93blZpc2liaWxpdHlTdGF0ZSI6ZmFsc2V9LCJJZCI6Ijg0NjFkY2UwLWJiMzYtNDU1Zi1iMTY2LTgwYzg5ZTEyZGYzOSIsIkltcG9ydElkIjpudWxsLCJUaXRsZSI6IlBsdW1iaW5nIiwiTm90ZSI6bnVsbCwiSHlwZXJsaW5rIjp7IiRpZCI6IjEwNTMiLCJBZGRyZXNzIjpudWxsLCJTdWJBZGRyZXNzIjpudWxsfSwiSXNDaGFuZ2VkIjpmYWxzZSwiSXNOZXciOmZhbHNlfSx7IiRpZCI6IjEwNTQiLCJHcm91cE5hbWUiOm51bGwsIlN0YXJ0RGF0ZSI6IjIwMjMtMDMtMzBUMDA6MDA6MDAiLCJFbmREYXRlIjoiMjAyMy0wNC0wMVQyMzo1OTowMCIsIlBlcmNlbnRhZ2VDb21wbGV0ZSI6bnVsbCwiU3R5bGUiOnsiJGlkIjoiMTA1NSIsIlNoYXBlIjowLCJTaGFwZVRoaWNrbmVzcyI6MCwiRHVyYXRpb25Gb3JtYXQiOjAsIkluY2x1ZGVOb25Xb3JraW5nRGF5c0luRHVyYXRpb24iOmZhbHNlLCJQZXJjZW50YWdlQ29tcGxldGVTdHlsZSI6eyIkaWQiOiIxMDU2IiwiRm9udFNldHRpbmdzIjp7IiRpZCI6IjEwNTciLCJGb250U2l6ZSI6OSwiRm9udE5hbWUiOiJDYWxpYnJpIiwiSXNCb2xkIjpmYWxzZSwiSXNJdGFsaWMiOmZhbHNlLCJJc1VuZGVybGluZWQiOmZhbHNlLCJQYXJlbnRTdHlsZSI6bnVsbH0sIkF1dG9TaXplIjowLCJGb3JlZ3JvdW5kIjp7IiRpZCI6IjEwNTgiLCJDb2xvciI6eyIkaWQiOiIxMDU5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wNjAiLCJUb3AiOjAuMCwiTGVmdCI6MC4wLCJSaWdodCI6MC4wLCJCb3R0b20iOjAuMH0sIlBhZGRpbmciOnsiJGlkIjoiMTA2MSIsIlRvcCI6MC4wLCJMZWZ0IjowLjAsIlJpZ2h0IjowLjAsIkJvdHRvbSI6MC4wfSwiQmFja2dyb3VuZCI6eyIkaWQiOiIxMDYyIiwiQ29sb3IiOnsiJGlkIjoiMTA2MyIsIkEiOjg5LCJSIjowLCJHIjowLCJCIjowfX0sIklzVmlzaWJsZSI6dHJ1ZSwiV2lkdGgiOjAuMCwiSGVpZ2h0IjowLjAsIkJvcmRlclN0eWxlIjp7IiRpZCI6IjEwNjQiLCJMaW5lQ29sb3IiOm51bGwsIkxpbmVXZWlnaHQiOjAuMCwiTGluZVR5cGUiOjAsIlBhcmVudFN0eWxlIjpudWxsfSwiUGFyZW50U3R5bGUiOm51bGx9LCJEdXJhdGlvblN0eWxlIjp7IiRpZCI6IjEwNjUiLCJGb250U2V0dGluZ3MiOnsiJGlkIjoiMTA2NiIsIkZvbnRTaXplIjoxMCwiRm9udE5hbWUiOiJDYWxpYnJpIiwiSXNCb2xkIjpmYWxzZSwiSXNJdGFsaWMiOmZhbHNlLCJJc1VuZGVybGluZWQiOmZhbHNlLCJQYXJlbnRTdHlsZSI6bnVsbH0sIkF1dG9TaXplIjowLCJGb3JlZ3JvdW5kIjp7IiRpZCI6IjEwNjciLCJDb2xvciI6eyIkaWQiOiIxMDY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2OSIsIlRvcCI6MC4wLCJMZWZ0IjowLjAsIlJpZ2h0IjowLjAsIkJvdHRvbSI6MC4wfSwiUGFkZGluZyI6eyIkaWQiOiIxMDcwIiwiVG9wIjowLjAsIkxlZnQiOjAuMCwiUmlnaHQiOjAuMCwiQm90dG9tIjowLjB9LCJCYWNrZ3JvdW5kIjp7IiRpZCI6IjEwNzEiLCJDb2xvciI6eyIkaWQiOiIxMDcyIiwiQSI6ODksIlIiOjAsIkciOjAsIkIiOjB9fSwiSXNWaXNpYmxlIjp0cnVlLCJXaWR0aCI6MC4wLCJIZWlnaHQiOjAuMCwiQm9yZGVyU3R5bGUiOnsiJGlkIjoiMTA3MyIsIkxpbmVDb2xvciI6bnVsbCwiTGluZVdlaWdodCI6MC4wLCJMaW5lVHlwZSI6MCwiUGFyZW50U3R5bGUiOm51bGx9LCJQYXJlbnRTdHlsZSI6bnVsbH0sIkhvcml6b250YWxDb25uZWN0b3JTdHlsZSI6eyIkaWQiOiIxMDc0IiwiTGluZUNvbG9yIjp7IiRpZCI6IjEwNzUiLCIkdHlwZSI6Ik5MUkUuQ29tbW9uLkRvbS5Tb2xpZENvbG9yQnJ1c2gsIE5MUkUuQ29tbW9uIiwiQ29sb3IiOnsiJGlkIjoiMTA3NiIsIkEiOjI1NSwiUiI6MjA0LCJHIjoyMDQsIkIiOjIwNH19LCJMaW5lV2VpZ2h0IjoxLjAsIkxpbmVUeXBlIjowLCJQYXJlbnRTdHlsZSI6bnVsbH0sIlZlcnRpY2FsQ29ubmVjdG9yU3R5bGUiOnsiJGlkIjoiMTA3NyIsIkxpbmVDb2xvciI6eyIkaWQiOiIxMDc4IiwiJHR5cGUiOiJOTFJFLkNvbW1vbi5Eb20uU29saWRDb2xvckJydXNoLCBOTFJFLkNvbW1vbiIsIkNvbG9yIjp7IiRpZCI6IjEwNzkiLCJBIjoyNTUsIlIiOjIwNCwiRyI6MjA0LCJCIjoyMDR9fSwiTGluZVdlaWdodCI6MC4wLCJMaW5lVHlwZSI6MCwiUGFyZW50U3R5bGUiOm51bGx9LCJNYXJnaW4iOm51bGwsIlN0YXJ0RGF0ZVBvc2l0aW9uIjo2LCJFbmREYXRlUG9zaXRpb24iOjYsIkRhdGVJc1Zpc2libGUiOmZhbHNlLCJUaXRsZVBvc2l0aW9uIjo1LCJEdXJhdGlvblBvc2l0aW9uIjo2LCJQZXJjZW50YWdlQ29tcGxldGVkUG9zaXRpb24iOjIsIlNwYWNpbmciOjUsIklzQmVsb3dUaW1lYmFuZCI6dHJ1ZSwiUGVyY2VudGFnZUNvbXBsZXRlU2hhcGVPcGFjaXR5IjozNSwiU2hhcGVTdHlsZSI6eyIkaWQiOiIxMDgwIiwiTWFyZ2luIjp7IiRpZCI6IjEwODEiLCJUb3AiOjAuMCwiTGVmdCI6NC4wLCJSaWdodCI6NC4wLCJCb3R0b20iOjAuMH0sIlBhZGRpbmciOnsiJGlkIjoiMTA4MiIsIlRvcCI6MC4wLCJMZWZ0IjowLjAsIlJpZ2h0IjowLjAsIkJvdHRvbSI6MC4wfSwiQmFja2dyb3VuZCI6eyIkaWQiOiIxMDgzIiwiQ29sb3IiOnsiJGlkIjoiMTA4NCIsIkEiOjI1NSwiUiI6MjM0LCJHIjoyMiwiQiI6MzB9fSwiSXNWaXNpYmxlIjp0cnVlLCJXaWR0aCI6MC4wLCJIZWlnaHQiOjEwLjAsIkJvcmRlclN0eWxlIjp7IiRpZCI6IjEwODUiLCJMaW5lQ29sb3IiOnsiJGlkIjoiMTA4NiIsIiR0eXBlIjoiTkxSRS5Db21tb24uRG9tLlNvbGlkQ29sb3JCcnVzaCwgTkxSRS5Db21tb24iLCJDb2xvciI6eyIkaWQiOiIxMDg3IiwiQSI6MjU1LCJSIjoyNTUsIkciOjAsIkIiOjB9fSwiTGluZVdlaWdodCI6MC4wLCJMaW5lVHlwZSI6MCwiUGFyZW50U3R5bGUiOm51bGx9LCJQYXJlbnRTdHlsZSI6bnVsbH0sIlRpdGxlU3R5bGUiOnsiJGlkIjoiMTA4OCIsIkZvbnRTZXR0aW5ncyI6eyIkaWQiOiIxMDg5IiwiRm9udFNpemUiOjEwLCJGb250TmFtZSI6IkFyaWFsIiwiSXNCb2xkIjp0cnVlLCJJc0l0YWxpYyI6ZmFsc2UsIklzVW5kZXJsaW5lZCI6ZmFsc2UsIlBhcmVudFN0eWxlIjpudWxsfSwiQXV0b1NpemUiOjAsIkZvcmVncm91bmQiOnsiJGlkIjoiMTA5MCIsIkNvbG9yIjp7IiRpZCI6IjEwOTE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EwOTIiLCJUb3AiOjAuMCwiTGVmdCI6MC4wLCJSaWdodCI6MC4wLCJCb3R0b20iOjAuMH0sIlBhZGRpbmciOnsiJGlkIjoiMTA5MyIsIlRvcCI6MC4wLCJMZWZ0IjowLjAsIlJpZ2h0IjowLjAsIkJvdHRvbSI6MC4wfSwiQmFja2dyb3VuZCI6eyIkaWQiOiIxMDk0IiwiQ29sb3IiOnsiJGlkIjoiMTA5NSIsIkEiOjAsIlIiOjI1NSwiRyI6MjU1LCJCIjoyNTV9fSwiSXNWaXNpYmxlIjp0cnVlLCJXaWR0aCI6MC4wLCJIZWlnaHQiOjAuMCwiQm9yZGVyU3R5bGUiOnsiJGlkIjoiMTA5NiIsIkxpbmVDb2xvciI6bnVsbCwiTGluZVdlaWdodCI6MC4wLCJMaW5lVHlwZSI6MCwiUGFyZW50U3R5bGUiOm51bGx9LCJQYXJlbnRTdHlsZSI6bnVsbH0sIkRhdGVTdHlsZSI6eyIkaWQiOiIxMDk3IiwiRm9udFNldHRpbmdzIjp7IiRpZCI6IjEwOTgiLCJGb250U2l6ZSI6OSwiRm9udE5hbWUiOiJDYWxpYnJpIiwiSXNCb2xkIjpmYWxzZSwiSXNJdGFsaWMiOmZhbHNlLCJJc1VuZGVybGluZWQiOmZhbHNlLCJQYXJlbnRTdHlsZSI6bnVsbH0sIkF1dG9TaXplIjowLCJGb3JlZ3JvdW5kIjp7IiRpZCI6IjEwOTkiLCJDb2xvciI6eyIkaWQiOiIxMTA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AxIiwiVG9wIjowLjAsIkxlZnQiOjAuMCwiUmlnaHQiOjAuMCwiQm90dG9tIjowLjB9LCJQYWRkaW5nIjp7IiRpZCI6IjExMDIiLCJUb3AiOjAuMCwiTGVmdCI6MC4wLCJSaWdodCI6MC4wLCJCb3R0b20iOjAuMH0sIkJhY2tncm91bmQiOnsiJGlkIjoiMTEwMyIsIkNvbG9yIjp7IiRpZCI6IjExMDQiLCJBIjo4OSwiUiI6MCwiRyI6MCwiQiI6MH19LCJJc1Zpc2libGUiOnRydWUsIldpZHRoIjowLjAsIkhlaWdodCI6MC4wLCJCb3JkZXJTdHlsZSI6eyIkaWQiOiIxMTA1IiwiTGluZUNvbG9yIjpudWxsLCJMaW5lV2VpZ2h0IjowLjAsIkxpbmVUeXBlIjowLCJQYXJlbnRTdHlsZSI6bnVsbH0sIlBhcmVudFN0eWxlIjpudWxsfSwiRGF0ZUZvcm1hdCI6eyIkaWQiOiIxMTA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wNyIsIkRhdGVQYXJ0SXNWaXNpYmxlIjpmYWxzZSwiVGltZVBhcnRJc1Zpc2libGUiOmZhbHNlfX0sIldlZWtOdW1iZXJpbmciOnsiJGlkIjoiMTEwOCIsIkZvcm1hdCI6MCwiSXNWaXNpYmxlIjpmYWxzZSwiTGFzdEtub3duVmlzaWJpbGl0eVN0YXRlIjpmYWxzZX0sIklzVmlzaWJsZSI6dHJ1ZSwiUGFyZW50U3R5bGUiOm51bGx9LCJJbmRleCI6MTQsIlNtYXJ0RHVyYXRpb25BY3RpdmF0ZWQiOmZhbHNlLCJEYXRlRm9ybWF0Ijp7IiRyZWYiOiIxMTA2In0sIldlZWtOdW1iZXJpbmciOnsiJGlkIjoiMTEwOSIsIkZvcm1hdCI6MCwiSXNWaXNpYmxlIjpmYWxzZSwiTGFzdEtub3duVmlzaWJpbGl0eVN0YXRlIjpmYWxzZX0sIklkIjoiZDM2OTZiZGEtZmEwOC00ZmZmLWE5MjAtNzZmMTZjMGNkYzFjIiwiSW1wb3J0SWQiOm51bGwsIlRpdGxlIjoiSW5zdGFsbCBSb29maW5nIiwiTm90ZSI6bnVsbCwiSHlwZXJsaW5rIjp7IiRpZCI6IjExMTAiLCJBZGRyZXNzIjpudWxsLCJTdWJBZGRyZXNzIjpudWxsfSwiSXNDaGFuZ2VkIjpmYWxzZSwiSXNOZXciOmZhbHNlfSx7IiRpZCI6IjExMTEiLCJHcm91cE5hbWUiOm51bGwsIlN0YXJ0RGF0ZSI6IjIwMjMtMDMtMzBUMDA6MDA6MDAiLCJFbmREYXRlIjoiMjAyMy0wNC0wMlQyMzo1OTowMCIsIlBlcmNlbnRhZ2VDb21wbGV0ZSI6bnVsbCwiU3R5bGUiOnsiJGlkIjoiMTExMiIsIlNoYXBlIjowLCJTaGFwZVRoaWNrbmVzcyI6MCwiRHVyYXRpb25Gb3JtYXQiOjAsIkluY2x1ZGVOb25Xb3JraW5nRGF5c0luRHVyYXRpb24iOmZhbHNlLCJQZXJjZW50YWdlQ29tcGxldGVTdHlsZSI6eyIkaWQiOiIxMTEzIiwiRm9udFNldHRpbmdzIjp7IiRpZCI6IjExMTQiLCJGb250U2l6ZSI6OSwiRm9udE5hbWUiOiJDYWxpYnJpIiwiSXNCb2xkIjpmYWxzZSwiSXNJdGFsaWMiOmZhbHNlLCJJc1VuZGVybGluZWQiOmZhbHNlLCJQYXJlbnRTdHlsZSI6bnVsbH0sIkF1dG9TaXplIjowLCJGb3JlZ3JvdW5kIjp7IiRpZCI6IjExMTUiLCJDb2xvciI6eyIkaWQiOiIxMTE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xMTciLCJUb3AiOjAuMCwiTGVmdCI6MC4wLCJSaWdodCI6MC4wLCJCb3R0b20iOjAuMH0sIlBhZGRpbmciOnsiJGlkIjoiMTExOCIsIlRvcCI6MC4wLCJMZWZ0IjowLjAsIlJpZ2h0IjowLjAsIkJvdHRvbSI6MC4wfSwiQmFja2dyb3VuZCI6eyIkaWQiOiIxMTE5IiwiQ29sb3IiOnsiJGlkIjoiMTEyMCIsIkEiOjg5LCJSIjowLCJHIjowLCJCIjowfX0sIklzVmlzaWJsZSI6dHJ1ZSwiV2lkdGgiOjAuMCwiSGVpZ2h0IjowLjAsIkJvcmRlclN0eWxlIjp7IiRpZCI6IjExMjEiLCJMaW5lQ29sb3IiOm51bGwsIkxpbmVXZWlnaHQiOjAuMCwiTGluZVR5cGUiOjAsIlBhcmVudFN0eWxlIjpudWxsfSwiUGFyZW50U3R5bGUiOm51bGx9LCJEdXJhdGlvblN0eWxlIjp7IiRpZCI6IjExMjIiLCJGb250U2V0dGluZ3MiOnsiJGlkIjoiMTEyMyIsIkZvbnRTaXplIjoxMCwiRm9udE5hbWUiOiJDYWxpYnJpIiwiSXNCb2xkIjpmYWxzZSwiSXNJdGFsaWMiOmZhbHNlLCJJc1VuZGVybGluZWQiOmZhbHNlLCJQYXJlbnRTdHlsZSI6bnVsbH0sIkF1dG9TaXplIjowLCJGb3JlZ3JvdW5kIjp7IiRpZCI6IjExMjQiLCJDb2xvciI6eyIkaWQiOiIxMTI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EyNiIsIlRvcCI6MC4wLCJMZWZ0IjowLjAsIlJpZ2h0IjowLjAsIkJvdHRvbSI6MC4wfSwiUGFkZGluZyI6eyIkaWQiOiIxMTI3IiwiVG9wIjowLjAsIkxlZnQiOjAuMCwiUmlnaHQiOjAuMCwiQm90dG9tIjowLjB9LCJCYWNrZ3JvdW5kIjp7IiRpZCI6IjExMjgiLCJDb2xvciI6eyIkaWQiOiIxMTI5IiwiQSI6ODksIlIiOjAsIkciOjAsIkIiOjB9fSwiSXNWaXNpYmxlIjp0cnVlLCJXaWR0aCI6MC4wLCJIZWlnaHQiOjAuMCwiQm9yZGVyU3R5bGUiOnsiJGlkIjoiMTEzMCIsIkxpbmVDb2xvciI6bnVsbCwiTGluZVdlaWdodCI6MC4wLCJMaW5lVHlwZSI6MCwiUGFyZW50U3R5bGUiOm51bGx9LCJQYXJlbnRTdHlsZSI6bnVsbH0sIkhvcml6b250YWxDb25uZWN0b3JTdHlsZSI6eyIkaWQiOiIxMTMxIiwiTGluZUNvbG9yIjp7IiRpZCI6IjExMzIiLCIkdHlwZSI6Ik5MUkUuQ29tbW9uLkRvbS5Tb2xpZENvbG9yQnJ1c2gsIE5MUkUuQ29tbW9uIiwiQ29sb3IiOnsiJGlkIjoiMTEzMyIsIkEiOjI1NSwiUiI6MjA0LCJHIjoyMDQsIkIiOjIwNH19LCJMaW5lV2VpZ2h0IjoxLjAsIkxpbmVUeXBlIjowLCJQYXJlbnRTdHlsZSI6bnVsbH0sIlZlcnRpY2FsQ29ubmVjdG9yU3R5bGUiOnsiJGlkIjoiMTEzNCIsIkxpbmVDb2xvciI6eyIkaWQiOiIxMTM1IiwiJHR5cGUiOiJOTFJFLkNvbW1vbi5Eb20uU29saWRDb2xvckJydXNoLCBOTFJFLkNvbW1vbiIsIkNvbG9yIjp7IiRpZCI6IjExMzYiLCJBIjoyNTUsIlIiOjIwNCwiRyI6MjA0LCJCIjoyMDR9fSwiTGluZVdlaWdodCI6MC4wLCJMaW5lVHlwZSI6MCwiUGFyZW50U3R5bGUiOm51bGx9LCJNYXJnaW4iOm51bGwsIlN0YXJ0RGF0ZVBvc2l0aW9uIjo2LCJFbmREYXRlUG9zaXRpb24iOjYsIkRhdGVJc1Zpc2libGUiOmZhbHNlLCJUaXRsZVBvc2l0aW9uIjo1LCJEdXJhdGlvblBvc2l0aW9uIjo2LCJQZXJjZW50YWdlQ29tcGxldGVkUG9zaXRpb24iOjIsIlNwYWNpbmciOjUsIklzQmVsb3dUaW1lYmFuZCI6dHJ1ZSwiUGVyY2VudGFnZUNvbXBsZXRlU2hhcGVPcGFjaXR5IjozNSwiU2hhcGVTdHlsZSI6eyIkaWQiOiIxMTM3IiwiTWFyZ2luIjp7IiRpZCI6IjExMzgiLCJUb3AiOjAuMCwiTGVmdCI6NC4wLCJSaWdodCI6NC4wLCJCb3R0b20iOjAuMH0sIlBhZGRpbmciOnsiJGlkIjoiMTEzOSIsIlRvcCI6MC4wLCJMZWZ0IjowLjAsIlJpZ2h0IjowLjAsIkJvdHRvbSI6MC4wfSwiQmFja2dyb3VuZCI6eyIkaWQiOiIxMTQwIiwiQ29sb3IiOnsiJGlkIjoiMTE0MSIsIkEiOjI1NSwiUiI6MjM0LCJHIjoyMiwiQiI6MzB9fSwiSXNWaXNpYmxlIjp0cnVlLCJXaWR0aCI6MC4wLCJIZWlnaHQiOjEwLjAsIkJvcmRlclN0eWxlIjp7IiRpZCI6IjExNDIiLCJMaW5lQ29sb3IiOnsiJGlkIjoiMTE0MyIsIiR0eXBlIjoiTkxSRS5Db21tb24uRG9tLlNvbGlkQ29sb3JCcnVzaCwgTkxSRS5Db21tb24iLCJDb2xvciI6eyIkaWQiOiIxMTQ0IiwiQSI6MjU1LCJSIjoyNTUsIkciOjAsIkIiOjB9fSwiTGluZVdlaWdodCI6MC4wLCJMaW5lVHlwZSI6MCwiUGFyZW50U3R5bGUiOm51bGx9LCJQYXJlbnRTdHlsZSI6bnVsbH0sIlRpdGxlU3R5bGUiOnsiJGlkIjoiMTE0NSIsIkZvbnRTZXR0aW5ncyI6eyIkaWQiOiIxMTQ2IiwiRm9udFNpemUiOjEwLCJGb250TmFtZSI6IkFyaWFsIiwiSXNCb2xkIjp0cnVlLCJJc0l0YWxpYyI6ZmFsc2UsIklzVW5kZXJsaW5lZCI6ZmFsc2UsIlBhcmVudFN0eWxlIjpudWxsfSwiQXV0b1NpemUiOjAsIkZvcmVncm91bmQiOnsiJGlkIjoiMTE0NyIsIkNvbG9yIjp7IiRpZCI6IjExNDg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ExNDkiLCJUb3AiOjAuMCwiTGVmdCI6MC4wLCJSaWdodCI6MC4wLCJCb3R0b20iOjAuMH0sIlBhZGRpbmciOnsiJGlkIjoiMTE1MCIsIlRvcCI6MC4wLCJMZWZ0IjowLjAsIlJpZ2h0IjowLjAsIkJvdHRvbSI6MC4wfSwiQmFja2dyb3VuZCI6eyIkaWQiOiIxMTUxIiwiQ29sb3IiOnsiJGlkIjoiMTE1MiIsIkEiOjAsIlIiOjI1NSwiRyI6MjU1LCJCIjoyNTV9fSwiSXNWaXNpYmxlIjp0cnVlLCJXaWR0aCI6MC4wLCJIZWlnaHQiOjAuMCwiQm9yZGVyU3R5bGUiOnsiJGlkIjoiMTE1MyIsIkxpbmVDb2xvciI6bnVsbCwiTGluZVdlaWdodCI6MC4wLCJMaW5lVHlwZSI6MCwiUGFyZW50U3R5bGUiOm51bGx9LCJQYXJlbnRTdHlsZSI6bnVsbH0sIkRhdGVTdHlsZSI6eyIkaWQiOiIxMTU0IiwiRm9udFNldHRpbmdzIjp7IiRpZCI6IjExNTUiLCJGb250U2l6ZSI6OSwiRm9udE5hbWUiOiJDYWxpYnJpIiwiSXNCb2xkIjpmYWxzZSwiSXNJdGFsaWMiOmZhbHNlLCJJc1VuZGVybGluZWQiOmZhbHNlLCJQYXJlbnRTdHlsZSI6bnVsbH0sIkF1dG9TaXplIjowLCJGb3JlZ3JvdW5kIjp7IiRpZCI6IjExNTYiLCJDb2xvciI6eyIkaWQiOiIxMTU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U4IiwiVG9wIjowLjAsIkxlZnQiOjAuMCwiUmlnaHQiOjAuMCwiQm90dG9tIjowLjB9LCJQYWRkaW5nIjp7IiRpZCI6IjExNTkiLCJUb3AiOjAuMCwiTGVmdCI6MC4wLCJSaWdodCI6MC4wLCJCb3R0b20iOjAuMH0sIkJhY2tncm91bmQiOnsiJGlkIjoiMTE2MCIsIkNvbG9yIjp7IiRpZCI6IjExNjEiLCJBIjo4OSwiUiI6MCwiRyI6MCwiQiI6MH19LCJJc1Zpc2libGUiOnRydWUsIldpZHRoIjowLjAsIkhlaWdodCI6MC4wLCJCb3JkZXJTdHlsZSI6eyIkaWQiOiIxMTYyIiwiTGluZUNvbG9yIjpudWxsLCJMaW5lV2VpZ2h0IjowLjAsIkxpbmVUeXBlIjowLCJQYXJlbnRTdHlsZSI6bnVsbH0sIlBhcmVudFN0eWxlIjpudWxsfSwiRGF0ZUZvcm1hdCI6eyIkaWQiOiIxMTY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2NCIsIkRhdGVQYXJ0SXNWaXNpYmxlIjpmYWxzZSwiVGltZVBhcnRJc1Zpc2libGUiOmZhbHNlfX0sIldlZWtOdW1iZXJpbmciOnsiJGlkIjoiMTE2NSIsIkZvcm1hdCI6MCwiSXNWaXNpYmxlIjpmYWxzZSwiTGFzdEtub3duVmlzaWJpbGl0eVN0YXRlIjpmYWxzZX0sIklzVmlzaWJsZSI6dHJ1ZSwiUGFyZW50U3R5bGUiOm51bGx9LCJJbmRleCI6MTUsIlNtYXJ0RHVyYXRpb25BY3RpdmF0ZWQiOmZhbHNlLCJEYXRlRm9ybWF0Ijp7IiRyZWYiOiIxMTYzIn0sIldlZWtOdW1iZXJpbmciOnsiJGlkIjoiMTE2NiIsIkZvcm1hdCI6MCwiSXNWaXNpYmxlIjpmYWxzZSwiTGFzdEtub3duVmlzaWJpbGl0eVN0YXRlIjpmYWxzZX0sIklkIjoiMjcwMmM0NzQtODM5ZC00YmRjLWJlNGEtNjVhM2NiNjYyZmE5IiwiSW1wb3J0SWQiOm51bGwsIlRpdGxlIjoiRHJ5d2FsbCIsIk5vdGUiOm51bGwsIkh5cGVybGluayI6eyIkaWQiOiIxMTY3IiwiQWRkcmVzcyI6bnVsbCwiU3ViQWRkcmVzcyI6bnVsbH0sIklzQ2hhbmdlZCI6ZmFsc2UsIklzTmV3IjpmYWxzZX0seyIkaWQiOiIxMTY4IiwiR3JvdXBOYW1lIjpudWxsLCJTdGFydERhdGUiOiIyMDIzLTA0LTAzVDAwOjAwOjAwIiwiRW5kRGF0ZSI6IjIwMjMtMDQtMTBUMjM6NTk6MDAiLCJQZXJjZW50YWdlQ29tcGxldGUiOm51bGwsIlN0eWxlIjp7IiRpZCI6IjExNjkiLCJTaGFwZSI6MCwiU2hhcGVUaGlja25lc3MiOjAsIkR1cmF0aW9uRm9ybWF0IjowLCJJbmNsdWRlTm9uV29ya2luZ0RheXNJbkR1cmF0aW9uIjpmYWxzZSwiUGVyY2VudGFnZUNvbXBsZXRlU3R5bGUiOnsiJGlkIjoiMTE3MCIsIkZvbnRTZXR0aW5ncyI6eyIkaWQiOiIxMTcxIiwiRm9udFNpemUiOjksIkZvbnROYW1lIjoiQ2FsaWJyaSIsIklzQm9sZCI6ZmFsc2UsIklzSXRhbGljIjpmYWxzZSwiSXNVbmRlcmxpbmVkIjpmYWxzZSwiUGFyZW50U3R5bGUiOm51bGx9LCJBdXRvU2l6ZSI6MCwiRm9yZWdyb3VuZCI6eyIkaWQiOiIxMTcyIiwiQ29sb3IiOnsiJGlkIjoiMTE3M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Tc0IiwiVG9wIjowLjAsIkxlZnQiOjAuMCwiUmlnaHQiOjAuMCwiQm90dG9tIjowLjB9LCJQYWRkaW5nIjp7IiRpZCI6IjExNzUiLCJUb3AiOjAuMCwiTGVmdCI6MC4wLCJSaWdodCI6MC4wLCJCb3R0b20iOjAuMH0sIkJhY2tncm91bmQiOnsiJGlkIjoiMTE3NiIsIkNvbG9yIjp7IiRpZCI6IjExNzciLCJBIjo4OSwiUiI6MCwiRyI6MCwiQiI6MH19LCJJc1Zpc2libGUiOnRydWUsIldpZHRoIjowLjAsIkhlaWdodCI6MC4wLCJCb3JkZXJTdHlsZSI6eyIkaWQiOiIxMTc4IiwiTGluZUNvbG9yIjpudWxsLCJMaW5lV2VpZ2h0IjowLjAsIkxpbmVUeXBlIjowLCJQYXJlbnRTdHlsZSI6bnVsbH0sIlBhcmVudFN0eWxlIjpudWxsfSwiRHVyYXRpb25TdHlsZSI6eyIkaWQiOiIxMTc5IiwiRm9udFNldHRpbmdzIjp7IiRpZCI6IjExODAiLCJGb250U2l6ZSI6MTAsIkZvbnROYW1lIjoiQ2FsaWJyaSIsIklzQm9sZCI6ZmFsc2UsIklzSXRhbGljIjpmYWxzZSwiSXNVbmRlcmxpbmVkIjpmYWxzZSwiUGFyZW50U3R5bGUiOm51bGx9LCJBdXRvU2l6ZSI6MCwiRm9yZWdyb3VuZCI6eyIkaWQiOiIxMTgxIiwiQ29sb3IiOnsiJGlkIjoiMTE4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ODMiLCJUb3AiOjAuMCwiTGVmdCI6MC4wLCJSaWdodCI6MC4wLCJCb3R0b20iOjAuMH0sIlBhZGRpbmciOnsiJGlkIjoiMTE4NCIsIlRvcCI6MC4wLCJMZWZ0IjowLjAsIlJpZ2h0IjowLjAsIkJvdHRvbSI6MC4wfSwiQmFja2dyb3VuZCI6eyIkaWQiOiIxMTg1IiwiQ29sb3IiOnsiJGlkIjoiMTE4NiIsIkEiOjg5LCJSIjowLCJHIjowLCJCIjowfX0sIklzVmlzaWJsZSI6dHJ1ZSwiV2lkdGgiOjAuMCwiSGVpZ2h0IjowLjAsIkJvcmRlclN0eWxlIjp7IiRpZCI6IjExODciLCJMaW5lQ29sb3IiOm51bGwsIkxpbmVXZWlnaHQiOjAuMCwiTGluZVR5cGUiOjAsIlBhcmVudFN0eWxlIjpudWxsfSwiUGFyZW50U3R5bGUiOm51bGx9LCJIb3Jpem9udGFsQ29ubmVjdG9yU3R5bGUiOnsiJGlkIjoiMTE4OCIsIkxpbmVDb2xvciI6eyIkaWQiOiIxMTg5IiwiJHR5cGUiOiJOTFJFLkNvbW1vbi5Eb20uU29saWRDb2xvckJydXNoLCBOTFJFLkNvbW1vbiIsIkNvbG9yIjp7IiRpZCI6IjExOTAiLCJBIjoyNTUsIlIiOjIwNCwiRyI6MjA0LCJCIjoyMDR9fSwiTGluZVdlaWdodCI6MS4wLCJMaW5lVHlwZSI6MCwiUGFyZW50U3R5bGUiOm51bGx9LCJWZXJ0aWNhbENvbm5lY3RvclN0eWxlIjp7IiRpZCI6IjExOTEiLCJMaW5lQ29sb3IiOnsiJGlkIjoiMTE5MiIsIiR0eXBlIjoiTkxSRS5Db21tb24uRG9tLlNvbGlkQ29sb3JCcnVzaCwgTkxSRS5Db21tb24iLCJDb2xvciI6eyIkaWQiOiIxMTkzIiwiQSI6MjU1LCJSIjoyMDQsIkciOjIwNCwiQiI6MjA0fX0sIkxpbmVXZWlnaHQiOjAuMCwiTGluZVR5cGUiOjAsIlBhcmVudFN0eWxlIjpudWxsfSwiTWFyZ2luIjpudWxsLCJTdGFydERhdGVQb3NpdGlvbiI6NiwiRW5kRGF0ZVBvc2l0aW9uIjo2LCJEYXRlSXNWaXNpYmxlIjpmYWxzZSwiVGl0bGVQb3NpdGlvbiI6NSwiRHVyYXRpb25Qb3NpdGlvbiI6NiwiUGVyY2VudGFnZUNvbXBsZXRlZFBvc2l0aW9uIjoyLCJTcGFjaW5nIjo1LCJJc0JlbG93VGltZWJhbmQiOnRydWUsIlBlcmNlbnRhZ2VDb21wbGV0ZVNoYXBlT3BhY2l0eSI6MzUsIlNoYXBlU3R5bGUiOnsiJGlkIjoiMTE5NCIsIk1hcmdpbiI6eyIkaWQiOiIxMTk1IiwiVG9wIjowLjAsIkxlZnQiOjQuMCwiUmlnaHQiOjQuMCwiQm90dG9tIjowLjB9LCJQYWRkaW5nIjp7IiRpZCI6IjExOTYiLCJUb3AiOjAuMCwiTGVmdCI6MC4wLCJSaWdodCI6MC4wLCJCb3R0b20iOjAuMH0sIkJhY2tncm91bmQiOnsiJGlkIjoiMTE5NyIsIkNvbG9yIjp7IiRpZCI6IjExOTgiLCJBIjoyNTUsIlIiOjIzNCwiRyI6MjIsIkIiOjMwfX0sIklzVmlzaWJsZSI6dHJ1ZSwiV2lkdGgiOjAuMCwiSGVpZ2h0IjoxMC4wLCJCb3JkZXJTdHlsZSI6eyIkaWQiOiIxMTk5IiwiTGluZUNvbG9yIjp7IiRpZCI6IjEyMDAiLCIkdHlwZSI6Ik5MUkUuQ29tbW9uLkRvbS5Tb2xpZENvbG9yQnJ1c2gsIE5MUkUuQ29tbW9uIiwiQ29sb3IiOnsiJGlkIjoiMTIwMSIsIkEiOjI1NSwiUiI6MjU1LCJHIjowLCJCIjowfX0sIkxpbmVXZWlnaHQiOjAuMCwiTGluZVR5cGUiOjAsIlBhcmVudFN0eWxlIjpudWxsfSwiUGFyZW50U3R5bGUiOm51bGx9LCJUaXRsZVN0eWxlIjp7IiRpZCI6IjEyMDIiLCJGb250U2V0dGluZ3MiOnsiJGlkIjoiMTIwMyIsIkZvbnRTaXplIjoxMCwiRm9udE5hbWUiOiJBcmlhbCIsIklzQm9sZCI6dHJ1ZSwiSXNJdGFsaWMiOmZhbHNlLCJJc1VuZGVybGluZWQiOmZhbHNlLCJQYXJlbnRTdHlsZSI6bnVsbH0sIkF1dG9TaXplIjowLCJGb3JlZ3JvdW5kIjp7IiRpZCI6IjEyMDQiLCJDb2xvciI6eyIkaWQiOiIxMjA1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xMjA2IiwiVG9wIjowLjAsIkxlZnQiOjAuMCwiUmlnaHQiOjAuMCwiQm90dG9tIjowLjB9LCJQYWRkaW5nIjp7IiRpZCI6IjEyMDciLCJUb3AiOjAuMCwiTGVmdCI6MC4wLCJSaWdodCI6MC4wLCJCb3R0b20iOjAuMH0sIkJhY2tncm91bmQiOnsiJGlkIjoiMTIwOCIsIkNvbG9yIjp7IiRpZCI6IjEyMDkiLCJBIjowLCJSIjoyNTUsIkciOjI1NSwiQiI6MjU1fX0sIklzVmlzaWJsZSI6dHJ1ZSwiV2lkdGgiOjAuMCwiSGVpZ2h0IjowLjAsIkJvcmRlclN0eWxlIjp7IiRpZCI6IjEyMTAiLCJMaW5lQ29sb3IiOm51bGwsIkxpbmVXZWlnaHQiOjAuMCwiTGluZVR5cGUiOjAsIlBhcmVudFN0eWxlIjpudWxsfSwiUGFyZW50U3R5bGUiOm51bGx9LCJEYXRlU3R5bGUiOnsiJGlkIjoiMTIxMSIsIkZvbnRTZXR0aW5ncyI6eyIkaWQiOiIxMjEyIiwiRm9udFNpemUiOjksIkZvbnROYW1lIjoiQ2FsaWJyaSIsIklzQm9sZCI6ZmFsc2UsIklzSXRhbGljIjpmYWxzZSwiSXNVbmRlcmxpbmVkIjpmYWxzZSwiUGFyZW50U3R5bGUiOm51bGx9LCJBdXRvU2l6ZSI6MCwiRm9yZWdyb3VuZCI6eyIkaWQiOiIxMjEzIiwiQ29sb3IiOnsiJGlkIjoiMTIx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xNSIsIlRvcCI6MC4wLCJMZWZ0IjowLjAsIlJpZ2h0IjowLjAsIkJvdHRvbSI6MC4wfSwiUGFkZGluZyI6eyIkaWQiOiIxMjE2IiwiVG9wIjowLjAsIkxlZnQiOjAuMCwiUmlnaHQiOjAuMCwiQm90dG9tIjowLjB9LCJCYWNrZ3JvdW5kIjp7IiRpZCI6IjEyMTciLCJDb2xvciI6eyIkaWQiOiIxMjE4IiwiQSI6ODksIlIiOjAsIkciOjAsIkIiOjB9fSwiSXNWaXNpYmxlIjp0cnVlLCJXaWR0aCI6MC4wLCJIZWlnaHQiOjAuMCwiQm9yZGVyU3R5bGUiOnsiJGlkIjoiMTIxOSIsIkxpbmVDb2xvciI6bnVsbCwiTGluZVdlaWdodCI6MC4wLCJMaW5lVHlwZSI6MCwiUGFyZW50U3R5bGUiOm51bGx9LCJQYXJlbnRTdHlsZSI6bnVsbH0sIkRhdGVGb3JtYXQiOnsiJGlkIjoiMTIy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MjEiLCJEYXRlUGFydElzVmlzaWJsZSI6ZmFsc2UsIlRpbWVQYXJ0SXNWaXNpYmxlIjpmYWxzZX19LCJXZWVrTnVtYmVyaW5nIjp7IiRpZCI6IjEyMjIiLCJGb3JtYXQiOjAsIklzVmlzaWJsZSI6ZmFsc2UsIkxhc3RLbm93blZpc2liaWxpdHlTdGF0ZSI6ZmFsc2V9LCJJc1Zpc2libGUiOnRydWUsIlBhcmVudFN0eWxlIjpudWxsfSwiSW5kZXgiOjE3LCJTbWFydER1cmF0aW9uQWN0aXZhdGVkIjpmYWxzZSwiRGF0ZUZvcm1hdCI6eyIkcmVmIjoiMTIyMCJ9LCJXZWVrTnVtYmVyaW5nIjp7IiRpZCI6IjEyMjMiLCJGb3JtYXQiOjAsIklzVmlzaWJsZSI6ZmFsc2UsIkxhc3RLbm93blZpc2liaWxpdHlTdGF0ZSI6ZmFsc2V9LCJJZCI6ImUxYmY1YjljLTMyMGEtNDVjZi1hZmNlLWIwZjg3ZWFjZDNlOSIsIkltcG9ydElkIjpudWxsLCJUaXRsZSI6IkludGVyaW9yIEZpbmlzaGVzIiwiTm90ZSI6bnVsbCwiSHlwZXJsaW5rIjp7IiRpZCI6IjEyMjQiLCJBZGRyZXNzIjpudWxsLCJTdWJBZGRyZXNzIjpudWxsfSwiSXNDaGFuZ2VkIjpmYWxzZSwiSXNOZXciOmZhbHNlfSx7IiRpZCI6IjEyMjUiLCJHcm91cE5hbWUiOm51bGwsIlN0YXJ0RGF0ZSI6IjIwMjMtMDQtMTFUMDA6MDA6MDAiLCJFbmREYXRlIjoiMjAyMy0wNC0xMVQyMzo1OTowMCIsIlBlcmNlbnRhZ2VDb21wbGV0ZSI6bnVsbCwiU3R5bGUiOnsiJGlkIjoiMTIyNiIsIlNoYXBlIjowLCJTaGFwZVRoaWNrbmVzcyI6MCwiRHVyYXRpb25Gb3JtYXQiOjAsIkluY2x1ZGVOb25Xb3JraW5nRGF5c0luRHVyYXRpb24iOmZhbHNlLCJQZXJjZW50YWdlQ29tcGxldGVTdHlsZSI6eyIkaWQiOiIxMjI3IiwiRm9udFNldHRpbmdzIjp7IiRpZCI6IjEyMjgiLCJGb250U2l6ZSI6OSwiRm9udE5hbWUiOiJDYWxpYnJpIiwiSXNCb2xkIjpmYWxzZSwiSXNJdGFsaWMiOmZhbHNlLCJJc1VuZGVybGluZWQiOmZhbHNlLCJQYXJlbnRTdHlsZSI6bnVsbH0sIkF1dG9TaXplIjowLCJGb3JlZ3JvdW5kIjp7IiRpZCI6IjEyMjkiLCJDb2xvciI6eyIkaWQiOiIxMjM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MzEiLCJUb3AiOjAuMCwiTGVmdCI6MC4wLCJSaWdodCI6MC4wLCJCb3R0b20iOjAuMH0sIlBhZGRpbmciOnsiJGlkIjoiMTIzMiIsIlRvcCI6MC4wLCJMZWZ0IjowLjAsIlJpZ2h0IjowLjAsIkJvdHRvbSI6MC4wfSwiQmFja2dyb3VuZCI6eyIkaWQiOiIxMjMzIiwiQ29sb3IiOnsiJGlkIjoiMTIzNCIsIkEiOjg5LCJSIjowLCJHIjowLCJCIjowfX0sIklzVmlzaWJsZSI6dHJ1ZSwiV2lkdGgiOjAuMCwiSGVpZ2h0IjowLjAsIkJvcmRlclN0eWxlIjp7IiRpZCI6IjEyMzUiLCJMaW5lQ29sb3IiOm51bGwsIkxpbmVXZWlnaHQiOjAuMCwiTGluZVR5cGUiOjAsIlBhcmVudFN0eWxlIjpudWxsfSwiUGFyZW50U3R5bGUiOm51bGx9LCJEdXJhdGlvblN0eWxlIjp7IiRpZCI6IjEyMzYiLCJGb250U2V0dGluZ3MiOnsiJGlkIjoiMTIzNyIsIkZvbnRTaXplIjoxMCwiRm9udE5hbWUiOiJDYWxpYnJpIiwiSXNCb2xkIjpmYWxzZSwiSXNJdGFsaWMiOmZhbHNlLCJJc1VuZGVybGluZWQiOmZhbHNlLCJQYXJlbnRTdHlsZSI6bnVsbH0sIkF1dG9TaXplIjowLCJGb3JlZ3JvdW5kIjp7IiRpZCI6IjEyMzgiLCJDb2xvciI6eyIkaWQiOiIxMjM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0MCIsIlRvcCI6MC4wLCJMZWZ0IjowLjAsIlJpZ2h0IjowLjAsIkJvdHRvbSI6MC4wfSwiUGFkZGluZyI6eyIkaWQiOiIxMjQxIiwiVG9wIjowLjAsIkxlZnQiOjAuMCwiUmlnaHQiOjAuMCwiQm90dG9tIjowLjB9LCJCYWNrZ3JvdW5kIjp7IiRpZCI6IjEyNDIiLCJDb2xvciI6eyIkaWQiOiIxMjQzIiwiQSI6ODksIlIiOjAsIkciOjAsIkIiOjB9fSwiSXNWaXNpYmxlIjp0cnVlLCJXaWR0aCI6MC4wLCJIZWlnaHQiOjAuMCwiQm9yZGVyU3R5bGUiOnsiJGlkIjoiMTI0NCIsIkxpbmVDb2xvciI6bnVsbCwiTGluZVdlaWdodCI6MC4wLCJMaW5lVHlwZSI6MCwiUGFyZW50U3R5bGUiOm51bGx9LCJQYXJlbnRTdHlsZSI6bnVsbH0sIkhvcml6b250YWxDb25uZWN0b3JTdHlsZSI6eyIkaWQiOiIxMjQ1IiwiTGluZUNvbG9yIjp7IiRpZCI6IjEyNDYiLCIkdHlwZSI6Ik5MUkUuQ29tbW9uLkRvbS5Tb2xpZENvbG9yQnJ1c2gsIE5MUkUuQ29tbW9uIiwiQ29sb3IiOnsiJGlkIjoiMTI0NyIsIkEiOjI1NSwiUiI6MjA0LCJHIjoyMDQsIkIiOjIwNH19LCJMaW5lV2VpZ2h0IjoxLjAsIkxpbmVUeXBlIjowLCJQYXJlbnRTdHlsZSI6bnVsbH0sIlZlcnRpY2FsQ29ubmVjdG9yU3R5bGUiOnsiJGlkIjoiMTI0OCIsIkxpbmVDb2xvciI6eyIkaWQiOiIxMjQ5IiwiJHR5cGUiOiJOTFJFLkNvbW1vbi5Eb20uU29saWRDb2xvckJydXNoLCBOTFJFLkNvbW1vbiIsIkNvbG9yIjp7IiRpZCI6IjEyNTAiLCJBIjoyNTUsIlIiOjIwNCwiRyI6MjA0LCJCIjoyMDR9fSwiTGluZVdlaWdodCI6MC4wLCJMaW5lVHlwZSI6MCwiUGFyZW50U3R5bGUiOm51bGx9LCJNYXJnaW4iOm51bGwsIlN0YXJ0RGF0ZVBvc2l0aW9uIjo2LCJFbmREYXRlUG9zaXRpb24iOjYsIkRhdGVJc1Zpc2libGUiOmZhbHNlLCJUaXRsZVBvc2l0aW9uIjo1LCJEdXJhdGlvblBvc2l0aW9uIjo2LCJQZXJjZW50YWdlQ29tcGxldGVkUG9zaXRpb24iOjIsIlNwYWNpbmciOjUsIklzQmVsb3dUaW1lYmFuZCI6dHJ1ZSwiUGVyY2VudGFnZUNvbXBsZXRlU2hhcGVPcGFjaXR5IjozNSwiU2hhcGVTdHlsZSI6eyIkaWQiOiIxMjUxIiwiTWFyZ2luIjp7IiRpZCI6IjEyNTIiLCJUb3AiOjAuMCwiTGVmdCI6NC4wLCJSaWdodCI6NC4wLCJCb3R0b20iOjAuMH0sIlBhZGRpbmciOnsiJGlkIjoiMTI1MyIsIlRvcCI6MC4wLCJMZWZ0IjowLjAsIlJpZ2h0IjowLjAsIkJvdHRvbSI6MC4wfSwiQmFja2dyb3VuZCI6eyIkaWQiOiIxMjU0IiwiQ29sb3IiOnsiJGlkIjoiMTI1NSIsIkEiOjI1NSwiUiI6MjM0LCJHIjoyMiwiQiI6MzB9fSwiSXNWaXNpYmxlIjp0cnVlLCJXaWR0aCI6MC4wLCJIZWlnaHQiOjEwLjAsIkJvcmRlclN0eWxlIjp7IiRpZCI6IjEyNTYiLCJMaW5lQ29sb3IiOnsiJGlkIjoiMTI1NyIsIiR0eXBlIjoiTkxSRS5Db21tb24uRG9tLlNvbGlkQ29sb3JCcnVzaCwgTkxSRS5Db21tb24iLCJDb2xvciI6eyIkaWQiOiIxMjU4IiwiQSI6MjU1LCJSIjoyNTUsIkciOjAsIkIiOjB9fSwiTGluZVdlaWdodCI6MC4wLCJMaW5lVHlwZSI6MCwiUGFyZW50U3R5bGUiOm51bGx9LCJQYXJlbnRTdHlsZSI6bnVsbH0sIlRpdGxlU3R5bGUiOnsiJGlkIjoiMTI1OSIsIkZvbnRTZXR0aW5ncyI6eyIkaWQiOiIxMjYwIiwiRm9udFNpemUiOjEwLCJGb250TmFtZSI6IkFyaWFsIiwiSXNCb2xkIjp0cnVlLCJJc0l0YWxpYyI6ZmFsc2UsIklzVW5kZXJsaW5lZCI6ZmFsc2UsIlBhcmVudFN0eWxlIjpudWxsfSwiQXV0b1NpemUiOjAsIkZvcmVncm91bmQiOnsiJGlkIjoiMTI2MSIsIkNvbG9yIjp7IiRpZCI6IjEyNjI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EyNjMiLCJUb3AiOjAuMCwiTGVmdCI6MC4wLCJSaWdodCI6MC4wLCJCb3R0b20iOjAuMH0sIlBhZGRpbmciOnsiJGlkIjoiMTI2NCIsIlRvcCI6MC4wLCJMZWZ0IjowLjAsIlJpZ2h0IjowLjAsIkJvdHRvbSI6MC4wfSwiQmFja2dyb3VuZCI6eyIkaWQiOiIxMjY1IiwiQ29sb3IiOnsiJGlkIjoiMTI2NiIsIkEiOjAsIlIiOjI1NSwiRyI6MjU1LCJCIjoyNTV9fSwiSXNWaXNpYmxlIjp0cnVlLCJXaWR0aCI6MC4wLCJIZWlnaHQiOjAuMCwiQm9yZGVyU3R5bGUiOnsiJGlkIjoiMTI2NyIsIkxpbmVDb2xvciI6bnVsbCwiTGluZVdlaWdodCI6MC4wLCJMaW5lVHlwZSI6MCwiUGFyZW50U3R5bGUiOm51bGx9LCJQYXJlbnRTdHlsZSI6bnVsbH0sIkRhdGVTdHlsZSI6eyIkaWQiOiIxMjY4IiwiRm9udFNldHRpbmdzIjp7IiRpZCI6IjEyNjkiLCJGb250U2l6ZSI6OSwiRm9udE5hbWUiOiJDYWxpYnJpIiwiSXNCb2xkIjpmYWxzZSwiSXNJdGFsaWMiOmZhbHNlLCJJc1VuZGVybGluZWQiOmZhbHNlLCJQYXJlbnRTdHlsZSI6bnVsbH0sIkF1dG9TaXplIjowLCJGb3JlZ3JvdW5kIjp7IiRpZCI6IjEyNzAiLCJDb2xvciI6eyIkaWQiOiIxMjc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cyIiwiVG9wIjowLjAsIkxlZnQiOjAuMCwiUmlnaHQiOjAuMCwiQm90dG9tIjowLjB9LCJQYWRkaW5nIjp7IiRpZCI6IjEyNzMiLCJUb3AiOjAuMCwiTGVmdCI6MC4wLCJSaWdodCI6MC4wLCJCb3R0b20iOjAuMH0sIkJhY2tncm91bmQiOnsiJGlkIjoiMTI3NCIsIkNvbG9yIjp7IiRpZCI6IjEyNzUiLCJBIjo4OSwiUiI6MCwiRyI6MCwiQiI6MH19LCJJc1Zpc2libGUiOnRydWUsIldpZHRoIjowLjAsIkhlaWdodCI6MC4wLCJCb3JkZXJTdHlsZSI6eyIkaWQiOiIxMjc2IiwiTGluZUNvbG9yIjpudWxsLCJMaW5lV2VpZ2h0IjowLjAsIkxpbmVUeXBlIjowLCJQYXJlbnRTdHlsZSI6bnVsbH0sIlBhcmVudFN0eWxlIjpudWxsfSwiRGF0ZUZvcm1hdCI6eyIkaWQiOiIxMjc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I3OCIsIkRhdGVQYXJ0SXNWaXNpYmxlIjpmYWxzZSwiVGltZVBhcnRJc1Zpc2libGUiOmZhbHNlfX0sIldlZWtOdW1iZXJpbmciOnsiJGlkIjoiMTI3OSIsIkZvcm1hdCI6MCwiSXNWaXNpYmxlIjpmYWxzZSwiTGFzdEtub3duVmlzaWJpbGl0eVN0YXRlIjpmYWxzZX0sIklzVmlzaWJsZSI6dHJ1ZSwiUGFyZW50U3R5bGUiOm51bGx9LCJJbmRleCI6MTgsIlNtYXJ0RHVyYXRpb25BY3RpdmF0ZWQiOmZhbHNlLCJEYXRlRm9ybWF0Ijp7IiRyZWYiOiIxMjc3In0sIldlZWtOdW1iZXJpbmciOnsiJGlkIjoiMTI4MCIsIkZvcm1hdCI6MCwiSXNWaXNpYmxlIjpmYWxzZSwiTGFzdEtub3duVmlzaWJpbGl0eVN0YXRlIjpmYWxzZX0sIklkIjoiYWNkZjExY2MtOGRjOS00NWNiLTkxMGItNjQ2NjM0NDM0YzBjIiwiSW1wb3J0SWQiOm51bGwsIlRpdGxlIjoiRmluYWwgV2Fsa3Rocm91Z2ggIiwiTm90ZSI6bnVsbCwiSHlwZXJsaW5rIjp7IiRpZCI6IjEyODEiLCJBZGRyZXNzIjpudWxsLCJTdWJBZGRyZXNzIjpudWxsfSwiSXNDaGFuZ2VkIjpmYWxzZSwiSXNOZXciOmZhbHNlfV0sIlN3aW1sYW5lcyI6W10sIk1zUHJvamVjdEl0ZW1zVHJlZSI6eyIkaWQiOiIxMjgyIiwiUm9vdCI6eyJJbXBvcnRJZCI6bnVsbCwiSXNJbXBvcnRlZCI6ZmFsc2UsIkNoaWxkcmVuIjpbXX19LCJNZXRhZGF0YSI6eyIkaWQiOiIxMjgzIiwiU291cmNlVGVtcGxhdGUiOiJ7XCIkaWRcIjpcIjFcIixcIklkXCI6XCJjYzI2Zjg2My0yN2NlLTQ4MGUtYTU4OS1iM2YxMmYyZDZlYjBcIixcIkN1bHR1cmVJbmZvTmFtZVwiOlwiZW4tVVNcIixcIlZlcnNpb25cIjp7XCIkaWRcIjpcIjJcIixcIlRlbXBsYXRlRG9tVmVyc2lvblwiOlwiMS4zLjF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0sXCJEZWZhdWx0RGVwZW5kZW5jeVN0eWxlXCI6e1wiJGlkXCI6XCIxOTBcIixcIkxpbmVTdHlsZVwiOntcIiRpZFwiOlwiMTkxXCIsXCJMaW5lQ29sb3JcIjp7XCIkaWRcIjpcIjE5MlwiLFwiJHR5cGVcIjpcIk5MUkUuQ29tbW9uLkRvbS5Tb2xpZENvbG9yQnJ1c2gsIE5MUkUuQ29tbW9uXCIsXCJDb2xvclwiOntcIiRpZFwiOlwiMTkzXCIsXCJBXCI6MjU1LFwiUlwiOjAsXCJHXCI6MCxcIkJcIjowfX0sXCJMaW5lV2VpZ2h0XCI6MS4wLFwiTGluZVR5cGVcIjowfSxcIkVuZEFycm93aGVhZExpbmVTdHlsZVwiOntcIiRpZFwiOlwiMTk0XCIsXCJLaW5kXCI6MSxcIldpZHRoXCI6MSxcIkxlbmd0aFwiOjAsXCJQYXJlbnRTdHlsZVwiOm51bGx9LFwiQnJpbmdUb0Zyb250XCI6dHJ1ZSxcIklzVmlzaWJsZVwiOnRydWV9LFwiQ3JpdGljYWxQYXRoU3R5bGVcIjp7XCIkaWRcIjpcIjE5NVwiLFwiQ3JpdGljYWxQYXRoU3R5bGVPcHRpb25zXCI6MTUsXCJMaW5lU3R5bGVcIjp7XCIkaWRcIjpcIjE5NlwiLFwiTGluZUNvbG9yXCI6e1wiJGlkXCI6XCIxOTdcIixcIiR0eXBlXCI6XCJOTFJFLkNvbW1vbi5Eb20uU29saWRDb2xvckJydXNoLCBOTFJFLkNvbW1vblwiLFwiQ29sb3JcIjp7XCIkaWRcIjpcIjE5OFwiLFwiQVwiOjI1NSxcIlJcIjoyMjIsXCJHXCI6NTAsXCJCXCI6NTB9fSxcIkxpbmVXZWlnaHRcIjoxLjAsXCJMaW5lVHlwZVwiOjB9LFwiVGl0bGVGb3JlZ3JvdW5kXCI6e1wiJGlkXCI6XCIxOTlcIixcIkNvbG9yXCI6e1wiJGlkXCI6XCIyMDBcIixcIkFcIjoyNTUsXCJSXCI6MTc2LFwiR1wiOjE5LFwiQlwiOjI1fX0sXCJTaGFwZXNCYWNrZ3JvdW5kXCI6e1wiJGlkXCI6XCIyMDFcIixcIkNvbG9yXCI6e1wiJGlkXCI6XCIyMDJcIixcIkFcIjoyNTUsXCJSXCI6MjUzLFwiR1wiOjIwMyxcIkJcIjoyMDh9fSxcIlNoYXBlc0JvcmRlclN0eWxlXCI6e1wiJGlkXCI6XCIyMDNcIixcIkxpbmVDb2xvclwiOntcIiRpZFwiOlwiMjA0XCIsXCIkdHlwZVwiOlwiTkxSRS5Db21tb24uRG9tLlNvbGlkQ29sb3JCcnVzaCwgTkxSRS5Db21tb25cIixcIkNvbG9yXCI6e1wiJGlkXCI6XCIyMDVcIixcIkFcIjoyNTUsXCJSXCI6MjIyLFwiR1wiOjUwLFwiQlwiOjUwfX0sXCJMaW5lV2VpZ2h0XCI6MS41LFwiTGluZVR5cGVcIjowfSxcIklzVmlzaWJsZVwiOmZhbHNlfX0sXCJTY2FsZVwiOntcIiRpZFwiOlwiMjA2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yMDdcIixcIlN0YXJ0RGF0ZVwiOlwiMDAwMS0wMS0wMVQwMDowMDowMFwiLFwiRW5kRGF0ZVwiOlwiMDAwMS0wMS0wMVQwMDowMDowMFwiLFwiQXV0b0RhdGVSYW5nZVwiOnRydWUsXCJXb3JraW5nRGF5c1wiOjMxLFwiVG9kYXlNYXJrZXJUZXh0XCI6XCJUb2RheVwiLFwiQXV0b1NjYWxlVHlwZVwiOnRydWUsXCJUaW1lYmFuZFNjYWxlc1wiOntcIiRpZFwiOlwiMjA4XCIsXCJUb3BTY2FsZUxheWVyXCI6e1wiJGlkXCI6XCIyMDlcIixcIkZvcm1hdFwiOlwid1wiLFwiVHlwZVwiOjF9LFwiTWlkZGxlU2NhbGVMYXllclwiOntcIiRpZFwiOlwiMjEwXCIsXCJGb3JtYXRcIjpudWxsLFwiVHlwZVwiOjB9LFwiQm90dG9tU2NhbGVMYXllclwiOntcIiRpZFwiOlwiMjExXCIsXCJGb3JtYXRcIjpudWxsLFwiVHlwZVwiOjB9fX0sXCJNaWxlc3RvbmVzXCI6W10sXCJUYXNrc1wiOltdLFwiU3dpbWxhbmVzXCI6W10sXCJTd2ltbGFuZXNWMlwiOltdLFwiRGVwZW5kZW5jaWVzXCI6W10sXCJEZXBlbmRlbmN5U2V0dGluZ3NcIjp7XCIkaWRcIjpcIjIxMlwiLFwiRGVwZW5kZW5jeU1vZHVsZUVuYWJsZWRcIjpmYWxzZSxcIlNjaGVkdWxpbmdTZXR0aW5nc1wiOntcIiRpZFwiOlwiMjEzXCIsXCJEZXBlbmRlbmNpZXNTY2hlZHVsaW5nTW9kZVNldHRpbmdcIjoxLFwiRGVwZW5kZW5jaWVzUHJldmlvdXNTY2hlZHVsaW5nTW9kZVwiOjEsXCJPbkJyZWFraW5nRmxleGlibGVTY2hlZHVsaW5nTW9kZVNldHRpbmdcIjowLFwiT25CcmVha2luZ1N0cmljdFNjaGVkdWxpbmdNb2RlU2V0dGluZ1wiOjB9fSxcIlNldHRpbmdzXCI6e1wiJGlkXCI6XCIyMTRcIixcIkltcGFPcHRpb25zXCI6e1wiJGlkXCI6XCIyMTVcIixcIkxlZnRUb1JpZ2h0XCI6ZmFsc2UsXCJQYXlsb2FkT3B0aW9uc1wiOjJ9fSxcIlRpbWVDb25maWd1cmF0aW9uXCI6e1wiJGlkXCI6XCIyMTZcIixcIlVzZVRpbWVcIjpmYWxzZSxcIldvcmtEYXlTdGFydFwiOlwiMDA6MDA6MDBcIixcIldvcmtEYXlFbmRcIjpcIjIzOjU5OjAwXCJ9fSIsIlJlY2VudENvbG9yc0NvbGxlY3Rpb24iOiJbXCIjRkY5NkQ2NDJcIixcIiNGRkZGQzAwMFwiXSJ9LCJTZXR0aW5ncyI6eyIkaWQiOiIxMjg0IiwiSW1wYU9wdGlvbnMiOm51bGw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I4NSIsIlVzZVRpbWUiOmZhbHNlLCJXb3JrRGF5U3RhcnQiOiIwMDowMDowMCIsIldvcmtEYXlFbmQiOiIyMzo1OTowMCJ9LCJMYXN0VXNlZFRlbXBsYXRlSWQiOiJjOGRkOTYzNy04OWNjLTRkYzktOTU0MC1lYTRjZjJjOTU2OTgiLCJGaXJzdFdlZWtPZlllYXIiOjAsIlBsYWNlTWlsZXN0b25lQXRUaGVCZWdpbm5pbmdPZlRoZURheSI6ZmFsc2UsIkRlcGVuZGVuY3lTY2hlZHVsaW5nU2V0dGluZ3MiOnsiJGlkIjoiMTI4Ni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dHJ1ZSwiRGVwZW5kZW5jaWVzIjp7Il9kZXBlbmRlbmNpZXMiOlt7IiRpZCI6IjEyODciLCJJZCI6ImE5MGRlMGM3LTNjMGItNDI0YS1iMWEzLTAyOWIzM2E2YTFjMyIsIkZyb20iOnsiJHJlZiI6IjIxMiJ9LCJLaW5kIjowLCJDbnhTdGFydEtpbmQiOjIsIkNueEVuZEtpbmQiOjAsIkxhZyI6bnVsbCwiVG8iOnsiJHJlZiI6IjI4MyJ9LCJTdHlsZSI6eyIkaWQiOiIxMjg4IiwiTGluZVN0eWxlIjp7IiRpZCI6IjEyODkiLCJMaW5lQ29sb3IiOnsiJGlkIjoiMTI5MCIsIiR0eXBlIjoiTkxSRS5Db21tb24uRG9tLlNvbGlkQ29sb3JCcnVzaCwgTkxSRS5Db21tb24iLCJDb2xvciI6eyIkaWQiOiIxMjkxIiwiQSI6MjU1LCJSIjowLCJHIjowLCJCIjowfX0sIkxpbmVXZWlnaHQiOjEuMCwiTGluZVR5cGUiOjAsIlBhcmVudFN0eWxlIjpudWxsfSwiRW5kQXJyb3doZWFkTGluZVN0eWxlIjp7IiRpZCI6IjEyOTI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mZhbHNlfSx7IiRpZCI6IjEyOTMiLCJJZCI6IjUxNjg5NGUzLWJiMGUtNDhiYi1hYTQwLThjMDlmZjU3OGI2YiIsIkZyb20iOnsiJHJlZiI6IjI4MyJ9LCJLaW5kIjowLCJDbnhTdGFydEtpbmQiOjAsIkNueEVuZEtpbmQiOjAsIkxhZyI6bnVsbCwiVG8iOnsiJHJlZiI6IjMzOCJ9LCJTdHlsZSI6eyIkaWQiOiIxMjk0IiwiTGluZVN0eWxlIjp7IiRpZCI6IjEyOTUiLCJMaW5lQ29sb3IiOnsiJGlkIjoiMTI5NiIsIiR0eXBlIjoiTkxSRS5Db21tb24uRG9tLlNvbGlkQ29sb3JCcnVzaCwgTkxSRS5Db21tb24iLCJDb2xvciI6eyIkaWQiOiIxMjk3IiwiQSI6MjU1LCJSIjowLCJHIjowLCJCIjowfX0sIkxpbmVXZWlnaHQiOjEuMCwiTGluZVR5cGUiOjAsIlBhcmVudFN0eWxlIjpudWxsfSwiRW5kQXJyb3doZWFkTGluZVN0eWxlIjp7IiRpZCI6IjEyOTg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I5OSIsIklkIjoiMmZlZDNjNDEtYTg0MC00ZGE0LTlmNTQtNzk4M2Y1NzYzN2MzIiwiRnJvbSI6eyIkcmVmIjoiMzM4In0sIktpbmQiOjAsIkNueFN0YXJ0S2luZCI6MCwiQ254RW5kS2luZCI6MCwiTGFnIjpudWxsLCJUbyI6eyIkcmVmIjoiMzkwIn0sIlN0eWxlIjp7IiRpZCI6IjEzMDAiLCJMaW5lU3R5bGUiOnsiJGlkIjoiMTMwMSIsIkxpbmVDb2xvciI6eyIkaWQiOiIxMzAyIiwiJHR5cGUiOiJOTFJFLkNvbW1vbi5Eb20uU29saWRDb2xvckJydXNoLCBOTFJFLkNvbW1vbiIsIkNvbG9yIjp7IiRpZCI6IjEzMDMiLCJBIjoyNTUsIlIiOjAsIkciOjAsIkIiOjB9fSwiTGluZVdlaWdodCI6MS4wLCJMaW5lVHlwZSI6MCwiUGFyZW50U3R5bGUiOm51bGx9LCJFbmRBcnJvd2hlYWRMaW5lU3R5bGUiOnsiJGlkIjoiMTMwN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MzA1IiwiSWQiOiI0M2U3OGNjMS1jN2MwLTQ0MWQtYjEyNy03NTY5MzFjNWNiZTMiLCJGcm9tIjp7IiRyZWYiOiIzMzgifSwiS2luZCI6MCwiQ254U3RhcnRLaW5kIjowLCJDbnhFbmRLaW5kIjowLCJMYWciOm51bGwsIlRvIjp7IiRyZWYiOiI0NDIifSwiU3R5bGUiOnsiJGlkIjoiMTMwNiIsIkxpbmVTdHlsZSI6eyIkaWQiOiIxMzA3IiwiTGluZUNvbG9yIjp7IiRpZCI6IjEzMDgiLCIkdHlwZSI6Ik5MUkUuQ29tbW9uLkRvbS5Tb2xpZENvbG9yQnJ1c2gsIE5MUkUuQ29tbW9uIiwiQ29sb3IiOnsiJGlkIjoiMTMwOSIsIkEiOjI1NSwiUiI6MCwiRyI6MCwiQiI6MH19LCJMaW5lV2VpZ2h0IjoxLjAsIkxpbmVUeXBlIjowLCJQYXJlbnRTdHlsZSI6bnVsbH0sIkVuZEFycm93aGVhZExpbmVTdHlsZSI6eyIkaWQiOiIxMzEw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zMTEiLCJJZCI6ImQ0Yjk0Y2QwLTIwNzgtNDcyZS1hMmM3LTU3YTMxMWYyNjBkOSIsIkZyb20iOnsiJHJlZiI6IjM5MCJ9LCJLaW5kIjowLCJDbnhTdGFydEtpbmQiOjAsIkNueEVuZEtpbmQiOjAsIkxhZyI6bnVsbCwiVG8iOnsiJHJlZiI6IjQ0MiJ9LCJTdHlsZSI6eyIkaWQiOiIxMzEyIiwiTGluZVN0eWxlIjp7IiRpZCI6IjEzMTMiLCJMaW5lQ29sb3IiOnsiJHJlZiI6IjEzMDgifSwiTGluZVdlaWdodCI6MS4wLCJMaW5lVHlwZSI6MCwiUGFyZW50U3R5bGUiOm51bGx9LCJFbmRBcnJvd2hlYWRMaW5lU3R5bGUiOnsiJGlkIjoiMTMxN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MzE1IiwiSWQiOiJmN2MzY2IxNC1hNzc3LTRhYWMtYTY5Ni1hYjJhNmYyOWU5OTYiLCJGcm9tIjp7IiRyZWYiOiIzMzgifSwiS2luZCI6MCwiQ254U3RhcnRLaW5kIjowLCJDbnhFbmRLaW5kIjowLCJMYWciOm51bGwsIlRvIjp7IiRyZWYiOiI0OTQifSwiU3R5bGUiOnsiJGlkIjoiMTMxNiIsIkxpbmVTdHlsZSI6eyIkaWQiOiIxMzE3IiwiTGluZUNvbG9yIjp7IiRpZCI6IjEzMTgiLCIkdHlwZSI6Ik5MUkUuQ29tbW9uLkRvbS5Tb2xpZENvbG9yQnJ1c2gsIE5MUkUuQ29tbW9uIiwiQ29sb3IiOnsiJGlkIjoiMTMxOSIsIkEiOjI1NSwiUiI6MCwiRyI6MCwiQiI6MH19LCJMaW5lV2VpZ2h0IjoxLjAsIkxpbmVUeXBlIjowLCJQYXJlbnRTdHlsZSI6bnVsbH0sIkVuZEFycm93aGVhZExpbmVTdHlsZSI6eyIkaWQiOiIxMzIw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zMjEiLCJJZCI6IjdmNjRkOTJjLTA2NmQtNDA0OS1iYmEyLTc2MGJmNzZiMzlhNiIsIkZyb20iOnsiJHJlZiI6IjM5MCJ9LCJLaW5kIjowLCJDbnhTdGFydEtpbmQiOjAsIkNueEVuZEtpbmQiOjAsIkxhZyI6bnVsbCwiVG8iOnsiJHJlZiI6IjU0NiJ9LCJTdHlsZSI6eyIkaWQiOiIxMzIyIiwiTGluZVN0eWxlIjp7IiRpZCI6IjEzMjMiLCJMaW5lQ29sb3IiOnsiJGlkIjoiMTMyNCIsIiR0eXBlIjoiTkxSRS5Db21tb24uRG9tLlNvbGlkQ29sb3JCcnVzaCwgTkxSRS5Db21tb24iLCJDb2xvciI6eyIkaWQiOiIxMzI1IiwiQSI6MjU1LCJSIjowLCJHIjowLCJCIjowfX0sIkxpbmVXZWlnaHQiOjEuMCwiTGluZVR5cGUiOjAsIlBhcmVudFN0eWxlIjpudWxsfSwiRW5kQXJyb3doZWFkTGluZVN0eWxlIjp7IiRpZCI6IjEzMjY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MyNyIsIklkIjoiN2E1Y2NhN2MtNWIzMy00M2U3LWFjMDYtNzZkZWJiZGYyMTc0IiwiRnJvbSI6eyIkcmVmIjoiNTQ2In0sIktpbmQiOjAsIkNueFN0YXJ0S2luZCI6MCwiQ254RW5kS2luZCI6MCwiTGFnIjpudWxsLCJUbyI6eyIkcmVmIjoiNTk4In0sIlN0eWxlIjp7IiRpZCI6IjEzMjgiLCJMaW5lU3R5bGUiOnsiJGlkIjoiMTMyOSIsIkxpbmVDb2xvciI6eyIkaWQiOiIxMzMwIiwiJHR5cGUiOiJOTFJFLkNvbW1vbi5Eb20uU29saWRDb2xvckJydXNoLCBOTFJFLkNvbW1vbiIsIkNvbG9yIjp7IiRpZCI6IjEzMzEiLCJBIjoyNTUsIlIiOjAsIkciOjAsIkIiOjB9fSwiTGluZVdlaWdodCI6MS4wLCJMaW5lVHlwZSI6MCwiUGFyZW50U3R5bGUiOm51bGx9LCJFbmRBcnJvd2hlYWRMaW5lU3R5bGUiOnsiJGlkIjoiMTMzMi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MzMzIiwiSWQiOiI2NzYyYzcxYS0wNTk2LTRlNjEtYjY2Zi05YmRhZmJjOTdkN2MiLCJGcm9tIjp7IiRyZWYiOiI1OTgifSwiS2luZCI6MCwiQ254U3RhcnRLaW5kIjowLCJDbnhFbmRLaW5kIjowLCJMYWciOm51bGwsIlRvIjp7IiRyZWYiOiI2NTUifSwiU3R5bGUiOnsiJGlkIjoiMTMzNCIsIkxpbmVTdHlsZSI6eyIkaWQiOiIxMzM1IiwiTGluZUNvbG9yIjp7IiRpZCI6IjEzMzYiLCIkdHlwZSI6Ik5MUkUuQ29tbW9uLkRvbS5Tb2xpZENvbG9yQnJ1c2gsIE5MUkUuQ29tbW9uIiwiQ29sb3IiOnsiJGlkIjoiMTMzNyIsIkEiOjI1NSwiUiI6MCwiRyI6MCwiQiI6MH19LCJMaW5lV2VpZ2h0IjoxLjAsIkxpbmVUeXBlIjowLCJQYXJlbnRTdHlsZSI6bnVsbH0sIkVuZEFycm93aGVhZExpbmVTdHlsZSI6eyIkaWQiOiIxMzM4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zMzkiLCJJZCI6IjlhYWZmMmIwLTA5NjYtNDczNC04ZjkxLTAwNzNjNjE3OWIxZCIsIkZyb20iOnsiJHJlZiI6IjU5OCJ9LCJLaW5kIjowLCJDbnhTdGFydEtpbmQiOjAsIkNueEVuZEtpbmQiOjAsIkxhZyI6bnVsbCwiVG8iOnsiJHJlZiI6Ijg4MyJ9LCJTdHlsZSI6eyIkaWQiOiIxMzQwIiwiTGluZVN0eWxlIjp7IiRpZCI6IjEzNDEiLCJMaW5lQ29sb3IiOnsiJGlkIjoiMTM0MiIsIiR0eXBlIjoiTkxSRS5Db21tb24uRG9tLlNvbGlkQ29sb3JCcnVzaCwgTkxSRS5Db21tb24iLCJDb2xvciI6eyIkaWQiOiIxMzQzIiwiQSI6MjU1LCJSIjowLCJHIjowLCJCIjowfX0sIkxpbmVXZWlnaHQiOjEuMCwiTGluZVR5cGUiOjAsIlBhcmVudFN0eWxlIjpudWxsfSwiRW5kQXJyb3doZWFkTGluZVN0eWxlIjp7IiRpZCI6IjEzNDQ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M0NSIsIklkIjoiNGMzOWM4NjAtY2VlNi00ZWMxLTkwOGUtMDdkOWFjNWJmM2QwIiwiRnJvbSI6eyIkcmVmIjoiODgzIn0sIktpbmQiOjAsIkNueFN0YXJ0S2luZCI6MCwiQ254RW5kS2luZCI6MCwiTGFnIjpudWxsLCJUbyI6eyIkcmVmIjoiMTA1NCJ9LCJTdHlsZSI6eyIkaWQiOiIxMzQ2IiwiTGluZVN0eWxlIjp7IiRpZCI6IjEzNDciLCJMaW5lQ29sb3IiOnsiJGlkIjoiMTM0OCIsIiR0eXBlIjoiTkxSRS5Db21tb24uRG9tLlNvbGlkQ29sb3JCcnVzaCwgTkxSRS5Db21tb24iLCJDb2xvciI6eyIkaWQiOiIxMzQ5IiwiQSI6MjU1LCJSIjowLCJHIjowLCJCIjowfX0sIkxpbmVXZWlnaHQiOjEuMCwiTGluZVR5cGUiOjAsIlBhcmVudFN0eWxlIjpudWxsfSwiRW5kQXJyb3doZWFkTGluZVN0eWxlIjp7IiRpZCI6IjEzNTA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M1MSIsIklkIjoiM2I4NTE3NjItZDBjMi00NjlkLThmMjMtYjZmY2IwYTEyZjk2IiwiRnJvbSI6eyIkcmVmIjoiNzEyIn0sIktpbmQiOjAsIkNueFN0YXJ0S2luZCI6MCwiQ254RW5kS2luZCI6MCwiTGFnIjpudWxsLCJUbyI6eyIkcmVmIjoiMTExMSJ9LCJTdHlsZSI6eyIkaWQiOiIxMzUyIiwiTGluZVN0eWxlIjp7IiRpZCI6IjEzNTMiLCJMaW5lQ29sb3IiOnsiJGlkIjoiMTM1NCIsIiR0eXBlIjoiTkxSRS5Db21tb24uRG9tLlNvbGlkQ29sb3JCcnVzaCwgTkxSRS5Db21tb24iLCJDb2xvciI6eyIkaWQiOiIxMzU1IiwiQSI6MjU1LCJSIjowLCJHIjowLCJCIjowfX0sIkxpbmVXZWlnaHQiOjEuMCwiTGluZVR5cGUiOjAsIlBhcmVudFN0eWxlIjpudWxsfSwiRW5kQXJyb3doZWFkTGluZVN0eWxlIjp7IiRpZCI6IjEzNTY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M1NyIsIklkIjoiMTZiZDllNmYtMzA1YS00ZWQwLTk1NzgtODhhYTk4YTQ0NWU4IiwiRnJvbSI6eyIkcmVmIjoiNzY5In0sIktpbmQiOjAsIkNueFN0YXJ0S2luZCI6MCwiQ254RW5kS2luZCI6MCwiTGFnIjpudWxsLCJUbyI6eyIkcmVmIjoiMTExMSJ9LCJTdHlsZSI6eyIkaWQiOiIxMzU4IiwiTGluZVN0eWxlIjp7IiRpZCI6IjEzNTkiLCJMaW5lQ29sb3IiOnsiJHJlZiI6IjEzNTQifSwiTGluZVdlaWdodCI6MS4wLCJMaW5lVHlwZSI6MCwiUGFyZW50U3R5bGUiOm51bGx9LCJFbmRBcnJvd2hlYWRMaW5lU3R5bGUiOnsiJGlkIjoiMTM2M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MzYxIiwiSWQiOiI4ZjdlMzIzMC02NzA0LTQ4Y2EtODcwYi0wNDEyN2I2OTNjNGMiLCJGcm9tIjp7IiRyZWYiOiI4MjYifSwiS2luZCI6MCwiQ254U3RhcnRLaW5kIjowLCJDbnhFbmRLaW5kIjowLCJMYWciOm51bGwsIlRvIjp7IiRyZWYiOiIxMTExIn0sIlN0eWxlIjp7IiRpZCI6IjEzNjIiLCJMaW5lU3R5bGUiOnsiJGlkIjoiMTM2MyIsIkxpbmVDb2xvciI6eyIkcmVmIjoiMTM1NCJ9LCJMaW5lV2VpZ2h0IjoxLjAsIkxpbmVUeXBlIjowLCJQYXJlbnRTdHlsZSI6bnVsbH0sIkVuZEFycm93aGVhZExpbmVTdHlsZSI6eyIkaWQiOiIxMzY0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zNjUiLCJJZCI6IjQ0MzNjNDJlLTM3MTUtNGE5My1hMjY2LTY3MmI3MGM2YTAxNiIsIkZyb20iOnsiJHJlZiI6Ijg4MyJ9LCJLaW5kIjowLCJDbnhTdGFydEtpbmQiOjAsIkNueEVuZEtpbmQiOjAsIkxhZyI6bnVsbCwiVG8iOnsiJHJlZiI6IjExMTEifSwiU3R5bGUiOnsiJGlkIjoiMTM2NiIsIkxpbmVTdHlsZSI6eyIkaWQiOiIxMzY3IiwiTGluZUNvbG9yIjp7IiRyZWYiOiIxMzU0In0sIkxpbmVXZWlnaHQiOjEuMCwiTGluZVR5cGUiOjAsIlBhcmVudFN0eWxlIjpudWxsfSwiRW5kQXJyb3doZWFkTGluZVN0eWxlIjp7IiRpZCI6IjEzNjg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M2OSIsIklkIjoiMGIwYjZlNWQtZDg5Ny00ZDk3LWIxZjAtZTQwMzY4OWIxYmIzIiwiRnJvbSI6eyIkcmVmIjoiOTQwIn0sIktpbmQiOjAsIkNueFN0YXJ0S2luZCI6MCwiQ254RW5kS2luZCI6MCwiTGFnIjpudWxsLCJUbyI6eyIkcmVmIjoiMTExMSJ9LCJTdHlsZSI6eyIkaWQiOiIxMzcwIiwiTGluZVN0eWxlIjp7IiRpZCI6IjEzNzEiLCJMaW5lQ29sb3IiOnsiJHJlZiI6IjEzNTQifSwiTGluZVdlaWdodCI6MS4wLCJMaW5lVHlwZSI6MCwiUGFyZW50U3R5bGUiOm51bGx9LCJFbmRBcnJvd2hlYWRMaW5lU3R5bGUiOnsiJGlkIjoiMTM3Mi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MzczIiwiSWQiOiJiYjlhZDM2OS03ZTI5LTQzNGYtOTRkYy1jZThmNjkzNTExNGEiLCJGcm9tIjp7IiRyZWYiOiI5OTcifSwiS2luZCI6MCwiQ254U3RhcnRLaW5kIjowLCJDbnhFbmRLaW5kIjowLCJMYWciOm51bGwsIlRvIjp7IiRyZWYiOiIxMTExIn0sIlN0eWxlIjp7IiRpZCI6IjEzNzQiLCJMaW5lU3R5bGUiOnsiJGlkIjoiMTM3NSIsIkxpbmVDb2xvciI6eyIkcmVmIjoiMTM1NCJ9LCJMaW5lV2VpZ2h0IjoxLjAsIkxpbmVUeXBlIjowLCJQYXJlbnRTdHlsZSI6bnVsbH0sIkVuZEFycm93aGVhZExpbmVTdHlsZSI6eyIkaWQiOiIxMzc2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zNzciLCJJZCI6Ijc5ZDhjYjhjLTFmNTQtNDkwNy05MWY4LTNhN2MzYTBjOThkOCIsIkZyb20iOnsiJHJlZiI6IjExMTEifSwiS2luZCI6MCwiQ254U3RhcnRLaW5kIjowLCJDbnhFbmRLaW5kIjowLCJMYWciOm51bGwsIlRvIjp7IiRyZWYiOiIxMTY4In0sIlN0eWxlIjp7IiRpZCI6IjEzNzgiLCJMaW5lU3R5bGUiOnsiJGlkIjoiMTM3OSIsIkxpbmVDb2xvciI6eyIkaWQiOiIxMzgwIiwiJHR5cGUiOiJOTFJFLkNvbW1vbi5Eb20uU29saWRDb2xvckJydXNoLCBOTFJFLkNvbW1vbiIsIkNvbG9yIjp7IiRpZCI6IjEzODEiLCJBIjoyNTUsIlIiOjAsIkciOjAsIkIiOjB9fSwiTGluZVdlaWdodCI6MS4wLCJMaW5lVHlwZSI6MCwiUGFyZW50U3R5bGUiOm51bGx9LCJFbmRBcnJvd2hlYWRMaW5lU3R5bGUiOnsiJGlkIjoiMTM4Mi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MzgzIiwiSWQiOiJmNzNhNjI3MS0xOWY2LTRjMTgtYjNjYi03NGViZjA3ZjljNjgiLCJGcm9tIjp7IiRyZWYiOiIxMTY4In0sIktpbmQiOjAsIkNueFN0YXJ0S2luZCI6MCwiQ254RW5kS2luZCI6MCwiTGFnIjpudWxsLCJUbyI6eyIkcmVmIjoiMTIyNSJ9LCJTdHlsZSI6eyIkaWQiOiIxMzg0IiwiTGluZVN0eWxlIjp7IiRpZCI6IjEzODUiLCJMaW5lQ29sb3IiOnsiJGlkIjoiMTM4NiIsIiR0eXBlIjoiTkxSRS5Db21tb24uRG9tLlNvbGlkQ29sb3JCcnVzaCwgTkxSRS5Db21tb24iLCJDb2xvciI6eyIkaWQiOiIxMzg3IiwiQSI6MjU1LCJSIjowLCJHIjowLCJCIjowfX0sIkxpbmVXZWlnaHQiOjEuMCwiTGluZVR5cGUiOjAsIlBhcmVudFN0eWxlIjpudWxsfSwiRW5kQXJyb3doZWFkTGluZVN0eWxlIjp7IiRpZCI6IjEzODg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M4OSIsIklkIjoiZmYxYWY2ZTMtNTI3Ny00MWM2LThjNzItMjI3OWY1ODdiZTM4IiwiRnJvbSI6eyIkcmVmIjoiMTE2OCJ9LCJLaW5kIjowLCJDbnhTdGFydEtpbmQiOjAsIkNueEVuZEtpbmQiOjIsIkxhZyI6bnVsbCwiVG8iOnsiJHJlZiI6IjI0OCJ9LCJTdHlsZSI6eyIkaWQiOiIxMzkwIiwiTGluZVN0eWxlIjp7IiRpZCI6IjEzOTEiLCJMaW5lQ29sb3IiOnsiJGlkIjoiMTM5MiIsIiR0eXBlIjoiTkxSRS5Db21tb24uRG9tLlNvbGlkQ29sb3JCcnVzaCwgTkxSRS5Db21tb24iLCJDb2xvciI6eyIkaWQiOiIxMzkzIiwiQSI6MjU1LCJSIjowLCJHIjowLCJCIjowfX0sIkxpbmVXZWlnaHQiOjEuMCwiTGluZVR5cGUiOjAsIlBhcmVudFN0eWxlIjpudWxsfSwiRW5kQXJyb3doZWFkTGluZVN0eWxlIjp7IiRpZCI6IjEzOTQ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mZhbHNlfSx7IiRpZCI6IjEzOTUiLCJJZCI6IjA3YTM0MDdlLTJhMzgtNDI1MC05NzRmLTk2NTQyMjE5ZDRhNiIsIkZyb20iOnsiJHJlZiI6IjEyMjUifSwiS2luZCI6MywiQ254U3RhcnRLaW5kIjowLCJDbnhFbmRLaW5kIjoyLCJMYWciOm51bGwsIlRvIjp7IiRyZWYiOiIyNDgifSwiU3R5bGUiOnsiJGlkIjoiMTM5NiIsIkxpbmVTdHlsZSI6eyIkaWQiOiIxMzk3IiwiTGluZUNvbG9yIjp7IiRyZWYiOiIxMzkyIn0sIkxpbmVXZWlnaHQiOjEuMCwiTGluZVR5cGUiOjAsIlBhcmVudFN0eWxlIjpudWxsfSwiRW5kQXJyb3doZWFkTGluZVN0eWxlIjp7IiRpZCI6IjEzOTg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mZhbHNlfSx7IiRpZCI6IjEzOTkiLCJJZCI6IjRiZDc4NGYyLTFhMGUtNGJmNC04ZDNmLTU0YzE3OGJmZTc3OSIsIkZyb20iOnsiJHJlZiI6IjU5OCJ9LCJLaW5kIjowLCJDbnhTdGFydEtpbmQiOjAsIkNueEVuZEtpbmQiOjAsIkxhZyI6bnVsbCwiVG8iOnsiJHJlZiI6IjcxMiJ9LCJTdHlsZSI6eyIkaWQiOiIxNDAwIiwiTGluZVN0eWxlIjp7IiRpZCI6IjE0MDEiLCJMaW5lQ29sb3IiOnsiJHJlZiI6IjYifSwiTGluZVdlaWdodCI6MS4wLCJMaW5lVHlwZSI6MCwiUGFyZW50U3R5bGUiOm51bGx9LCJFbmRBcnJvd2hlYWRMaW5lU3R5bGUiOnsiJGlkIjoiMTQwMi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NDAzIiwiSWQiOiI2NGNjOWExZC0xZTZlLTQxODUtYWQ0NC05YTBiYzUxY2I0MTkiLCJGcm9tIjp7IiRyZWYiOiI1NDYifSwiS2luZCI6MCwiQ254U3RhcnRLaW5kIjowLCJDbnhFbmRLaW5kIjowLCJMYWciOm51bGwsIlRvIjp7IiRyZWYiOiI3NjkifSwiU3R5bGUiOnsiJGlkIjoiMTQwNCIsIkxpbmVTdHlsZSI6eyIkaWQiOiIxNDA1IiwiTGluZUNvbG9yIjp7IiRyZWYiOiI2In0sIkxpbmVXZWlnaHQiOjEuMCwiTGluZVR5cGUiOjAsIlBhcmVudFN0eWxlIjpudWxsfSwiRW5kQXJyb3doZWFkTGluZVN0eWxlIjp7IiRpZCI6IjE0MDY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QwNyIsIklkIjoiYjY3M2Y5YzItOGQzYy00NTNlLWJmN2EtNmY5Mzg2OTMyNWRhIiwiRnJvbSI6eyIkcmVmIjoiNTQ2In0sIktpbmQiOjAsIkNueFN0YXJ0S2luZCI6MCwiQ254RW5kS2luZCI6MCwiTGFnIjpudWxsLCJUbyI6eyIkcmVmIjoiODI2In0sIlN0eWxlIjp7IiRpZCI6IjE0MDgiLCJMaW5lU3R5bGUiOnsiJGlkIjoiMTQwOSIsIkxpbmVDb2xvciI6eyIkcmVmIjoiNiJ9LCJMaW5lV2VpZ2h0IjoxLjAsIkxpbmVUeXBlIjowLCJQYXJlbnRTdHlsZSI6bnVsbH0sIkVuZEFycm93aGVhZExpbmVTdHlsZSI6eyIkaWQiOiIxNDEw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0MTEiLCJJZCI6IjRmZGQ4NjUyLTc3OGQtNDY0ZS1hZGIwLWFlNDIzOTVmNTQ1ZiIsIkZyb20iOnsiJHJlZiI6IjU5OCJ9LCJLaW5kIjowLCJDbnhTdGFydEtpbmQiOjAsIkNueEVuZEtpbmQiOjAsIkxhZyI6bnVsbCwiVG8iOnsiJHJlZiI6Ijk0MCJ9LCJTdHlsZSI6eyIkaWQiOiIxNDEyIiwiTGluZVN0eWxlIjp7IiRpZCI6IjE0MTMiLCJMaW5lQ29sb3IiOnsiJHJlZiI6IjYifSwiTGluZVdlaWdodCI6MS4wLCJMaW5lVHlwZSI6MCwiUGFyZW50U3R5bGUiOm51bGx9LCJFbmRBcnJvd2hlYWRMaW5lU3R5bGUiOnsiJGlkIjoiMTQxN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NDE1IiwiSWQiOiIxMjJmZDc0ZS1jMjU4LTQ0NjktODM1Yy0yODYzODM2YTlmNTciLCJGcm9tIjp7IiRyZWYiOiI1OTgifSwiS2luZCI6MCwiQ254U3RhcnRLaW5kIjowLCJDbnhFbmRLaW5kIjowLCJMYWciOm51bGwsIlRvIjp7IiRyZWYiOiI5OTcifSwiU3R5bGUiOnsiJGlkIjoiMTQxNiIsIkxpbmVTdHlsZSI6eyIkaWQiOiIxNDE3IiwiTGluZUNvbG9yIjp7IiRyZWYiOiI2In0sIkxpbmVXZWlnaHQiOjEuMCwiTGluZVR5cGUiOjAsIlBhcmVudFN0eWxlIjpudWxsfSwiRW5kQXJyb3doZWFkTGluZVN0eWxlIjp7IiRpZCI6IjE0MTg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b1bb91e-331d-42f7-a218-24011ce02700"/>
  <p:tag name="OTLDEPDESTINATIONID" val="c0e64bb6-2e2a-4439-b4d8-7a7c63510b8f"/>
  <p:tag name="OTLDEPENDENCYLAGUNIT" val="Undefined"/>
  <p:tag name="OTLDEPENDENCYLAGVALUE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b1bb91e-331d-42f7-a218-24011ce02700"/>
  <p:tag name="OTLDEPDESTINATIONID" val="8461dce0-bb36-455f-b166-80c89e12df39"/>
  <p:tag name="OTLDEPENDENCYLAGUNIT" val="Undefined"/>
  <p:tag name="OTLDEPENDENCYLAGVALU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CALEFORMAT" val="d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ENDDATE" val="2023-04-28T23:59:00.0000000"/>
  <p:tag name="OTLTIMEBANDWORKINGDAYS" val="All"/>
  <p:tag name="OTLTIMEBANDDEPENABLED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ENDDATE" val="2023-04-28T23:59:00.0000000"/>
  <p:tag name="OTLTIMEBANDWORKINGDAYS" val="All"/>
  <p:tag name="OTLTIMEBANDDEPENABLED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02T00:00:00.0000000"/>
  <p:tag name="OTLENDDATE" val="2023-03-03T23:59:00.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04T00:00:00.0000000"/>
  <p:tag name="OTLENDDATE" val="2023-03-08T23:59:00.00000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09T00:00:00.0000000"/>
  <p:tag name="OTLENDDATE" val="2023-03-10T23:59:00.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11T00:00:00.0000000"/>
  <p:tag name="OTLENDDATE" val="2023-03-12T23:59:00.0000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09T00:00:00.0000000"/>
  <p:tag name="OTLENDDATE" val="2023-03-11T23:59:00.000000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11T00:00:00.0000000"/>
  <p:tag name="OTLENDDATE" val="2023-03-14T23:59:00.000000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15T00:00:00.0000000"/>
  <p:tag name="OTLENDDATE" val="2023-03-20T23:59:00.000000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21T00:00:00.0000000"/>
  <p:tag name="OTLENDDATE" val="2023-03-22T23:59:00.000000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21T00:00:00.0000000"/>
  <p:tag name="OTLENDDATE" val="2023-03-29T23:59:00.000000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15T00:00:00.0000000"/>
  <p:tag name="OTLENDDATE" val="2023-03-29T23:59:00.000000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15T00:00:00.0000000"/>
  <p:tag name="OTLENDDATE" val="2023-03-29T23:59:00.000000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21T00:00:00.0000000"/>
  <p:tag name="OTLENDDATE" val="2023-03-29T23:59:00.000000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21T00:00:00.0000000"/>
  <p:tag name="OTLENDDATE" val="2023-03-29T23:59:00.000000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21T00:00:00.0000000"/>
  <p:tag name="OTLENDDATE" val="2023-03-29T23:59:00.000000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30T00:00:00.0000000"/>
  <p:tag name="OTLENDDATE" val="2023-04-01T23:59:00.000000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3-30T00:00:00.0000000"/>
  <p:tag name="OTLENDDATE" val="2023-04-02T23:59:00.000000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4-03T00:00:00.0000000"/>
  <p:tag name="OTLENDDATE" val="2023-04-10T23:59:00.000000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Thin"/>
  <p:tag name="OTLSTARTDATE" val="2023-04-11T00:00:00.0000000"/>
  <p:tag name="OTLENDDATE" val="2023-04-11T23:59:00.000000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NISH"/>
  <p:tag name="OTLPOSITIONONTASK" val="None"/>
  <p:tag name="OTLRELATEDTASKID" val="00000000-0000-0000-0000-000000000000"/>
  <p:tag name="OTLDATE" val="2023-04-11T23:59:00.000000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ART"/>
  <p:tag name="OTLDATE" val="2023-03-01T23:59:00.0000000"/>
  <p:tag name="OTLPOSITIONONTASK" val="None"/>
  <p:tag name="OTLRELATEDTASKID" val="00000000-0000-0000-0000-00000000000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Bottom"/>
  <p:tag name="OTLDEPDESTINATIONKIND" val="Side"/>
  <p:tag name="OTLDEPSOURCEID" val="b49ee9b8-0db7-4614-a75c-91b4879c15b3"/>
  <p:tag name="OTLDEPDESTINATIONID" val="a472f0c3-73ad-47f2-98a9-3e2abf4cf605"/>
  <p:tag name="OTLDEPENDENCYLAGUNIT" val="Undefined"/>
  <p:tag name="OTLDEPENDENCYLAGVALUE" val="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a472f0c3-73ad-47f2-98a9-3e2abf4cf605"/>
  <p:tag name="OTLDEPDESTINATIONID" val="01bb942b-4bd4-48e8-a92d-2bce47980adc"/>
  <p:tag name="OTLDEPENDENCYLAGUNIT" val="Undefined"/>
  <p:tag name="OTLDEPENDENCYLAGVALUE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01bb942b-4bd4-48e8-a92d-2bce47980adc"/>
  <p:tag name="OTLDEPDESTINATIONID" val="32b5bc16-bea9-4cfa-a6ce-c294b58af7d8"/>
  <p:tag name="OTLDEPENDENCYLAGUNIT" val="Undefined"/>
  <p:tag name="OTLDEPENDENCYLAGVALUE" val="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01bb942b-4bd4-48e8-a92d-2bce47980adc"/>
  <p:tag name="OTLDEPDESTINATIONID" val="719eab1e-0c42-462c-b28d-eb4aafe3c0f6"/>
  <p:tag name="OTLDEPENDENCYLAGUNIT" val="Undefined"/>
  <p:tag name="OTLDEPENDENCYLAGVALU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32b5bc16-bea9-4cfa-a6ce-c294b58af7d8"/>
  <p:tag name="OTLDEPDESTINATIONID" val="719eab1e-0c42-462c-b28d-eb4aafe3c0f6"/>
  <p:tag name="OTLDEPENDENCYLAGUNIT" val="Undefined"/>
  <p:tag name="OTLDEPENDENCYLAGVALUE" val="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01bb942b-4bd4-48e8-a92d-2bce47980adc"/>
  <p:tag name="OTLDEPDESTINATIONID" val="3c503878-4742-4d43-b312-4572a49e0694"/>
  <p:tag name="OTLDEPENDENCYLAGUNIT" val="Undefined"/>
  <p:tag name="OTLDEPENDENCYLAGVALUE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32b5bc16-bea9-4cfa-a6ce-c294b58af7d8"/>
  <p:tag name="OTLDEPDESTINATIONID" val="4c31515d-a6e0-4053-9ca8-11bc3602fa5b"/>
  <p:tag name="OTLDEPENDENCYLAGUNIT" val="Undefined"/>
  <p:tag name="OTLDEPENDENCYLAGVALUE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4c31515d-a6e0-4053-9ca8-11bc3602fa5b"/>
  <p:tag name="OTLDEPDESTINATIONID" val="2b1bb91e-331d-42f7-a218-24011ce02700"/>
  <p:tag name="OTLDEPENDENCYLAGUNIT" val="Undefined"/>
  <p:tag name="OTLDEPENDENCYLAGVALUE" val="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b1bb91e-331d-42f7-a218-24011ce02700"/>
  <p:tag name="OTLDEPDESTINATIONID" val="52542831-be35-4255-9b5e-a045113be903"/>
  <p:tag name="OTLDEPENDENCYLAGUNIT" val="Undefined"/>
  <p:tag name="OTLDEPENDENCYLAGVALUE" val="0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b1bb91e-331d-42f7-a218-24011ce02700"/>
  <p:tag name="OTLDEPDESTINATIONID" val="787f8421-fbb2-48a3-af33-34e62b288801"/>
  <p:tag name="OTLDEPENDENCYLAGUNIT" val="Undefined"/>
  <p:tag name="OTLDEPENDENCYLAGVALUE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787f8421-fbb2-48a3-af33-34e62b288801"/>
  <p:tag name="OTLDEPDESTINATIONID" val="d3696bda-fa08-4fff-a920-76f16c0cdc1c"/>
  <p:tag name="OTLDEPENDENCYLAGUNIT" val="Undefined"/>
  <p:tag name="OTLDEPENDENCYLAGVALUE" val="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73089868-7385-4c2f-ba66-13ced8878c7d"/>
  <p:tag name="OTLDEPDESTINATIONID" val="2702c474-839d-4bdc-be4a-65a3cb662fa9"/>
  <p:tag name="OTLDEPENDENCYLAGUNIT" val="Undefined"/>
  <p:tag name="OTLDEPENDENCYLAGVALUE" val="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7f44d70b-02db-4d79-aca7-fa5b41d7445a"/>
  <p:tag name="OTLDEPDESTINATIONID" val="2702c474-839d-4bdc-be4a-65a3cb662fa9"/>
  <p:tag name="OTLDEPENDENCYLAGUNIT" val="Undefined"/>
  <p:tag name="OTLDEPENDENCYLAGVALUE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28c1295-2c17-42ef-8d0f-cb676d03c93b"/>
  <p:tag name="OTLDEPDESTINATIONID" val="2702c474-839d-4bdc-be4a-65a3cb662fa9"/>
  <p:tag name="OTLDEPENDENCYLAGUNIT" val="Undefined"/>
  <p:tag name="OTLDEPENDENCYLAGVALU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787f8421-fbb2-48a3-af33-34e62b288801"/>
  <p:tag name="OTLDEPDESTINATIONID" val="2702c474-839d-4bdc-be4a-65a3cb662fa9"/>
  <p:tag name="OTLDEPENDENCYLAGUNIT" val="Undefined"/>
  <p:tag name="OTLDEPENDENCYLAGVALUE" val="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c0e64bb6-2e2a-4439-b4d8-7a7c63510b8f"/>
  <p:tag name="OTLDEPDESTINATIONID" val="2702c474-839d-4bdc-be4a-65a3cb662fa9"/>
  <p:tag name="OTLDEPENDENCYLAGUNIT" val="Undefined"/>
  <p:tag name="OTLDEPENDENCYLAGVALUE" val="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8461dce0-bb36-455f-b166-80c89e12df39"/>
  <p:tag name="OTLDEPDESTINATIONID" val="2702c474-839d-4bdc-be4a-65a3cb662fa9"/>
  <p:tag name="OTLDEPENDENCYLAGUNIT" val="Undefined"/>
  <p:tag name="OTLDEPENDENCYLAGVALUE" val="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702c474-839d-4bdc-be4a-65a3cb662fa9"/>
  <p:tag name="OTLDEPDESTINATIONID" val="e1bf5b9c-320a-45cf-afce-b0f87eacd3e9"/>
  <p:tag name="OTLDEPENDENCYLAGUNIT" val="Undefined"/>
  <p:tag name="OTLDEPENDENCYLAGVALUE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e1bf5b9c-320a-45cf-afce-b0f87eacd3e9"/>
  <p:tag name="OTLDEPDESTINATIONID" val="acdf11cc-8dc9-45cb-910b-646634434c0c"/>
  <p:tag name="OTLDEPENDENCYLAGUNIT" val="Undefined"/>
  <p:tag name="OTLDEPENDENCYLAGVALUE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Bottom"/>
  <p:tag name="OTLDEPSOURCEID" val="e1bf5b9c-320a-45cf-afce-b0f87eacd3e9"/>
  <p:tag name="OTLDEPDESTINATIONID" val="242c9db3-f408-4fca-8b02-1a075c829a3c"/>
  <p:tag name="OTLDEPENDENCYLAGUNIT" val="Undefined"/>
  <p:tag name="OTLDEPENDENCYLAGVALUE" val="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Bottom"/>
  <p:tag name="OTLDEPSOURCEID" val="acdf11cc-8dc9-45cb-910b-646634434c0c"/>
  <p:tag name="OTLDEPDESTINATIONID" val="242c9db3-f408-4fca-8b02-1a075c829a3c"/>
  <p:tag name="OTLDEPENDENCYLAGUNIT" val="Undefined"/>
  <p:tag name="OTLDEPENDENCYLAGVALUE" val="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b1bb91e-331d-42f7-a218-24011ce02700"/>
  <p:tag name="OTLDEPDESTINATIONID" val="73089868-7385-4c2f-ba66-13ced8878c7d"/>
  <p:tag name="OTLDEPENDENCYLAGUNIT" val="Undefined"/>
  <p:tag name="OTLDEPENDENCYLAGVALUE" val="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4c31515d-a6e0-4053-9ca8-11bc3602fa5b"/>
  <p:tag name="OTLDEPDESTINATIONID" val="7f44d70b-02db-4d79-aca7-fa5b41d7445a"/>
  <p:tag name="OTLDEPENDENCYLAGUNIT" val="Undefined"/>
  <p:tag name="OTLDEPENDENCYLAGVALUE" val="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4c31515d-a6e0-4053-9ca8-11bc3602fa5b"/>
  <p:tag name="OTLDEPDESTINATIONID" val="228c1295-2c17-42ef-8d0f-cb676d03c93b"/>
  <p:tag name="OTLDEPENDENCYLAGUNIT" val="Undefined"/>
  <p:tag name="OTLDEPENDENCYLAGVALU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2023-01-09T09:45:35Z</dcterms:created>
  <dcterms:modified xsi:type="dcterms:W3CDTF">2023-01-09T09:45:47Z</dcterms:modified>
</cp:coreProperties>
</file>