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4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2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5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42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5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46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74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14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79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93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34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7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28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45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467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5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0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3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9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1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2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99D8-2EEF-4A0C-838F-ED27F5B46761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0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317500" y="3098969"/>
            <a:ext cx="5842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pc="-32">
                <a:solidFill>
                  <a:schemeClr val="accent2"/>
                </a:solidFill>
                <a:latin typeface="Calibri Light"/>
              </a:rPr>
              <a:t>Jan 24</a:t>
            </a: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279844" y="3098969"/>
            <a:ext cx="596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/>
              </a:rPr>
              <a:t>Jan 24</a:t>
            </a:r>
          </a:p>
        </p:txBody>
      </p:sp>
      <p:cxnSp>
        <p:nvCxnSpPr>
          <p:cNvPr id="22" name="OTLSHAPE_M_bf9d8a0a2578412ba35c51c06115bb16_Connector1"/>
          <p:cNvCxnSpPr/>
          <p:nvPr>
            <p:custDataLst>
              <p:tags r:id="rId4"/>
            </p:custDataLst>
          </p:nvPr>
        </p:nvCxnSpPr>
        <p:spPr>
          <a:xfrm>
            <a:off x="7097761" y="3492500"/>
            <a:ext cx="0" cy="781135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d2b091ac7e2844648489930b93017718_Connector1"/>
          <p:cNvCxnSpPr/>
          <p:nvPr>
            <p:custDataLst>
              <p:tags r:id="rId5"/>
            </p:custDataLst>
          </p:nvPr>
        </p:nvCxnSpPr>
        <p:spPr>
          <a:xfrm>
            <a:off x="4326391" y="3492500"/>
            <a:ext cx="0" cy="1433961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cf27545366644f65ada029d735570fb8_Connector2"/>
          <p:cNvCxnSpPr/>
          <p:nvPr>
            <p:custDataLst>
              <p:tags r:id="rId6"/>
            </p:custDataLst>
          </p:nvPr>
        </p:nvCxnSpPr>
        <p:spPr>
          <a:xfrm>
            <a:off x="4830276" y="2005259"/>
            <a:ext cx="0" cy="979241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cf27545366644f65ada029d735570fb8_Connector1"/>
          <p:cNvCxnSpPr/>
          <p:nvPr>
            <p:custDataLst>
              <p:tags r:id="rId7"/>
            </p:custDataLst>
          </p:nvPr>
        </p:nvCxnSpPr>
        <p:spPr>
          <a:xfrm>
            <a:off x="4830276" y="1730304"/>
            <a:ext cx="0" cy="889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cad5ce65bc0c480abe8f9a245a3a45b9_Connector1"/>
          <p:cNvCxnSpPr/>
          <p:nvPr>
            <p:custDataLst>
              <p:tags r:id="rId8"/>
            </p:custDataLst>
          </p:nvPr>
        </p:nvCxnSpPr>
        <p:spPr>
          <a:xfrm>
            <a:off x="3906487" y="2666464"/>
            <a:ext cx="0" cy="318036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f254dd595e0f4241b79c6e513bfef9c5_Connector2"/>
          <p:cNvCxnSpPr/>
          <p:nvPr>
            <p:custDataLst>
              <p:tags r:id="rId9"/>
            </p:custDataLst>
          </p:nvPr>
        </p:nvCxnSpPr>
        <p:spPr>
          <a:xfrm>
            <a:off x="3570563" y="2473339"/>
            <a:ext cx="0" cy="511161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f254dd595e0f4241b79c6e513bfef9c5_Connector1"/>
          <p:cNvCxnSpPr/>
          <p:nvPr>
            <p:custDataLst>
              <p:tags r:id="rId10"/>
            </p:custDataLst>
          </p:nvPr>
        </p:nvCxnSpPr>
        <p:spPr>
          <a:xfrm>
            <a:off x="3570563" y="1076170"/>
            <a:ext cx="0" cy="1211114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76e3cc3080b543f69e22e1180db41dd3_Connector1">
            <a:extLst>
              <a:ext uri="{FF2B5EF4-FFF2-40B4-BE49-F238E27FC236}">
                <a16:creationId xmlns:a16="http://schemas.microsoft.com/office/drawing/2014/main" id="{4980C31F-3DC8-4AE5-A785-0AB97767A9FC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502124" y="2198384"/>
            <a:ext cx="0" cy="786116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c0be96db71194e0cb0c249cf43cb4ae8_Connector1">
            <a:extLst>
              <a:ext uri="{FF2B5EF4-FFF2-40B4-BE49-F238E27FC236}">
                <a16:creationId xmlns:a16="http://schemas.microsoft.com/office/drawing/2014/main" id="{C88A1CD0-A511-4037-A9EE-AC24790DF8A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654544" y="3492500"/>
            <a:ext cx="0" cy="593756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1051137" y="3048000"/>
            <a:ext cx="10083800" cy="381000"/>
          </a:xfrm>
          <a:prstGeom prst="rect">
            <a:avLst/>
          </a:prstGeom>
          <a:gradFill flip="none" rotWithShape="1">
            <a:gsLst>
              <a:gs pos="0">
                <a:srgbClr val="454551"/>
              </a:gs>
              <a:gs pos="100000">
                <a:srgbClr val="454551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15"/>
            </p:custDataLst>
          </p:nvPr>
        </p:nvSpPr>
        <p:spPr>
          <a:xfrm>
            <a:off x="996708" y="34290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16"/>
            </p:custDataLst>
          </p:nvPr>
        </p:nvSpPr>
        <p:spPr>
          <a:xfrm>
            <a:off x="1051137" y="3556000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/>
              </a:rPr>
              <a:t>Today</a:t>
            </a: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17"/>
            </p:custDataLst>
          </p:nvPr>
        </p:nvSpPr>
        <p:spPr>
          <a:xfrm>
            <a:off x="1114637" y="31454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/>
              </a:rPr>
              <a:t>13:00</a:t>
            </a:r>
          </a:p>
        </p:txBody>
      </p:sp>
      <p:sp>
        <p:nvSpPr>
          <p:cNvPr id="12" name="OTLSHAPE_TB_00000000000000000000000000000000_TimescaleInterval2"/>
          <p:cNvSpPr txBox="1"/>
          <p:nvPr>
            <p:custDataLst>
              <p:tags r:id="rId18"/>
            </p:custDataLst>
          </p:nvPr>
        </p:nvSpPr>
        <p:spPr>
          <a:xfrm>
            <a:off x="6153490" y="31454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/>
              </a:rPr>
              <a:t>14:00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19"/>
            </p:custDataLst>
          </p:nvPr>
        </p:nvCxnSpPr>
        <p:spPr>
          <a:xfrm>
            <a:off x="6088590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/>
          <p:cNvCxnSpPr/>
          <p:nvPr>
            <p:custDataLst>
              <p:tags r:id="rId20"/>
            </p:custDataLst>
          </p:nvPr>
        </p:nvCxnSpPr>
        <p:spPr>
          <a:xfrm>
            <a:off x="3569863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/>
          <p:cNvCxnSpPr/>
          <p:nvPr>
            <p:custDataLst>
              <p:tags r:id="rId21"/>
            </p:custDataLst>
          </p:nvPr>
        </p:nvCxnSpPr>
        <p:spPr>
          <a:xfrm>
            <a:off x="3569863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MinorTickMarkAbove2"/>
          <p:cNvCxnSpPr/>
          <p:nvPr>
            <p:custDataLst>
              <p:tags r:id="rId22"/>
            </p:custDataLst>
          </p:nvPr>
        </p:nvCxnSpPr>
        <p:spPr>
          <a:xfrm>
            <a:off x="8608717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Below2"/>
          <p:cNvCxnSpPr/>
          <p:nvPr>
            <p:custDataLst>
              <p:tags r:id="rId23"/>
            </p:custDataLst>
          </p:nvPr>
        </p:nvCxnSpPr>
        <p:spPr>
          <a:xfrm>
            <a:off x="8608717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M_f254dd595e0f4241b79c6e513bfef9c5_Shape"/>
          <p:cNvSpPr/>
          <p:nvPr>
            <p:custDataLst>
              <p:tags r:id="rId24"/>
            </p:custDataLst>
          </p:nvPr>
        </p:nvSpPr>
        <p:spPr>
          <a:xfrm>
            <a:off x="3456263" y="2857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cad5ce65bc0c480abe8f9a245a3a45b9_Shape"/>
          <p:cNvSpPr/>
          <p:nvPr>
            <p:custDataLst>
              <p:tags r:id="rId25"/>
            </p:custDataLst>
          </p:nvPr>
        </p:nvSpPr>
        <p:spPr>
          <a:xfrm>
            <a:off x="3792187" y="2857500"/>
            <a:ext cx="228600" cy="2540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M_cf27545366644f65ada029d735570fb8_Shape"/>
          <p:cNvSpPr/>
          <p:nvPr>
            <p:custDataLst>
              <p:tags r:id="rId26"/>
            </p:custDataLst>
          </p:nvPr>
        </p:nvSpPr>
        <p:spPr>
          <a:xfrm>
            <a:off x="4715976" y="2857500"/>
            <a:ext cx="228600" cy="254000"/>
          </a:xfrm>
          <a:prstGeom prst="plus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OTLSHAPE_M_76e3cc3080b543f69e22e1180db41dd3_Shape"/>
          <p:cNvSpPr/>
          <p:nvPr>
            <p:custDataLst>
              <p:tags r:id="rId27"/>
            </p:custDataLst>
          </p:nvPr>
        </p:nvSpPr>
        <p:spPr>
          <a:xfrm>
            <a:off x="5387824" y="285750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39" name="OTLSHAPE_M_3e32f87a7f24407f9d87acc727f7ede1_Shape"/>
          <p:cNvSpPr/>
          <p:nvPr>
            <p:custDataLst>
              <p:tags r:id="rId28"/>
            </p:custDataLst>
          </p:nvPr>
        </p:nvSpPr>
        <p:spPr>
          <a:xfrm>
            <a:off x="7571327" y="2857500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OTLSHAPE_M_c0be96db71194e0cb0c249cf43cb4ae8_Shape"/>
          <p:cNvSpPr/>
          <p:nvPr>
            <p:custDataLst>
              <p:tags r:id="rId29"/>
            </p:custDataLst>
          </p:nvPr>
        </p:nvSpPr>
        <p:spPr>
          <a:xfrm>
            <a:off x="3540244" y="336550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45" name="OTLSHAPE_M_d2b091ac7e2844648489930b93017718_Shape"/>
          <p:cNvSpPr/>
          <p:nvPr>
            <p:custDataLst>
              <p:tags r:id="rId30"/>
            </p:custDataLst>
          </p:nvPr>
        </p:nvSpPr>
        <p:spPr>
          <a:xfrm>
            <a:off x="4212091" y="33655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OTLSHAPE_M_0f675be6b4f141e9b096e7ecd1170c62_Shape"/>
          <p:cNvSpPr/>
          <p:nvPr>
            <p:custDataLst>
              <p:tags r:id="rId31"/>
            </p:custDataLst>
          </p:nvPr>
        </p:nvSpPr>
        <p:spPr>
          <a:xfrm>
            <a:off x="5051900" y="3365500"/>
            <a:ext cx="228600" cy="254000"/>
          </a:xfrm>
          <a:prstGeom prst="plus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OTLSHAPE_M_bf9d8a0a2578412ba35c51c06115bb16_Shape"/>
          <p:cNvSpPr/>
          <p:nvPr>
            <p:custDataLst>
              <p:tags r:id="rId32"/>
            </p:custDataLst>
          </p:nvPr>
        </p:nvSpPr>
        <p:spPr>
          <a:xfrm flipV="1">
            <a:off x="6983461" y="3365500"/>
            <a:ext cx="228600" cy="254000"/>
          </a:xfrm>
          <a:prstGeom prst="flowChartManualOperation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OTLSHAPE_M_3f7735cdc5294a889a8574ce1a3e89bd_Shape"/>
          <p:cNvSpPr/>
          <p:nvPr>
            <p:custDataLst>
              <p:tags r:id="rId33"/>
            </p:custDataLst>
          </p:nvPr>
        </p:nvSpPr>
        <p:spPr>
          <a:xfrm flipV="1">
            <a:off x="8243174" y="3365500"/>
            <a:ext cx="228600" cy="254000"/>
          </a:xfrm>
          <a:prstGeom prst="flowChartManualOperati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M_f254dd595e0f4241b79c6e513bfef9c5_Title"/>
          <p:cNvSpPr txBox="1"/>
          <p:nvPr>
            <p:custDataLst>
              <p:tags r:id="rId34"/>
            </p:custDataLst>
          </p:nvPr>
        </p:nvSpPr>
        <p:spPr>
          <a:xfrm>
            <a:off x="2300098" y="510935"/>
            <a:ext cx="2540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911 call from shooting witness reporting gunfire at 700 Block Oswego Rd</a:t>
            </a:r>
          </a:p>
        </p:txBody>
      </p:sp>
      <p:sp>
        <p:nvSpPr>
          <p:cNvPr id="24" name="OTLSHAPE_M_f254dd595e0f4241b79c6e513bfef9c5_Date"/>
          <p:cNvSpPr txBox="1"/>
          <p:nvPr>
            <p:custDataLst>
              <p:tags r:id="rId35"/>
            </p:custDataLst>
          </p:nvPr>
        </p:nvSpPr>
        <p:spPr>
          <a:xfrm>
            <a:off x="3418439" y="89574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13:30</a:t>
            </a:r>
          </a:p>
        </p:txBody>
      </p:sp>
      <p:sp>
        <p:nvSpPr>
          <p:cNvPr id="26" name="OTLSHAPE_M_cad5ce65bc0c480abe8f9a245a3a45b9_Title"/>
          <p:cNvSpPr txBox="1"/>
          <p:nvPr>
            <p:custDataLst>
              <p:tags r:id="rId36"/>
            </p:custDataLst>
          </p:nvPr>
        </p:nvSpPr>
        <p:spPr>
          <a:xfrm>
            <a:off x="3035309" y="2287284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First officers arrive on scene</a:t>
            </a:r>
          </a:p>
        </p:txBody>
      </p:sp>
      <p:sp>
        <p:nvSpPr>
          <p:cNvPr id="27" name="OTLSHAPE_M_cad5ce65bc0c480abe8f9a245a3a45b9_Date"/>
          <p:cNvSpPr txBox="1"/>
          <p:nvPr>
            <p:custDataLst>
              <p:tags r:id="rId37"/>
            </p:custDataLst>
          </p:nvPr>
        </p:nvSpPr>
        <p:spPr>
          <a:xfrm>
            <a:off x="3754362" y="248603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13:34</a:t>
            </a:r>
          </a:p>
        </p:txBody>
      </p:sp>
      <p:sp>
        <p:nvSpPr>
          <p:cNvPr id="29" name="OTLSHAPE_M_cf27545366644f65ada029d735570fb8_Title"/>
          <p:cNvSpPr txBox="1"/>
          <p:nvPr>
            <p:custDataLst>
              <p:tags r:id="rId38"/>
            </p:custDataLst>
          </p:nvPr>
        </p:nvSpPr>
        <p:spPr>
          <a:xfrm>
            <a:off x="3650404" y="1165070"/>
            <a:ext cx="2349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Officers report gunshot victim behind building, no suspect found</a:t>
            </a:r>
          </a:p>
        </p:txBody>
      </p:sp>
      <p:sp>
        <p:nvSpPr>
          <p:cNvPr id="30" name="OTLSHAPE_M_cf27545366644f65ada029d735570fb8_Date"/>
          <p:cNvSpPr txBox="1"/>
          <p:nvPr>
            <p:custDataLst>
              <p:tags r:id="rId39"/>
            </p:custDataLst>
          </p:nvPr>
        </p:nvSpPr>
        <p:spPr>
          <a:xfrm>
            <a:off x="4678152" y="154988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13:45</a:t>
            </a:r>
          </a:p>
        </p:txBody>
      </p:sp>
      <p:sp>
        <p:nvSpPr>
          <p:cNvPr id="2034" name="OTLSHAPE_M_76e3cc3080b543f69e22e1180db41dd3_Title"/>
          <p:cNvSpPr txBox="1"/>
          <p:nvPr>
            <p:custDataLst>
              <p:tags r:id="rId40"/>
            </p:custDataLst>
          </p:nvPr>
        </p:nvSpPr>
        <p:spPr>
          <a:xfrm>
            <a:off x="4669660" y="1819204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Air unit called in for search</a:t>
            </a:r>
          </a:p>
        </p:txBody>
      </p:sp>
      <p:sp>
        <p:nvSpPr>
          <p:cNvPr id="2035" name="OTLSHAPE_M_76e3cc3080b543f69e22e1180db41dd3_Date"/>
          <p:cNvSpPr txBox="1"/>
          <p:nvPr>
            <p:custDataLst>
              <p:tags r:id="rId41"/>
            </p:custDataLst>
          </p:nvPr>
        </p:nvSpPr>
        <p:spPr>
          <a:xfrm>
            <a:off x="5349999" y="201795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13:53</a:t>
            </a:r>
          </a:p>
        </p:txBody>
      </p:sp>
      <p:sp>
        <p:nvSpPr>
          <p:cNvPr id="2037" name="OTLSHAPE_M_3e32f87a7f24407f9d87acc727f7ede1_Title"/>
          <p:cNvSpPr txBox="1"/>
          <p:nvPr>
            <p:custDataLst>
              <p:tags r:id="rId42"/>
            </p:custDataLst>
          </p:nvPr>
        </p:nvSpPr>
        <p:spPr>
          <a:xfrm>
            <a:off x="6455463" y="2292265"/>
            <a:ext cx="2451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Suspect detained after ground chase at 740 Cedar Ave</a:t>
            </a:r>
          </a:p>
        </p:txBody>
      </p:sp>
      <p:sp>
        <p:nvSpPr>
          <p:cNvPr id="2038" name="OTLSHAPE_M_3e32f87a7f24407f9d87acc727f7ede1_Date"/>
          <p:cNvSpPr txBox="1"/>
          <p:nvPr>
            <p:custDataLst>
              <p:tags r:id="rId43"/>
            </p:custDataLst>
          </p:nvPr>
        </p:nvSpPr>
        <p:spPr>
          <a:xfrm>
            <a:off x="7533502" y="26770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14:19</a:t>
            </a:r>
          </a:p>
        </p:txBody>
      </p:sp>
      <p:sp>
        <p:nvSpPr>
          <p:cNvPr id="2040" name="OTLSHAPE_M_c0be96db71194e0cb0c249cf43cb4ae8_Title"/>
          <p:cNvSpPr txBox="1"/>
          <p:nvPr>
            <p:custDataLst>
              <p:tags r:id="rId44"/>
            </p:custDataLst>
          </p:nvPr>
        </p:nvSpPr>
        <p:spPr>
          <a:xfrm>
            <a:off x="3109947" y="4279381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Police dispatched</a:t>
            </a:r>
          </a:p>
        </p:txBody>
      </p:sp>
      <p:sp>
        <p:nvSpPr>
          <p:cNvPr id="2041" name="OTLSHAPE_M_c0be96db71194e0cb0c249cf43cb4ae8_Date"/>
          <p:cNvSpPr txBox="1"/>
          <p:nvPr>
            <p:custDataLst>
              <p:tags r:id="rId45"/>
            </p:custDataLst>
          </p:nvPr>
        </p:nvSpPr>
        <p:spPr>
          <a:xfrm>
            <a:off x="3502420" y="411165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13:31</a:t>
            </a:r>
          </a:p>
        </p:txBody>
      </p:sp>
      <p:sp>
        <p:nvSpPr>
          <p:cNvPr id="2043" name="OTLSHAPE_M_d2b091ac7e2844648489930b93017718_Title"/>
          <p:cNvSpPr txBox="1"/>
          <p:nvPr>
            <p:custDataLst>
              <p:tags r:id="rId46"/>
            </p:custDataLst>
          </p:nvPr>
        </p:nvSpPr>
        <p:spPr>
          <a:xfrm>
            <a:off x="3100545" y="5119586"/>
            <a:ext cx="2451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</a:rPr>
              <a:t>Shooting witness questioned on scene, gives full description of suspect</a:t>
            </a:r>
          </a:p>
        </p:txBody>
      </p:sp>
      <p:sp>
        <p:nvSpPr>
          <p:cNvPr id="2044" name="OTLSHAPE_M_d2b091ac7e2844648489930b93017718_Date"/>
          <p:cNvSpPr txBox="1"/>
          <p:nvPr>
            <p:custDataLst>
              <p:tags r:id="rId47"/>
            </p:custDataLst>
          </p:nvPr>
        </p:nvSpPr>
        <p:spPr>
          <a:xfrm>
            <a:off x="4174267" y="495186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13:39</a:t>
            </a:r>
          </a:p>
        </p:txBody>
      </p:sp>
      <p:sp>
        <p:nvSpPr>
          <p:cNvPr id="2046" name="OTLSHAPE_M_0f675be6b4f141e9b096e7ecd1170c62_Title"/>
          <p:cNvSpPr txBox="1"/>
          <p:nvPr>
            <p:custDataLst>
              <p:tags r:id="rId48"/>
            </p:custDataLst>
          </p:nvPr>
        </p:nvSpPr>
        <p:spPr>
          <a:xfrm>
            <a:off x="4492931" y="3812625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Victim carried to EMS</a:t>
            </a:r>
          </a:p>
        </p:txBody>
      </p:sp>
      <p:sp>
        <p:nvSpPr>
          <p:cNvPr id="2047" name="OTLSHAPE_M_0f675be6b4f141e9b096e7ecd1170c62_Date"/>
          <p:cNvSpPr txBox="1"/>
          <p:nvPr>
            <p:custDataLst>
              <p:tags r:id="rId49"/>
            </p:custDataLst>
          </p:nvPr>
        </p:nvSpPr>
        <p:spPr>
          <a:xfrm>
            <a:off x="5014075" y="36449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13:49</a:t>
            </a:r>
          </a:p>
        </p:txBody>
      </p:sp>
      <p:sp>
        <p:nvSpPr>
          <p:cNvPr id="1953" name="OTLSHAPE_M_bf9d8a0a2578412ba35c51c06115bb16_Title"/>
          <p:cNvSpPr txBox="1"/>
          <p:nvPr>
            <p:custDataLst>
              <p:tags r:id="rId50"/>
            </p:custDataLst>
          </p:nvPr>
        </p:nvSpPr>
        <p:spPr>
          <a:xfrm>
            <a:off x="5895198" y="4466760"/>
            <a:ext cx="2400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Suspect matching shooting witness description identified at Wingfoot Park</a:t>
            </a:r>
          </a:p>
        </p:txBody>
      </p:sp>
      <p:sp>
        <p:nvSpPr>
          <p:cNvPr id="1954" name="OTLSHAPE_M_bf9d8a0a2578412ba35c51c06115bb16_Date"/>
          <p:cNvSpPr txBox="1"/>
          <p:nvPr>
            <p:custDataLst>
              <p:tags r:id="rId51"/>
            </p:custDataLst>
          </p:nvPr>
        </p:nvSpPr>
        <p:spPr>
          <a:xfrm>
            <a:off x="6945636" y="429903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14:12</a:t>
            </a:r>
          </a:p>
        </p:txBody>
      </p:sp>
      <p:sp>
        <p:nvSpPr>
          <p:cNvPr id="1956" name="OTLSHAPE_M_3f7735cdc5294a889a8574ce1a3e89bd_Title"/>
          <p:cNvSpPr txBox="1"/>
          <p:nvPr>
            <p:custDataLst>
              <p:tags r:id="rId52"/>
            </p:custDataLst>
          </p:nvPr>
        </p:nvSpPr>
        <p:spPr>
          <a:xfrm>
            <a:off x="7244721" y="3812625"/>
            <a:ext cx="2222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Shooting witness escorted to scene positively identifies suspect</a:t>
            </a:r>
          </a:p>
        </p:txBody>
      </p:sp>
      <p:sp>
        <p:nvSpPr>
          <p:cNvPr id="1957" name="OTLSHAPE_M_3f7735cdc5294a889a8574ce1a3e89bd_Date"/>
          <p:cNvSpPr txBox="1"/>
          <p:nvPr>
            <p:custDataLst>
              <p:tags r:id="rId53"/>
            </p:custDataLst>
          </p:nvPr>
        </p:nvSpPr>
        <p:spPr>
          <a:xfrm>
            <a:off x="8205350" y="36449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14:27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5400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lZlcnNpb24iOnsiJGlkIjoiMiIsIlZlcnNpb24iOiIzLjMuMiIsIk9yaWdpbmFsQXNzZW1ibHlWZXJzaW9uIjoiMy4xMC4wMy4wMCIsIkVkaXRpb24iOiJQcm8iLCJJc1BsdXNFZGl0aW9uIjp0cnVlLCJJc1Byb0VkaXRpb24iOnRydWV9LCJFZmZlY3QiOjE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NjksIkciOjY5LCJCIjo4M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AwLCJHIjo0OCwiQiI6MjA0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NSwiQm90dG9tIjowfSwiUGFkZGluZyI6eyIkaWQiOiIxOCIsIlRvcCI6MCwiTGVmdCI6MCwiUmlnaHQiOjAsIkJvdHRvbSI6MH0sIkJhY2tncm91bmQiOnsiJGlkIjoiMTkiLCJDb2xvciI6eyIkaWQiOiIyMCIsIkEiOjAsIlIiOjAsIkciOjAsIkIiOjB9fSwiSXNWaXNpYmxlIjpmYWxzZSwiV2lkdGgiOjAuMCwiSGVpZ2h0IjowLjAsIkJvcmRlclN0eWxlIjpudWxsLCJQYXJlbnRTdHlsZSI6bnVsbH0sIkxlZnRFbmRDYXBzU3R5bGUiOnsiJGlkIjoiMjEiLCJGb250U2V0dGluZ3MiOnsiJGlkIjoiMjIiLCJGb250U2l6ZSI6MTgsIkZvbnROYW1lIjoiQ2FsaWJyaSBMaWdodCIsIklzQm9sZCI6ZmFsc2UsIklzSXRhbGljIjpmYWxzZSwiSXNVbmRlcmxpbmVkIjpmYWxzZSwiUGFyZW50U3R5bGUiOm51bGx9LCJBdXRvU2l6ZSI6MCwiRm9yZWdyb3VuZCI6eyIkaWQiOiIyMyIsIkNvbG9yIjp7IiRpZCI6IjI0IiwiQSI6MjU1LCJSIjoyMDAsIkciOjQ4LCJCIjoyMDR9fSwiTWF4V2lkdGgiOiJJbmZpbml0eSIsIk1heEhlaWdodCI6IkluZmluaXR5IiwiU21hcnRGb3JlZ3JvdW5kSXNBY3RpdmUiOmZhbHNlLCJIb3Jpem9udGFsQWxpZ25tZW50IjowLCJWZXJ0aWNhbEFsaWdubWVudCI6MCwiU21hcnRGb3JlZ3JvdW5kIjpudWxsLCJCYWNrZ3JvdW5kRmlsbFR5cGUiOjAsIk1hcmdpbiI6eyIkaWQiOiIyNSIsIlRvcCI6MCwiTGVmdCI6MjU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A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Qb3NpdGlvbk9uVGFzayI6MC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IsIkZvbnROYW1lIjoiQ2FsaWJyaSBMaWdodCIsIklzQm9sZCI6ZmFsc2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ExpZ2h0IiwiSXNCb2xkIjpmYWxzZSwiSXNJdGFsaWMiOmZhbHNlLCJJc1VuZGVybGluZWQiOmZhbHNlLCJQYXJlbnRTdHlsZSI6bnVsbH0sIkF1dG9TaXplIjowLCJGb3JlZ3JvdW5kIjp7IiRpZCI6Ijc2IiwiQ29sb3IiOnsiJGlkIjoiNzciLCJBIjoyNTUsIlIiOjIyNywiRyI6NDUsIkIiOjE0NX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ODIiLCJEYXRlUGFydElzVmlzaWJsZSI6ZmFsc2UsIlRpbWVQYXJ0SXNWaXNpYmxlIjpmYWxzZX19LCJXZWVrTnVtYmVyaW5nIjp7IiRpZCI6IjgzIiwiRm9ybWF0IjowLCJJc1Zpc2libGUiOmZhbHNlLCJMYXN0S25vd25WaXNpYmlsaXR5U3RhdGUiOmZhbHNlfSwiSXNWaXNpYmxlIjp0cnVlLCJQYXJlbnRTdHlsZSI6bnVsbH0sIkRlZmF1bHRUYXNrU3R5bGUiOnsiJGlkIjoiODQiLCJTaGFwZSI6MCwiU2hhcGVUaGlja25lc3MiOjE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DAsIkciOjQ4LCJCIjoyMDR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wMCwiRyI6NDgsIkIiOjIwNH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yLCJFbmREYXRlUG9zaXRpb24iOjIsIkRhdGVJc1Zpc2libGUiOnRydWUsIlRpdGxlUG9zaXRpb24iOjQsIkR1cmF0aW9uUG9zaXRpb24iOjYsIlBlcmNlbnRhZ2VDb21wbGV0ZWRQb3NpdGlvbiI6NiwiU3BhY2luZyI6NS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Y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xLCJGb250TmFtZSI6IkNhbGlicmkiLCJJc0JvbGQiOnRydWUsIklzSXRhbGljIjpmYWxzZSwiSXNVbmRlcmxpbmVkIjpmYWxzZSwiUGFyZW50U3R5bGUiOm51bGx9LCJBdXRvU2l6ZSI6MCwiRm9yZWdyb3VuZCI6eyIkaWQiOiIxMTUiLCJDb2xvciI6eyIkaWQiOiIxM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MCJ9fSwiSXNWaXNpYmxlIjp0cnVlLCJXaWR0aCI6MC4wLCJIZWlnaHQiOjAuMCwiQm9yZGVyU3R5bGUiOm51bGwsIlBhcmVudFN0eWxlIjpudWxsfSwiRGF0ZV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Y5LCJHIjo2OSwiQiI6ODF9fSwiTWF4V2lkdGgiOjIwMC4wLCJNYXhIZWlnaHQiOiJJbmZpbml0eSIsIlNtYXJ0Rm9yZWdyb3VuZElzQWN0aXZlIjpmYWxzZSwiSG9yaXpvbnRhbEFsaWdubWVudCI6MCwiVmVydGljYWxBbGlnbm1lbnQiOjAsIlNtYXJ0Rm9yZWdyb3VuZCI6bnVsbCwiQmFja2dyb3VuZEZpbGxUeXBlIjowLCJNYXJnaW4iOnsiJGlkIjoiMTI0IiwiVG9wIjowLCJMZWZ0IjowLCJSaWdodCI6MCwiQm90dG9tIjowfSwiUGFkZGluZyI6eyIkaWQiOiIxMjUiLCJUb3AiOjAsIkxlZnQiOjAsIlJpZ2h0IjowLCJCb3R0b20iOjB9LCJCYWNrZ3JvdW5kIjp7IiRpZCI6IjEyNiIsIkNvbG9yIjp7IiRyZWYiOiIyMCJ9fSwiSXNWaXNpYmxlIjp0cnVlLCJXaWR0aCI6MC4wLCJIZWlnaHQiOjAuMCwiQm9yZGVyU3R5bGUiOm51bGwsIlBhcmVudFN0eWxlIjpudWxsfSwiRGF0ZUZvcm1hdCI6eyIkaWQiOiIxMjc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I4IiwiRm9ybWF0IjowLCJJc1Zpc2libGUiOmZhbHNlLCJMYXN0S25vd25WaXNpYmlsaXR5U3RhdGUiOmZhbHNl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AiLCJHcmlkbGluZVN0eWxlIjp7IiRpZCI6IjEzMSIsIkxpbmVDb2xvciI6eyIkaWQiOiIxMzIiLCIkdHlwZSI6Ik5MUkUuQ29tbW9uLkRvbS5Tb2xpZENvbG9yQnJ1c2gsIE5MUkUuQ29tbW9uIiwiQ29sb3IiOnsiJGlkIjoiMTMzIiwiQSI6MzgsIlIiOjkxLCJHIjoxNTUsIkIiOjIxM319LCJMaW5lV2VpZ2h0IjoxLjAsIkxpbmVUeXBlIjowLCJQYXJlbnRTdHlsZSI6bnVsbH0sIk1hcmdpbiI6eyIkaWQiOiIxMzQiLCJUb3AiOjAsIkxlZnQiOjAsIlJpZ2h0IjowLCJCb3R0b20iOjB9LCJQYWRkaW5nIjp7IiRpZCI6IjEzNSIsIlRvcCI6MCwiTGVmdCI6MCwiUmlnaHQiOjAsIkJvdHRvbSI6MH0sIkJhY2tncm91bmQiOm51bGwsIklzVmlzaWJsZSI6dHJ1ZSwiV2lkdGgiOjAuMCwiSGVpZ2h0IjowLjAsIkJvcmRlclN0eWxlIjpudWxs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aWQiOiIxNDIiLCJUb3AiOjAsIkxlZnQiOjAsIlJpZ2h0IjowLCJCb3R0b20iOjB9LCJQYWRkaW5nIjp7IiRpZCI6IjE0MyIsIlRvcCI6MCwiTGVmdCI6MCwiUmlnaHQiOjAsIkJvdHRvbSI6MH0sIkJhY2tncm91bmQiOm51bGwsIklzVmlzaWJsZSI6dHJ1ZSwiV2lkdGgiOjAuMCwiSGVpZ2h0IjowLjAsIkJvcmRlclN0eWxlIjpudWxsLCJQYXJlbnRTdHlsZSI6bnVsbH0sIlJlY3RhbmdsZVN0eWxlIjp7IiRpZCI6IjE0NCIsIk1hcmdpbiI6eyIkaWQiOiIxNDUiLCJUb3AiOjAsIkxlZnQiOjAsIlJpZ2h0IjowLCJCb3R0b20iOjB9LCJQYWRkaW5nIjp7IiRpZCI6IjE0NiIsIlRvcCI6MCwiTGVmdCI6MCwiUmlnaHQiOjAsIkJvdHRvbSI6MH0sIkJhY2tncm91bmQiOnsiJGlkIjoiMTQ3IiwiQ29sb3IiOnsiJGlkIjoiMTQ4IiwiQSI6MTI3LCJSIjo5MSwiRyI6MTU1LCJCIjoyMTN9fSwiSXNWaXNpYmxlIjp0cnV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jAxNy0wMS0yNFQxMzozMDowMCIsIkVuZERhdGUiOiIyMDIxLTAxLTI0VDE0OjI3OjAwIiwiRm9ybWF0IjoiSDptbSIsIlR5cGUiOjYsIkF1dG9EYXRlUmFuZ2UiOnRydWUsIldvcmtpbmdEYXlzIjozMSwiRmlzY2FsWWVhciI6eyIkaWQiOiIxNjUiLCJTdGFydE1vbnRoIjoxLCJVc2VTdGFydGluZ1llYXJGb3JOdW1iZXJpbmciOnRydWUsIlNob3dGaXNjYWxZZWFyTGFiZWwiOnRydWV9LCJUb2RheU1hcmtlclRleHQiOiJUb2RheSIsIkF1dG9TY2FsZVR5cGUiOnRydWV9LCJNaWxlc3RvbmVzIjpbeyIkaWQiOiIxNjYiLCJEYXRlIjoiMjAyMS0wMS0yNFQxMzozMDowMCIsIlN0eWxlIjp7IiRpZCI6IjE2NyIsIlNoYXBlIjoxMywiQ29ubmVjdG9yTWFyZ2luIjp7IiRyZWYiOiI1NCJ9LCJDb25uZWN0b3JTdHlsZSI6eyIkaWQiOiIxNjgiLCJMaW5lQ29sb3IiOnsiJGlkIjoiMTY5IiwiJHR5cGUiOiJOTFJFLkNvbW1vbi5Eb20uU29saWRDb2xvckJydXNoLCBOTFJFLkNvbW1vbiIsIkNvbG9yIjp7IiRpZCI6IjE3MCIsIkEiOjEyNywiUiI6MTM3LCJHIjoxMTMsIkIiOjIyNX19LCJMaW5lV2VpZ2h0IjowLjgsIkxpbmVUeXBlIjowLCJQYXJlbnRTdHlsZSI6eyIkcmVmIjoiNTUifX0sIklzQmVsb3dUaW1lYmFuZCI6ZmFsc2UsIlBvc2l0aW9uT25UYXNrIjowLCJIaWRlRGF0ZSI6ZmFsc2UsIlNoYXBlU2l6ZSI6MSwiU3BhY2luZyI6MS4wLCJQYWRkaW5nIjp7IiRyZWYiOiI1OCJ9LCJTaGFwZVN0eWxlIjp7IiRpZCI6IjE3MSIsIk1hcmdpbiI6eyIkcmVmIjoiNjAifSwiUGFkZGluZyI6eyIkcmVmIjoiNjEifSwiQmFja2dyb3VuZCI6eyIkaWQiOiIxNzIiLCJDb2xvciI6eyIkaWQiOiIxNzMiLCJBIjoyNTUsIlIiOjEzNywiRyI6MTEzLCJCIjoyMjV9fSwiSXNWaXNpYmxlIjp0cnVlLCJXaWR0aCI6MTguMCwiSGVpZ2h0IjoyMC4wLCJCb3JkZXJTdHlsZSI6eyIkaWQiOiIxNzQiLCJMaW5lQ29sb3IiOnsiJHJlZiI6IjY1In0sIkxpbmVXZWlnaHQiOjAuMCwiTGluZVR5cGUiOjAsIlBhcmVudFN0eWxlIjp7IiRyZWYiOiI2NCJ9fSwiUGFyZW50U3R5bGUiOnsiJHJlZiI6IjU5In19LCJUaXRsZVN0eWxlIjp7IiRpZCI6IjE3NSIsIkZvbnRTZXR0aW5ncyI6eyIkaWQiOiIxNzYiLCJGb250U2l6ZSI6MTIsIkZvbnROYW1lIjoiQ2FsaWJyaS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Tc3IiwiQ29sb3IiOnsiJGlkIjoiMTc4IiwiQSI6MCwiUiI6MjU1LCJHIjoyNTUsIkIiOjI1NX19LCJJc1Zpc2libGUiOnRydWUsIldpZHRoIjowLjAsIkhlaWdodCI6MC4wLCJCb3JkZXJTdHlsZSI6eyIkaWQiOiIxNzkiLCJMaW5lQ29sb3IiOm51bGwsIkxpbmVXZWlnaHQiOjAuMCwiTGluZVR5cGUiOjAsIlBhcmVudFN0eWxlIjpudWxsfSwiUGFyZW50U3R5bGUiOnsiJHJlZiI6IjY3In19LCJEYXRlU3R5bGUiOnsiJGlkIjoiMTgwIiwiRm9udFNldHRpbmdzIjp7IiRpZCI6IjE4MS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xODIiLCJDb2xvciI6eyIkaWQiOiIxODMiLCJBIjowLCJSIjoyNTUsIkciOjI1NSwiQiI6MjU1fX0sIklzVmlzaWJsZSI6dHJ1ZSwiV2lkdGgiOjAuMCwiSGVpZ2h0IjowLjAsIkJvcmRlclN0eWxlIjp7IiRpZCI6IjE4NCIsIkxpbmVDb2xvciI6bnVsbCwiTGluZVdlaWdodCI6MC4wLCJMaW5lVHlwZSI6MCwiUGFyZW50U3R5bGUiOm51bGx9LCJQYXJlbnRTdHlsZSI6eyIkcmVmIjoiNzQifX0sIkRhdGVGb3JtYXQiOnsiJHJlZiI6IjgxIn0sIldlZWtOdW1iZXJpbmciOnsiJGlkIjoiMTg1IiwiRm9ybWF0IjowLCJJc1Zpc2libGUiOmZhbHNlLCJMYXN0S25vd25WaXNpYmlsaXR5U3RhdGUiOmZhbHNlfSwiSXNWaXNpYmxlIjp0cnVlLCJQYXJlbnRTdHlsZSI6eyIkcmVmIjoiNTMifX0sIkluZGV4IjowLCJQZXJjZW50YWdlQ29tcGxldGUiOm51bGwsIlBvc2l0aW9uIjp7IlJhdGlvIjowLjAsIklzQ3VzdG9tIjpmYWxzZX0sIkRhdGVGb3JtYXQiOnsiJHJlZiI6IjgxIn0sIldlZWtOdW1iZXJpbmciOnsiJGlkIjoiMTg2IiwiRm9ybWF0IjowLCJJc1Zpc2libGUiOmZhbHNlLCJMYXN0S25vd25WaXNpYmlsaXR5U3RhdGUiOmZhbHNlfSwiUmVsYXRlZFRhc2tJZCI6IjAwMDAwMDAwLTAwMDAtMDAwMC0wMDAwLTAwMDAwMDAwMDAwMCIsIklkIjoiZjI1NGRkNTktNWUwZi00MjQxLWI3OWMtNmU1MTNiZmVmOWM1IiwiSW1wb3J0SWQiOm51bGwsIlRpdGxlIjoiOTExIGNhbGwgZnJvbSBzaG9vdGluZyB3aXRuZXNzIHJlcG9ydGluZyBndW5maXJlIGF0IDcwMCBCbG9jayBPc3dlZ28gUmQiLCJOb3RlIjpudWxsLCJIeXBlcmxpbmsiOnsiJGlkIjoiMTg3IiwiQWRkcmVzcyI6bnVsbCwiU3ViQWRkcmVzcyI6bnVsbH0sIklzQ2hhbmdlZCI6ZmFsc2UsIklzTmV3IjpmYWxzZX0seyIkaWQiOiIxODgiLCJEYXRlIjoiMjAyMS0wMS0yNFQxMzozMTowMCIsIlN0eWxlIjp7IiRpZCI6IjE4OSIsIlNoYXBlIjo3LCJDb25uZWN0b3JNYXJnaW4iOnsiJHJlZiI6IjU0In0sIkNvbm5lY3RvclN0eWxlIjp7IiRpZCI6IjE5MCIsIkxpbmVDb2xvciI6eyIkaWQiOiIxOTEiLCIkdHlwZSI6Ik5MUkUuQ29tbW9uLkRvbS5Tb2xpZENvbG9yQnJ1c2gsIE5MUkUuQ29tbW9uIiwiQ29sb3IiOnsiJGlkIjoiMTkyIiwiQSI6MTI3LCJSIjoyMjcsIkciOjQ1LCJCIjoxNDV9fSwiTGluZVdlaWdodCI6MS4wLCJMaW5lVHlwZSI6MCwiUGFyZW50U3R5bGUiOnsiJHJlZiI6IjU1In19LCJJc0JlbG93VGltZWJhbmQiOnRydWUsIlBvc2l0aW9uT25UYXNrIjowLCJIaWRlRGF0ZSI6ZmFsc2UsIlNoYXBlU2l6ZSI6MSwiU3BhY2luZyI6MS4wLCJQYWRkaW5nIjp7IiRyZWYiOiI1OCJ9LCJTaGFwZVN0eWxlIjp7IiRpZCI6IjE5MyIsIk1hcmdpbiI6eyIkcmVmIjoiNjAifSwiUGFkZGluZyI6eyIkcmVmIjoiNjEifSwiQmFja2dyb3VuZCI6eyIkaWQiOiIxOTQiLCJDb2xvciI6eyIkaWQiOiIxOTUiLCJBIjoyNTUsIlIiOjIyNywiRyI6NDUsIkIiOjE0NX19LCJJc1Zpc2libGUiOnRydWUsIldpZHRoIjoxOC4wLCJIZWlnaHQiOjIwLjAsIkJvcmRlclN0eWxlIjp7IiRpZCI6IjE5NiIsIkxpbmVDb2xvciI6eyIkcmVmIjoiNjUifSwiTGluZVdlaWdodCI6MC4wLCJMaW5lVHlwZSI6MCwiUGFyZW50U3R5bGUiOnsiJHJlZiI6IjY0In19LCJQYXJlbnRTdHlsZSI6eyIkcmVmIjoiNTkifX0sIlRpdGxlU3R5bGUiOnsiJGlkIjoiMTk3IiwiRm9udFNldHRpbmdzIjp7IiRpZCI6IjE5OC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xOTkiLCJDb2xvciI6eyIkaWQiOiIyMDAiLCJBIjowLCJSIjoyNTUsIkciOjI1NSwiQiI6MjU1fX0sIklzVmlzaWJsZSI6dHJ1ZSwiV2lkdGgiOjAuMCwiSGVpZ2h0IjowLjAsIkJvcmRlclN0eWxlIjp7IiRpZCI6IjIwMSIsIkxpbmVDb2xvciI6bnVsbCwiTGluZVdlaWdodCI6MC4wLCJMaW5lVHlwZSI6MCwiUGFyZW50U3R5bGUiOm51bGx9LCJQYXJlbnRTdHlsZSI6eyIkcmVmIjoiNjcifX0sIkRhdGVTdHlsZSI6eyIkaWQiOiIyMDIiLCJGb250U2V0dGluZ3MiOnsiJGlkIjoiMjAz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7IiRyZWYiOiI3NCJ9fSwiRGF0ZUZvcm1hdCI6eyIkcmVmIjoiODEifSwiV2Vla051bWJlcmluZyI6eyIkaWQiOiIyMDciLCJGb3JtYXQiOjAsIklzVmlzaWJsZSI6ZmFsc2UsIkxhc3RLbm93blZpc2liaWxpdHlTdGF0ZSI6ZmFsc2V9LCJJc1Zpc2libGUiOnRydWUsIlBhcmVudFN0eWxlIjp7IiRyZWYiOiI1MyJ9fSwiSW5kZXgiOjEsIlBlcmNlbnRhZ2VDb21wbGV0ZSI6bnVsbCwiUG9zaXRpb24iOnsiUmF0aW8iOjAuMTYwMzg3Mjg5OTY1NTk0MjYsIklzQ3VzdG9tIjp0cnVlfSwiRGF0ZUZvcm1hdCI6eyIkcmVmIjoiODEifSwiV2Vla051bWJlcmluZyI6eyIkaWQiOiIyMDgiLCJGb3JtYXQiOjAsIklzVmlzaWJsZSI6ZmFsc2UsIkxhc3RLbm93blZpc2liaWxpdHlTdGF0ZSI6ZmFsc2V9LCJSZWxhdGVkVGFza0lkIjoiMDAwMDAwMDAtMDAwMC0wMDAwLTAwMDAtMDAwMDAwMDAwMDAwIiwiSWQiOiJjMGJlOTZkYi03MTE5LTRlMGMtYjBjMi00OWNmNDNjYjRhZTgiLCJJbXBvcnRJZCI6bnVsbCwiVGl0bGUiOiJQb2xpY2UgZGlzcGF0Y2hlZCIsIk5vdGUiOm51bGwsIkh5cGVybGluayI6eyIkaWQiOiIyMDkiLCJBZGRyZXNzIjpudWxsLCJTdWJBZGRyZXNzIjpudWxsfSwiSXNDaGFuZ2VkIjpmYWxzZSwiSXNOZXciOmZhbHNlfSx7IiRpZCI6IjIxMCIsIkRhdGUiOiIyMDIxLTAxLTI0VDEzOjM0OjAwIiwiU3R5bGUiOnsiJGlkIjoiMjExIiwiU2hhcGUiOjExLCJDb25uZWN0b3JNYXJnaW4iOnsiJHJlZiI6IjU0In0sIkNvbm5lY3RvclN0eWxlIjp7IiRpZCI6IjIxMiIsIkxpbmVDb2xvciI6eyIkaWQiOiIyMTMiLCIkdHlwZSI6Ik5MUkUuQ29tbW9uLkRvbS5Tb2xpZENvbG9yQnJ1c2gsIE5MUkUuQ29tbW9uIiwiQ29sb3IiOnsiJGlkIjoiMjE0IiwiQSI6MTI3LCJSIjoyMjcsIkciOjQ1LCJCIjoxNDV9fSwiTGluZVdlaWdodCI6MC44LCJMaW5lVHlwZSI6MCwiUGFyZW50U3R5bGUiOnsiJHJlZiI6IjU1In19LCJJc0JlbG93VGltZWJhbmQiOmZhbHNlLCJQb3NpdGlvbk9uVGFzayI6MCwiSGlkZURhdGUiOmZhbHNlLCJTaGFwZVNpemUiOjEsIlNwYWNpbmciOjEuMCwiUGFkZGluZyI6eyIkcmVmIjoiNTgifSwiU2hhcGVTdHlsZSI6eyIkaWQiOiIyMTUiLCJNYXJnaW4iOnsiJHJlZiI6IjYwIn0sIlBhZGRpbmciOnsiJHJlZiI6IjYxIn0sIkJhY2tncm91bmQiOnsiJGlkIjoiMjE2IiwiQ29sb3IiOnsiJGlkIjoiMjE3IiwiQSI6MjU1LCJSIjoyMjcsIkciOjQ1LCJCIjoxNDV9fSwiSXNWaXNpYmxlIjp0cnVlLCJXaWR0aCI6MTguMCwiSGVpZ2h0IjoyMC4wLCJCb3JkZXJTdHlsZSI6eyIkaWQiOiIyMTgiLCJMaW5lQ29sb3IiOnsiJHJlZiI6IjY1In0sIkxpbmVXZWlnaHQiOjAuMCwiTGluZVR5cGUiOjAsIlBhcmVudFN0eWxlIjp7IiRyZWYiOiI2NCJ9fSwiUGFyZW50U3R5bGUiOnsiJHJlZiI6IjU5In19LCJUaXRsZVN0eWxlIjp7IiRpZCI6IjIxOSIsIkZvbnRTZXR0aW5ncyI6eyIkaWQiOiIyMjAiLCJGb250U2l6ZSI6MTIsIkZvbnROYW1lIjoiQ2FsaWJyaS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jIxIiwiQ29sb3IiOnsiJGlkIjoiMjIyIiwiQSI6MCwiUiI6MjU1LCJHIjoyNTUsIkIiOjI1NX19LCJJc1Zpc2libGUiOnRydWUsIldpZHRoIjowLjAsIkhlaWdodCI6MC4wLCJCb3JkZXJTdHlsZSI6eyIkaWQiOiIyMjMiLCJMaW5lQ29sb3IiOm51bGwsIkxpbmVXZWlnaHQiOjAuMCwiTGluZVR5cGUiOjAsIlBhcmVudFN0eWxlIjpudWxsfSwiUGFyZW50U3R5bGUiOnsiJHJlZiI6IjY3In19LCJEYXRlU3R5bGUiOnsiJGlkIjoiMjI0IiwiRm9udFNldHRpbmdzIjp7IiRpZCI6IjIyNS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MjYiLCJDb2xvciI6eyIkaWQiOiIyMjciLCJBIjowLCJSIjoyNTUsIkciOjI1NSwiQiI6MjU1fX0sIklzVmlzaWJsZSI6dHJ1ZSwiV2lkdGgiOjAuMCwiSGVpZ2h0IjowLjAsIkJvcmRlclN0eWxlIjp7IiRpZCI6IjIyOCIsIkxpbmVDb2xvciI6bnVsbCwiTGluZVdlaWdodCI6MC4wLCJMaW5lVHlwZSI6MCwiUGFyZW50U3R5bGUiOm51bGx9LCJQYXJlbnRTdHlsZSI6eyIkcmVmIjoiNzQifX0sIkRhdGVGb3JtYXQiOnsiJHJlZiI6IjgxIn0sIldlZWtOdW1iZXJpbmciOnsiJGlkIjoiMjI5IiwiRm9ybWF0IjowLCJJc1Zpc2libGUiOmZhbHNlLCJMYXN0S25vd25WaXNpYmlsaXR5U3RhdGUiOmZhbHNlfSwiSXNWaXNpYmxlIjp0cnVlLCJQYXJlbnRTdHlsZSI6eyIkcmVmIjoiNTMifX0sIkluZGV4IjoyLCJQZXJjZW50YWdlQ29tcGxldGUiOm51bGwsIlBvc2l0aW9uIjp7IlJhdGlvIjowLjEyMDE4MzE0NjQ0OTIwMTQ2LCJJc0N1c3RvbSI6dHJ1ZX0sIkRhdGVGb3JtYXQiOnsiJHJlZiI6IjgxIn0sIldlZWtOdW1iZXJpbmciOnsiJGlkIjoiMjMwIiwiRm9ybWF0IjowLCJJc1Zpc2libGUiOmZhbHNlLCJMYXN0S25vd25WaXNpYmlsaXR5U3RhdGUiOmZhbHNlfSwiUmVsYXRlZFRhc2tJZCI6IjAwMDAwMDAwLTAwMDAtMDAwMC0wMDAwLTAwMDAwMDAwMDAwMCIsIklkIjoiY2FkNWNlNjUtYmMwYy00ODBhLWJlOGYtOWEyNDVhM2E0NWI5IiwiSW1wb3J0SWQiOm51bGwsIlRpdGxlIjoiRmlyc3Qgb2ZmaWNlcnMgYXJyaXZlIG9uIHNjZW5lIiwiTm90ZSI6bnVsbCwiSHlwZXJsaW5rIjp7IiRpZCI6IjIzMSIsIkFkZHJlc3MiOm51bGwsIlN1YkFkZHJlc3MiOm51bGx9LCJJc0NoYW5nZWQiOmZhbHNlLCJJc05ldyI6ZmFsc2V9LHsiJGlkIjoiMjMyIiwiRGF0ZSI6IjIwMjEtMDEtMjRUMTM6Mzk6MDAiLCJTdHlsZSI6eyIkaWQiOiIyMzMiLCJTaGFwZSI6MSwiQ29ubmVjdG9yTWFyZ2luIjp7IiRyZWYiOiI1NCJ9LCJDb25uZWN0b3JTdHlsZSI6eyIkaWQiOiIyMzQiLCJMaW5lQ29sb3IiOnsiJGlkIjoiMjM1IiwiJHR5cGUiOiJOTFJFLkNvbW1vbi5Eb20uU29saWRDb2xvckJydXNoLCBOTFJFLkNvbW1vbiIsIkNvbG9yIjp7IiRpZCI6IjIzNiIsIkEiOjEyNywiUiI6MTM3LCJHIjoxMTMsIkIiOjIyNX19LCJMaW5lV2VpZ2h0IjowLjgsIkxpbmVUeXBlIjowLCJQYXJlbnRTdHlsZSI6eyIkcmVmIjoiNTUifX0sIklzQmVsb3dUaW1lYmFuZCI6dHJ1ZSwiUG9zaXRpb25PblRhc2siOjAsIkhpZGVEYXRlIjpmYWxzZSwiU2hhcGVTaXplIjoxLCJTcGFjaW5nIjoxLjAsIlBhZGRpbmciOnsiJHJlZiI6IjU4In0sIlNoYXBlU3R5bGUiOnsiJGlkIjoiMjM3IiwiTWFyZ2luIjp7IiRyZWYiOiI2MCJ9LCJQYWRkaW5nIjp7IiRyZWYiOiI2MSJ9LCJCYWNrZ3JvdW5kIjp7IiRpZCI6IjIzOCIsIkNvbG9yIjp7IiRpZCI6IjIzOSIsIkEiOjI1NSwiUiI6MTM3LCJHIjoxMTMsIkIiOjIyNX19LCJJc1Zpc2libGUiOnRydWUsIldpZHRoIjoxOC4wLCJIZWlnaHQiOjIwLjAsIkJvcmRlclN0eWxlIjp7IiRpZCI6IjI0MCIsIkxpbmVDb2xvciI6eyIkcmVmIjoiNjUifSwiTGluZVdlaWdodCI6MC4wLCJMaW5lVHlwZSI6MCwiUGFyZW50U3R5bGUiOnsiJHJlZiI6IjY0In19LCJQYXJlbnRTdHlsZSI6eyIkcmVmIjoiNTkifX0sIlRpdGxlU3R5bGUiOnsiJGlkIjoiMjQxIiwiRm9udFNldHRpbmdzIjp7IiRpZCI6IjI0Mi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yNDMiLCJDb2xvciI6eyIkaWQiOiIyNDQiLCJBIjowLCJSIjoyNTUsIkciOjI1NSwiQiI6MjU1fX0sIklzVmlzaWJsZSI6dHJ1ZSwiV2lkdGgiOjAuMCwiSGVpZ2h0IjowLjAsIkJvcmRlclN0eWxlIjp7IiRpZCI6IjI0NSIsIkxpbmVDb2xvciI6bnVsbCwiTGluZVdlaWdodCI6MC4wLCJMaW5lVHlwZSI6MCwiUGFyZW50U3R5bGUiOm51bGx9LCJQYXJlbnRTdHlsZSI6eyIkcmVmIjoiNjcifX0sIkRhdGVTdHlsZSI6eyIkaWQiOiIyNDYiLCJGb250U2V0dGluZ3MiOnsiJGlkIjoiMjQ3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I0OCIsIkNvbG9yIjp7IiRpZCI6IjI0OSIsIkEiOjAsIlIiOjI1NSwiRyI6MjU1LCJCIjoyNTV9fSwiSXNWaXNpYmxlIjp0cnVlLCJXaWR0aCI6MC4wLCJIZWlnaHQiOjAuMCwiQm9yZGVyU3R5bGUiOnsiJGlkIjoiMjUwIiwiTGluZUNvbG9yIjpudWxsLCJMaW5lV2VpZ2h0IjowLjAsIkxpbmVUeXBlIjowLCJQYXJlbnRTdHlsZSI6bnVsbH0sIlBhcmVudFN0eWxlIjp7IiRyZWYiOiI3NCJ9fSwiRGF0ZUZvcm1hdCI6eyIkcmVmIjoiODEifSwiV2Vla051bWJlcmluZyI6eyIkaWQiOiIyNTEiLCJGb3JtYXQiOjAsIklzVmlzaWJsZSI6ZmFsc2UsIkxhc3RLbm93blZpc2liaWxpdHlTdGF0ZSI6ZmFsc2V9LCJJc1Zpc2libGUiOnRydWUsIlBhcmVudFN0eWxlIjp7IiRyZWYiOiI1MyJ9fSwiSW5kZXgiOjMsIlBlcmNlbnRhZ2VDb21wbGV0ZSI6bnVsbCwiUG9zaXRpb24iOnsiUmF0aW8iOjAuMzEwMDMxNDg4MjA2NjUxNSwiSXNDdXN0b20iOnRydWV9LCJEYXRlRm9ybWF0Ijp7IiRyZWYiOiI4MSJ9LCJXZWVrTnVtYmVyaW5nIjp7IiRpZCI6IjI1MiIsIkZvcm1hdCI6MCwiSXNWaXNpYmxlIjpmYWxzZSwiTGFzdEtub3duVmlzaWJpbGl0eVN0YXRlIjpmYWxzZX0sIlJlbGF0ZWRUYXNrSWQiOiIwMDAwMDAwMC0wMDAwLTAwMDAtMDAwMC0wMDAwMDAwMDAwMDAiLCJJZCI6ImQyYjA5MWFjLTdlMjgtNDQ2NC04NDg5LTkzMGI5MzAxNzcxOCIsIkltcG9ydElkIjpudWxsLCJUaXRsZSI6IlNob290aW5nIHdpdG5lc3MgcXVlc3Rpb25lZCBvbiBzY2VuZSwgZ2l2ZXMgZnVsbCBkZXNjcmlwdGlvbiBvZiBzdXNwZWN0IiwiTm90ZSI6bnVsbCwiSHlwZXJsaW5rIjp7IiRpZCI6IjI1MyIsIkFkZHJlc3MiOm51bGwsIlN1YkFkZHJlc3MiOm51bGx9LCJJc0NoYW5nZWQiOmZhbHNlLCJJc05ldyI6ZmFsc2V9LHsiJGlkIjoiMjU0IiwiRGF0ZSI6IjIwMjEtMDEtMjRUMTM6NDU6MDAiLCJTdHlsZSI6eyIkaWQiOiIyNTUiLCJTaGFwZSI6MTIsIkNvbm5lY3Rvck1hcmdpbiI6eyIkcmVmIjoiNTQifSwiQ29ubmVjdG9yU3R5bGUiOnsiJGlkIjoiMjU2IiwiTGluZUNvbG9yIjp7IiRpZCI6IjI1NyIsIiR0eXBlIjoiTkxSRS5Db21tb24uRG9tLlNvbGlkQ29sb3JCcnVzaCwgTkxSRS5Db21tb24iLCJDb2xvciI6eyIkaWQiOiIyNTgiLCJBIjoxMjcsIlIiOjIxMywiRyI6NzEsIkIiOjExNX19LCJMaW5lV2VpZ2h0IjowLjgsIkxpbmVUeXBlIjowLCJQYXJlbnRTdHlsZSI6eyIkcmVmIjoiNTUifX0sIklzQmVsb3dUaW1lYmFuZCI6ZmFsc2UsIlBvc2l0aW9uT25UYXNrIjowLCJIaWRlRGF0ZSI6ZmFsc2UsIlNoYXBlU2l6ZSI6MSwiU3BhY2luZyI6MS4wLCJQYWRkaW5nIjp7IiRyZWYiOiI1OCJ9LCJTaGFwZVN0eWxlIjp7IiRpZCI6IjI1OSIsIk1hcmdpbiI6eyIkcmVmIjoiNjAifSwiUGFkZGluZyI6eyIkcmVmIjoiNjEifSwiQmFja2dyb3VuZCI6eyIkaWQiOiIyNjAiLCJDb2xvciI6eyIkaWQiOiIyNjEiLCJBIjoyNTUsIlIiOjIxMywiRyI6NzEsIkIiOjExNX19LCJJc1Zpc2libGUiOnRydWUsIldpZHRoIjoxOC4wLCJIZWlnaHQiOjIwLjAsIkJvcmRlclN0eWxlIjp7IiRpZCI6IjI2MiIsIkxpbmVDb2xvciI6eyIkcmVmIjoiNjUifSwiTGluZVdlaWdodCI6MC4wLCJMaW5lVHlwZSI6MCwiUGFyZW50U3R5bGUiOnsiJHJlZiI6IjY0In19LCJQYXJlbnRTdHlsZSI6eyIkcmVmIjoiNTkifX0sIlRpdGxlU3R5bGUiOnsiJGlkIjoiMjYzIiwiRm9udFNldHRpbmdzIjp7IiRpZCI6IjI2NC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yNjUiLCJDb2xvciI6eyIkaWQiOiIyNjYiLCJBIjowLCJSIjoyNTUsIkciOjI1NSwiQiI6MjU1fX0sIklzVmlzaWJsZSI6dHJ1ZSwiV2lkdGgiOjAuMCwiSGVpZ2h0IjowLjAsIkJvcmRlclN0eWxlIjp7IiRpZCI6IjI2NyIsIkxpbmVDb2xvciI6bnVsbCwiTGluZVdlaWdodCI6MC4wLCJMaW5lVHlwZSI6MCwiUGFyZW50U3R5bGUiOm51bGx9LCJQYXJlbnRTdHlsZSI6eyIkcmVmIjoiNjcifX0sIkRhdGVTdHlsZSI6eyIkaWQiOiIyNjgiLCJGb250U2V0dGluZ3MiOnsiJGlkIjoiMjY5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I3MCIsIkNvbG9yIjp7IiRpZCI6IjI3MSIsIkEiOjAsIlIiOjI1NSwiRyI6MjU1LCJCIjoyNTV9fSwiSXNWaXNpYmxlIjp0cnVlLCJXaWR0aCI6MC4wLCJIZWlnaHQiOjAuMCwiQm9yZGVyU3R5bGUiOnsiJGlkIjoiMjcyIiwiTGluZUNvbG9yIjpudWxsLCJMaW5lV2VpZ2h0IjowLjAsIkxpbmVUeXBlIjowLCJQYXJlbnRTdHlsZSI6bnVsbH0sIlBhcmVudFN0eWxlIjp7IiRyZWYiOiI3NCJ9fSwiRGF0ZUZvcm1hdCI6eyIkcmVmIjoiODEifSwiV2Vla051bWJlcmluZyI6eyIkaWQiOiIyNzMiLCJGb3JtYXQiOjAsIklzVmlzaWJsZSI6ZmFsc2UsIkxhc3RLbm93blZpc2liaWxpdHlTdGF0ZSI6ZmFsc2V9LCJJc1Zpc2libGUiOnRydWUsIlBhcmVudFN0eWxlIjp7IiRyZWYiOiI1MyJ9fSwiSW5kZXgiOjQsIlBlcmNlbnRhZ2VDb21wbGV0ZSI6bnVsbCwiUG9zaXRpb24iOnsiUmF0aW8iOjAuMCwiSXNDdXN0b20iOmZhbHNlfSwiRGF0ZUZvcm1hdCI6eyIkcmVmIjoiODEifSwiV2Vla051bWJlcmluZyI6eyIkaWQiOiIyNzQiLCJGb3JtYXQiOjAsIklzVmlzaWJsZSI6ZmFsc2UsIkxhc3RLbm93blZpc2liaWxpdHlTdGF0ZSI6ZmFsc2V9LCJSZWxhdGVkVGFza0lkIjoiMDAwMDAwMDAtMDAwMC0wMDAwLTAwMDAtMDAwMDAwMDAwMDAwIiwiSWQiOiJjZjI3NTQ1My02NjY0LTRmNjUtYWRhMC0yOWQ3MzU1NzBmYjgiLCJJbXBvcnRJZCI6bnVsbCwiVGl0bGUiOiJPZmZpY2VycyByZXBvcnQgZ3Vuc2hvdCB2aWN0aW0gYmVoaW5kIGJ1aWxkaW5nLCBubyBzdXNwZWN0IGZvdW5kIiwiTm90ZSI6bnVsbCwiSHlwZXJsaW5rIjp7IiRpZCI6IjI3NSIsIkFkZHJlc3MiOm51bGwsIlN1YkFkZHJlc3MiOm51bGx9LCJJc0NoYW5nZWQiOmZhbHNlLCJJc05ldyI6ZmFsc2V9LHsiJGlkIjoiMjc2IiwiRGF0ZSI6IjIwMjEtMDEtMjRUMTM6NDk6MDAiLCJTdHlsZSI6eyIkaWQiOiIyNzciLCJTaGFwZSI6MTIsIkNvbm5lY3Rvck1hcmdpbiI6eyIkcmVmIjoiNTQifSwiQ29ubmVjdG9yU3R5bGUiOnsiJGlkIjoiMjc4IiwiTGluZUNvbG9yIjp7IiRpZCI6IjI3OSIsIiR0eXBlIjoiTkxSRS5Db21tb24uRG9tLlNvbGlkQ29sb3JCcnVzaCwgTkxSRS5Db21tb24iLCJDb2xvciI6eyIkaWQiOiIyODAiLCJBIjoxMjcsIlIiOjIxMywiRyI6NzEsIkIiOjExNX19LCJMaW5lV2VpZ2h0IjoxLjAsIkxpbmVUeXBlIjowLCJQYXJlbnRTdHlsZSI6eyIkcmVmIjoiNTUifX0sIklzQmVsb3dUaW1lYmFuZCI6dHJ1ZSwiUG9zaXRpb25PblRhc2siOjAsIkhpZGVEYXRlIjpmYWxzZSwiU2hhcGVTaXplIjoxLCJTcGFjaW5nIjoxLjAsIlBhZGRpbmciOnsiJHJlZiI6IjU4In0sIlNoYXBlU3R5bGUiOnsiJGlkIjoiMjgxIiwiTWFyZ2luIjp7IiRyZWYiOiI2MCJ9LCJQYWRkaW5nIjp7IiRyZWYiOiI2MSJ9LCJCYWNrZ3JvdW5kIjp7IiRpZCI6IjI4MiIsIkNvbG9yIjp7IiRpZCI6IjI4MyIsIkEiOjI1NSwiUiI6MjEzLCJHIjo3MSwiQiI6MTE1fX0sIklzVmlzaWJsZSI6dHJ1ZSwiV2lkdGgiOjE4LjAsIkhlaWdodCI6MjAuMCwiQm9yZGVyU3R5bGUiOnsiJGlkIjoiMjg0IiwiTGluZUNvbG9yIjp7IiRyZWYiOiI2NSJ9LCJMaW5lV2VpZ2h0IjowLjAsIkxpbmVUeXBlIjowLCJQYXJlbnRTdHlsZSI6eyIkcmVmIjoiNjQifX0sIlBhcmVudFN0eWxlIjp7IiRyZWYiOiI1OSJ9fSwiVGl0bGVTdHlsZSI6eyIkaWQiOiIyODUiLCJGb250U2V0dGluZ3MiOnsiJGlkIjoiMjg2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I4NyIsIkNvbG9yIjp7IiRpZCI6IjI4OCIsIkEiOjAsIlIiOjI1NSwiRyI6MjU1LCJCIjoyNTV9fSwiSXNWaXNpYmxlIjp0cnVlLCJXaWR0aCI6MC4wLCJIZWlnaHQiOjAuMCwiQm9yZGVyU3R5bGUiOnsiJGlkIjoiMjg5IiwiTGluZUNvbG9yIjpudWxsLCJMaW5lV2VpZ2h0IjowLjAsIkxpbmVUeXBlIjowLCJQYXJlbnRTdHlsZSI6bnVsbH0sIlBhcmVudFN0eWxlIjp7IiRyZWYiOiI2NyJ9fSwiRGF0ZVN0eWxlIjp7IiRpZCI6IjI5MCIsIkZvbnRTZXR0aW5ncyI6eyIkaWQiOiIyOTE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kyIiwiQ29sb3IiOnsiJGlkIjoiMjkzIiwiQSI6MCwiUiI6MjU1LCJHIjoyNTUsIkIiOjI1NX19LCJJc1Zpc2libGUiOnRydWUsIldpZHRoIjowLjAsIkhlaWdodCI6MC4wLCJCb3JkZXJTdHlsZSI6eyIkaWQiOiIyOTQiLCJMaW5lQ29sb3IiOm51bGwsIkxpbmVXZWlnaHQiOjAuMCwiTGluZVR5cGUiOjAsIlBhcmVudFN0eWxlIjpudWxsfSwiUGFyZW50U3R5bGUiOnsiJHJlZiI6Ijc0In19LCJEYXRlRm9ybWF0Ijp7IiRyZWYiOiI4MSJ9LCJXZWVrTnVtYmVyaW5nIjp7IiRpZCI6IjI5NSIsIkZvcm1hdCI6MCwiSXNWaXNpYmxlIjpmYWxzZSwiTGFzdEtub3duVmlzaWJpbGl0eVN0YXRlIjpmYWxzZX0sIklzVmlzaWJsZSI6dHJ1ZSwiUGFyZW50U3R5bGUiOnsiJHJlZiI6IjUzIn19LCJJbmRleCI6NSwiUGVyY2VudGFnZUNvbXBsZXRlIjpudWxsLCJQb3NpdGlvbiI6eyJSYXRpbyI6MC4wLCJJc0N1c3RvbSI6ZmFsc2V9LCJEYXRlRm9ybWF0Ijp7IiRyZWYiOiI4MSJ9LCJXZWVrTnVtYmVyaW5nIjp7IiRpZCI6IjI5NiIsIkZvcm1hdCI6MCwiSXNWaXNpYmxlIjpmYWxzZSwiTGFzdEtub3duVmlzaWJpbGl0eVN0YXRlIjpmYWxzZX0sIlJlbGF0ZWRUYXNrSWQiOiIwMDAwMDAwMC0wMDAwLTAwMDAtMDAwMC0wMDAwMDAwMDAwMDAiLCJJZCI6IjBmNjc1YmU2LWI0ZjEtNDFlOS1iMDk2LWU3ZWNkMTE3MGM2MiIsIkltcG9ydElkIjpudWxsLCJUaXRsZSI6IlZpY3RpbSBjYXJyaWVkIHRvIEVNUyIsIk5vdGUiOm51bGwsIkh5cGVybGluayI6eyIkaWQiOiIyOTciLCJBZGRyZXNzIjpudWxsLCJTdWJBZGRyZXNzIjpudWxsfSwiSXNDaGFuZ2VkIjpmYWxzZSwiSXNOZXciOmZhbHNlfSx7IiRpZCI6IjI5OCIsIkRhdGUiOiIyMDIxLTAxLTI0VDEzOjUzOjAwIiwiU3R5bGUiOnsiJGlkIjoiMjk5IiwiU2hhcGUiOjcsIkNvbm5lY3Rvck1hcmdpbiI6eyIkcmVmIjoiNTQifSwiQ29ubmVjdG9yU3R5bGUiOnsiJGlkIjoiMzAwIiwiTGluZUNvbG9yIjp7IiRpZCI6IjMwMSIsIiR0eXBlIjoiTkxSRS5Db21tb24uRG9tLlNvbGlkQ29sb3JCcnVzaCwgTkxSRS5Db21tb24iLCJDb2xvciI6eyIkaWQiOiIzMDIiLCJBIjoxMjcsIlIiOjIwMCwiRyI6NDgsIkIiOjIwNH19LCJMaW5lV2VpZ2h0IjoxLjAsIkxpbmVUeXBlIjowLCJQYXJlbnRTdHlsZSI6eyIkcmVmIjoiNTUifX0sIklzQmVsb3dUaW1lYmFuZCI6ZmFsc2UsIlBvc2l0aW9uT25UYXNrIjowLCJIaWRlRGF0ZSI6ZmFsc2UsIlNoYXBlU2l6ZSI6MSwiU3BhY2luZyI6MS4wLCJQYWRkaW5nIjp7IiRyZWYiOiI1OCJ9LCJTaGFwZVN0eWxlIjp7IiRpZCI6IjMwMyIsIk1hcmdpbiI6eyIkcmVmIjoiNjAifSwiUGFkZGluZyI6eyIkcmVmIjoiNjEifSwiQmFja2dyb3VuZCI6eyIkaWQiOiIzMDQiLCJDb2xvciI6eyIkaWQiOiIzMDUiLCJBIjoyNTUsIlIiOjIwMCwiRyI6NDgsIkIiOjIwNH19LCJJc1Zpc2libGUiOnRydWUsIldpZHRoIjoxOC4wLCJIZWlnaHQiOjIwLjAsIkJvcmRlclN0eWxlIjp7IiRpZCI6IjMwNiIsIkxpbmVDb2xvciI6eyIkcmVmIjoiNjUifSwiTGluZVdlaWdodCI6MC4wLCJMaW5lVHlwZSI6MCwiUGFyZW50U3R5bGUiOnsiJHJlZiI6IjY0In19LCJQYXJlbnRTdHlsZSI6eyIkcmVmIjoiNTkifX0sIlRpdGxlU3R5bGUiOnsiJGlkIjoiMzA3IiwiRm9udFNldHRpbmdzIjp7IiRpZCI6IjMwOCIsIkZvbnRTaXplIjoxMiwiRm9udE5hbWUiOiJDYWxpYnJp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zMDkiLCJDb2xvciI6eyIkaWQiOiIzMTAiLCJBIjowLCJSIjoyNTUsIkciOjI1NSwiQiI6MjU1fX0sIklzVmlzaWJsZSI6dHJ1ZSwiV2lkdGgiOjAuMCwiSGVpZ2h0IjowLjAsIkJvcmRlclN0eWxlIjp7IiRpZCI6IjMxMSIsIkxpbmVDb2xvciI6bnVsbCwiTGluZVdlaWdodCI6MC4wLCJMaW5lVHlwZSI6MCwiUGFyZW50U3R5bGUiOm51bGx9LCJQYXJlbnRTdHlsZSI6eyIkcmVmIjoiNjcifX0sIkRhdGVTdHlsZSI6eyIkaWQiOiIzMTIiLCJGb250U2V0dGluZ3MiOnsiJGlkIjoiMzEz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MxNCIsIkNvbG9yIjp7IiRpZCI6IjMxNSIsIkEiOjAsIlIiOjI1NSwiRyI6MjU1LCJCIjoyNTV9fSwiSXNWaXNpYmxlIjp0cnVlLCJXaWR0aCI6MC4wLCJIZWlnaHQiOjAuMCwiQm9yZGVyU3R5bGUiOnsiJGlkIjoiMzE2IiwiTGluZUNvbG9yIjpudWxsLCJMaW5lV2VpZ2h0IjowLjAsIkxpbmVUeXBlIjowLCJQYXJlbnRTdHlsZSI6bnVsbH0sIlBhcmVudFN0eWxlIjp7IiRyZWYiOiI3NCJ9fSwiRGF0ZUZvcm1hdCI6eyIkcmVmIjoiODEifSwiV2Vla051bWJlcmluZyI6eyIkaWQiOiIzMTciLCJGb3JtYXQiOjAsIklzVmlzaWJsZSI6ZmFsc2UsIkxhc3RLbm93blZpc2liaWxpdHlTdGF0ZSI6ZmFsc2V9LCJJc1Zpc2libGUiOnRydWUsIlBhcmVudFN0eWxlIjp7IiRyZWYiOiI1MyJ9fSwiSW5kZXgiOjYsIlBlcmNlbnRhZ2VDb21wbGV0ZSI6bnVsbCwiUG9zaXRpb24iOnsiUmF0aW8iOjAuMCwiSXNDdXN0b20iOmZhbHNlfSwiRGF0ZUZvcm1hdCI6eyIkcmVmIjoiODEifSwiV2Vla051bWJlcmluZyI6eyIkaWQiOiIzMTgiLCJGb3JtYXQiOjAsIklzVmlzaWJsZSI6ZmFsc2UsIkxhc3RLbm93blZpc2liaWxpdHlTdGF0ZSI6ZmFsc2V9LCJSZWxhdGVkVGFza0lkIjoiMDAwMDAwMDAtMDAwMC0wMDAwLTAwMDAtMDAwMDAwMDAwMDAwIiwiSWQiOiI3NmUzY2MzMC04MGI1LTQzZjYtOWUyMi1lMTE4MGRiNDFkZDMiLCJJbXBvcnRJZCI6bnVsbCwiVGl0bGUiOiJBaXIgdW5pdCBjYWxsZWQgaW4gZm9yIHNlYXJjaCIsIk5vdGUiOm51bGwsIkh5cGVybGluayI6eyIkaWQiOiIzMTkiLCJBZGRyZXNzIjpudWxsLCJTdWJBZGRyZXNzIjpudWxsfSwiSXNDaGFuZ2VkIjpmYWxzZSwiSXNOZXciOmZhbHNlfSx7IiRpZCI6IjMyMCIsIkRhdGUiOiIyMDIxLTAxLTI0VDE0OjEyOjAwIiwiU3R5bGUiOnsiJGlkIjoiMzIxIiwiU2hhcGUiOjUsIkNvbm5lY3Rvck1hcmdpbiI6eyIkcmVmIjoiNTQifSwiQ29ubmVjdG9yU3R5bGUiOnsiJGlkIjoiMzIyIiwiTGluZUNvbG9yIjp7IiRpZCI6IjMyMyIsIiR0eXBlIjoiTkxSRS5Db21tb24uRG9tLlNvbGlkQ29sb3JCcnVzaCwgTkxSRS5Db21tb24iLCJDb2xvciI6eyIkaWQiOiIzMjQiLCJBIjoxMjcsIlIiOjc4LCJHIjoxNjYsIkIiOjIyMH19LCJMaW5lV2VpZ2h0IjowLjgsIkxpbmVUeXBlIjowLCJQYXJlbnRTdHlsZSI6eyIkcmVmIjoiNTUifX0sIklzQmVsb3dUaW1lYmFuZCI6dHJ1ZSwiUG9zaXRpb25PblRhc2siOjAsIkhpZGVEYXRlIjpmYWxzZSwiU2hhcGVTaXplIjoxLCJTcGFjaW5nIjoxLjAsIlBhZGRpbmciOnsiJHJlZiI6IjU4In0sIlNoYXBlU3R5bGUiOnsiJGlkIjoiMzI1IiwiTWFyZ2luIjp7IiRyZWYiOiI2MCJ9LCJQYWRkaW5nIjp7IiRyZWYiOiI2MSJ9LCJCYWNrZ3JvdW5kIjp7IiRpZCI6IjMyNiIsIkNvbG9yIjp7IiRpZCI6IjMyNyIsIkEiOjI1NSwiUiI6NzgsIkciOjE2NiwiQiI6MjIwfX0sIklzVmlzaWJsZSI6dHJ1ZSwiV2lkdGgiOjE4LjAsIkhlaWdodCI6MjAuMCwiQm9yZGVyU3R5bGUiOnsiJGlkIjoiMzI4IiwiTGluZUNvbG9yIjp7IiRyZWYiOiI2NSJ9LCJMaW5lV2VpZ2h0IjowLjAsIkxpbmVUeXBlIjowLCJQYXJlbnRTdHlsZSI6eyIkcmVmIjoiNjQifX0sIlBhcmVudFN0eWxlIjp7IiRyZWYiOiI1OSJ9fSwiVGl0bGVTdHlsZSI6eyIkaWQiOiIzMjkiLCJGb250U2V0dGluZ3MiOnsiJGlkIjoiMzMwIiwiRm9udFNpemUiOjEyLCJGb250TmFtZSI6IkNhbGlicmk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MzMSIsIkNvbG9yIjp7IiRpZCI6IjMzMiIsIkEiOjAsIlIiOjI1NSwiRyI6MjU1LCJCIjoyNTV9fSwiSXNWaXNpYmxlIjp0cnVlLCJXaWR0aCI6MC4wLCJIZWlnaHQiOjAuMCwiQm9yZGVyU3R5bGUiOnsiJGlkIjoiMzMzIiwiTGluZUNvbG9yIjpudWxsLCJMaW5lV2VpZ2h0IjowLjAsIkxpbmVUeXBlIjowLCJQYXJlbnRTdHlsZSI6bnVsbH0sIlBhcmVudFN0eWxlIjp7IiRyZWYiOiI2NyJ9fSwiRGF0ZVN0eWxlIjp7IiRpZCI6IjMzNCIsIkZvbnRTZXR0aW5ncyI6eyIkaWQiOiIzMzU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M2IiwiQ29sb3IiOnsiJGlkIjoiMzM3IiwiQSI6MCwiUiI6MjU1LCJHIjoyNTUsIkIiOjI1NX19LCJJc1Zpc2libGUiOnRydWUsIldpZHRoIjowLjAsIkhlaWdodCI6MC4wLCJCb3JkZXJTdHlsZSI6eyIkaWQiOiIzMzgiLCJMaW5lQ29sb3IiOm51bGwsIkxpbmVXZWlnaHQiOjAuMCwiTGluZVR5cGUiOjAsIlBhcmVudFN0eWxlIjpudWxsfSwiUGFyZW50U3R5bGUiOnsiJHJlZiI6Ijc0In19LCJEYXRlRm9ybWF0Ijp7IiRyZWYiOiI4MSJ9LCJXZWVrTnVtYmVyaW5nIjp7IiRpZCI6IjMzOSIsIkZvcm1hdCI6MCwiSXNWaXNpYmxlIjpmYWxzZSwiTGFzdEtub3duVmlzaWJpbGl0eVN0YXRlIjpmYWxzZX0sIklzVmlzaWJsZSI6dHJ1ZSwiUGFyZW50U3R5bGUiOnsiJHJlZiI6IjUzIn19LCJJbmRleCI6NywiUGVyY2VudGFnZUNvbXBsZXRlIjpudWxsLCJQb3NpdGlvbiI6eyJSYXRpbyI6MC4wLCJJc0N1c3RvbSI6ZmFsc2V9LCJEYXRlRm9ybWF0Ijp7IiRyZWYiOiI4MSJ9LCJXZWVrTnVtYmVyaW5nIjp7IiRpZCI6IjM0MCIsIkZvcm1hdCI6MCwiSXNWaXNpYmxlIjpmYWxzZSwiTGFzdEtub3duVmlzaWJpbGl0eVN0YXRlIjpmYWxzZX0sIlJlbGF0ZWRUYXNrSWQiOiIwMDAwMDAwMC0wMDAwLTAwMDAtMDAwMC0wMDAwMDAwMDAwMDAiLCJJZCI6ImJmOWQ4YTBhLTI1NzgtNDEyYi1hMzVjLTUxYzA2MTE1YmIxNiIsIkltcG9ydElkIjpudWxsLCJUaXRsZSI6IlN1c3BlY3QgbWF0Y2hpbmcgc2hvb3Rpbmcgd2l0bmVzcyBkZXNjcmlwdGlvbiBpZGVudGlmaWVkIGF0IFdpbmdmb290IFBhcmsiLCJOb3RlIjpudWxsLCJIeXBlcmxpbmsiOnsiJGlkIjoiMzQxIiwiQWRkcmVzcyI6bnVsbCwiU3ViQWRkcmVzcyI6bnVsbH0sIklzQ2hhbmdlZCI6ZmFsc2UsIklzTmV3IjpmYWxzZX0seyIkaWQiOiIzNDIiLCJEYXRlIjoiMjAyMS0wMS0yNFQxNDoxOTowMCIsIlN0eWxlIjp7IiRpZCI6IjM0MyIsIlNoYXBlIjozLCJDb25uZWN0b3JNYXJnaW4iOnsiJHJlZiI6IjU0In0sIkNvbm5lY3RvclN0eWxlIjp7IiRpZCI6IjM0NCIsIkxpbmVDb2xvciI6eyIkaWQiOiIzNDUiLCIkdHlwZSI6Ik5MUkUuQ29tbW9uLkRvbS5Tb2xpZENvbG9yQnJ1c2gsIE5MUkUuQ29tbW9uIiwiQ29sb3IiOnsiJGlkIjoiMzQ2IiwiQSI6MTI3LCJSIjoyMjcsIkciOjQ1LCJCIjoxNDV9fSwiTGluZVdlaWdodCI6MS4wLCJMaW5lVHlwZSI6MCwiUGFyZW50U3R5bGUiOnsiJHJlZiI6IjU1In19LCJJc0JlbG93VGltZWJhbmQiOmZhbHNlLCJQb3NpdGlvbk9uVGFzayI6MCwiSGlkZURhdGUiOmZhbHNlLCJTaGFwZVNpemUiOjEsIlNwYWNpbmciOjEuMCwiUGFkZGluZyI6eyIkcmVmIjoiNTgifSwiU2hhcGVTdHlsZSI6eyIkaWQiOiIzNDciLCJNYXJnaW4iOnsiJHJlZiI6IjYwIn0sIlBhZGRpbmciOnsiJHJlZiI6IjYxIn0sIkJhY2tncm91bmQiOnsiJGlkIjoiMzQ4IiwiQ29sb3IiOnsiJGlkIjoiMzQ5IiwiQSI6MjU1LCJSIjoyMjcsIkciOjQ1LCJCIjoxNDV9fSwiSXNWaXNpYmxlIjp0cnVlLCJXaWR0aCI6MTguMCwiSGVpZ2h0IjoyMC4wLCJCb3JkZXJTdHlsZSI6eyIkaWQiOiIzNTAiLCJMaW5lQ29sb3IiOnsiJHJlZiI6IjY1In0sIkxpbmVXZWlnaHQiOjAuMCwiTGluZVR5cGUiOjAsIlBhcmVudFN0eWxlIjp7IiRyZWYiOiI2NCJ9fSwiUGFyZW50U3R5bGUiOnsiJHJlZiI6IjU5In19LCJUaXRsZVN0eWxlIjp7IiRpZCI6IjM1MSIsIkZvbnRTZXR0aW5ncyI6eyIkaWQiOiIzNTIiLCJGb250U2l6ZSI6MTIsIkZvbnROYW1lIjoiQ2FsaWJyaS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zUzIiwiQ29sb3IiOnsiJGlkIjoiMzU0IiwiQSI6MCwiUiI6MjU1LCJHIjoyNTUsIkIiOjI1NX19LCJJc1Zpc2libGUiOnRydWUsIldpZHRoIjowLjAsIkhlaWdodCI6MC4wLCJCb3JkZXJTdHlsZSI6eyIkaWQiOiIzNTUiLCJMaW5lQ29sb3IiOm51bGwsIkxpbmVXZWlnaHQiOjAuMCwiTGluZVR5cGUiOjAsIlBhcmVudFN0eWxlIjpudWxsfSwiUGFyZW50U3R5bGUiOnsiJHJlZiI6IjY3In19LCJEYXRlU3R5bGUiOnsiJGlkIjoiMzU2IiwiRm9udFNldHRpbmdzIjp7IiRpZCI6IjM1Ny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zNTgiLCJDb2xvciI6eyIkaWQiOiIzNTkiLCJBIjowLCJSIjoyNTUsIkciOjI1NSwiQiI6MjU1fX0sIklzVmlzaWJsZSI6dHJ1ZSwiV2lkdGgiOjAuMCwiSGVpZ2h0IjowLjAsIkJvcmRlclN0eWxlIjp7IiRpZCI6IjM2MCIsIkxpbmVDb2xvciI6bnVsbCwiTGluZVdlaWdodCI6MC4wLCJMaW5lVHlwZSI6MCwiUGFyZW50U3R5bGUiOm51bGx9LCJQYXJlbnRTdHlsZSI6eyIkcmVmIjoiNzQifX0sIkRhdGVGb3JtYXQiOnsiJHJlZiI6IjgxIn0sIldlZWtOdW1iZXJpbmciOnsiJGlkIjoiMzYxIiwiRm9ybWF0IjowLCJJc1Zpc2libGUiOmZhbHNlLCJMYXN0S25vd25WaXNpYmlsaXR5U3RhdGUiOmZhbHNlfSwiSXNWaXNpYmxlIjp0cnVlLCJQYXJlbnRTdHlsZSI6eyIkcmVmIjoiNTMifX0sIkluZGV4Ijo4LCJQZXJjZW50YWdlQ29tcGxldGUiOm51bGwsIlBvc2l0aW9uIjp7IlJhdGlvIjowLjAsIklzQ3VzdG9tIjpmYWxzZX0sIkRhdGVGb3JtYXQiOnsiJHJlZiI6IjgxIn0sIldlZWtOdW1iZXJpbmciOnsiJGlkIjoiMzYyIiwiRm9ybWF0IjowLCJJc1Zpc2libGUiOmZhbHNlLCJMYXN0S25vd25WaXNpYmlsaXR5U3RhdGUiOmZhbHNlfSwiUmVsYXRlZFRhc2tJZCI6IjAwMDAwMDAwLTAwMDAtMDAwMC0wMDAwLTAwMDAwMDAwMDAwMCIsIklkIjoiM2UzMmY4N2EtN2YyNC00MDdmLTlkODctYWNjNzI3ZjdlZGUxIiwiSW1wb3J0SWQiOm51bGwsIlRpdGxlIjoiU3VzcGVjdCBkZXRhaW5lZCBhZnRlciBncm91bmQgY2hhc2UgYXQgNzQwIENlZGFyIEF2ZSIsIk5vdGUiOm51bGwsIkh5cGVybGluayI6eyIkaWQiOiIzNjMiLCJBZGRyZXNzIjpudWxsLCJTdWJBZGRyZXNzIjpudWxsfSwiSXNDaGFuZ2VkIjpmYWxzZSwiSXNOZXciOmZhbHNlfSx7IiRpZCI6IjM2NCIsIkRhdGUiOiIyMDIxLTAxLTI0VDE0OjI3OjAwIiwiU3R5bGUiOnsiJGlkIjoiMzY1IiwiU2hhcGUiOjUsIkNvbm5lY3Rvck1hcmdpbiI6eyIkcmVmIjoiNTQifSwiQ29ubmVjdG9yU3R5bGUiOnsiJGlkIjoiMzY2IiwiTGluZUNvbG9yIjp7IiRpZCI6IjM2NyIsIiR0eXBlIjoiTkxSRS5Db21tb24uRG9tLlNvbGlkQ29sb3JCcnVzaCwgTkxSRS5Db21tb24iLCJDb2xvciI6eyIkaWQiOiIzNjgiLCJBIjoxMjcsIlIiOjEzNywiRyI6MTEzLCJCIjoyMjV9fSwiTGluZVdlaWdodCI6MS4wLCJMaW5lVHlwZSI6MCwiUGFyZW50U3R5bGUiOnsiJHJlZiI6IjU1In19LCJJc0JlbG93VGltZWJhbmQiOnRydWUsIlBvc2l0aW9uT25UYXNrIjowLCJIaWRlRGF0ZSI6ZmFsc2UsIlNoYXBlU2l6ZSI6MSwiU3BhY2luZyI6MS4wLCJQYWRkaW5nIjp7IiRyZWYiOiI1OCJ9LCJTaGFwZVN0eWxlIjp7IiRpZCI6IjM2OSIsIk1hcmdpbiI6eyIkcmVmIjoiNjAifSwiUGFkZGluZyI6eyIkcmVmIjoiNjEifSwiQmFja2dyb3VuZCI6eyIkaWQiOiIzNzAiLCJDb2xvciI6eyIkaWQiOiIzNzEiLCJBIjoyNTUsIlIiOjEzNywiRyI6MTEzLCJCIjoyMjV9fSwiSXNWaXNpYmxlIjp0cnVlLCJXaWR0aCI6MTguMCwiSGVpZ2h0IjoyMC4wLCJCb3JkZXJTdHlsZSI6eyIkaWQiOiIzNzIiLCJMaW5lQ29sb3IiOnsiJHJlZiI6IjY1In0sIkxpbmVXZWlnaHQiOjAuMCwiTGluZVR5cGUiOjAsIlBhcmVudFN0eWxlIjp7IiRyZWYiOiI2NCJ9fSwiUGFyZW50U3R5bGUiOnsiJHJlZiI6IjU5In19LCJUaXRsZVN0eWxlIjp7IiRpZCI6IjM3MyIsIkZvbnRTZXR0aW5ncyI6eyIkaWQiOiIzNzQiLCJGb250U2l6ZSI6MTIsIkZvbnROYW1lIjoiQ2FsaWJyaS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zc1IiwiQ29sb3IiOnsiJGlkIjoiMzc2IiwiQSI6MCwiUiI6MjU1LCJHIjoyNTUsIkIiOjI1NX19LCJJc1Zpc2libGUiOnRydWUsIldpZHRoIjowLjAsIkhlaWdodCI6MC4wLCJCb3JkZXJTdHlsZSI6eyIkaWQiOiIzNzciLCJMaW5lQ29sb3IiOm51bGwsIkxpbmVXZWlnaHQiOjAuMCwiTGluZVR5cGUiOjAsIlBhcmVudFN0eWxlIjpudWxsfSwiUGFyZW50U3R5bGUiOnsiJHJlZiI6IjY3In19LCJEYXRlU3R5bGUiOnsiJGlkIjoiMzc4IiwiRm9udFNldHRpbmdzIjp7IiRpZCI6IjM3OS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ODAiLCJDb2xvciI6eyIkaWQiOiIzODEiLCJBIjowLCJSIjoyNTUsIkciOjI1NSwiQiI6MjU1fX0sIklzVmlzaWJsZSI6dHJ1ZSwiV2lkdGgiOjAuMCwiSGVpZ2h0IjowLjAsIkJvcmRlclN0eWxlIjp7IiRpZCI6IjM4MiIsIkxpbmVDb2xvciI6bnVsbCwiTGluZVdlaWdodCI6MC4wLCJMaW5lVHlwZSI6MCwiUGFyZW50U3R5bGUiOm51bGx9LCJQYXJlbnRTdHlsZSI6eyIkcmVmIjoiNzQifX0sIkRhdGVGb3JtYXQiOnsiJHJlZiI6IjgxIn0sIldlZWtOdW1iZXJpbmciOnsiJGlkIjoiMzgzIiwiRm9ybWF0IjowLCJJc1Zpc2libGUiOmZhbHNlLCJMYXN0S25vd25WaXNpYmlsaXR5U3RhdGUiOmZhbHNlfSwiSXNWaXNpYmxlIjp0cnVlLCJQYXJlbnRTdHlsZSI6eyIkcmVmIjoiNTMifX0sIkluZGV4Ijo5LCJQZXJjZW50YWdlQ29tcGxldGUiOm51bGwsIlBvc2l0aW9uIjp7IlJhdGlvIjowLjAsIklzQ3VzdG9tIjpmYWxzZX0sIkRhdGVGb3JtYXQiOnsiJHJlZiI6IjgxIn0sIldlZWtOdW1iZXJpbmciOnsiJGlkIjoiMzg0IiwiRm9ybWF0IjowLCJJc1Zpc2libGUiOmZhbHNlLCJMYXN0S25vd25WaXNpYmlsaXR5U3RhdGUiOmZhbHNlfSwiUmVsYXRlZFRhc2tJZCI6IjAwMDAwMDAwLTAwMDAtMDAwMC0wMDAwLTAwMDAwMDAwMDAwMCIsIklkIjoiM2Y3NzM1Y2QtYzUyOS00YTg4LTlhODUtNzRjZTFhM2U4OWJkIiwiSW1wb3J0SWQiOm51bGwsIlRpdGxlIjoiU2hvb3Rpbmcgd2l0bmVzcyBlc2NvcnRlZCB0byBzY2VuZSBwb3NpdGl2ZWx5IGlkZW50aWZpZXMgc3VzcGVjdCIsIk5vdGUiOm51bGwsIkh5cGVybGluayI6eyIkaWQiOiIzODUiLCJBZGRyZXNzIjpudWxsLCJTdWJBZGRyZXNzIjpudWxsfSwiSXNDaGFuZ2VkIjpmYWxzZSwiSXNOZXciOmZhbHNlfV0sIlRhc2tzIjpbXSwiU3dpbWxhbmVzIjpbXSwiTXNQcm9qZWN0SXRlbXNUcmVlIjpudWxsLCJNZXRhZGF0YSI6eyIkaWQiOiIzODY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Mzg3IiwiSW1wYU9wdGlvbnMiOnsiJGlkIjoiMzg4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MCwiRmlsZVBhdGgiOm51bGwsIlRpbWVDb25maWd1cmF0aW9uIjp7IiRpZCI6IjM4OSIsIlVzZVRpbWUiOnRydWUsIldvcmtEYXlTdGFydCI6IjA4OjAwOjAwIiwiV29ya0RheUVuZCI6IjE3OjAwOjAwIn0sIkxhc3RVc2VkVGVtcGxhdGVJZCI6IjczNTViNjMzLWFjNjYtNDUyOC04YjRkLTI5OWZhZWRjOWVlOS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H:mm"/>
  <p:tag name="OTLTIMEBANDSCALETYPE" val="Hours"/>
  <p:tag name="OTLTIMEBANDQUICKPOSITION" val="Middle"/>
  <p:tag name="OTLTIMEBANDSHAPETYPE" val="RectangleTimeband"/>
  <p:tag name="OTLTIMEBANDTHREEDEFFECTS" val="Gel"/>
  <p:tag name="OTLTIMEBANDAUTODATERANGE" val="True"/>
  <p:tag name="OTLTIMEBANDSTARTDATE" val="2017-01-24T13:30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5"/>
  <p:tag name="OTLLEFTENDCAPSMARGINLEFT" val="25"/>
  <p:tag name="OTLTIMEBANDSHAPEPADDINGTOP" val="7"/>
  <p:tag name="OTLTIMEBANDFYSTARTMONTH" val="January"/>
  <p:tag name="OTLTIMEBANDSHOWFYLABEL" val="True"/>
  <p:tag name="OTLTIMEBANDUSESTARTINGOFTHEYEARFORFYNUMBERING" val="True"/>
  <p:tag name="OTLTIMEBANDENDDATE" val="2021-01-24T14:27:00.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911 call from shooting witness reporting gunfire at 700 Block Oswego R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30:00.00000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First officers arrive on scene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34:00.0000000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Officers report gunshot victim behind building, no suspect foun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45:00.0000000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Air unit called in for search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53:00.0000000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uspect detained after ground chase at 740 Cedar Ave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4:19:00.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Police dispatche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31:00.0000000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hooting witness questioned on scene, gives full description of suspect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39:00.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Victim carried to EMS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49:00.0000000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uspect matching shooting witness description identified at Wingfoot Park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4:12:00.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hooting witness escorted to scene positively identifies suspect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4:27:00.00000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102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OTL</dc:creator>
  <cp:lastModifiedBy>Andreea Alexandrov</cp:lastModifiedBy>
  <cp:revision>16</cp:revision>
  <dcterms:created xsi:type="dcterms:W3CDTF">2017-01-24T06:37:00Z</dcterms:created>
  <dcterms:modified xsi:type="dcterms:W3CDTF">2020-12-04T12:07:07Z</dcterms:modified>
</cp:coreProperties>
</file>