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75" r:id="rId3"/>
    <p:sldId id="98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0E60-652A-4819-93E3-CA2F5D6ED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222C4-843B-4567-8B73-A5219B51F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4491-E7C9-4E82-A0C4-88F60CDA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24A30-B4F5-490F-B72A-07119972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45BF5-5FEC-44F8-A09C-A43BAFE3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1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3F43-318F-415D-9719-1AB457C3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0D26CB-B418-4DE7-9D64-5F5513E84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EBD-5604-4962-B21D-8A421E10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C5E9-EA9B-43E8-BDB5-0B9AA293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D3681-82CD-4C0D-94D8-060F58E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DBC69-69B6-4DD0-A25F-C988CC07C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280BF-E211-42B3-9EDC-EE2038BB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9415-B108-4E6A-BC13-09FC23B6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8A760-F9E9-4C27-A8E4-20AEE8B9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AA51E-9812-44CF-9324-2D689B55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2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12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07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53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9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044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66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62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3343-2496-475B-AE3E-4A1A57068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948CB-B323-42C9-B9A3-4B50FE40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6F311-73CB-4E0F-A875-2C736911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DA172-30B1-4AC7-9A60-BD418844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71262-8E35-4948-9AF2-8C77035D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63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78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05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48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9507-51A3-430B-8AD9-501DEA78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AE25B-07F1-4E58-9D80-9F84DB68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A1156-C2BC-4CAF-82E6-FC9C6D7C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33D97-92DC-4CC9-A7CD-798931EB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A38F-40E4-454E-81C5-014DBB69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0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0FBA-01A4-4E69-A975-43D5F51D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B312-7BB2-4184-851B-DD216BD7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89902-1EE8-4EA9-987E-90E445D1E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6188C-C08C-4C4D-BFDA-34BBDF32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447A9-5EE7-455B-B88E-0B10A10C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5AC0C-0715-4F45-A009-8CC17F69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0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2906-F47F-4A44-B6FB-96BBF18C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D818D-EE4C-4032-B2AE-A121B8A17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E6562-9E45-4B1F-BE6D-F2467A2DE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00D28-7EE9-4AB8-93E1-D9E3A49F2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1E878-3649-4F26-9D47-6583918A8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B68771-9154-4D7F-87FF-4400000F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69053-58C0-4D75-A9F1-7664F044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CBB99-7E9B-4689-9251-0CD8BA92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6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BBA9-53B6-451B-935A-F4C5E1A6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6E9AF-46B2-4470-9A4B-84F9CC0D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7A3DE-AFAD-4FFF-AA41-7B8E9CD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A1903-7294-4CE1-A024-16F844A3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7B85D-AEF7-4FB7-9537-10F3AD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902CB-214E-4112-8263-EC1BFE14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EC8E-BC12-4DF4-8886-626DD91B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8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0081-BEF5-47E8-9E81-64E44224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CA9F3-D3C4-4EE1-B02A-EA81A835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0770E-E7FE-405D-ABCD-D3FD0C938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EB0F2-2C5B-477B-82E2-C26BFE28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420AD-4F89-4764-B4B1-57255982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F497B-D606-4712-879F-FB74AFF9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9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B77B-A540-486F-B0FC-26163C2D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D1F22-6C8E-4048-B64E-1C85C4BD1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CBE72-7B56-42FB-9B2F-33D90B1CA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F742D-2E4E-4AFD-BD1A-89D32C3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9A35E-361C-49CB-AABD-DA9B42FE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5F1C9-975E-46F7-9F80-BEE032F5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1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7BF133-BF68-4AB3-A986-B850C4E1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E505-F94D-4D22-85F4-FA161AE8F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2D9D2-F65D-4891-9613-98F6A070C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0966-10F2-44EB-80E5-CCF0726FA77E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23D12-F051-493B-8485-69F782CF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AC37-141F-4713-AD40-02A63CFD6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36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D3EE28-83CE-44AF-9277-D24F2ADAB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8763168" y="962215"/>
            <a:ext cx="521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"/>
                <a:ea typeface="+mn-ea"/>
                <a:cs typeface="Segoe UI Semibold" panose="020B0702040204020203" pitchFamily="34" charset="0"/>
                <a:hlinkClick r:id="rId3"/>
              </a:rPr>
              <a:t>https://www.officetimeline.com/14-days-trial</a:t>
            </a:r>
            <a:endParaRPr kumimoji="0" lang="en-US" sz="11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"/>
              <a:ea typeface="+mn-ea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30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>
            <a:extLst>
              <a:ext uri="{FF2B5EF4-FFF2-40B4-BE49-F238E27FC236}">
                <a16:creationId xmlns:a16="http://schemas.microsoft.com/office/drawing/2014/main" id="{265E645D-68BE-436E-AFF0-192446D35BA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254000" y="476265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38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0FACA840-060D-4D0E-9CA9-3678401CD240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74534" y="476265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-38" normalizeH="0" baseline="0" noProof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cxnSp>
        <p:nvCxnSpPr>
          <p:cNvPr id="22" name="OTLSHAPE_M_850270193cf0418d8304fc7613d8c1e2_Connector1">
            <a:extLst>
              <a:ext uri="{FF2B5EF4-FFF2-40B4-BE49-F238E27FC236}">
                <a16:creationId xmlns:a16="http://schemas.microsoft.com/office/drawing/2014/main" id="{0FB068D8-8906-41AA-B30C-61F6CDAD149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727920" y="2700468"/>
            <a:ext cx="0" cy="913765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468cb5a8478d410d97d39ec5e8ae07a0_Connector1">
            <a:extLst>
              <a:ext uri="{FF2B5EF4-FFF2-40B4-BE49-F238E27FC236}">
                <a16:creationId xmlns:a16="http://schemas.microsoft.com/office/drawing/2014/main" id="{F4DC90B7-751D-4CDA-9EA9-F863E3BA49E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449254" y="2700469"/>
            <a:ext cx="0" cy="913765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caf8b92d53d34c98be4fe72b1a6ff3c0_Connector1">
            <a:extLst>
              <a:ext uri="{FF2B5EF4-FFF2-40B4-BE49-F238E27FC236}">
                <a16:creationId xmlns:a16="http://schemas.microsoft.com/office/drawing/2014/main" id="{9472CC73-46AA-4159-84A0-FB8CE48CFB73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7173424" y="3165711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M_678181a473064b809380f9abe10002ff_Connector1">
            <a:extLst>
              <a:ext uri="{FF2B5EF4-FFF2-40B4-BE49-F238E27FC236}">
                <a16:creationId xmlns:a16="http://schemas.microsoft.com/office/drawing/2014/main" id="{F43C2DC7-B0D7-4BF6-A8EB-7945910B2700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66988" y="2235224"/>
            <a:ext cx="0" cy="1379008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85e302752f2c47379258c63292532c3c_Connector1">
            <a:extLst>
              <a:ext uri="{FF2B5EF4-FFF2-40B4-BE49-F238E27FC236}">
                <a16:creationId xmlns:a16="http://schemas.microsoft.com/office/drawing/2014/main" id="{7623ACE2-7BA5-4B15-AB66-02CF5F04D62D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173331" y="3165711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07eccb403e94439584716399ac34933c_Connector1">
            <a:extLst>
              <a:ext uri="{FF2B5EF4-FFF2-40B4-BE49-F238E27FC236}">
                <a16:creationId xmlns:a16="http://schemas.microsoft.com/office/drawing/2014/main" id="{E8DBE119-2C50-4D73-B32D-FE91AFB963C3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880296" y="3165711"/>
            <a:ext cx="0" cy="448522"/>
          </a:xfrm>
          <a:prstGeom prst="line">
            <a:avLst/>
          </a:prstGeom>
          <a:ln w="10517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A8AE3E2-E66F-4AF6-8655-0D819C5FCE5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4711682"/>
            <a:ext cx="105156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F90E6666-9A09-4A25-9550-D4678CA7917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844465" y="5016482"/>
            <a:ext cx="4838700" cy="7620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B1A2062B-B024-474C-984B-DC214127177C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627523" y="5092682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D34238D0-58F6-4437-84BD-70B4693B5129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5561852" y="5219682"/>
            <a:ext cx="254878" cy="124037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1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CD9750B-7366-475F-AF89-F0750EEA65B5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07965" y="4809155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5AA0C4-13D6-4085-A018-1217DFDEA83D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770050" y="4809155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1EEC995A-25AD-4BB9-BA5A-B8A0193F4280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2646504" y="4809155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018A91C4-C573-47CC-A462-D96ECE2BA81F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3522957" y="4809155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8B06A76D-3FA1-4E20-B1BB-2A9AEF1A91B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4413778" y="4809155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69FE6B3E-9C61-4EA7-B72C-1C590159DD5A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290231" y="4809155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B8DF79DB-901C-4DF6-ACF3-CFEE05BD4489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166684" y="4809155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ACE63E5D-B474-4F50-B9C2-E0664A906027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014401" y="4809155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7400A737-6ED8-4EAB-B221-071D8C4ABDD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890854" y="4809155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47D0A994-9A96-4FD2-BF4C-73B06819DEE8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767307" y="4809155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F533DC36-9026-4D28-B5BE-C227EF324461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9658128" y="4809155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9" name="OTLSHAPE_TB_00000000000000000000000000000000_TimescaleInterval12">
            <a:extLst>
              <a:ext uri="{FF2B5EF4-FFF2-40B4-BE49-F238E27FC236}">
                <a16:creationId xmlns:a16="http://schemas.microsoft.com/office/drawing/2014/main" id="{63B8838C-A1F9-4C8E-98CD-48DBEDB1A758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0534582" y="4809155"/>
            <a:ext cx="24397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62" name="OTLSHAPE_T_a82269eb335f4826b627d4afce417f01_Shape">
            <a:extLst>
              <a:ext uri="{FF2B5EF4-FFF2-40B4-BE49-F238E27FC236}">
                <a16:creationId xmlns:a16="http://schemas.microsoft.com/office/drawing/2014/main" id="{5DA2F9AD-A9AD-457B-967C-4A918F1B1FC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44465" y="3614233"/>
            <a:ext cx="43942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T_df4d89a3d35b45f7b90ef9ae229234f2_Shape">
            <a:extLst>
              <a:ext uri="{FF2B5EF4-FFF2-40B4-BE49-F238E27FC236}">
                <a16:creationId xmlns:a16="http://schemas.microsoft.com/office/drawing/2014/main" id="{3F898AC0-7BD2-44F4-B302-4F4D96D21230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226731" y="3614233"/>
            <a:ext cx="4800600" cy="2794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TLSHAPE_T_f7095a83a335486d93b8ba558036dcdc_Shape">
            <a:extLst>
              <a:ext uri="{FF2B5EF4-FFF2-40B4-BE49-F238E27FC236}">
                <a16:creationId xmlns:a16="http://schemas.microsoft.com/office/drawing/2014/main" id="{7CB2F896-9732-4309-B2CE-901599046BBE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258397" y="4074058"/>
            <a:ext cx="2654300" cy="279400"/>
          </a:xfrm>
          <a:prstGeom prst="chevr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T_a82269eb335f4826b627d4afce417f01_ShapePercentage" hidden="1">
            <a:extLst>
              <a:ext uri="{FF2B5EF4-FFF2-40B4-BE49-F238E27FC236}">
                <a16:creationId xmlns:a16="http://schemas.microsoft.com/office/drawing/2014/main" id="{5AC95F24-564F-4290-9DE8-ED25AE00D4D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44465" y="3614233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2" name="OTLSHAPE_T_df4d89a3d35b45f7b90ef9ae229234f2_ShapePercentage" hidden="1">
            <a:extLst>
              <a:ext uri="{FF2B5EF4-FFF2-40B4-BE49-F238E27FC236}">
                <a16:creationId xmlns:a16="http://schemas.microsoft.com/office/drawing/2014/main" id="{7860EA87-A8FB-4C86-AAEE-64EDCB874EC1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226731" y="3614233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OTLSHAPE_T_f7095a83a335486d93b8ba558036dcdc_ShapePercentage" hidden="1">
            <a:extLst>
              <a:ext uri="{FF2B5EF4-FFF2-40B4-BE49-F238E27FC236}">
                <a16:creationId xmlns:a16="http://schemas.microsoft.com/office/drawing/2014/main" id="{6391A483-6501-4EE2-8905-CB62E411F0F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258397" y="4074058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OTLSHAPE_T_a82269eb335f4826b627d4afce417f01_JoinedDate">
            <a:extLst>
              <a:ext uri="{FF2B5EF4-FFF2-40B4-BE49-F238E27FC236}">
                <a16:creationId xmlns:a16="http://schemas.microsoft.com/office/drawing/2014/main" id="{DE091715-57E5-4754-B8AF-E18A35435C4E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844465" y="3893633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2020 - Oct 2020</a:t>
            </a:r>
          </a:p>
        </p:txBody>
      </p:sp>
      <p:sp>
        <p:nvSpPr>
          <p:cNvPr id="69" name="OTLSHAPE_T_a82269eb335f4826b627d4afce417f01_Title">
            <a:extLst>
              <a:ext uri="{FF2B5EF4-FFF2-40B4-BE49-F238E27FC236}">
                <a16:creationId xmlns:a16="http://schemas.microsoft.com/office/drawing/2014/main" id="{9B1EC454-556F-4313-A8CF-F1884194BA9D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2688629" y="3668673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 Trial</a:t>
            </a:r>
          </a:p>
        </p:txBody>
      </p:sp>
      <p:sp>
        <p:nvSpPr>
          <p:cNvPr id="72" name="OTLSHAPE_T_df4d89a3d35b45f7b90ef9ae229234f2_Duration">
            <a:extLst>
              <a:ext uri="{FF2B5EF4-FFF2-40B4-BE49-F238E27FC236}">
                <a16:creationId xmlns:a16="http://schemas.microsoft.com/office/drawing/2014/main" id="{6EA5958D-98EA-467B-BDEA-7AB7C4A19AC9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0076461" y="3668673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 mons</a:t>
            </a:r>
          </a:p>
        </p:txBody>
      </p:sp>
      <p:sp>
        <p:nvSpPr>
          <p:cNvPr id="76" name="OTLSHAPE_T_df4d89a3d35b45f7b90ef9ae229234f2_JoinedDate">
            <a:extLst>
              <a:ext uri="{FF2B5EF4-FFF2-40B4-BE49-F238E27FC236}">
                <a16:creationId xmlns:a16="http://schemas.microsoft.com/office/drawing/2014/main" id="{04032741-07F4-421C-85C3-C4D3B76F0005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5226731" y="3893633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2020 - Sep 2021</a:t>
            </a:r>
          </a:p>
        </p:txBody>
      </p:sp>
      <p:sp>
        <p:nvSpPr>
          <p:cNvPr id="77" name="OTLSHAPE_T_df4d89a3d35b45f7b90ef9ae229234f2_Title">
            <a:extLst>
              <a:ext uri="{FF2B5EF4-FFF2-40B4-BE49-F238E27FC236}">
                <a16:creationId xmlns:a16="http://schemas.microsoft.com/office/drawing/2014/main" id="{FC2C6958-86A5-4FE5-A137-03C4F1CD47B1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7260606" y="3668673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 Trial</a:t>
            </a:r>
          </a:p>
        </p:txBody>
      </p:sp>
      <p:sp>
        <p:nvSpPr>
          <p:cNvPr id="80" name="OTLSHAPE_T_f7095a83a335486d93b8ba558036dcdc_Duration">
            <a:extLst>
              <a:ext uri="{FF2B5EF4-FFF2-40B4-BE49-F238E27FC236}">
                <a16:creationId xmlns:a16="http://schemas.microsoft.com/office/drawing/2014/main" id="{9FCEB42B-4B5B-4F12-B504-BAF7C6AA2E94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0952914" y="4128498"/>
            <a:ext cx="41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 mons</a:t>
            </a:r>
          </a:p>
        </p:txBody>
      </p:sp>
      <p:sp>
        <p:nvSpPr>
          <p:cNvPr id="84" name="OTLSHAPE_T_f7095a83a335486d93b8ba558036dcdc_JoinedDate">
            <a:extLst>
              <a:ext uri="{FF2B5EF4-FFF2-40B4-BE49-F238E27FC236}">
                <a16:creationId xmlns:a16="http://schemas.microsoft.com/office/drawing/2014/main" id="{061CB5E9-3BBE-4409-98D7-BFB3A05D48CF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8258397" y="4353458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31 - Nov 30</a:t>
            </a:r>
          </a:p>
        </p:txBody>
      </p:sp>
      <p:sp>
        <p:nvSpPr>
          <p:cNvPr id="85" name="OTLSHAPE_T_f7095a83a335486d93b8ba558036dcdc_Title">
            <a:extLst>
              <a:ext uri="{FF2B5EF4-FFF2-40B4-BE49-F238E27FC236}">
                <a16:creationId xmlns:a16="http://schemas.microsoft.com/office/drawing/2014/main" id="{275CE630-9F8F-4942-876E-1DBCC3D20F3E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9196038" y="4128498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 Trial</a:t>
            </a:r>
          </a:p>
        </p:txBody>
      </p:sp>
      <p:sp>
        <p:nvSpPr>
          <p:cNvPr id="31" name="OTLSHAPE_T_a82269eb335f4826b627d4afce417f01_Duration" hidden="1">
            <a:extLst>
              <a:ext uri="{FF2B5EF4-FFF2-40B4-BE49-F238E27FC236}">
                <a16:creationId xmlns:a16="http://schemas.microsoft.com/office/drawing/2014/main" id="{DFA814D5-53A8-48F6-8362-11EF97C5C0F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700" y="-356632"/>
            <a:ext cx="495300" cy="1778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1100">
                <a:solidFill>
                  <a:srgbClr val="B20E12"/>
                </a:solidFill>
                <a:latin typeface="Calibri" panose="020F0502020204030204" pitchFamily="34" charset="0"/>
              </a:rPr>
              <a:t>10 mons</a:t>
            </a:r>
          </a:p>
        </p:txBody>
      </p:sp>
      <p:sp>
        <p:nvSpPr>
          <p:cNvPr id="34" name="OTLSHAPE_T_a82269eb335f4826b627d4afce417f01_TextPercentage" hidden="1">
            <a:extLst>
              <a:ext uri="{FF2B5EF4-FFF2-40B4-BE49-F238E27FC236}">
                <a16:creationId xmlns:a16="http://schemas.microsoft.com/office/drawing/2014/main" id="{F22DE1A4-3DA2-44DE-A638-9BEA86573311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OTLSHAPE_T_a82269eb335f4826b627d4afce417f01_StartDate" hidden="1">
            <a:extLst>
              <a:ext uri="{FF2B5EF4-FFF2-40B4-BE49-F238E27FC236}">
                <a16:creationId xmlns:a16="http://schemas.microsoft.com/office/drawing/2014/main" id="{8C67003E-4EBD-484F-884A-5AF12F37201F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OTLSHAPE_T_a82269eb335f4826b627d4afce417f01_EndDate" hidden="1">
            <a:extLst>
              <a:ext uri="{FF2B5EF4-FFF2-40B4-BE49-F238E27FC236}">
                <a16:creationId xmlns:a16="http://schemas.microsoft.com/office/drawing/2014/main" id="{AB1619D5-9EFD-4BD5-BB93-39C3030569C7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TLSHAPE_T_df4d89a3d35b45f7b90ef9ae229234f2_TextPercentage" hidden="1">
            <a:extLst>
              <a:ext uri="{FF2B5EF4-FFF2-40B4-BE49-F238E27FC236}">
                <a16:creationId xmlns:a16="http://schemas.microsoft.com/office/drawing/2014/main" id="{2A0206EB-B2B4-4CAE-B8C0-610B138F4373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T_df4d89a3d35b45f7b90ef9ae229234f2_StartDate" hidden="1">
            <a:extLst>
              <a:ext uri="{FF2B5EF4-FFF2-40B4-BE49-F238E27FC236}">
                <a16:creationId xmlns:a16="http://schemas.microsoft.com/office/drawing/2014/main" id="{D71AD97E-5D4A-4CAD-B6A8-93B248CC0C69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TLSHAPE_T_df4d89a3d35b45f7b90ef9ae229234f2_EndDate" hidden="1">
            <a:extLst>
              <a:ext uri="{FF2B5EF4-FFF2-40B4-BE49-F238E27FC236}">
                <a16:creationId xmlns:a16="http://schemas.microsoft.com/office/drawing/2014/main" id="{7E8E067D-3FEC-45A7-8BFD-699B50E9E762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T_f7095a83a335486d93b8ba558036dcdc_TextPercentage" hidden="1">
            <a:extLst>
              <a:ext uri="{FF2B5EF4-FFF2-40B4-BE49-F238E27FC236}">
                <a16:creationId xmlns:a16="http://schemas.microsoft.com/office/drawing/2014/main" id="{CE46D3E2-AD66-4282-A437-4B8123F51F7D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T_f7095a83a335486d93b8ba558036dcdc_StartDate" hidden="1">
            <a:extLst>
              <a:ext uri="{FF2B5EF4-FFF2-40B4-BE49-F238E27FC236}">
                <a16:creationId xmlns:a16="http://schemas.microsoft.com/office/drawing/2014/main" id="{4C343D15-4734-4F37-8DF2-B441E55F56B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T_f7095a83a335486d93b8ba558036dcdc_EndDate" hidden="1">
            <a:extLst>
              <a:ext uri="{FF2B5EF4-FFF2-40B4-BE49-F238E27FC236}">
                <a16:creationId xmlns:a16="http://schemas.microsoft.com/office/drawing/2014/main" id="{5BCD0B58-F0CD-483E-86AC-6471EC31251B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GB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OTLSHAPE_M_5ef194339f264f78b069d50533d36f99_Shape">
            <a:extLst>
              <a:ext uri="{FF2B5EF4-FFF2-40B4-BE49-F238E27FC236}">
                <a16:creationId xmlns:a16="http://schemas.microsoft.com/office/drawing/2014/main" id="{27F7C80C-5196-46D0-A978-A7D71962DAE2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4882532" y="5029182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M_1b6d63b24b05490c84cfd788823ac7b6_Shape">
            <a:extLst>
              <a:ext uri="{FF2B5EF4-FFF2-40B4-BE49-F238E27FC236}">
                <a16:creationId xmlns:a16="http://schemas.microsoft.com/office/drawing/2014/main" id="{14ED2E75-9375-4FFF-B89A-EA2A022C6CD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8158455" y="5029182"/>
            <a:ext cx="228600" cy="254000"/>
          </a:xfrm>
          <a:prstGeom prst="plus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M_94cf3d23472646b596dba9c7b004a38e_Shape">
            <a:extLst>
              <a:ext uri="{FF2B5EF4-FFF2-40B4-BE49-F238E27FC236}">
                <a16:creationId xmlns:a16="http://schemas.microsoft.com/office/drawing/2014/main" id="{9764460F-31C0-4E27-A2D0-8725604B23AB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9911361" y="5029182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M_9c8ddf7a70c148eba91145ca317f343b_Shape">
            <a:extLst>
              <a:ext uri="{FF2B5EF4-FFF2-40B4-BE49-F238E27FC236}">
                <a16:creationId xmlns:a16="http://schemas.microsoft.com/office/drawing/2014/main" id="{7E1DCC31-BABA-4C5B-BB08-90E36A6652BC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787814" y="5029182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M_678181a473064b809380f9abe10002ff_Shape">
            <a:extLst>
              <a:ext uri="{FF2B5EF4-FFF2-40B4-BE49-F238E27FC236}">
                <a16:creationId xmlns:a16="http://schemas.microsoft.com/office/drawing/2014/main" id="{1D2CF72B-FF3F-4754-8305-68A309A2ED2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092388" y="2235224"/>
            <a:ext cx="165100" cy="165100"/>
          </a:xfrm>
          <a:prstGeom prst="wav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M_850270193cf0418d8304fc7613d8c1e2_Shape">
            <a:extLst>
              <a:ext uri="{FF2B5EF4-FFF2-40B4-BE49-F238E27FC236}">
                <a16:creationId xmlns:a16="http://schemas.microsoft.com/office/drawing/2014/main" id="{BF0F3DCC-62E1-4BCB-BE0C-F563CC9EF175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1753320" y="2700468"/>
            <a:ext cx="165100" cy="1651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M_85e302752f2c47379258c63292532c3c_Shape">
            <a:extLst>
              <a:ext uri="{FF2B5EF4-FFF2-40B4-BE49-F238E27FC236}">
                <a16:creationId xmlns:a16="http://schemas.microsoft.com/office/drawing/2014/main" id="{36AA3811-84EA-46A9-BA2F-8182969EF101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2198731" y="3165711"/>
            <a:ext cx="165100" cy="165100"/>
          </a:xfrm>
          <a:prstGeom prst="wav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OTLSHAPE_M_468cb5a8478d410d97d39ec5e8ae07a0_Shape">
            <a:extLst>
              <a:ext uri="{FF2B5EF4-FFF2-40B4-BE49-F238E27FC236}">
                <a16:creationId xmlns:a16="http://schemas.microsoft.com/office/drawing/2014/main" id="{335BAEC5-0DFD-4A1D-B72F-1839DE2A9FC7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474654" y="2700468"/>
            <a:ext cx="165100" cy="165100"/>
          </a:xfrm>
          <a:prstGeom prst="wav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M_07eccb403e94439584716399ac34933c_Shape">
            <a:extLst>
              <a:ext uri="{FF2B5EF4-FFF2-40B4-BE49-F238E27FC236}">
                <a16:creationId xmlns:a16="http://schemas.microsoft.com/office/drawing/2014/main" id="{D5CAD444-C863-46F6-A4D2-73FE20F17B3E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5905696" y="3165711"/>
            <a:ext cx="165100" cy="165100"/>
          </a:xfrm>
          <a:prstGeom prst="wav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M_caf8b92d53d34c98be4fe72b1a6ff3c0_Shape">
            <a:extLst>
              <a:ext uri="{FF2B5EF4-FFF2-40B4-BE49-F238E27FC236}">
                <a16:creationId xmlns:a16="http://schemas.microsoft.com/office/drawing/2014/main" id="{40A24325-7B29-409D-B809-2C0D4C4A46A3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7198824" y="3165711"/>
            <a:ext cx="165100" cy="165100"/>
          </a:xfrm>
          <a:prstGeom prst="wave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M_678181a473064b809380f9abe10002ff_Title">
            <a:extLst>
              <a:ext uri="{FF2B5EF4-FFF2-40B4-BE49-F238E27FC236}">
                <a16:creationId xmlns:a16="http://schemas.microsoft.com/office/drawing/2014/main" id="{96C868EB-79E0-4476-9110-954E42E2B545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88577" y="2116903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Recruited</a:t>
            </a:r>
          </a:p>
        </p:txBody>
      </p:sp>
      <p:sp>
        <p:nvSpPr>
          <p:cNvPr id="30" name="OTLSHAPE_M_678181a473064b809380f9abe10002ff_Date">
            <a:extLst>
              <a:ext uri="{FF2B5EF4-FFF2-40B4-BE49-F238E27FC236}">
                <a16:creationId xmlns:a16="http://schemas.microsoft.com/office/drawing/2014/main" id="{F9DE71B6-4872-4B86-B157-7703EE8BB16A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88577" y="2312821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15, 2020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" name="OTLSHAPE_M_850270193cf0418d8304fc7613d8c1e2_Title">
            <a:extLst>
              <a:ext uri="{FF2B5EF4-FFF2-40B4-BE49-F238E27FC236}">
                <a16:creationId xmlns:a16="http://schemas.microsoft.com/office/drawing/2014/main" id="{29100BE5-9D18-41BC-8E8A-1B6A4298013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949509" y="2582146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Enrolled</a:t>
            </a:r>
          </a:p>
        </p:txBody>
      </p:sp>
      <p:sp>
        <p:nvSpPr>
          <p:cNvPr id="33" name="OTLSHAPE_M_850270193cf0418d8304fc7613d8c1e2_Date">
            <a:extLst>
              <a:ext uri="{FF2B5EF4-FFF2-40B4-BE49-F238E27FC236}">
                <a16:creationId xmlns:a16="http://schemas.microsoft.com/office/drawing/2014/main" id="{181565A7-9008-4F2D-8BAC-0224BC0351E2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949509" y="2778065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1, 2020</a:t>
            </a:r>
          </a:p>
        </p:txBody>
      </p:sp>
      <p:sp>
        <p:nvSpPr>
          <p:cNvPr id="35" name="OTLSHAPE_M_85e302752f2c47379258c63292532c3c_Title">
            <a:extLst>
              <a:ext uri="{FF2B5EF4-FFF2-40B4-BE49-F238E27FC236}">
                <a16:creationId xmlns:a16="http://schemas.microsoft.com/office/drawing/2014/main" id="{EB698844-C733-4398-B347-A119CC0088DB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394919" y="304739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Kick-off</a:t>
            </a:r>
          </a:p>
        </p:txBody>
      </p:sp>
      <p:sp>
        <p:nvSpPr>
          <p:cNvPr id="36" name="OTLSHAPE_M_85e302752f2c47379258c63292532c3c_Date">
            <a:extLst>
              <a:ext uri="{FF2B5EF4-FFF2-40B4-BE49-F238E27FC236}">
                <a16:creationId xmlns:a16="http://schemas.microsoft.com/office/drawing/2014/main" id="{AD0C47B1-BDB7-4584-94AF-1C1F1D501AF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394919" y="3243308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1, 2020</a:t>
            </a:r>
          </a:p>
        </p:txBody>
      </p:sp>
      <p:sp>
        <p:nvSpPr>
          <p:cNvPr id="38" name="OTLSHAPE_M_5ef194339f264f78b069d50533d36f99_Title">
            <a:extLst>
              <a:ext uri="{FF2B5EF4-FFF2-40B4-BE49-F238E27FC236}">
                <a16:creationId xmlns:a16="http://schemas.microsoft.com/office/drawing/2014/main" id="{06CD99E4-C70A-4039-A838-43C102B2BB89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4779556" y="5489007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 </a:t>
            </a:r>
          </a:p>
        </p:txBody>
      </p:sp>
      <p:sp>
        <p:nvSpPr>
          <p:cNvPr id="39" name="OTLSHAPE_M_5ef194339f264f78b069d50533d36f99_Date">
            <a:extLst>
              <a:ext uri="{FF2B5EF4-FFF2-40B4-BE49-F238E27FC236}">
                <a16:creationId xmlns:a16="http://schemas.microsoft.com/office/drawing/2014/main" id="{4F129A77-1707-4388-B301-4B0C6401D28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662589" y="5308582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15, 2020</a:t>
            </a:r>
          </a:p>
        </p:txBody>
      </p:sp>
      <p:sp>
        <p:nvSpPr>
          <p:cNvPr id="44" name="OTLSHAPE_M_468cb5a8478d410d97d39ec5e8ae07a0_Title">
            <a:extLst>
              <a:ext uri="{FF2B5EF4-FFF2-40B4-BE49-F238E27FC236}">
                <a16:creationId xmlns:a16="http://schemas.microsoft.com/office/drawing/2014/main" id="{76772591-8C0C-433B-B44E-42CC4D8F56B8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670842" y="2582146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Recruited</a:t>
            </a:r>
          </a:p>
        </p:txBody>
      </p:sp>
      <p:sp>
        <p:nvSpPr>
          <p:cNvPr id="45" name="OTLSHAPE_M_468cb5a8478d410d97d39ec5e8ae07a0_Date">
            <a:extLst>
              <a:ext uri="{FF2B5EF4-FFF2-40B4-BE49-F238E27FC236}">
                <a16:creationId xmlns:a16="http://schemas.microsoft.com/office/drawing/2014/main" id="{7D20FEB2-5894-4C2D-B7AF-0D86CA517A02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670842" y="2778065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15, 2020</a:t>
            </a:r>
          </a:p>
        </p:txBody>
      </p:sp>
      <p:sp>
        <p:nvSpPr>
          <p:cNvPr id="47" name="OTLSHAPE_M_07eccb403e94439584716399ac34933c_Title">
            <a:extLst>
              <a:ext uri="{FF2B5EF4-FFF2-40B4-BE49-F238E27FC236}">
                <a16:creationId xmlns:a16="http://schemas.microsoft.com/office/drawing/2014/main" id="{014044C0-D590-4B2C-B920-A8A3BC22BD02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101885" y="3047390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Enrolled</a:t>
            </a:r>
          </a:p>
        </p:txBody>
      </p:sp>
      <p:sp>
        <p:nvSpPr>
          <p:cNvPr id="48" name="OTLSHAPE_M_07eccb403e94439584716399ac34933c_Date">
            <a:extLst>
              <a:ext uri="{FF2B5EF4-FFF2-40B4-BE49-F238E27FC236}">
                <a16:creationId xmlns:a16="http://schemas.microsoft.com/office/drawing/2014/main" id="{AAD28CDA-5076-41C6-A476-2A3C89BAED46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101885" y="3243308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15, 2020</a:t>
            </a:r>
          </a:p>
        </p:txBody>
      </p:sp>
      <p:sp>
        <p:nvSpPr>
          <p:cNvPr id="50" name="OTLSHAPE_M_caf8b92d53d34c98be4fe72b1a6ff3c0_Title">
            <a:extLst>
              <a:ext uri="{FF2B5EF4-FFF2-40B4-BE49-F238E27FC236}">
                <a16:creationId xmlns:a16="http://schemas.microsoft.com/office/drawing/2014/main" id="{63D23E3D-2DF3-4B58-B3B2-1D59A00F617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7395012" y="304739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Kick-off</a:t>
            </a:r>
          </a:p>
        </p:txBody>
      </p:sp>
      <p:sp>
        <p:nvSpPr>
          <p:cNvPr id="51" name="OTLSHAPE_M_caf8b92d53d34c98be4fe72b1a6ff3c0_Date">
            <a:extLst>
              <a:ext uri="{FF2B5EF4-FFF2-40B4-BE49-F238E27FC236}">
                <a16:creationId xmlns:a16="http://schemas.microsoft.com/office/drawing/2014/main" id="{7F286FF3-8AA8-4CBB-85D8-4833DA548C6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395012" y="3243308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15, 2021</a:t>
            </a:r>
          </a:p>
        </p:txBody>
      </p:sp>
      <p:sp>
        <p:nvSpPr>
          <p:cNvPr id="53" name="OTLSHAPE_M_1b6d63b24b05490c84cfd788823ac7b6_Title">
            <a:extLst>
              <a:ext uri="{FF2B5EF4-FFF2-40B4-BE49-F238E27FC236}">
                <a16:creationId xmlns:a16="http://schemas.microsoft.com/office/drawing/2014/main" id="{3F06451B-8582-427C-8969-39D2EB9D3116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828614" y="5489007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Apply for Drug Approval</a:t>
            </a:r>
          </a:p>
        </p:txBody>
      </p:sp>
      <p:sp>
        <p:nvSpPr>
          <p:cNvPr id="54" name="OTLSHAPE_M_1b6d63b24b05490c84cfd788823ac7b6_Date">
            <a:extLst>
              <a:ext uri="{FF2B5EF4-FFF2-40B4-BE49-F238E27FC236}">
                <a16:creationId xmlns:a16="http://schemas.microsoft.com/office/drawing/2014/main" id="{371035B4-EFF9-4D90-BE24-283F23DB09F8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916414" y="5308582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31, 2021</a:t>
            </a:r>
          </a:p>
        </p:txBody>
      </p:sp>
      <p:sp>
        <p:nvSpPr>
          <p:cNvPr id="56" name="OTLSHAPE_M_94cf3d23472646b596dba9c7b004a38e_Title">
            <a:extLst>
              <a:ext uri="{FF2B5EF4-FFF2-40B4-BE49-F238E27FC236}">
                <a16:creationId xmlns:a16="http://schemas.microsoft.com/office/drawing/2014/main" id="{BEB496FF-9E4B-449E-B69C-8FF47AB01E98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824176" y="548900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</a:t>
            </a:r>
          </a:p>
        </p:txBody>
      </p:sp>
      <p:sp>
        <p:nvSpPr>
          <p:cNvPr id="57" name="OTLSHAPE_M_94cf3d23472646b596dba9c7b004a38e_Date">
            <a:extLst>
              <a:ext uri="{FF2B5EF4-FFF2-40B4-BE49-F238E27FC236}">
                <a16:creationId xmlns:a16="http://schemas.microsoft.com/office/drawing/2014/main" id="{8466776F-43DD-4606-AFD1-89048B27D476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687460" y="5308582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30, 2021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9" name="OTLSHAPE_M_9c8ddf7a70c148eba91145ca317f343b_Title">
            <a:extLst>
              <a:ext uri="{FF2B5EF4-FFF2-40B4-BE49-F238E27FC236}">
                <a16:creationId xmlns:a16="http://schemas.microsoft.com/office/drawing/2014/main" id="{B3CACECA-E298-4CF2-A658-9CE9E9B14EF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0436024" y="5489007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Estimated Drug Approval Date</a:t>
            </a:r>
          </a:p>
        </p:txBody>
      </p:sp>
      <p:sp>
        <p:nvSpPr>
          <p:cNvPr id="60" name="OTLSHAPE_M_9c8ddf7a70c148eba91145ca317f343b_Date">
            <a:extLst>
              <a:ext uri="{FF2B5EF4-FFF2-40B4-BE49-F238E27FC236}">
                <a16:creationId xmlns:a16="http://schemas.microsoft.com/office/drawing/2014/main" id="{D7DF0BE3-B7C8-4B42-BC17-7CD582673F1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0555150" y="5308582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30, 2021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ACCFD5B-AEBC-4298-BDA0-5CA15EF61EE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43601" y="504062"/>
            <a:ext cx="681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Clinical Trial Roadmap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CBD8078-852E-4E1B-A200-9E930365795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43601" y="1146035"/>
            <a:ext cx="623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COPA Human Trials in USA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4192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QuMiIsIk9yaWdpbmFsQXNzZW1ibHlWZXJzaW9uIjoiNC4wMi4wMC4wMCIsIkVkaXRpb24iOiJQcm8iLCJMYXN0U2F2ZWRFZGl0aW9uIjoxLCJJc1BsdXNFZGl0aW9uIjp0cnVlLCJJc1Byb0VkaXRpb24iOnRydWV9LCJFZmZlY3QiOjAsIlN0eWxlIjp7IiRpZCI6IjMiLCJUaW1lYmFuZFN0eWxlIjp7IiRpZCI6IjQiLCJTY2FsZU1hcmtpbmciOjAsIlNoYXBlIjozLCJTaGFwZVN0eWxlIjp7IiRpZCI6IjUiLCJNYXJnaW4iOnsiJGlkIjoiNiIsIlRvcCI6MC4wLCJMZWZ0IjoxMC4wLCJSaWdodCI6MTAuMCwiQm90dG9tIjowLjB9LCJQYWRkaW5nIjp7IiRpZCI6IjciLCJUb3AiOjMuMCwiTGVmdCI6MC4wLCJSaWdodCI6MC4wLCJCb3R0b20iOjMuMH0sIkJhY2tncm91bmQiOnsiJGlkIjoiOCIsIkNvbG9yIjp7IiRpZCI6IjkiLCJBIjoyNTUsIlIiOjY4LCJHIjo4NCwiQiI6MTA2fX0sIklzVmlzaWJsZSI6dHJ1ZSwiV2lkdGgiOjA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NaWRkbGVUaWVyU2hhcGVTdHlsZSI6eyIkaWQiOiIxMyIsIk1hcmdpbiI6eyIkcmVmIjoiNiJ9LCJQYWRkaW5nIjp7IiRyZWYiOiI3In0sIkJhY2tncm91bmQiOnsiJHJlZiI6IjgifSwiSXNWaXNpYmxlIjp0cnVlLCJXaWR0aCI6MC4wLCJIZWlnaHQiOjMwLjAsIkJvcmRlclN0eWxlIjpudWxsLCJQYXJlbnRTdHlsZSI6bnVsbH0sIkJvdHRvbVRpZXJTaGFwZVN0eWxlIjp7IiRpZCI6IjE0IiwiTWFyZ2luIjp7IiRyZWYiOiI2In0sIlBhZGRpbmciOnsiJHJlZiI6IjcifSwiQmFja2dyb3VuZCI6eyIkcmVmIjoiOCJ9LCJJc1Zpc2libGUiOnRydWUsIldpZHRoIjowLjAsIkhlaWdodCI6MzAuMCwiQm9yZGVyU3R5bGUiOm51bGwsIlBhcmVudFN0eWxlIjpudWxsfSwiUmlnaHRFbmRDYXBzU3R5bGUiOnsiJGlkIjoiMTUiLCJGb250U2V0dGluZ3MiOnsiJGlkIjoiMTYiLCJGb250U2l6ZSI6MTgsIkZvbnROYW1lIjoiQ2FsaWJyaSIsIklzQm9sZCI6dHJ1ZSwiSXNJdGFsaWMiOmZhbHNlLCJJc1VuZGVybGluZWQiOmZhbHNlLCJQYXJlbnRTdHlsZSI6bnVsbH0sIkF1dG9TaXplIjowLCJGb3JlZ3JvdW5kIjp7IiRpZCI6IjE3IiwiQ29sb3IiOnsiJGlkIjoiMTgiLCJBIjoyNTUsIlIiOjE5MiwiRyI6ODAsIkIiOjc3fX0sIk1heFdpZHRoIjoiSW5maW5pdHkiLCJNYXhIZWlnaHQiOiJJbmZpbml0eSIsIlNtYXJ0Rm9yZWdyb3VuZElzQWN0aXZlIjpmYWxzZSwiSG9yaXpvbnRhbEFsaWdubWVudCI6MCwiVmVydGljYWxBbGlnbm1lbnQiOjAsIlNtYXJ0Rm9yZWdyb3VuZCI6bnVsbCwiQmFja2dyb3VuZEZpbGxUeXBlIjowLCJNYXJnaW4iOnsiJGlkIjoiMTkiLCJUb3AiOjAuMCwiTGVmdCI6MC4wLCJSaWdodCI6MjAuMCwiQm90dG9tIjowLjB9LCJQYWRkaW5nIjp7IiRpZCI6IjIwIiwiVG9wIjowLjAsIkxlZnQiOjAuMCwiUmlnaHQiOjAuMCwiQm90dG9tIjowLjB9LCJCYWNrZ3JvdW5kIjp7IiRpZCI6IjIxIiwiQ29sb3IiOnsiJGlkIjoiMjIiLCJBIjo4OSwiUiI6MCwiRyI6MCwiQiI6MH19LCJJc1Zpc2libGUiOnRydWUsIldpZHRoIjowLjAsIkhlaWdodCI6MC4wLCJCb3JkZXJTdHlsZSI6bnVsbCwiUGFyZW50U3R5bGUiOm51bGx9LCJMZWZ0RW5kQ2Fwc1N0eWxlIjp7IiRpZCI6IjIzIiwiRm9udFNldHRpbmdzIjp7IiRpZCI6IjI0IiwiRm9udFNpemUiOjE4LCJGb250TmFtZSI6IkNhbGlicmkiLCJJc0JvbGQiOnRydWUsIklzSXRhbGljIjpmYWxzZSwiSXNVbmRlcmxpbmVkIjpmYWxzZSwiUGFyZW50U3R5bGUiOm51bGx9LCJBdXRvU2l6ZSI6MCwiRm9yZWdyb3VuZCI6eyIkaWQiOiIyNSIsIkNvbG9yIjp7IiRpZCI6IjI2IiwiQSI6MjU1LCJSIjoxOTIsIkciOjgwLCJCIjo3N319LCJNYXhXaWR0aCI6IkluZmluaXR5IiwiTWF4SGVpZ2h0IjoiSW5maW5pdHkiLCJTbWFydEZvcmVncm91bmRJc0FjdGl2ZSI6ZmFsc2UsIkhvcml6b250YWxBbGlnbm1lbnQiOjAsIlZlcnRpY2FsQWxpZ25tZW50IjowLCJTbWFydEZvcmVncm91bmQiOm51bGwsIkJhY2tncm91bmRGaWxsVHlwZSI6MCwiTWFyZ2luIjp7IiRpZCI6IjI3IiwiVG9wIjowLjAsIkxlZnQiOjIwLjAsIlJpZ2h0IjowLjAsIkJvdHRvbSI6MC4wfSwiUGFkZGluZyI6eyIkaWQiOiIyOCIsIlRvcCI6MC4wLCJMZWZ0IjowLjAsIlJpZ2h0IjowLjAsIkJvdHRvbSI6MC4wfSwiQmFja2dyb3VuZCI6eyIkaWQiOiIyOSIsIkNvbG9yIjp7IiRyZWYiOiIyMiJ9fSwiSXNWaXNpYmxlIjp0cnVlLCJXaWR0aCI6MC4wLCJIZWlnaHQiOjAuMCwiQm9yZGVyU3R5bGUiOm51bGwsIlBhcmVudFN0eWxlIjpudWxsfSwiVG9kYXlUZXh0U3R5bGUiOnsiJGlkIjoiMzAiLCJGb250U2V0dGluZ3MiOnsiJGlkIjoiMzEiLCJGb250U2l6ZSI6OCwiRm9udE5hbWUiOiJDYWxpYnJpIiwiSXNCb2xkIjpmYWxzZSwiSXNJdGFsaWMiOmZhbHNlLCJJc1VuZGVybGluZWQiOmZhbHNlLCJQYXJlbnRTdHlsZSI6bnVsbH0sIkF1dG9TaXplIjowLCJGb3JlZ3JvdW5kIjp7IiRpZCI6IjMyIiwiQ29sb3IiOnsiJGlkIjoiMz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cmVmIjoiMjIifX0sIklzVmlzaWJsZSI6dHJ1ZSwiV2lkdGgiOjAuMCwiSGVpZ2h0IjowLjAsIkJvcmRlclN0eWxlIjpudWxsLCJQYXJlbnRTdHlsZSI6bnVsbH0sIlRvZGF5TWFya2VyU3R5bGUiOnsiJGlkIjoiMzciLCJNYXJnaW4iOnsiJGlkIjoiMzgiLCJUb3AiOjAuMCwiTGVmdCI6MC4wLCJSaWdodCI6MC4wLCJCb3R0b20iOjAuMH0sIlBhZGRpbmciOnsiJGlkIjoiMzkiLCJUb3AiOjAuMCwiTGVmdCI6MC4wLCJSaWdodCI6MC4wLCJCb3R0b20iOjAuMH0sIkJhY2tncm91bmQiOnsiJGlkIjoiNDAiLCJDb2xvciI6eyIkaWQiOiI0MSIsIkEiOjI1NSwiUiI6MjU1LCJHIjowLCJCIjowfX0sIklzVmlzaWJsZSI6dHJ1ZSwiV2lkdGgiOjAuMCwiSGVpZ2h0IjowLjAsIkJvcmRlclN0eWxlIjpudWxsLCJQYXJlbnRTdHlsZSI6bnVsbH0sIlNjYWxlU3R5bGUiOnsiJGlkIjoiNDIiLCJTaGFwZSI6MSwiU2hvd1NlZ21lbnRTZXBhcmF0b3JzIjpmYWxzZSwiU2VnbWVudFNlcGFyYXRvck9wYWNpdHkiOjMwLCJIYXNCZWVuVmlzaWJsZUJlZm9yZSI6dHJ1ZS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4wLCJMZWZ0Ijo1LjAsIlJpZ2h0IjowLjAsIkJvdHRvbSI6MC4wfSwiUGFkZGluZyI6eyIkaWQiOiI0NyIsIlRvcCI6MC4wLCJMZWZ0IjowLjAsIlJpZ2h0IjowLjAsIkJvdHRvbSI6MC4wfSwiQmFja2dyb3VuZCI6eyIkaWQiOiI0OCIsIkNvbG9yIjp7IiRyZWYiOiIyMiJ9fSwiSXNWaXNpYmxlIjp0cnVlLCJXaWR0aCI6MC4wLCJIZWlnaHQiOjAuMCwiQm9yZGVyU3R5bGUiOm51bGwsIlBhcmVudFN0eWxlIjpudWxsfSwiU2luZ2xlU2NhbGVTaGFwZVN0eWxlIjp7IiRpZCI6IjQ5IiwiU2hhcGUiOjEsIkhlaWdodCI6MzAuMH0sIk1pZGRsZVRpZXJTY2FsZVN0eWxlIjp7IiRpZCI6IjUwIiwiU2hhcGUiOjEsIlNob3dTZWdtZW50U2VwYXJhdG9ycyI6ZmFsc2UsIlNlZ21lbnRTZXBhcmF0b3JPcGFjaXR5IjozMCwiSGFzQmVlblZpc2libGVCZWZvcmUiOmZhbHNlLCJGb250U2V0dGluZ3MiOnsiJGlkIjoiNTEiLCJGb250U2l6ZSI6MTIsIkZvbnROYW1lIjoiQ2FsaWJyaSIsIklzQm9sZCI6ZmFsc2UsIklzSXRhbGljIjpmYWxzZSwiSXNVbmRlcmxpbmVkIjpmYWxzZSwiUGFyZW50U3R5bGUiOm51bGx9LCJBdXRvU2l6ZSI6MCwiRm9yZWdyb3VuZCI6eyIkcmVmIjoiNDQifSwiTWF4V2lkdGgiOjIwMC4wLCJNYXhIZWlnaHQiOiJJbmZpbml0eSIsIlNtYXJ0Rm9yZWdyb3VuZElzQWN0aXZlIjpmYWxzZSwiSG9yaXpvbnRhbEFsaWdubWVudCI6MCwiVmVydGljYWxBbGlnbm1lbnQiOjEsIlNtYXJ0Rm9yZWdyb3VuZCI6bnVsbCwiQmFja2dyb3VuZEZpbGxUeXBlIjowLCJNYXJnaW4iOnsiJHJlZiI6IjQ2In0sIlBhZGRpbmciOnsiJHJlZiI6IjQ3In0sIkJhY2tncm91bmQiOnsiJHJlZiI6IjQ4In0sIklzVmlzaWJsZSI6ZmFsc2UsIldpZHRoIjowLjAsIkhlaWdodCI6MC4wLCJCb3JkZXJTdHlsZSI6bnVsbCwiUGFyZW50U3R5bGUiOm51bGx9LCJCb3R0b21UaWVyU2NhbGVTdHlsZSI6eyIkaWQiOiI1MiIsIlNoYXBlIjoxLCJTaG93U2VnbWVudFNlcGFyYXRvcnMiOmZhbHNlLCJTZWdtZW50U2VwYXJhdG9yT3BhY2l0eSI6MzAsIkhhc0JlZW5WaXNpYmxlQmVmb3JlIjpmYWxzZSwiRm9udFNldHRpbmdzIjp7IiRpZCI6IjUzIiwiRm9udFNpemUiOjEyLCJGb250TmFtZSI6IkNhbGlicmkiLCJJc0JvbGQiOmZhbHN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xLCJTbWFydEZvcmVncm91bmQiOm51bGwsIkJhY2tncm91bmRGaWxsVHlwZSI6MCwiTWFyZ2luIjp7IiRyZWYiOiI0NiJ9LCJQYWRkaW5nIjp7IiRyZWYiOiI0NyJ9LCJCYWNrZ3JvdW5kIjp7IiRyZWYiOiI0OCJ9LCJJc1Zpc2libGUiOmZhbHNlLCJXaWR0aCI6MC4wLCJIZWlnaHQiOjAuMCwiQm9yZGVyU3R5bGUiOm51bGwsIlBhcmVudFN0eWxlIjpudWxsfSwiRWxhcHNlZFRpbWVCYWNrZ3JvdW5kIjp7IiRpZCI6IjU0IiwiQ29sb3IiOnsiJGlkIjoiNTUiLCJBIjoxOTEsIlIiOjI1NSwiRyI6MCwiQiI6MH19LCJBcHBlbmRZZWFyT25ZZWFyQ2hhbmdlIjp0cnVlLCJFbGFwc2VkVGltZUZvcm1hdCI6MiwiVG9kYXlNYXJrZXJQb3NpdGlvbiI6MywiUXVpY2tQb3NpdGlvbiI6MywiQWJzb2x1dGVQb3NpdGlvbiI6MzcwLjk5ODYsIk1hcmdpbiI6eyIkaWQiOiI1NiIsIlRvcCI6MC4wLCJMZWZ0IjoxMC4wLCJSaWdodCI6MTAuMCwiQm90dG9tIjowLjB9LCJQYWRkaW5nIjp7IiRpZCI6IjU3IiwiVG9wIjowLjAsIkxlZnQiOjAuMCwiUmlnaHQiOjAuMCwiQm90dG9tIjowLjB9LCJCYWNrZ3JvdW5kIjp7IiRpZCI6IjU4IiwiQ29sb3IiOnsiJGlkIjoiNTkiLCJBIjoyNTUsIlIiOjE0OCwiRyI6MCwiQiI6MTc4fX0sIklzVmlzaWJsZSI6dHJ1ZSwiV2lkdGgiOjAuMCwiSGVpZ2h0IjowLjAsIkJvcmRlclN0eWxlIjpudWxsLCJQYXJlbnRTdHlsZSI6bnVsbH0sIkRlZmF1bHRNaWxlc3RvbmVTdHlsZSI6eyIkaWQiOiI2MCIsIlNoYXBlIjoxLCJDb25uZWN0b3JNYXJnaW4iOnsiJGlkIjoiNjEiLCJUb3AiOjAuMCwiTGVmdCI6Mi4wLCJSaWdodCI6Mi4wLCJCb3R0b20iOjAuMH0sIkNvbm5lY3RvclN0eWxlIjp7IiRpZCI6IjYyIiwiTGluZUNvbG9yIjp7IiRpZCI6IjYzIiwiJHR5cGUiOiJOTFJFLkNvbW1vbi5Eb20uU29saWRDb2xvckJydXNoLCBOTFJFLkNvbW1vbiIsIkNvbG9yIjp7IiRpZCI6IjY0IiwiQSI6MTI3LCJSIjo3OSwiRyI6MTI5LCJCIjoxODl9fSwiTGluZVdlaWdodCI6MS4wLCJMaW5lVHlwZSI6MCwiUGFyZW50U3R5bGUiOm51bGx9LCJJc0JlbG93VGltZWJhbmQiOmZhbHNlLCJQb3NpdGlvbk9uVGFzayI6MCwiSGlkZURhdGUiOmZhbHNlLCJTaGFwZVNpemUiOjEsIlNwYWNpbmciOjIuMCwiUGFkZGluZyI6eyIkaWQiOiI2NSIsIlRvcCI6Ny4wLCJMZWZ0IjozLjAsIlJpZ2h0IjowLjAsIkJvdHRvbSI6Mi4wfSwiU2hhcGVTdHlsZSI6eyIkaWQiOiI2NiIsIk1hcmdpbiI6eyIkaWQiOiI2NyIsIlRvcCI6MC4wLCJMZWZ0IjowLjAsIlJpZ2h0IjowLjAsIkJvdHRvbSI6MC4wfSwiUGFkZGluZyI6eyIkaWQiOiI2OCIsIlRvcCI6MC4wLCJMZWZ0IjowLjAsIlJpZ2h0IjowLjAsIkJvdHRvbSI6MC4wfSwiQmFja2dyb3VuZCI6eyIkaWQiOiI2OSIsIkNvbG9yIjp7IiRpZCI6IjcwIiwiQSI6MjU1LCJSIjoxNTYsIkciOjAsIkIiOjEyN319LCJJc1Zpc2libGUiOnRydWUsIldpZHRoIjoxOC4wLCJIZWlnaHQiOjIwLjAsIkJvcmRlclN0eWxlIjp7IiRpZCI6IjcxIiwiTGluZUNvbG9yIjp7IiRpZCI6IjcyIiwiJHR5cGUiOiJOTFJFLkNvbW1vbi5Eb20uU29saWRDb2xvckJydXNoLCBOTFJFLkNvbW1vbiIsIkNvbG9yIjp7IiRpZCI6IjczIiwiQSI6MjU1LCJSIjoyNTUsIkciOjAsIkIiOjB9fSwiTGluZVdlaWdodCI6MC4wLCJMaW5lVHlwZSI6MCwiUGFyZW50U3R5bGUiOm51bGx9LCJQYXJlbnRTdHlsZSI6bnVsbH0sIlRpdGxlU3R5bGUiOnsiJGlkIjoiNzQiLCJGb250U2V0dGluZ3MiOnsiJGlkIjoiNzUiLCJGb250U2l6ZSI6MTEsIkZvbnROYW1lIjoiQ2FsaWJyaSIsIklzQm9sZCI6dHJ1ZSwiSXNJdGFsaWMiOmZhbHNlLCJJc1VuZGVybGluZWQiOmZhbHNlLCJQYXJlbnRTdHlsZSI6bnVsbH0sIkF1dG9TaXplIjowLCJGb3JlZ3JvdW5kIjp7IiRpZCI6Ijc2IiwiQ29sb3IiOnsiJGlkIjoiNz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iLCJUb3AiOjAuMCwiTGVmdCI6MC4wLCJSaWdodCI6MC4wLCJCb3R0b20iOjAuMH0sIlBhZGRpbmciOnsiJGlkIjoiNzkiLCJUb3AiOjAuMCwiTGVmdCI6MC4wLCJSaWdodCI6MC4wLCJCb3R0b20iOjAuMH0sIkJhY2tncm91bmQiOnsiJGlkIjoiODAiLCJDb2xvciI6eyIkcmVmIjoiMjIifX0sIklzVmlzaWJsZSI6dHJ1ZSwiV2lkdGgiOjAuMCwiSGVpZ2h0IjowLjAsIkJvcmRlclN0eWxlIjpudWxsLCJQYXJlbnRTdHlsZSI6bnVsbH0sIkRh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HJlZiI6IjIyIn19LCJJc1Zpc2libGUiOnRydWUsIldpZHRoIjowLjAsIkhlaWdodCI6MC4wLCJCb3JkZXJTdHlsZSI6bnVsbCwiUGFyZW50U3R5bGUiOm51bGx9LCJEYXRlRm9ybWF0Ijp7IiRpZCI6I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IiwiRm9ybWF0IjowLCJJc1Zpc2libGUiOmZhbHNlLCJMYXN0S25vd25WaXNpYmlsaXR5U3RhdGUiOmZhbHNlfSwiSXNWaXNpYmxlIjp0cnVlLCJQYXJlbnRTdHlsZSI6bnVsbH0sIkRlZmF1bHRUYXNrU3R5bGUiOnsiJGlkIjoiOTAiLCJTaGFwZSI6MCwiU2hhcGVUaGlja25lc3MiOjIsIkR1cmF0aW9uRm9ybWF0Ijo1LCJJbmNsdWRlTm9uV29ya2luZ0RheXNJbkR1cmF0aW9uIjpmYWxzZSwiUGVyY2VudGFnZUNvbXBsZXRl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NSIsIlRvcCI6MC4wLCJMZWZ0IjowLjAsIlJpZ2h0IjowLjAsIkJvdHRvbSI6MC4wfSwiUGFkZGluZyI6eyIkaWQiOiI5NiIsIlRvcCI6MC4wLCJMZWZ0IjowLjAsIlJpZ2h0IjowLjAsIkJvdHRvbSI6MC4wfSwiQmFja2dyb3VuZCI6eyIkaWQiOiI5NyIsIkNvbG9yIjp7IiRyZWYiOiIyMiJ9fSwiSXNWaXNpYmxlIjp0cnVlLCJXaWR0aCI6MC4wLCJIZWlnaHQiOjAuMCwiQm9yZGVyU3R5bGUiOm51bGwsIlBhcmVudFN0eWxlIjpudWxsfSwiRHVyYXRpb25TdHlsZSI6eyIkaWQiOiI5OCIsIkZvbnRTZXR0aW5ncyI6eyIkaWQiOiI5OSIsIkZvbnRTaXplIjoxMiwiRm9udE5hbWUiOiJDYWxpYnJpIiwiSXNCb2xkIjpmYWxzZSwiSXNJdGFsaWMiOmZhbHNlLCJJc1VuZGVybGluZWQiOmZhbHNlLCJQYXJlbnRTdHlsZSI6bnVsbH0sIkF1dG9TaXplIjowLCJGb3JlZ3JvdW5kIjp7IiRpZCI6IjEwMCIsIkNvbG9yIjp7IiRpZCI6IjEwM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cmVmIjoiMjIifX0sIklzVmlzaWJsZSI6dHJ1ZSwiV2lkdGgiOjAuMCwiSGVpZ2h0IjowLjAsIkJvcmRlclN0eWxlIjpudWxsLCJQYXJlbnRTdHlsZSI6bnVsbH0sIkhvcml6b250YWxDb25uZWN0b3JTdHlsZSI6eyIkaWQiOiIxMDUiLCJMaW5lQ29sb3IiOnsiJGlkIjoiMTA2IiwiJHR5cGUiOiJOTFJFLkNvbW1vbi5Eb20uU29saWRDb2xvckJydXNoLCBOTFJFLkNvbW1vbiIsIkNvbG9yIjp7IiRpZCI6IjEwNyIsIkEiOjI1NSwiUiI6MjA0LCJHIjoyMDQsIkIiOjIwNH19LCJMaW5lV2VpZ2h0IjoxLjAsIkxpbmVUeXBlIjowLCJQYXJlbnRTdHlsZSI6bnVsbH0sIlZlcnRpY2FsQ29ubmVjdG9yU3R5bGUiOnsiJGlkIjoiMTA4IiwiTGluZUNvbG9yIjp7IiRpZCI6IjEwOSIsIiR0eXBlIjoiTkxSRS5Db21tb24uRG9tLlNvbGlkQ29sb3JCcnVzaCwgTkxSRS5Db21tb24iLCJDb2xvciI6eyIkaWQiOiIxMTAiLCJBIjoyNTUsIlIiOjIwNCwiRyI6MjA0LCJCIjoyMDR9fSwiTGluZVdlaWdodCI6MC4wLCJMaW5lVHlwZSI6MCwiUGFyZW50U3R5bGUiOm51bGx9LCJNYXJnaW4iOm51bGwsIlN0YXJ0RGF0ZVBvc2l0aW9uIjowLCJFbmREYXRlUG9zaXRpb24iOjAsIkRhdGVJc1Zpc2libGUiOnRydWUsIlRpdGxlUG9zaXRpb24iOjIsIkR1cmF0aW9uUG9zaXRpb24iOjEsIlBlcmNlbnRhZ2VDb21wbGV0ZWRQb3NpdGlvbiI6NiwiU3BhY2luZyI6MiwiSXNCZWxvd1RpbWViYW5kIjp0cnVlLCJQZXJjZW50YWdlQ29tcGxldGVTaGFwZU9wYWNpdHkiOjM1LCJTaGFwZVN0eWxlIjp7IiRpZCI6IjExMSIsIk1hcmdpbiI6eyIkaWQiOiIxMTIiLCJUb3AiOjAuMCwiTGVmdCI6NC4wLCJSaWdodCI6NC4wLCJCb3R0b20iOjAuMH0sIlBhZGRpbmciOnsiJGlkIjoiMTEzIiwiVG9wIjowLjAsIkxlZnQiOjAuMCwiUmlnaHQiOjAuMCwiQm90dG9tIjowLjB9LCJCYWNrZ3JvdW5kIjp7IiRpZCI6IjExNCIsIkNvbG9yIjp7IiRpZCI6IjExNSIsIkEiOjI1NSwiUiI6MCwiRyI6MTE0LCJCIjoxODh9fSwiSXNWaXNpYmxlIjp0cnVlLCJXaWR0aCI6MC4wLCJIZWlnaHQiOjIyLjAsIkJvcmRlclN0eWxlIjp7IiRpZCI6IjExNiIsIkxpbmVDb2xvciI6eyIkaWQiOiIxMTciLCIkdHlwZSI6Ik5MUkUuQ29tbW9uLkRvbS5Tb2xpZENvbG9yQnJ1c2gsIE5MUkUuQ29tbW9uIiwiQ29sb3IiOnsiJGlkIjoiMTE4IiwiQSI6MjU1LCJSIjoyNTUsIkciOjAsIkIiOjB9fSwiTGluZVdlaWdodCI6MC4wLCJMaW5lVHlwZSI6MCwiUGFyZW50U3R5bGUiOm51bGx9LCJQYXJlbnRTdHlsZSI6bnVsbH0sIlRpdGxlU3R5bGUiOnsiJGlkIjoiMTE5IiwiRm9udFNldHRpbmdzIjp7IiRpZCI6IjEyMCIsIkZvbnRTaXplIjoxMSwiRm9udE5hbWUiOiJDYWxpYnJpIiwiSXNCb2xkIjp0cnVlLCJJc0l0YWxpYyI6ZmFsc2UsIklzVW5kZXJsaW5lZCI6ZmFsc2UsIlBhcmVudFN0eWxlIjpudWxsfSwiQXV0b1NpemUiOjAsIkZvcmVncm91bmQiOnsiJGlkIjoiMTIxIiwiQ29sb3IiOnsiJGlkIjoiMTIy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yMyIsIlRvcCI6MC4wLCJMZWZ0IjowLjAsIlJpZ2h0IjowLjAsIkJvdHRvbSI6MC4wfSwiUGFkZGluZyI6eyIkaWQiOiIxMjQiLCJUb3AiOjAuMCwiTGVmdCI6MC4wLCJSaWdodCI6MC4wLCJCb3R0b20iOjAuMH0sIkJhY2tncm91bmQiOnsiJGlkIjoiMTI1IiwiQ29sb3IiOnsiJHJlZiI6IjIyIn19LCJJc1Zpc2libGUiOnRydWUsIldpZHRoIjowLjAsIkhlaWdodCI6MC4wLCJCb3JkZXJTdHlsZSI6bnVsbCwiUGFyZW50U3R5bGUiOm51bGx9LCJEYXRlU3R5bGUiOnsiJGlkIjoiMTI2IiwiRm9udFNldHRpbmdzIjp7IiRpZCI6IjEyNyIsIkZvbnRTaXplIjoxMCwiRm9udE5hbWUiOiJDYWxpYnJpIiwiSXNCb2xkIjpmYWxzZSwiSXNJdGFsaWMiOmZhbHNlLCJJc1VuZGVybGluZWQiOmZhbHNlLCJQYXJlbnRTdHlsZSI6bnVsbH0sIkF1dG9TaXplIjowLCJGb3JlZ3JvdW5kIjp7IiRpZCI6IjEyOCIsIkNvbG9yIjp7IiRpZCI6IjEy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AiLCJUb3AiOjAuMCwiTGVmdCI6MC4wLCJSaWdodCI6MC4wLCJCb3R0b20iOjAuMH0sIlBhZGRpbmciOnsiJGlkIjoiMTMxIiwiVG9wIjowLjAsIkxlZnQiOjAuMCwiUmlnaHQiOjAuMCwiQm90dG9tIjowLjB9LCJCYWNrZ3JvdW5kIjp7IiRpZCI6IjEzMiIsIkNvbG9yIjp7IiRyZWYiOiIyMiJ9fSwiSXNWaXNpYmxlIjp0cnVlLCJXaWR0aCI6MC4wLCJIZWlnaHQiOjAuMCwiQm9yZGVyU3R5bGUiOm51bGwsIlBhcmVudFN0eWxlIjpudWxsfSwiRGF0ZUZvcm1hdCI6eyIkaWQiOiIx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0IiwiRm9ybWF0IjowLCJJc1Zpc2libGUiOmZhbHNlLCJMYXN0S25vd25WaXNpYmlsaXR5U3RhdGUiOmZhbHNlfSwiSXNWaXNpYmxlIjp0cnVlLCJQYXJlbnRTdHlsZSI6bnVsbCwiX2V4cGxpY2l0bHlTZXQiOnsiJGlkIjoiMTM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YiLCJHcmlkbGluZVN0eWxlIjp7IiRpZCI6IjEzNyIsIkxpbmVDb2xvciI6eyIkaWQiOiIxMzgiLCIkdHlwZSI6Ik5MUkUuQ29tbW9uLkRvbS5Tb2xpZENvbG9yQnJ1c2gsIE5MUkUuQ29tbW9uIiwiQ29sb3IiOnsiJGlkIjoiMTM5IiwiQSI6MzgsIlIiOjkxLCJHIjoxNTUsIkIiOjIxM319LCJMaW5lV2VpZ2h0IjoxLjAsIkxpbmVUeXBlIjowLCJQYXJlbnRTdHlsZSI6bnVsbH0sIk1hcmdpbiI6eyIkaWQiOiIxNDAiLCJUb3AiOjAuMCwiTGVmdCI6MC4wLCJSaWdodCI6MC4wLCJCb3R0b20iOjAuMH0sIlBhZGRpbmciOnsiJGlkIjoiMTQxIiwiVG9wIjowLjAsIkxlZnQiOjAuMCwiUmlnaHQiOjAuMCwiQm90dG9tIjowLjB9LCJCYWNrZ3JvdW5kIjpudWxsLCJJc1Zpc2libGUiOnRydWUsIldpZHRoIjowLjAsIkhlaWdodCI6MC4wLCJCb3JkZXJTdHlsZSI6eyIkaWQiOiIxNDIiLCJMaW5lQ29sb3IiOm51bGwsIkxpbmVXZWlnaHQiOjAuMCwiTGluZVR5cGUiOjAsIlBhcmVudFN0eWxlIjpudWxsfSwiUGFyZW50U3R5bGUiOm51bGx9LCJBY3Rpdml0eUxpbmVQYW5lbFN0eWxlIjp7IiRpZCI6IjE0MyIsIkFjdGl2aXR5TGluZVN0eWxlIjp7IiRpZCI6IjE0NCIsIkxpbmVDb2xvciI6eyIkaWQiOiIxNDUiLCIkdHlwZSI6Ik5MUkUuQ29tbW9uLkRvbS5Tb2xpZENvbG9yQnJ1c2gsIE5MUkUuQ29tbW9uIiwiQ29sb3IiOnsiJGlkIjoiMTQ2IiwiQSI6MzgsIlIiOjY4LCJHIjoxMTQsIkIiOjE5Nn19LCJMaW5lV2VpZ2h0IjoxLjAsIkxpbmVUeXBlIjowLCJQYXJlbnRTdHlsZSI6bnVsbH0sIk1hcmdpbiI6eyIkaWQiOiIxNDciLCJUb3AiOjAuMCwiTGVmdCI6MC4wLCJSaWdodCI6MC4wLCJCb3R0b20iOjAuMH0sIlBhZGRpbmciOnsiJGlkIjoiMTQ4IiwiVG9wIjowLjAsIkxlZnQiOjAuMCwiUmlnaHQiOjAuMCwiQm90dG9tIjowLjB9LCJCYWNrZ3JvdW5kIjpudWxsLCJJc1Zpc2libGUiOnRydWUsIldpZHRoIjowLjAsIkhlaWdodCI6MC4wLCJCb3JkZXJTdHlsZSI6bnVsbCwiUGFyZW50U3R5bGUiOm51bGx9LCJTaG93RWxhcHNlZFRpbWVHcmFkaWVudFN0eWxlIjp0cnVlLCJUaW1lYmFuZFJlc2VydmVkTGVmdEFyZWFTdHlsZSI6eyIkaWQiOiIxNDkiLCJBY3Rpdml0eUhlYWRlcldpZHRoIjowLjAsIklzU2V0IjpmYWxzZX0sIkRlZmF1bHRTd2ltbGFuZVN0eWxlIjp7IiRpZCI6IjE1MCIsIkhlYWRlclN0eWxlIjp7IiRpZCI6IjE1MSIsIlRleHRTdHlsZSI6eyIkaWQiOiIxNTIiLCJGb250U2V0dGluZ3MiOnsiJGlkIjoiMTUzIiwiRm9udFNpemUiOjEyLCJGb250TmFtZSI6IkNhbGlicmkiLCJJc0JvbGQiOmZhbHNlLCJJc0l0YWxpYyI6ZmFsc2UsIklzVW5kZXJsaW5lZCI6ZmFsc2UsIlBhcmVudFN0eWxlIjpudWxsfSwiQXV0b1NpemUiOjAsIkZvcmVncm91bmQiOnsiJGlkIjoiMTU0IiwiQ29sb3IiOnsiJGlkIjoiMTU1IiwiQSI6MjU1LCJSIjozMiwiRyI6NTYsIkIiOjEwMH19LCJNYXhXaWR0aCI6MC4wLCJNYXhIZWlnaHQiOjAuMCwiU21hcnRGb3JlZ3JvdW5kSXNBY3RpdmUiOmZhbHNlLCJIb3Jpem9udGFsQWxpZ25tZW50Ijow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udWxsLCJJc1Zpc2libGUiOmZhbHNlLCJXaWR0aCI6MC4wLCJIZWlnaHQiOjAuMCwiQm9yZGVyU3R5bGUiOm51bGwsIlBhcmVudFN0eWxlIjpudWxsfSwiUmVjdGFuZ2xlU3R5bGUiOnsiJGlkIjoiMTU4IiwiTWFyZ2luIjp7IiRpZCI6IjE1OSIsIlRvcCI6MC4wLCJMZWZ0IjowLjAsIlJpZ2h0IjowLjAsIkJvdHRvbSI6MC4wfSwiUGFkZGluZyI6eyIkaWQiOiIxNjAiLCJUb3AiOjAuMCwiTGVmdCI6MC4wLCJSaWdodCI6MC4wLCJCb3R0b20iOjAuMH0sIkJhY2tncm91bmQiOnsiJGlkIjoiMTYxIiwiQ29sb3IiOnsiJGlkIjoiMTYyIiwiQSI6MTI3LCJSIjo5MSwiRyI6MTU1LCJCIjoyMTN9fSwiSXNWaXNpYmxlIjpmYWxzZSwiV2lkdGgiOjAuMCwiSGVpZ2h0IjowLjAsIkJvcmRlclN0eWxlIjp7IiRpZCI6IjE2MyIsIkxpbmVDb2xvciI6eyIkaWQiOiIxNjQiLCIkdHlwZSI6Ik5MUkUuQ29tbW9uLkRvbS5Tb2xpZENvbG9yQnJ1c2gsIE5MUkUuQ29tbW9uIiwiQ29sb3IiOnsiJGlkIjoiMTY1IiwiQSI6MjU1LCJSIjoyNTUsIkciOjAsIkIiOjB9fSwiTGluZVdlaWdodCI6MC4wLCJMaW5lVHlwZSI6MCwiUGFyZW50U3R5bGUiOm51bGx9LCJQYXJlbnRTdHlsZSI6bnVsbH0sIk1hcmdpbiI6eyIkaWQiOiIxNjYiLCJUb3AiOjAuMCwiTGVmdCI6MC4wLCJSaWdodCI6MC4wLCJCb3R0b20iOjAuMH0sIlBhZGRpbmciOnsiJGlkIjoiMTY3IiwiVG9wIjowLjAsIkxlZnQiOjAuMCwiUmlnaHQiOjAuMCwiQm90dG9tIjowLjB9LCJCYWNrZ3JvdW5kIjpudWxsLCJJc1Zpc2libGUiOnRydWUsIldpZHRoIjowLjAsIkhlaWdodCI6MC4wLCJCb3JkZXJTdHlsZSI6bnVsbCwiUGFyZW50U3R5bGUiOm51bGx9LCJCYWNrZ3JvdW5kU3R5bGUiOnsiJGlkIjoiMTY4IiwiTWFyZ2luIjp7IiRpZCI6IjE2OSIsIlRvcCI6MC4wLCJMZWZ0IjowLjAsIlJpZ2h0IjowLjAsIkJvdHRvbSI6MC4wfSwiUGFkZGluZyI6eyIkaWQiOiIxNzAiLCJUb3AiOjAuMCwiTGVmdCI6MC4wLCJSaWdodCI6MC4wLCJCb3R0b20iOjAuMH0sIkJhY2tncm91bmQiOnsiJGlkIjoiMTcxIiwiQ29sb3IiOnsiJGlkIjoiMTcyIiwiQSI6MzgsIlIiOjkxLCJHIjoxNTUsIkIiOjIxM319LCJJc1Zpc2libGUiOnRydWUsIldpZHRoIjowLjAsIkhlaWdodCI6MC4wLCJCb3JkZXJTdHlsZSI6eyIkaWQiOiIxNzMiLCJMaW5lQ29sb3IiOnsiJGlkIjoiMTc0IiwiJHR5cGUiOiJOTFJFLkNvbW1vbi5Eb20uU29saWRDb2xvckJydXNoLCBOTFJFLkNvbW1vbiIsIkNvbG9yIjp7IiRpZCI6IjE3NSIsIkEiOjI1NSwiUiI6MjU1LCJHIjowLCJCIjowfX0sIkxpbmVXZWlnaHQiOjAuMCwiTGluZVR5cGUiOjAsIlBhcmVudFN0eWxlIjpudWxsfSwiUGFyZW50U3R5bGUiOm51bGx9LCJJc0Fib3ZlVGltZWJhbmQiOmZhbHNlLCJNYXJnaW4iOnsiJGlkIjoiMTc2IiwiVG9wIjowLjAsIkxlZnQiOjAuMCwiUmlnaHQiOjAuMCwiQm90dG9tIjowLjB9LCJQYWRkaW5nIjp7IiRpZCI6IjE3NyIsIlRvcCI6MC4wLCJMZWZ0IjowLjAsIlJpZ2h0IjowLjAsIkJvdHRvbSI6MC4wfSwiSXNWaXNpYmxlIjp0cnVlLCJXaWR0aCI6MC4wLCJIZWlnaHQiOjAuMCwiQm9yZGVyU3R5bGUiOm51bGwsIlBhcmVudFN0eWxlIjpudWxsfX0sIlNjYWxlIjp7IiRpZCI6IjE3OCIsIlN0YXJ0RGF0ZSI6IjAwMDEtMDEtMDFUMDA6MDA6MDAiLCJFbmREYXRlIjoiMjAyMS0xMS0zMFQyMzo1OTowMCIsIkZvcm1hdCI6Ik1NTSIsIlR5cGUiOjIsIkF1dG9EYXRlUmFuZ2UiOnRydWUsIldvcmtpbmdEYXlzIjozMSwiRmlzY2FsWWVhciI6eyIkaWQiOiIxNzkiLCJTdGFydE1vbnRoIjoxLCJVc2VTdGFydGluZ1llYXJGb3JOdW1iZXJpbmciOnRydWUsIlNob3dGaXNjYWxZZWFyTGFiZWwiOnRydWV9LCJUb2RheU1hcmtlclRleHQiOiJUb2RheSIsIkF1dG9TY2FsZVR5cGUiOnRydWV9LCJTY2FsZVYyIjp7IiRpZCI6IjE4MCIsIlN0YXJ0RGF0ZSI6IjAwMDEtMDEtMDFUMDA6MDA6MDAiLCJFbmREYXRlIjoiMjAyMS0xMS0zMFQyMzo1OTowMCIsIkF1dG9EYXRlUmFuZ2UiOnRydWUsIldvcmtpbmdEYXlzIjozMSwiRmlzY2FsWWVhciI6eyIkcmVmIjoiMTc5In0sIlRvZGF5TWFya2VyVGV4dCI6IlRvZGF5IiwiQXV0b1NjYWxlVHlwZSI6dHJ1ZSwiVGltZWJhbmRTY2FsZXMiOnsiJGlkIjoiMTgxIiwiVG9wU2NhbGVMYXllciI6eyIkaWQiOiIxODIiLCJGb3JtYXQiOiJNTU0iLCJUeXBlIjoyfSwiTWlkZGxlU2NhbGVMYXllciI6eyIkaWQiOiIxODMiLCJGb3JtYXQiOm51bGwsIlR5cGUiOjB9LCJCb3R0b21TY2FsZUxheWVyIjp7IiRpZCI6IjE4NCIsIkZvcm1hdCI6bnVsbCwiVHlwZSI6MH19fSwiTWlsZXN0b25lcyI6W3siJGlkIjoiMTg1IiwiRGF0ZSI6IjIwMjAtMDEtMTVUMjM6NTk6MDBaIiwiU3R5bGUiOnsiJGlkIjoiMTg2IiwiU2hhcGUiOjE5LCJDb25uZWN0b3JNYXJnaW4iOnsiJGlkIjoiMTg3IiwiVG9wIjowLjAsIkxlZnQiOjIuMCwiUmlnaHQiOjIuMCwiQm90dG9tIjowLjB9LCJDb25uZWN0b3JTdHlsZSI6eyIkaWQiOiIxODgiLCJMaW5lQ29sb3IiOnsiJGlkIjoiMTg5IiwiJHR5cGUiOiJOTFJFLkNvbW1vbi5Eb20uU29saWRDb2xvckJydXNoLCBOTFJFLkNvbW1vbiIsIkNvbG9yIjp7IiRpZCI6IjE5MCIsIkEiOjEyNywiUiI6NzksIkciOjEyOSwiQiI6MTg5fX0sIkxpbmVXZWlnaHQiOjEuMTA0MTY2NjMsIkxpbmVUeXBlIjowLCJQYXJlbnRTdHlsZSI6bnVsbH0sIklzQmVsb3dUaW1lYmFuZCI6ZmFsc2UsIlBvc2l0aW9uT25UYXNrIjoxLCJIaWRlRGF0ZSI6ZmFsc2UsIlNoYXBlU2l6ZSI6MSwiU3BhY2luZyI6Mi4wLCJQYWRkaW5nIjp7IiRpZCI6IjE5MSIsIlRvcCI6Ny4wLCJMZWZ0IjozLjAsIlJpZ2h0IjowLjAsIkJvdHRvbSI6Mi4wfSwiU2hhcGVTdHlsZSI6eyIkaWQiOiIxOTIiLCJNYXJnaW4iOnsiJGlkIjoiMTkzIiwiVG9wIjowLjAsIkxlZnQiOjAuMCwiUmlnaHQiOjAuMCwiQm90dG9tIjowLjB9LCJQYWRkaW5nIjp7IiRpZCI6IjE5NCIsIlRvcCI6MC4wLCJMZWZ0IjowLjAsIlJpZ2h0IjowLjAsIkJvdHRvbSI6MC4wfSwiQmFja2dyb3VuZCI6eyIkaWQiOiIxOTUiLCJDb2xvciI6eyIkaWQiOiIxOTYiLCJBIjoyNTUsIlIiOjkxLCJHIjoxNTUsIkIiOjIxM319LCJJc1Zpc2libGUiOnRydWUsIldpZHRoIjoxOC4wLCJIZWlnaHQiOjIwLjAsIkJvcmRlclN0eWxlIjp7IiRpZCI6IjE5NyIsIkxpbmVDb2xvciI6eyIkcmVmIjoiNzIifSwiTGluZVdlaWdodCI6MC4wLCJMaW5lVHlwZSI6MCwiUGFyZW50U3R5bGUiOm51bGx9LCJQYXJlbnRTdHlsZSI6bnVsbH0sIlRpdGxlU3R5bGUiOnsiJGlkIjoiMTk4IiwiRm9udFNldHRpbmdzIjp7IiRpZCI6IjE5OSIsIkZvbnRTaXplIjoxMSwiRm9udE5hbWUiOiJDYWxpYnJpIiwiSXNCb2xkIjp0cnVlLCJJc0l0YWxpYyI6ZmFsc2UsIklzVW5kZXJsaW5lZCI6ZmFsc2UsIlBhcmVudFN0eWxlIjpudWxsfSwiQXV0b1NpemUiOjAsIkZvcmVncm91bmQiOnsiJGlkIjoiMjAwIiwiQ29sb3IiOnsiJGlkIjoiMjA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wMiIsIlRvcCI6MC4wLCJMZWZ0IjowLjAsIlJpZ2h0IjowLjAsIkJvdHRvbSI6MC4wfSwiUGFkZGluZyI6eyIkaWQiOiIyMDMiLCJUb3AiOjAuMCwiTGVmdCI6MC4wLCJSaWdodCI6MC4wLCJCb3R0b20iOjAuMH0sIkJhY2tncm91bmQiOnsiJHJlZiI6IjgwIn0sIklzVmlzaWJsZSI6dHJ1ZSwiV2lkdGgiOjAuMCwiSGVpZ2h0IjowLjAsIkJvcmRlclN0eWxlIjp7IiRpZCI6IjIwNCIsIkxpbmVDb2xvciI6bnVsbCwiTGluZVdlaWdodCI6MC4wLCJMaW5lVHlwZSI6MCwiUGFyZW50U3R5bGUiOm51bGx9LCJQYXJlbnRTdHlsZSI6bnVsbH0sIkRhdGVTdHlsZSI6eyIkaWQiOiIyMDUiLCJGb250U2V0dGluZ3MiOnsiJGlkIjoiMjA2IiwiRm9udFNpemUiOjEwLCJGb250TmFtZSI6IkNhbGlicmkiLCJJc0JvbGQiOmZhbHNlLCJJc0l0YWxpYyI6ZmFsc2UsIklzVW5kZXJsaW5lZCI6ZmFsc2UsIlBhcmVudFN0eWxlIjpudWxsfSwiQXV0b1NpemUiOjAsIkZvcmVncm91bmQiOnsiJGlkIjoiMjA3IiwiQ29sb3IiOnsiJGlkIjoiMjA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kiLCJUb3AiOjAuMCwiTGVmdCI6MC4wLCJSaWdodCI6MC4wLCJCb3R0b20iOjAuMH0sIlBhZGRpbmciOnsiJGlkIjoiMjEwIiwiVG9wIjowLjAsIkxlZnQiOjAuMCwiUmlnaHQiOjAuMCwiQm90dG9tIjowLjB9LCJCYWNrZ3JvdW5kIjp7IiRyZWYiOiI4NyJ9LCJJc1Zpc2libGUiOnRydWUsIldpZHRoIjowLjAsIkhlaWdodCI6MC4wLCJCb3JkZXJTdHlsZSI6eyIkaWQiOiIyMTEiLCJMaW5lQ29sb3IiOm51bGwsIkxpbmVXZWlnaHQiOjAuMCwiTGluZVR5cGUiOjAsIlBhcmVudFN0eWxlIjpudWxsfSwiUGFyZW50U3R5bGUiOm51bGx9LCJEYXRlRm9ybWF0Ijp7IiRpZCI6IjIxMi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IxMyIsIkRhdGVQYXJ0SXNWaXNpYmxlIjp0cnVlLCJUaW1lUGFydElzVmlzaWJsZSI6ZmFsc2V9fSwiV2Vla051bWJlcmluZyI6eyIkaWQiOiIyMTQiLCJGb3JtYXQiOjAsIklzVmlzaWJsZSI6ZmFsc2UsIkxhc3RLbm93blZpc2liaWxpdHlTdGF0ZSI6ZmFsc2V9LCJJc1Zpc2libGUiOnRydWUsIlBhcmVudFN0eWxlIjpudWxsfSwiSW5kZXgiOjAsIlBlcmNlbnRhZ2VDb21wbGV0ZSI6bnVsbCwiUG9zaXRpb24iOnsiUmF0aW8iOjAuMCwiSXNDdXN0b20iOmZhbHNlfSwiRGF0ZUZvcm1hdCI6eyIkcmVmIjoiMjEyIn0sIldlZWtOdW1iZXJpbmciOnsiJGlkIjoiMjE1IiwiRm9ybWF0IjowLCJJc1Zpc2libGUiOmZhbHNlLCJMYXN0S25vd25WaXNpYmlsaXR5U3RhdGUiOmZhbHNlfSwiUmVsYXRlZFRhc2tJZCI6ImE4MjI2OWViLTMzNWYtNDgyNi1iNjI3LWQ0YWZjZTQxN2YwMSIsIklkIjoiNjc4MTgxYTQtNzMwNi00YjgwLTkzODAtZjlhYmUxMDAwMmZmIiwiSW1wb3J0SWQiOm51bGwsIlRpdGxlIjoiUGF0aWVudHMgUmVjcnVpdGVkIiwiTm90ZSI6bnVsbCwiSHlwZXJsaW5rIjp7IiRpZCI6IjIxNiIsIkFkZHJlc3MiOiIiLCJTdWJBZGRyZXNzIjoiIn0sIklzQ2hhbmdlZCI6ZmFsc2UsIklzTmV3IjpmYWxzZX0seyIkaWQiOiIyMTciLCJEYXRlIjoiMjAyMC0wMy0wMVQyMzo1OTowMFoiLCJTdHlsZSI6eyIkaWQiOiIyMTgiLCJTaGFwZSI6MTksIkNvbm5lY3Rvck1hcmdpbiI6eyIkaWQiOiIyMTkiLCJUb3AiOjAuMCwiTGVmdCI6Mi4wLCJSaWdodCI6Mi4wLCJCb3R0b20iOjAuMH0sIkNvbm5lY3RvclN0eWxlIjp7IiRpZCI6IjIyMCIsIkxpbmVDb2xvciI6eyIkaWQiOiIyMjEiLCIkdHlwZSI6Ik5MUkUuQ29tbW9uLkRvbS5Tb2xpZENvbG9yQnJ1c2gsIE5MUkUuQ29tbW9uIiwiQ29sb3IiOnsiJGlkIjoiMjIyIiwiQSI6MTI3LCJSIjo3OSwiRyI6MTI5LCJCIjoxODl9fSwiTGluZVdlaWdodCI6MS4xMDQxNjY2MywiTGluZVR5cGUiOjAsIlBhcmVudFN0eWxlIjpudWxsfSwiSXNCZWxvd1RpbWViYW5kIjpmYWxzZSwiUG9zaXRpb25PblRhc2siOjEsIkhpZGVEYXRlIjpmYWxzZSwiU2hhcGVTaXplIjoxLCJTcGFjaW5nIjoyLjAsIlBhZGRpbmciOnsiJGlkIjoiMjIzIiwiVG9wIjo3LjAsIkxlZnQiOjMuMCwiUmlnaHQiOjAuMCwiQm90dG9tIjoyLjB9LCJTaGFwZVN0eWxlIjp7IiRpZCI6IjIyNCIsIk1hcmdpbiI6eyIkaWQiOiIyMjUiLCJUb3AiOjAuMCwiTGVmdCI6MC4wLCJSaWdodCI6MC4wLCJCb3R0b20iOjAuMH0sIlBhZGRpbmciOnsiJGlkIjoiMjI2IiwiVG9wIjowLjAsIkxlZnQiOjAuMCwiUmlnaHQiOjAuMCwiQm90dG9tIjowLjB9LCJCYWNrZ3JvdW5kIjp7IiRpZCI6IjIyNyIsIkNvbG9yIjp7IiRpZCI6IjIyOCIsIkEiOjI1NSwiUiI6MjYsIkciOjE3MCwiQiI6NjZ9fSwiSXNWaXNpYmxlIjp0cnVlLCJXaWR0aCI6MTguMCwiSGVpZ2h0IjoyMC4wLCJCb3JkZXJTdHlsZSI6eyIkaWQiOiIyMjkiLCJMaW5lQ29sb3IiOnsiJHJlZiI6IjcyIn0sIkxpbmVXZWlnaHQiOjAuMCwiTGluZVR5cGUiOjAsIlBhcmVudFN0eWxlIjpudWxsfSwiUGFyZW50U3R5bGUiOm51bGx9LCJUaXRsZVN0eWxlIjp7IiRpZCI6IjIzMCIsIkZvbnRTZXR0aW5ncyI6eyIkaWQiOiIyMzEiLCJGb250U2l6ZSI6MTEsIkZvbnROYW1lIjoiQ2FsaWJyaSIsIklzQm9sZCI6dHJ1ZSwiSXNJdGFsaWMiOmZhbHNlLCJJc1VuZGVybGluZWQiOmZhbHNlLCJQYXJlbnRTdHlsZSI6bnVsbH0sIkF1dG9TaXplIjowLCJGb3JlZ3JvdW5kIjp7IiRpZCI6IjIzMiIsIkNvbG9yIjp7IiRpZCI6IjIz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zQiLCJUb3AiOjAuMCwiTGVmdCI6MC4wLCJSaWdodCI6MC4wLCJCb3R0b20iOjAuMH0sIlBhZGRpbmciOnsiJGlkIjoiMjM1IiwiVG9wIjowLjAsIkxlZnQiOjAuMCwiUmlnaHQiOjAuMCwiQm90dG9tIjowLjB9LCJCYWNrZ3JvdW5kIjp7IiRyZWYiOiI4MCJ9LCJJc1Zpc2libGUiOnRydWUsIldpZHRoIjowLjAsIkhlaWdodCI6MC4wLCJCb3JkZXJTdHlsZSI6eyIkaWQiOiIyMzYiLCJMaW5lQ29sb3IiOm51bGwsIkxpbmVXZWlnaHQiOjAuMCwiTGluZVR5cGUiOjAsIlBhcmVudFN0eWxlIjpudWxsfSwiUGFyZW50U3R5bGUiOm51bGx9LCJEYXRlU3R5bGUiOnsiJGlkIjoiMjM3IiwiRm9udFNldHRpbmdzIjp7IiRpZCI6IjIzOCIsIkZvbnRTaXplIjoxMCwiRm9udE5hbWUiOiJDYWxpYnJpIiwiSXNCb2xkIjpmYWxzZSwiSXNJdGFsaWMiOmZhbHNlLCJJc1VuZGVybGluZWQiOmZhbHNlLCJQYXJlbnRTdHlsZSI6bnVsbH0sIkF1dG9TaXplIjowLCJGb3JlZ3JvdW5kIjp7IiRpZCI6IjIzOSIsIkNvbG9yIjp7IiRpZCI6IjI0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QxIiwiVG9wIjowLjAsIkxlZnQiOjAuMCwiUmlnaHQiOjAuMCwiQm90dG9tIjowLjB9LCJQYWRkaW5nIjp7IiRpZCI6IjI0MiIsIlRvcCI6MC4wLCJMZWZ0IjowLjAsIlJpZ2h0IjowLjAsIkJvdHRvbSI6MC4wfSwiQmFja2dyb3VuZCI6eyIkcmVmIjoiODcifSwiSXNWaXNpYmxlIjp0cnVlLCJXaWR0aCI6MC4wLCJIZWlnaHQiOjAuMCwiQm9yZGVyU3R5bGUiOnsiJGlkIjoiMjQzIiwiTGluZUNvbG9yIjpudWxsLCJMaW5lV2VpZ2h0IjowLjAsIkxpbmVUeXBlIjowLCJQYXJlbnRTdHlsZSI6bnVsbH0sIlBhcmVudFN0eWxlIjpudWxsfSwiRGF0ZUZvcm1hdCI6eyIkaWQiOiIyND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NDUiLCJEYXRlUGFydElzVmlzaWJsZSI6dHJ1ZSwiVGltZVBhcnRJc1Zpc2libGUiOmZhbHNlfX0sIldlZWtOdW1iZXJpbmciOnsiJGlkIjoiMjQ2IiwiRm9ybWF0IjowLCJJc1Zpc2libGUiOmZhbHNlLCJMYXN0S25vd25WaXNpYmlsaXR5U3RhdGUiOmZhbHNlfSwiSXNWaXNpYmxlIjp0cnVlLCJQYXJlbnRTdHlsZSI6bnVsbH0sIkluZGV4IjoxLCJQZXJjZW50YWdlQ29tcGxldGUiOm51bGwsIlBvc2l0aW9uIjp7IlJhdGlvIjowLjAsIklzQ3VzdG9tIjpmYWxzZX0sIkRhdGVGb3JtYXQiOnsiJHJlZiI6IjI0NCJ9LCJXZWVrTnVtYmVyaW5nIjp7IiRpZCI6IjI0NyIsIkZvcm1hdCI6MCwiSXNWaXNpYmxlIjpmYWxzZSwiTGFzdEtub3duVmlzaWJpbGl0eVN0YXRlIjpmYWxzZX0sIlJlbGF0ZWRUYXNrSWQiOiJhODIyNjllYi0zMzVmLTQ4MjYtYjYyNy1kNGFmY2U0MTdmMDEiLCJJZCI6Ijg1MDI3MDE5LTNjZjAtNDE4ZC04MzA0LWZjNzYxM2Q4YzFlMiIsIkltcG9ydElkIjpudWxsLCJUaXRsZSI6IlBhdGllbnRzIEVucm9sbGVkIiwiTm90ZSI6bnVsbCwiSHlwZXJsaW5rIjp7IiRpZCI6IjI0OCIsIkFkZHJlc3MiOiIiLCJTdWJBZGRyZXNzIjoiIn0sIklzQ2hhbmdlZCI6ZmFsc2UsIklzTmV3IjpmYWxzZX0seyIkaWQiOiIyNDkiLCJEYXRlIjoiMjAyMC0wNC0wMVQyMzo1OTowMFoiLCJTdHlsZSI6eyIkaWQiOiIyNTAiLCJTaGFwZSI6MTksIkNvbm5lY3Rvck1hcmdpbiI6eyIkaWQiOiIyNTEiLCJUb3AiOjAuMCwiTGVmdCI6Mi4wLCJSaWdodCI6Mi4wLCJCb3R0b20iOjAuMH0sIkNvbm5lY3RvclN0eWxlIjp7IiRpZCI6IjI1MiIsIkxpbmVDb2xvciI6eyIkaWQiOiIyNTMiLCIkdHlwZSI6Ik5MUkUuQ29tbW9uLkRvbS5Tb2xpZENvbG9yQnJ1c2gsIE5MUkUuQ29tbW9uIiwiQ29sb3IiOnsiJGlkIjoiMjU0IiwiQSI6MTI3LCJSIjo3OSwiRyI6MTI5LCJCIjoxODl9fSwiTGluZVdlaWdodCI6MS4xMDQxNjY2MywiTGluZVR5cGUiOjAsIlBhcmVudFN0eWxlIjpudWxsfSwiSXNCZWxvd1RpbWViYW5kIjpmYWxzZSwiUG9zaXRpb25PblRhc2siOjEsIkhpZGVEYXRlIjpmYWxzZSwiU2hhcGVTaXplIjoxLCJTcGFjaW5nIjoyLjAsIlBhZGRpbmciOnsiJGlkIjoiMjU1IiwiVG9wIjo3LjAsIkxlZnQiOjMuMCwiUmlnaHQiOjAuMCwiQm90dG9tIjoyLjB9LCJTaGFwZVN0eWxlIjp7IiRpZCI6IjI1NiIsIk1hcmdpbiI6eyIkaWQiOiIyNTciLCJUb3AiOjAuMCwiTGVmdCI6MC4wLCJSaWdodCI6MC4wLCJCb3R0b20iOjAuMH0sIlBhZGRpbmciOnsiJGlkIjoiMjU4IiwiVG9wIjowLjAsIkxlZnQiOjAuMCwiUmlnaHQiOjAuMCwiQm90dG9tIjowLjB9LCJCYWNrZ3JvdW5kIjp7IiRpZCI6IjI1OSIsIkNvbG9yIjp7IiRpZCI6IjI2MCIsIkEiOjI1NSwiUiI6MjM0LCJHIjo4MywiQiI6OTN9fSwiSXNWaXNpYmxlIjp0cnVlLCJXaWR0aCI6MTguMCwiSGVpZ2h0IjoyMC4wLCJCb3JkZXJTdHlsZSI6eyIkaWQiOiIyNjEiLCJMaW5lQ29sb3IiOnsiJHJlZiI6IjcyIn0sIkxpbmVXZWlnaHQiOjAuMCwiTGluZVR5cGUiOjAsIlBhcmVudFN0eWxlIjpudWxsfSwiUGFyZW50U3R5bGUiOm51bGx9LCJUaXRsZVN0eWxlIjp7IiRpZCI6IjI2MiIsIkZvbnRTZXR0aW5ncyI6eyIkaWQiOiIyNjMiLCJGb250U2l6ZSI6MTEsIkZvbnROYW1lIjoiQ2FsaWJyaSIsIklzQm9sZCI6dHJ1ZSwiSXNJdGFsaWMiOmZhbHNlLCJJc1VuZGVybGluZWQiOmZhbHNlLCJQYXJlbnRTdHlsZSI6bnVsbH0sIkF1dG9TaXplIjowLCJGb3JlZ3JvdW5kIjp7IiRpZCI6IjI2NCIsIkNvbG9yIjp7IiRpZCI6IjI2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NjYiLCJUb3AiOjAuMCwiTGVmdCI6MC4wLCJSaWdodCI6MC4wLCJCb3R0b20iOjAuMH0sIlBhZGRpbmciOnsiJGlkIjoiMjY3IiwiVG9wIjowLjAsIkxlZnQiOjAuMCwiUmlnaHQiOjAuMCwiQm90dG9tIjowLjB9LCJCYWNrZ3JvdW5kIjp7IiRyZWYiOiI4MCJ9LCJJc1Zpc2libGUiOnRydWUsIldpZHRoIjowLjAsIkhlaWdodCI6MC4wLCJCb3JkZXJTdHlsZSI6eyIkaWQiOiIyNjgiLCJMaW5lQ29sb3IiOm51bGwsIkxpbmVXZWlnaHQiOjAuMCwiTGluZVR5cGUiOjAsIlBhcmVudFN0eWxlIjpudWxsfSwiUGFyZW50U3R5bGUiOm51bGx9LCJEYXRlU3R5bGUiOnsiJGlkIjoiMjY5IiwiRm9udFNldHRpbmdzIjp7IiRpZCI6IjI3MCIsIkZvbnRTaXplIjoxMCwiRm9udE5hbWUiOiJDYWxpYnJpIiwiSXNCb2xkIjpmYWxzZSwiSXNJdGFsaWMiOmZhbHNlLCJJc1VuZGVybGluZWQiOmZhbHNlLCJQYXJlbnRTdHlsZSI6bnVsbH0sIkF1dG9TaXplIjowLCJGb3JlZ3JvdW5kIjp7IiRpZCI6IjI3MSIsIkNvbG9yIjp7IiRpZCI6IjI3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czIiwiVG9wIjowLjAsIkxlZnQiOjAuMCwiUmlnaHQiOjAuMCwiQm90dG9tIjowLjB9LCJQYWRkaW5nIjp7IiRpZCI6IjI3NCIsIlRvcCI6MC4wLCJMZWZ0IjowLjAsIlJpZ2h0IjowLjAsIkJvdHRvbSI6MC4wfSwiQmFja2dyb3VuZCI6eyIkcmVmIjoiODcifSwiSXNWaXNpYmxlIjp0cnVlLCJXaWR0aCI6MC4wLCJIZWlnaHQiOjAuMCwiQm9yZGVyU3R5bGUiOnsiJGlkIjoiMjc1IiwiTGluZUNvbG9yIjpudWxsLCJMaW5lV2VpZ2h0IjowLjAsIkxpbmVUeXBlIjowLCJQYXJlbnRTdHlsZSI6bnVsbH0sIlBhcmVudFN0eWxlIjpudWxsfSwiRGF0ZUZvcm1hdCI6eyIkaWQiOiIyNz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NzciLCJEYXRlUGFydElzVmlzaWJsZSI6dHJ1ZSwiVGltZVBhcnRJc1Zpc2libGUiOmZhbHNlfX0sIldlZWtOdW1iZXJpbmciOnsiJGlkIjoiMjc4IiwiRm9ybWF0IjowLCJJc1Zpc2libGUiOmZhbHNlLCJMYXN0S25vd25WaXNpYmlsaXR5U3RhdGUiOmZhbHNlfSwiSXNWaXNpYmxlIjp0cnVlLCJQYXJlbnRTdHlsZSI6bnVsbH0sIkluZGV4IjoyLCJQZXJjZW50YWdlQ29tcGxldGUiOm51bGwsIlBvc2l0aW9uIjp7IlJhdGlvIjowLjAsIklzQ3VzdG9tIjpmYWxzZX0sIkRhdGVGb3JtYXQiOnsiJHJlZiI6IjI3NiJ9LCJXZWVrTnVtYmVyaW5nIjp7IiRpZCI6IjI3OSIsIkZvcm1hdCI6MCwiSXNWaXNpYmxlIjpmYWxzZSwiTGFzdEtub3duVmlzaWJpbGl0eVN0YXRlIjpmYWxzZX0sIlJlbGF0ZWRUYXNrSWQiOiJhODIyNjllYi0zMzVmLTQ4MjYtYjYyNy1kNGFmY2U0MTdmMDEiLCJJZCI6Ijg1ZTMwMjc1LTJmMmMtNDczNy05MjU4LWM2MzI5MjUzMmMzYyIsIkltcG9ydElkIjpudWxsLCJUaXRsZSI6IlN0dWR5IEtpY2stb2ZmIiwiTm90ZSI6bnVsbCwiSHlwZXJsaW5rIjp7IiRpZCI6IjI4MCIsIkFkZHJlc3MiOiIiLCJTdWJBZGRyZXNzIjoiIn0sIklzQ2hhbmdlZCI6ZmFsc2UsIklzTmV3IjpmYWxzZX0seyIkaWQiOiIyODEiLCJEYXRlIjoiMjAyMC0xMS0xNVQyMzo1OTowMFoiLCJTdHlsZSI6eyIkaWQiOiIyODIiLCJTaGFwZSI6MTksIkNvbm5lY3Rvck1hcmdpbiI6eyIkaWQiOiIyODMiLCJUb3AiOjAuMCwiTGVmdCI6Mi4wLCJSaWdodCI6Mi4wLCJCb3R0b20iOjAuMH0sIkNvbm5lY3RvclN0eWxlIjp7IiRpZCI6IjI4NCIsIkxpbmVDb2xvciI6eyIkaWQiOiIyODUiLCIkdHlwZSI6Ik5MUkUuQ29tbW9uLkRvbS5Tb2xpZENvbG9yQnJ1c2gsIE5MUkUuQ29tbW9uIiwiQ29sb3IiOnsiJGlkIjoiMjg2IiwiQSI6MTI3LCJSIjo3OSwiRyI6MTI5LCJCIjoxODl9fSwiTGluZVdlaWdodCI6MS4xMDQxNjY2MywiTGluZVR5cGUiOjAsIlBhcmVudFN0eWxlIjpudWxsfSwiSXNCZWxvd1RpbWViYW5kIjpmYWxzZSwiUG9zaXRpb25PblRhc2siOjEsIkhpZGVEYXRlIjpmYWxzZSwiU2hhcGVTaXplIjoxLCJTcGFjaW5nIjoyLjAsIlBhZGRpbmciOnsiJGlkIjoiMjg3IiwiVG9wIjo3LjAsIkxlZnQiOjMuMCwiUmlnaHQiOjAuMCwiQm90dG9tIjoyLjB9LCJTaGFwZVN0eWxlIjp7IiRpZCI6IjI4OCIsIk1hcmdpbiI6eyIkaWQiOiIyODkiLCJUb3AiOjAuMCwiTGVmdCI6MC4wLCJSaWdodCI6MC4wLCJCb3R0b20iOjAuMH0sIlBhZGRpbmciOnsiJGlkIjoiMjkwIiwiVG9wIjowLjAsIkxlZnQiOjAuMCwiUmlnaHQiOjAuMCwiQm90dG9tIjowLjB9LCJCYWNrZ3JvdW5kIjp7IiRpZCI6IjI5MSIsIkNvbG9yIjp7IiRpZCI6IjI5MiIsIkEiOjI1NSwiUiI6OTEsIkciOjE1NSwiQiI6MjEzfX0sIklzVmlzaWJsZSI6dHJ1ZSwiV2lkdGgiOjE4LjAsIkhlaWdodCI6MjAuMCwiQm9yZGVyU3R5bGUiOnsiJGlkIjoiMjkzIiwiTGluZUNvbG9yIjp7IiRyZWYiOiI3MiJ9LCJMaW5lV2VpZ2h0IjowLjAsIkxpbmVUeXBlIjowLCJQYXJlbnRTdHlsZSI6bnVsbH0sIlBhcmVudFN0eWxlIjpudWxsfSwiVGl0bGVTdHlsZSI6eyIkaWQiOiIyOTQiLCJGb250U2V0dGluZ3MiOnsiJGlkIjoiMjk1IiwiRm9udFNpemUiOjExLCJGb250TmFtZSI6IkNhbGlicmkiLCJJc0JvbGQiOnRydWUsIklzSXRhbGljIjpmYWxzZSwiSXNVbmRlcmxpbmVkIjpmYWxzZSwiUGFyZW50U3R5bGUiOm51bGx9LCJBdXRvU2l6ZSI6MCwiRm9yZWdyb3VuZCI6eyIkaWQiOiIyOTYiLCJDb2xvciI6eyIkaWQiOiIyOT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k4IiwiVG9wIjowLjAsIkxlZnQiOjAuMCwiUmlnaHQiOjAuMCwiQm90dG9tIjowLjB9LCJQYWRkaW5nIjp7IiRpZCI6IjI5OSIsIlRvcCI6MC4wLCJMZWZ0IjowLjAsIlJpZ2h0IjowLjAsIkJvdHRvbSI6MC4wfSwiQmFja2dyb3VuZCI6eyIkcmVmIjoiODAifSwiSXNWaXNpYmxlIjp0cnVlLCJXaWR0aCI6MC4wLCJIZWlnaHQiOjAuMCwiQm9yZGVyU3R5bGUiOnsiJGlkIjoiMzAwIiwiTGluZUNvbG9yIjpudWxsLCJMaW5lV2VpZ2h0IjowLjAsIkxpbmVUeXBlIjowLCJQYXJlbnRTdHlsZSI6bnVsbH0sIlBhcmVudFN0eWxlIjpudWxsfSwiRGF0ZVN0eWxlIjp7IiRpZCI6IjMwMSIsIkZvbnRTZXR0aW5ncyI6eyIkaWQiOiIzMDIiLCJGb250U2l6ZSI6MTAsIkZvbnROYW1lIjoiQ2FsaWJyaSIsIklzQm9sZCI6ZmFsc2UsIklzSXRhbGljIjpmYWxzZSwiSXNVbmRlcmxpbmVkIjpmYWxzZSwiUGFyZW50U3R5bGUiOm51bGx9LCJBdXRvU2l6ZSI6MCwiRm9yZWdyb3VuZCI6eyIkaWQiOiIzMDMiLCJDb2xvciI6eyIkaWQiOiIzMD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wNSIsIlRvcCI6MC4wLCJMZWZ0IjowLjAsIlJpZ2h0IjowLjAsIkJvdHRvbSI6MC4wfSwiUGFkZGluZyI6eyIkaWQiOiIzMDYiLCJUb3AiOjAuMCwiTGVmdCI6MC4wLCJSaWdodCI6MC4wLCJCb3R0b20iOjAuMH0sIkJhY2tncm91bmQiOnsiJHJlZiI6Ijg3In0sIklzVmlzaWJsZSI6dHJ1ZSwiV2lkdGgiOjAuMCwiSGVpZ2h0IjowLjAsIkJvcmRlclN0eWxlIjp7IiRpZCI6IjMwNyIsIkxpbmVDb2xvciI6bnVsbCwiTGluZVdlaWdodCI6MC4wLCJMaW5lVHlwZSI6MCwiUGFyZW50U3R5bGUiOm51bGx9LCJQYXJlbnRTdHlsZSI6bnVsbH0sIkRhdGVGb3JtYXQiOnsiJGlkIjoiMzA4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zA5IiwiRGF0ZVBhcnRJc1Zpc2libGUiOnRydWUsIlRpbWVQYXJ0SXNWaXNpYmxlIjpmYWxzZX19LCJXZWVrTnVtYmVyaW5nIjp7IiRpZCI6IjMxMCIsIkZvcm1hdCI6MCwiSXNWaXNpYmxlIjpmYWxzZSwiTGFzdEtub3duVmlzaWJpbGl0eVN0YXRlIjpmYWxzZX0sIklzVmlzaWJsZSI6dHJ1ZSwiUGFyZW50U3R5bGUiOm51bGx9LCJJbmRleCI6MywiUGVyY2VudGFnZUNvbXBsZXRlIjpudWxsLCJQb3NpdGlvbiI6eyJSYXRpbyI6MC4wLCJJc0N1c3RvbSI6ZmFsc2V9LCJEYXRlRm9ybWF0Ijp7IiRyZWYiOiIzMDgifSwiV2Vla051bWJlcmluZyI6eyIkaWQiOiIzMTEiLCJGb3JtYXQiOjAsIklzVmlzaWJsZSI6ZmFsc2UsIkxhc3RLbm93blZpc2liaWxpdHlTdGF0ZSI6ZmFsc2V9LCJSZWxhdGVkVGFza0lkIjoiZGY0ZDg5YTMtZDM1Yi00NWY3LWI5MGUtZjlhZTIyOTIzNGYyIiwiSWQiOiI0NjhjYjVhOC00NzhkLTQxMGQtOTdkMy05ZWM1ZThhZTA3YTAiLCJJbXBvcnRJZCI6bnVsbCwiVGl0bGUiOiJQYXRpZW50cyBSZWNydWl0ZWQiLCJOb3RlIjpudWxsLCJIeXBlcmxpbmsiOnsiJGlkIjoiMzEyIiwiQWRkcmVzcyI6IiIsIlN1YkFkZHJlc3MiOiIifSwiSXNDaGFuZ2VkIjpmYWxzZSwiSXNOZXciOmZhbHNlfSx7IiRpZCI6IjMxMyIsIkRhdGUiOiIyMDIwLTEyLTE1VDIzOjU5OjAwWiIsIlN0eWxlIjp7IiRpZCI6IjMxNCIsIlNoYXBlIjoxOSwiQ29ubmVjdG9yTWFyZ2luIjp7IiRpZCI6IjMxNSIsIlRvcCI6MC4wLCJMZWZ0IjoyLjAsIlJpZ2h0IjoyLjAsIkJvdHRvbSI6MC4wfSwiQ29ubmVjdG9yU3R5bGUiOnsiJGlkIjoiMzE2IiwiTGluZUNvbG9yIjp7IiRpZCI6IjMxNyIsIiR0eXBlIjoiTkxSRS5Db21tb24uRG9tLlNvbGlkQ29sb3JCcnVzaCwgTkxSRS5Db21tb24iLCJDb2xvciI6eyIkaWQiOiIzMTgiLCJBIjoxMjcsIlIiOjc5LCJHIjoxMjksIkIiOjE4OX19LCJMaW5lV2VpZ2h0IjoxLjEwNDE2NjYzLCJMaW5lVHlwZSI6MCwiUGFyZW50U3R5bGUiOm51bGx9LCJJc0JlbG93VGltZWJhbmQiOmZhbHNlLCJQb3NpdGlvbk9uVGFzayI6MSwiSGlkZURhdGUiOmZhbHNlLCJTaGFwZVNpemUiOjEsIlNwYWNpbmciOjIuMCwiUGFkZGluZyI6eyIkaWQiOiIzMTkiLCJUb3AiOjcuMCwiTGVmdCI6My4wLCJSaWdodCI6MC4wLCJCb3R0b20iOjIuMH0sIlNoYXBlU3R5bGUiOnsiJGlkIjoiMzIwIiwiTWFyZ2luIjp7IiRpZCI6IjMyMSIsIlRvcCI6MC4wLCJMZWZ0IjowLjAsIlJpZ2h0IjowLjAsIkJvdHRvbSI6MC4wfSwiUGFkZGluZyI6eyIkaWQiOiIzMjIiLCJUb3AiOjAuMCwiTGVmdCI6MC4wLCJSaWdodCI6MC4wLCJCb3R0b20iOjAuMH0sIkJhY2tncm91bmQiOnsiJGlkIjoiMzIzIiwiQ29sb3IiOnsiJGlkIjoiMzI0IiwiQSI6MjU1LCJSIjoyNiwiRyI6MTcwLCJCIjo2Nn19LCJJc1Zpc2libGUiOnRydWUsIldpZHRoIjoxOC4wLCJIZWlnaHQiOjIwLjAsIkJvcmRlclN0eWxlIjp7IiRpZCI6IjMyNSIsIkxpbmVDb2xvciI6eyIkcmVmIjoiNzIifSwiTGluZVdlaWdodCI6MC4wLCJMaW5lVHlwZSI6MCwiUGFyZW50U3R5bGUiOm51bGx9LCJQYXJlbnRTdHlsZSI6bnVsbH0sIlRpdGxlU3R5bGUiOnsiJGlkIjoiMzI2IiwiRm9udFNldHRpbmdzIjp7IiRpZCI6IjMyNyIsIkZvbnRTaXplIjoxMSwiRm9udE5hbWUiOiJDYWxpYnJpIiwiSXNCb2xkIjp0cnVlLCJJc0l0YWxpYyI6ZmFsc2UsIklzVW5kZXJsaW5lZCI6ZmFsc2UsIlBhcmVudFN0eWxlIjpudWxsfSwiQXV0b1NpemUiOjAsIkZvcmVncm91bmQiOnsiJGlkIjoiMzI4IiwiQ29sb3IiOnsiJGlkIjoiMzI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MCIsIlRvcCI6MC4wLCJMZWZ0IjowLjAsIlJpZ2h0IjowLjAsIkJvdHRvbSI6MC4wfSwiUGFkZGluZyI6eyIkaWQiOiIzMzEiLCJUb3AiOjAuMCwiTGVmdCI6MC4wLCJSaWdodCI6MC4wLCJCb3R0b20iOjAuMH0sIkJhY2tncm91bmQiOnsiJHJlZiI6IjgwIn0sIklzVmlzaWJsZSI6dHJ1ZSwiV2lkdGgiOjAuMCwiSGVpZ2h0IjowLjAsIkJvcmRlclN0eWxlIjp7IiRpZCI6IjMzMiIsIkxpbmVDb2xvciI6bnVsbCwiTGluZVdlaWdodCI6MC4wLCJMaW5lVHlwZSI6MCwiUGFyZW50U3R5bGUiOm51bGx9LCJQYXJlbnRTdHlsZSI6bnVsbH0sIkRhdGV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ciLCJUb3AiOjAuMCwiTGVmdCI6MC4wLCJSaWdodCI6MC4wLCJCb3R0b20iOjAuMH0sIlBhZGRpbmciOnsiJGlkIjoiMzM4IiwiVG9wIjowLjAsIkxlZnQiOjAuMCwiUmlnaHQiOjAuMCwiQm90dG9tIjowLjB9LCJCYWNrZ3JvdW5kIjp7IiRyZWYiOiI4NyJ9LCJJc1Zpc2libGUiOnRydWUsIldpZHRoIjowLjAsIkhlaWdodCI6MC4wLCJCb3JkZXJTdHlsZSI6eyIkaWQiOiIzMzkiLCJMaW5lQ29sb3IiOm51bGwsIkxpbmVXZWlnaHQiOjAuMCwiTGluZVR5cGUiOjAsIlBhcmVudFN0eWxlIjpudWxsfSwiUGFyZW50U3R5bGUiOm51bGx9LCJEYXRlRm9ybWF0Ijp7IiRpZCI6IjM0M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M0MSIsIkRhdGVQYXJ0SXNWaXNpYmxlIjp0cnVlLCJUaW1lUGFydElzVmlzaWJsZSI6ZmFsc2V9fSwiV2Vla051bWJlcmluZyI6eyIkaWQiOiIzNDIiLCJGb3JtYXQiOjAsIklzVmlzaWJsZSI6ZmFsc2UsIkxhc3RLbm93blZpc2liaWxpdHlTdGF0ZSI6ZmFsc2V9LCJJc1Zpc2libGUiOnRydWUsIlBhcmVudFN0eWxlIjpudWxsfSwiSW5kZXgiOjQsIlBlcmNlbnRhZ2VDb21wbGV0ZSI6bnVsbCwiUG9zaXRpb24iOnsiUmF0aW8iOjAuMCwiSXNDdXN0b20iOmZhbHNlfSwiRGF0ZUZvcm1hdCI6eyIkcmVmIjoiMzQwIn0sIldlZWtOdW1iZXJpbmciOnsiJGlkIjoiMzQzIiwiRm9ybWF0IjowLCJJc1Zpc2libGUiOmZhbHNlLCJMYXN0S25vd25WaXNpYmlsaXR5U3RhdGUiOmZhbHNlfSwiUmVsYXRlZFRhc2tJZCI6ImRmNGQ4OWEzLWQzNWItNDVmNy1iOTBlLWY5YWUyMjkyMzRmMiIsIklkIjoiMDdlY2NiNDAtM2U5NC00Mzk1LTg0NzEtNjM5OWFjMzQ5MzNjIiwiSW1wb3J0SWQiOm51bGwsIlRpdGxlIjoiUGF0aWVudHMgRW5yb2xsZWQiLCJOb3RlIjpudWxsLCJIeXBlcmxpbmsiOnsiJGlkIjoiMzQ0IiwiQWRkcmVzcyI6IiIsIlN1YkFkZHJlc3MiOiIifSwiSXNDaGFuZ2VkIjpmYWxzZSwiSXNOZXciOmZhbHNlfSx7IiRpZCI6IjM0NSIsIkRhdGUiOiIyMDIxLTAzLTE1VDIzOjU5OjAwWiIsIlN0eWxlIjp7IiRpZCI6IjM0NiIsIlNoYXBlIjoxOSwiQ29ubmVjdG9yTWFyZ2luIjp7IiRpZCI6IjM0NyIsIlRvcCI6MC4wLCJMZWZ0IjoyLjAsIlJpZ2h0IjoyLjAsIkJvdHRvbSI6MC4wfSwiQ29ubmVjdG9yU3R5bGUiOnsiJGlkIjoiMzQ4IiwiTGluZUNvbG9yIjp7IiRpZCI6IjM0OSIsIiR0eXBlIjoiTkxSRS5Db21tb24uRG9tLlNvbGlkQ29sb3JCcnVzaCwgTkxSRS5Db21tb24iLCJDb2xvciI6eyIkaWQiOiIzNTAiLCJBIjoxMjcsIlIiOjc5LCJHIjoxMjksIkIiOjE4OX19LCJMaW5lV2VpZ2h0IjoxLjEwNDE2NjYzLCJMaW5lVHlwZSI6MCwiUGFyZW50U3R5bGUiOm51bGx9LCJJc0JlbG93VGltZWJhbmQiOmZhbHNlLCJQb3NpdGlvbk9uVGFzayI6MSwiSGlkZURhdGUiOmZhbHNlLCJTaGFwZVNpemUiOjEsIlNwYWNpbmciOjIuMCwiUGFkZGluZyI6eyIkaWQiOiIzNTEiLCJUb3AiOjcuMCwiTGVmdCI6My4wLCJSaWdodCI6MC4wLCJCb3R0b20iOjIuMH0sIlNoYXBlU3R5bGUiOnsiJGlkIjoiMzUyIiwiTWFyZ2luIjp7IiRpZCI6IjM1MyIsIlRvcCI6MC4wLCJMZWZ0IjowLjAsIlJpZ2h0IjowLjAsIkJvdHRvbSI6MC4wfSwiUGFkZGluZyI6eyIkaWQiOiIzNTQiLCJUb3AiOjAuMCwiTGVmdCI6MC4wLCJSaWdodCI6MC4wLCJCb3R0b20iOjAuMH0sIkJhY2tncm91bmQiOnsiJGlkIjoiMzU1IiwiQ29sb3IiOnsiJGlkIjoiMzU2IiwiQSI6MjU1LCJSIjoyMzQsIkciOjgzLCJCIjo5M319LCJJc1Zpc2libGUiOnRydWUsIldpZHRoIjoxOC4wLCJIZWlnaHQiOjIwLjAsIkJvcmRlclN0eWxlIjp7IiRpZCI6IjM1NyIsIkxpbmVDb2xvciI6eyIkcmVmIjoiNzIifSwiTGluZVdlaWdodCI6MC4wLCJMaW5lVHlwZSI6MCwiUGFyZW50U3R5bGUiOm51bGx9LCJQYXJlbnRTdHlsZSI6bnVsbH0sIlRpdGxlU3R5bGUiOnsiJGlkIjoiMzU4IiwiRm9udFNldHRpbmdzIjp7IiRpZCI6IjM1OSIsIkZvbnRTaXplIjoxMSwiRm9udE5hbWUiOiJDYWxpYnJpIiwiSXNCb2xkIjp0cnVlLCJJc0l0YWxpYyI6ZmFsc2UsIklzVW5kZXJsaW5lZCI6ZmFsc2UsIlBhcmVudFN0eWxlIjpudWxsfSwiQXV0b1NpemUiOjAsIkZvcmVncm91bmQiOnsiJGlkIjoiMzYwIiwiQ29sb3IiOnsiJGlkIjoiMzY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2MiIsIlRvcCI6MC4wLCJMZWZ0IjowLjAsIlJpZ2h0IjowLjAsIkJvdHRvbSI6MC4wfSwiUGFkZGluZyI6eyIkaWQiOiIzNjMiLCJUb3AiOjAuMCwiTGVmdCI6MC4wLCJSaWdodCI6MC4wLCJCb3R0b20iOjAuMH0sIkJhY2tncm91bmQiOnsiJHJlZiI6IjgwIn0sIklzVmlzaWJsZSI6dHJ1ZSwiV2lkdGgiOjAuMCwiSGVpZ2h0IjowLjAsIkJvcmRlclN0eWxlIjp7IiRpZCI6IjM2NCIsIkxpbmVDb2xvciI6bnVsbCwiTGluZVdlaWdodCI6MC4wLCJMaW5lVHlwZSI6MCwiUGFyZW50U3R5bGUiOm51bGx9LCJQYXJlbnRTdHlsZSI6bnVsbH0sIkRhdGVTdHlsZSI6eyIkaWQiOiIzNjUiLCJGb250U2V0dGluZ3MiOnsiJGlkIjoiMzY2IiwiRm9udFNpemUiOjEwLCJGb250TmFtZSI6IkNhbGlicmkiLCJJc0JvbGQiOmZhbHNlLCJJc0l0YWxpYyI6ZmFsc2UsIklzVW5kZXJsaW5lZCI6ZmFsc2UsIlBhcmVudFN0eWxlIjpudWxsfSwiQXV0b1NpemUiOjIsIkZvcmVncm91bmQiOnsiJGlkIjoiMzY3IiwiQ29sb3IiOnsiJGlkIjoiMzY4IiwiQSI6MjU1LCJSIjo2OCwiRyI6ODQsIkIiOjEwNn19LCJNYXhXaWR0aCI6NTQuMjYzMzMzMzMzMzMzMzM1LCJNYXhIZWlnaHQiOiJJbmZpbml0eSIsIlNtYXJ0Rm9yZWdyb3VuZElzQWN0aXZlIjpmYWxzZSwiSG9yaXpvbnRhbEFsaWdubWVudCI6MCwiVmVydGljYWxBbGlnbm1lbnQiOjAsIlNtYXJ0Rm9yZWdyb3VuZCI6bnVsbCwiQmFja2dyb3VuZEZpbGxUeXBlIjowLCJNYXJnaW4iOnsiJGlkIjoiMzY5IiwiVG9wIjowLjAsIkxlZnQiOjAuMCwiUmlnaHQiOjAuMCwiQm90dG9tIjowLjB9LCJQYWRkaW5nIjp7IiRpZCI6IjM3MCIsIlRvcCI6MC4wLCJMZWZ0IjowLjAsIlJpZ2h0IjowLjAsIkJvdHRvbSI6MC4wfSwiQmFja2dyb3VuZCI6eyIkcmVmIjoiODcifSwiSXNWaXNpYmxlIjp0cnVlLCJXaWR0aCI6MC4wLCJIZWlnaHQiOjAuMCwiQm9yZGVyU3R5bGUiOnsiJGlkIjoiMzcxIiwiTGluZUNvbG9yIjpudWxsLCJMaW5lV2VpZ2h0IjowLjAsIkxpbmVUeXBlIjowLCJQYXJlbnRTdHlsZSI6bnVsbH0sIlBhcmVudFN0eWxlIjpudWxsfSwiRGF0ZUZvcm1hdCI6eyIkaWQiOiIzNz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NzMiLCJEYXRlUGFydElzVmlzaWJsZSI6dHJ1ZSwiVGltZVBhcnRJc1Zpc2libGUiOmZhbHNlfX0sIldlZWtOdW1iZXJpbmciOnsiJGlkIjoiMzc0IiwiRm9ybWF0IjowLCJJc1Zpc2libGUiOmZhbHNlLCJMYXN0S25vd25WaXNpYmlsaXR5U3RhdGUiOmZhbHNlfSwiSXNWaXNpYmxlIjp0cnVlLCJQYXJlbnRTdHlsZSI6bnVsbH0sIkluZGV4Ijo1LCJQZXJjZW50YWdlQ29tcGxldGUiOm51bGwsIlBvc2l0aW9uIjp7IlJhdGlvIjowLjEzMzM1MDA0NDMzNTMxMTI4LCJJc0N1c3RvbSI6ZmFsc2V9LCJEYXRlRm9ybWF0Ijp7IiRyZWYiOiIzNzIifSwiV2Vla051bWJlcmluZyI6eyIkaWQiOiIzNzUiLCJGb3JtYXQiOjAsIklzVmlzaWJsZSI6ZmFsc2UsIkxhc3RLbm93blZpc2liaWxpdHlTdGF0ZSI6ZmFsc2V9LCJSZWxhdGVkVGFza0lkIjoiZGY0ZDg5YTMtZDM1Yi00NWY3LWI5MGUtZjlhZTIyOTIzNGYyIiwiSWQiOiJjYWY4YjkyZC01M2QzLTRjOTgtYmU0Zi1lNzJiMWE2ZmYzYzAiLCJJbXBvcnRJZCI6bnVsbCwiVGl0bGUiOiJTdHVkeSBLaWNrLW9mZiIsIk5vdGUiOm51bGwsIkh5cGVybGluayI6eyIkaWQiOiIzNzYiLCJBZGRyZXNzIjoiIiwiU3ViQWRkcmVzcyI6IiJ9LCJJc0NoYW5nZWQiOmZhbHNlLCJJc05ldyI6ZmFsc2V9LHsiJGlkIjoiMzc3IiwiRGF0ZSI6IjIwMjAtMTItMjZUMjM6NTk6MDAiLCJTdHlsZSI6eyIkaWQiOiIzNzgiLCJTaGFwZSI6MSwiQ29ubmVjdG9yTWFyZ2luIjp7IiRpZCI6IjM3OSIsIlRvcCI6MC4wLCJMZWZ0IjoyLjAsIlJpZ2h0IjoyLjAsIkJvdHRvbSI6MC4wfSwiQ29ubmVjdG9yU3R5bGUiOnsiJGlkIjoiMzgwIiwiTGluZUNvbG9yIjp7IiRpZCI6IjM4MSIsIiR0eXBlIjoiTkxSRS5Db21tb24uRG9tLlNvbGlkQ29sb3JCcnVzaCwgTkxSRS5Db21tb24iLCJDb2xvciI6eyIkaWQiOiIzODIiLCJBIjoxMjcsIlIiOjc5LCJHIjoxMjksIkIiOjE4OX19LCJMaW5lV2VpZ2h0IjoxLjAsIkxpbmVUeXBlIjowLCJQYXJlbnRTdHlsZSI6bnVsbH0sIklzQmVsb3dUaW1lYmFuZCI6ZmFsc2UsIlBvc2l0aW9uT25UYXNrIjoxLCJIaWRlRGF0ZSI6ZmFsc2UsIlNoYXBlU2l6ZSI6MSwiU3BhY2luZyI6Mi4wLCJQYWRkaW5nIjp7IiRpZCI6IjM4MyIsIlRvcCI6Ny4wLCJMZWZ0IjozLjAsIlJpZ2h0IjowLjAsIkJvdHRvbSI6Mi4wfSwiU2hhcGVTdHlsZSI6eyIkaWQiOiIzODQiLCJNYXJnaW4iOnsiJGlkIjoiMzg1IiwiVG9wIjowLjAsIkxlZnQiOjAuMCwiUmlnaHQiOjAuMCwiQm90dG9tIjowLjB9LCJQYWRkaW5nIjp7IiRpZCI6IjM4NiIsIlRvcCI6MC4wLCJMZWZ0IjowLjAsIlJpZ2h0IjowLjAsIkJvdHRvbSI6MC4wfSwiQmFja2dyb3VuZCI6eyIkaWQiOiIzODciLCJDb2xvciI6eyIkaWQiOiIzODgiLCJBIjoyNTUsIlIiOjE0OSwiRyI6MTgzLCJCIjoxMDd9fSwiSXNWaXNpYmxlIjp0cnVlLCJXaWR0aCI6MTguMCwiSGVpZ2h0IjoyMC4wLCJCb3JkZXJTdHlsZSI6eyIkaWQiOiIzODkiLCJMaW5lQ29sb3IiOnsiJHJlZiI6IjcyIn0sIkxpbmVXZWlnaHQiOjAuMCwiTGluZVR5cGUiOjAsIlBhcmVudFN0eWxlIjpudWxsfSwiUGFyZW50U3R5bGUiOm51bGx9LCJUaXRsZVN0eWxlIjp7IiRpZCI6IjM5MCIsIkZvbnRTZXR0aW5ncyI6eyIkaWQiOiIzOTEiLCJGb250U2l6ZSI6MTEsIkZvbnROYW1lIjoiQ2FsaWJyaSIsIklzQm9sZCI6dHJ1ZSwiSXNJdGFsaWMiOmZhbHNlLCJJc1VuZGVybGluZWQiOmZhbHNlLCJQYXJlbnRTdHlsZSI6bnVsbH0sIkF1dG9TaXplIjowLCJGb3JlZ3JvdW5kIjp7IiRpZCI6IjM5MiIsIkNvbG9yIjp7IiRpZCI6IjM5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OTQiLCJUb3AiOjAuMCwiTGVmdCI6MC4wLCJSaWdodCI6MC4wLCJCb3R0b20iOjAuMH0sIlBhZGRpbmciOnsiJGlkIjoiMzk1IiwiVG9wIjowLjAsIkxlZnQiOjAuMCwiUmlnaHQiOjAuMCwiQm90dG9tIjowLjB9LCJCYWNrZ3JvdW5kIjp7IiRyZWYiOiI4MCJ9LCJJc1Zpc2libGUiOnRydWUsIldpZHRoIjowLjAsIkhlaWdodCI6MC4wLCJCb3JkZXJTdHlsZSI6eyIkaWQiOiIzOTYiLCJMaW5lQ29sb3IiOm51bGwsIkxpbmVXZWlnaHQiOjAuMCwiTGluZVR5cGUiOjAsIlBhcmVudFN0eWxlIjpudWxsfSwiUGFyZW50U3R5bGUiOm51bGx9LCJEYXRlU3R5bGUiOnsiJGlkIjoiMzk3IiwiRm9udFNldHRpbmdzIjp7IiRpZCI6IjM5OCIsIkZvbnRTaXplIjoxMCwiRm9udE5hbWUiOiJDYWxpYnJpIiwiSXNCb2xkIjpmYWxzZSwiSXNJdGFsaWMiOmZhbHNlLCJJc1VuZGVybGluZWQiOmZhbHNlLCJQYXJlbnRTdHlsZSI6bnVsbH0sIkF1dG9TaXplIjowLCJGb3JlZ3JvdW5kIjp7IiRpZCI6IjM5OSIsIkNvbG9yIjp7IiRpZCI6IjQw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DAxIiwiVG9wIjowLjAsIkxlZnQiOjAuMCwiUmlnaHQiOjAuMCwiQm90dG9tIjowLjB9LCJQYWRkaW5nIjp7IiRpZCI6IjQwMiIsIlRvcCI6MC4wLCJMZWZ0IjowLjAsIlJpZ2h0IjowLjAsIkJvdHRvbSI6MC4wfSwiQmFja2dyb3VuZCI6eyIkcmVmIjoiODcifSwiSXNWaXNpYmxlIjp0cnVlLCJXaWR0aCI6MC4wLCJIZWlnaHQiOjAuMCwiQm9yZGVyU3R5bGUiOnsiJGlkIjoiNDAzIiwiTGluZUNvbG9yIjpudWxsLCJMaW5lV2VpZ2h0IjowLjAsIkxpbmVUeXBlIjowLCJQYXJlbnRTdHlsZSI6bnVsbH0sIlBhcmVudFN0eWxlIjpudWxsfSwiRGF0ZUZvcm1hdCI6eyIkaWQiOiI0MD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MDUiLCJEYXRlUGFydElzVmlzaWJsZSI6dHJ1ZSwiVGltZVBhcnRJc1Zpc2libGUiOmZhbHNlfX0sIldlZWtOdW1iZXJpbmciOnsiJGlkIjoiNDA2IiwiRm9ybWF0IjowLCJJc1Zpc2libGUiOmZhbHNlLCJMYXN0S25vd25WaXNpYmlsaXR5U3RhdGUiOmZhbHNlfSwiSXNWaXNpYmxlIjpmYWxzZSwiUGFyZW50U3R5bGUiOm51bGx9LCJJbmRleCI6NiwiUGVyY2VudGFnZUNvbXBsZXRlIjpudWxsLCJQb3NpdGlvbiI6eyJSYXRpbyI6MC4wOTE5MTM1ODAyNDY5MTM1NTQsIklzQ3VzdG9tIjp0cnVlfSwiRGF0ZUZvcm1hdCI6eyIkcmVmIjoiNDA0In0sIldlZWtOdW1iZXJpbmciOnsiJGlkIjoiNDA3IiwiRm9ybWF0IjowLCJJc1Zpc2libGUiOmZhbHNlLCJMYXN0S25vd25WaXNpYmlsaXR5U3RhdGUiOmZhbHNlfSwiUmVsYXRlZFRhc2tJZCI6ImRmNGQ4OWEzLWQzNWItNDVmNy1iOTBlLWY5YWUyMjkyMzRmMiIsIklkIjoiNzI4NTE1NGQtZTM5OS00NTBhLTg0ZGEtZmFkMjQzN2M5ZWE0IiwiSW1wb3J0SWQiOm51bGwsIlRpdGxlIjoiU3R1ZHkgTW9kaWZpZWQiLCJOb3RlIjpudWxsLCJIeXBlcmxpbmsiOnsiJGlkIjoiNDA4IiwiQWRkcmVzcyI6IiIsIlN1YkFkZHJlc3MiOiIifSwiSXNDaGFuZ2VkIjpmYWxzZSwiSXNOZXciOmZhbHNlfSx7IiRpZCI6IjQwOSIsIkRhdGUiOiIyMDIwLTEwLTE1VDIzOjU5OjAwWiIsIlN0eWxlIjp7IiRpZCI6IjQxMCIsIlNoYXBlIjoxLCJDb25uZWN0b3JNYXJnaW4iOnsiJGlkIjoiNDExIiwiVG9wIjowLjAsIkxlZnQiOjIuMCwiUmlnaHQiOjIuMCwiQm90dG9tIjowLjB9LCJDb25uZWN0b3JTdHlsZSI6eyIkaWQiOiI0MTIiLCJMaW5lQ29sb3IiOnsiJGlkIjoiNDEzIiwiJHR5cGUiOiJOTFJFLkNvbW1vbi5Eb20uU29saWRDb2xvckJydXNoLCBOTFJFLkNvbW1vbiIsIkNvbG9yIjp7IiRpZCI6IjQxNCIsIkEiOjEyNywiUiI6NzksIkciOjEyOSwiQiI6MTg5fX0sIkxpbmVXZWlnaHQiOjEuMCwiTGluZVR5cGUiOjAsIlBhcmVudFN0eWxlIjpudWxsfSwiSXNCZWxvd1RpbWViYW5kIjp0cnVlLCJQb3NpdGlvbk9uVGFzayI6MywiSGlkZURhdGUiOmZhbHNlLCJTaGFwZVNpemUiOjEsIlNwYWNpbmciOjIuMCwiUGFkZGluZyI6eyIkaWQiOiI0MTUiLCJUb3AiOjcuMCwiTGVmdCI6My4wLCJSaWdodCI6MC4wLCJCb3R0b20iOjIuMH0sIlNoYXBlU3R5bGUiOnsiJGlkIjoiNDE2IiwiTWFyZ2luIjp7IiRpZCI6IjQxNyIsIlRvcCI6MC4wLCJMZWZ0IjowLjAsIlJpZ2h0IjowLjAsIkJvdHRvbSI6MC4wfSwiUGFkZGluZyI6eyIkaWQiOiI0MTgiLCJUb3AiOjAuMCwiTGVmdCI6MC4wLCJSaWdodCI6MC4wLCJCb3R0b20iOjAuMH0sIkJhY2tncm91bmQiOnsiJGlkIjoiNDE5IiwiQ29sb3IiOnsiJGlkIjoiNDIwIiwiQSI6MjU1LCJSIjowLCJHIjowLCJCIjowfX0sIklzVmlzaWJsZSI6dHJ1ZSwiV2lkdGgiOjE4LjAsIkhlaWdodCI6MjAuMCwiQm9yZGVyU3R5bGUiOnsiJGlkIjoiNDIxIiwiTGluZUNvbG9yIjp7IiRyZWYiOiI3MiJ9LCJMaW5lV2VpZ2h0IjowLjAsIkxpbmVUeXBlIjowLCJQYXJlbnRTdHlsZSI6bnVsbH0sIlBhcmVudFN0eWxlIjpudWxsfSwiVGl0bGVTdHlsZSI6eyIkaWQiOiI0MjIiLCJGb250U2V0dGluZ3MiOnsiJGlkIjoiNDIzIiwiRm9udFNpemUiOjExLCJGb250TmFtZSI6IkNhbGlicmkiLCJJc0JvbGQiOnRydWUsIklzSXRhbGljIjp0cnVlLCJJc1VuZGVybGluZWQiOmZhbHNlLCJQYXJlbnRTdHlsZSI6bnVsbH0sIkF1dG9TaXplIjowLCJGb3JlZ3JvdW5kIjp7IiRpZCI6IjQyNCIsIkNvbG9yIjp7IiRpZCI6IjQy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jYiLCJUb3AiOjAuMCwiTGVmdCI6MC4wLCJSaWdodCI6MC4wLCJCb3R0b20iOjAuMH0sIlBhZGRpbmciOnsiJGlkIjoiNDI3IiwiVG9wIjowLjAsIkxlZnQiOjAuMCwiUmlnaHQiOjAuMCwiQm90dG9tIjowLjB9LCJCYWNrZ3JvdW5kIjp7IiRyZWYiOiI4MCJ9LCJJc1Zpc2libGUiOnRydWUsIldpZHRoIjowLjAsIkhlaWdodCI6MC4wLCJCb3JkZXJTdHlsZSI6eyIkaWQiOiI0MjgiLCJMaW5lQ29sb3IiOm51bGwsIkxpbmVXZWlnaHQiOjAuMCwiTGluZVR5cGUiOjAsIlBhcmVudFN0eWxlIjpudWxsfSwiUGFyZW50U3R5bGUiOm51bGx9LCJEYXRlU3R5bGUiOnsiJGlkIjoiNDI5IiwiRm9udFNldHRpbmdzIjp7IiRpZCI6IjQzMCIsIkZvbnRTaXplIjoxMCwiRm9udE5hbWUiOiJDYWxpYnJpIiwiSXNCb2xkIjpmYWxzZSwiSXNJdGFsaWMiOmZhbHNlLCJJc1VuZGVybGluZWQiOmZhbHNlLCJQYXJlbnRTdHlsZSI6bnVsbH0sIkF1dG9TaXplIjoyLCJGb3JlZ3JvdW5kIjp7IiRpZCI6IjQzMSIsIkNvbG9yIjp7IiRpZCI6IjQzMiIsIkEiOjI1NSwiUiI6NjgsIkciOjg0LCJCIjoxMDZ9fSwiTWF4V2lkdGgiOjUxLjYzNjY2NjY2NjY2NjY3LCJNYXhIZWlnaHQiOiJJbmZpbml0eSIsIlNtYXJ0Rm9yZWdyb3VuZElzQWN0aXZlIjpmYWxzZSwiSG9yaXpvbnRhbEFsaWdubWVudCI6MSwiVmVydGljYWxBbGlnbm1lbnQiOjAsIlNtYXJ0Rm9yZWdyb3VuZCI6bnVsbCwiQmFja2dyb3VuZEZpbGxUeXBlIjowLCJNYXJnaW4iOnsiJGlkIjoiNDMzIiwiVG9wIjowLjAsIkxlZnQiOjAuMCwiUmlnaHQiOjAuMCwiQm90dG9tIjowLjB9LCJQYWRkaW5nIjp7IiRpZCI6IjQzNCIsIlRvcCI6MC4wLCJMZWZ0IjowLjAsIlJpZ2h0IjowLjAsIkJvdHRvbSI6MC4wfSwiQmFja2dyb3VuZCI6eyIkcmVmIjoiODcifSwiSXNWaXNpYmxlIjp0cnVlLCJXaWR0aCI6MC4wLCJIZWlnaHQiOjAuMCwiQm9yZGVyU3R5bGUiOnsiJGlkIjoiNDM1IiwiTGluZUNvbG9yIjpudWxsLCJMaW5lV2VpZ2h0IjowLjAsIkxpbmVUeXBlIjowLCJQYXJlbnRTdHlsZSI6bnVsbH0sIlBhcmVudFN0eWxlIjpudWxsfSwiRGF0ZUZvcm1hdCI6eyIkaWQiOiI0Mz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MzciLCJEYXRlUGFydElzVmlzaWJsZSI6dHJ1ZSwiVGltZVBhcnRJc1Zpc2libGUiOmZhbHNlfX0sIldlZWtOdW1iZXJpbmciOnsiJGlkIjoiNDM4IiwiRm9ybWF0IjowLCJJc1Zpc2libGUiOmZhbHNlLCJMYXN0S25vd25WaXNpYmlsaXR5U3RhdGUiOmZhbHNlfSwiSXNWaXNpYmxlIjp0cnVlLCJQYXJlbnRTdHlsZSI6bnVsbH0sIkluZGV4Ijo3LCJQZXJjZW50YWdlQ29tcGxldGUiOm51bGwsIlBvc2l0aW9uIjp7IlJhdGlvIjowLjAsIklzQ3VzdG9tIjpmYWxzZX0sIkRhdGVGb3JtYXQiOnsiJHJlZiI6IjQzNiJ9LCJXZWVrTnVtYmVyaW5nIjp7IiRpZCI6IjQzOSIsIkZvcm1hdCI6MCwiSXNWaXNpYmxlIjpmYWxzZSwiTGFzdEtub3duVmlzaWJpbGl0eVN0YXRlIjpmYWxzZX0sIlJlbGF0ZWRUYXNrSWQiOiIwMDAwMDAwMC0wMDAwLTAwMDAtMDAwMC0wMDAwMDAwMDAwMDAiLCJJZCI6IjVlZjE5NDMzLTlmMjYtNGY3OC1iMDY5LWQ1MDUzM2QzNmY5OSIsIkltcG9ydElkIjpudWxsLCJUaXRsZSI6IlJlcG9ydCAiLCJOb3RlIjpudWxsLCJIeXBlcmxpbmsiOnsiJGlkIjoiNDQwIiwiQWRkcmVzcyI6IiIsIlN1YkFkZHJlc3MiOiIifSwiSXNDaGFuZ2VkIjpmYWxzZSwiSXNOZXciOmZhbHNlfSx7IiRpZCI6IjQ0MSIsIkRhdGUiOiIyMDIxLTA1LTMxVDIzOjU5OjAwWiIsIlN0eWxlIjp7IiRpZCI6IjQ0MiIsIlNoYXBlIjoxMiwiQ29ubmVjdG9yTWFyZ2luIjp7IiRpZCI6IjQ0MyIsIlRvcCI6MC4wLCJMZWZ0IjoyLjAsIlJpZ2h0IjoyLjAsIkJvdHRvbSI6MC4wfSwiQ29ubmVjdG9yU3R5bGUiOnsiJGlkIjoiNDQ0IiwiTGluZUNvbG9yIjp7IiRpZCI6IjQ0NSIsIiR0eXBlIjoiTkxSRS5Db21tb24uRG9tLlNvbGlkQ29sb3JCcnVzaCwgTkxSRS5Db21tb24iLCJDb2xvciI6eyIkaWQiOiI0NDYiLCJBIjoyNTUsIlIiOjI1NSwiRyI6MCwiQiI6MH19LCJMaW5lV2VpZ2h0IjoxLjAsIkxpbmVUeXBlIjowLCJQYXJlbnRTdHlsZSI6bnVsbH0sIklzQmVsb3dUaW1lYmFuZCI6dHJ1ZSwiUG9zaXRpb25PblRhc2siOjAsIkhpZGVEYXRlIjpmYWxzZSwiU2hhcGVTaXplIjoxLCJTcGFjaW5nIjoyLjAsIlBhZGRpbmciOnsiJGlkIjoiNDQ3IiwiVG9wIjo3LjAsIkxlZnQiOjMuMCwiUmlnaHQiOjAuMCwiQm90dG9tIjoyLjB9LCJTaGFwZVN0eWxlIjp7IiRpZCI6IjQ0OCIsIk1hcmdpbiI6eyIkaWQiOiI0NDkiLCJUb3AiOjAuMCwiTGVmdCI6MC4wLCJSaWdodCI6MC4wLCJCb3R0b20iOjAuMH0sIlBhZGRpbmciOnsiJGlkIjoiNDUwIiwiVG9wIjowLjAsIkxlZnQiOjAuMCwiUmlnaHQiOjAuMCwiQm90dG9tIjowLjB9LCJCYWNrZ3JvdW5kIjp7IiRpZCI6IjQ1MSIsIkNvbG9yIjp7IiRpZCI6IjQ1MiIsIkEiOjI1NSwiUiI6MjU1LCJHIjowLCJCIjowfX0sIklzVmlzaWJsZSI6dHJ1ZSwiV2lkdGgiOjE4LjAsIkhlaWdodCI6MjAuMCwiQm9yZGVyU3R5bGUiOnsiJGlkIjoiNDUzIiwiTGluZUNvbG9yIjp7IiRyZWYiOiI3MiJ9LCJMaW5lV2VpZ2h0IjowLjAsIkxpbmVUeXBlIjowLCJQYXJlbnRTdHlsZSI6bnVsbH0sIlBhcmVudFN0eWxlIjpudWxsfSwiVGl0bGVTdHlsZSI6eyIkaWQiOiI0NTQiLCJGb250U2V0dGluZ3MiOnsiJGlkIjoiNDU1IiwiRm9udFNpemUiOjExLCJGb250TmFtZSI6IkNhbGlicmkiLCJJc0JvbGQiOnRydWUsIklzSXRhbGljIjpmYWxzZSwiSXNVbmRlcmxpbmVkIjpmYWxzZSwiUGFyZW50U3R5bGUiOm51bGx9LCJBdXRvU2l6ZSI6MiwiRm9yZWdyb3VuZCI6eyIkaWQiOiI0NTYiLCJDb2xvciI6eyIkaWQiOiI0NTciLCJBIjoyNTUsIlIiOjAsIkciOjAsIkIiOjB9fSwiTWF4V2lkdGgiOjY4Ljk0MzMzMzMzMzMzMzM0MiwiTWF4SGVpZ2h0IjoiSW5maW5pdHkiLCJTbWFydEZvcmVncm91bmRJc0FjdGl2ZSI6ZmFsc2UsIkhvcml6b250YWxBbGlnbm1lbnQiOjEsIlZlcnRpY2FsQWxpZ25tZW50IjowLCJTbWFydEZvcmVncm91bmQiOm51bGwsIkJhY2tncm91bmRGaWxsVHlwZSI6MCwiTWFyZ2luIjp7IiRpZCI6IjQ1OCIsIlRvcCI6MC4wLCJMZWZ0IjowLjAsIlJpZ2h0IjowLjAsIkJvdHRvbSI6MC4wfSwiUGFkZGluZyI6eyIkaWQiOiI0NTkiLCJUb3AiOjAuMCwiTGVmdCI6MC4wLCJSaWdodCI6MC4wLCJCb3R0b20iOjAuMH0sIkJhY2tncm91bmQiOnsiJHJlZiI6IjgwIn0sIklzVmlzaWJsZSI6dHJ1ZSwiV2lkdGgiOjAuMCwiSGVpZ2h0IjowLjAsIkJvcmRlclN0eWxlIjp7IiRpZCI6IjQ2MCIsIkxpbmVDb2xvciI6bnVsbCwiTGluZVdlaWdodCI6MC4wLCJMaW5lVHlwZSI6MCwiUGFyZW50U3R5bGUiOm51bGx9LCJQYXJlbnRTdHlsZSI6bnVsbH0sIkRhdGVTdHlsZSI6eyIkaWQiOiI0NjEiLCJGb250U2V0dGluZ3MiOnsiJGlkIjoiNDYyIiwiRm9udFNpemUiOjEwLCJGb250TmFtZSI6IkNhbGlicmkiLCJJc0JvbGQiOmZhbHNlLCJJc0l0YWxpYyI6ZmFsc2UsIklzVW5kZXJsaW5lZCI6ZmFsc2UsIlBhcmVudFN0eWxlIjpudWxsfSwiQXV0b1NpemUiOjIsIkZvcmVncm91bmQiOnsiJGlkIjoiNDYzIiwiQ29sb3IiOnsiJGlkIjoiNDY0IiwiQSI6MjU1LCJSIjo2OCwiRyI6ODQsIkIiOjEwNn19LCJNYXhXaWR0aCI6NTUuMTE2NjY2NjY2NjY2NjY3LCJNYXhIZWlnaHQiOiJJbmZpbml0eSIsIlNtYXJ0Rm9yZWdyb3VuZElzQWN0aXZlIjpmYWxzZSwiSG9yaXpvbnRhbEFsaWdubWVudCI6MSwiVmVydGljYWxBbGlnbm1lbnQiOjAsIlNtYXJ0Rm9yZWdyb3VuZCI6bnVsbCwiQmFja2dyb3VuZEZpbGxUeXBlIjowLCJNYXJnaW4iOnsiJGlkIjoiNDY1IiwiVG9wIjowLjAsIkxlZnQiOjAuMCwiUmlnaHQiOjAuMCwiQm90dG9tIjowLjB9LCJQYWRkaW5nIjp7IiRpZCI6IjQ2NiIsIlRvcCI6MC4wLCJMZWZ0IjowLjAsIlJpZ2h0IjowLjAsIkJvdHRvbSI6MC4wfSwiQmFja2dyb3VuZCI6eyIkcmVmIjoiODcifSwiSXNWaXNpYmxlIjp0cnVlLCJXaWR0aCI6MC4wLCJIZWlnaHQiOjAuMCwiQm9yZGVyU3R5bGUiOnsiJGlkIjoiNDY3IiwiTGluZUNvbG9yIjpudWxsLCJMaW5lV2VpZ2h0IjowLjAsIkxpbmVUeXBlIjowLCJQYXJlbnRTdHlsZSI6bnVsbH0sIlBhcmVudFN0eWxlIjpudWxsfSwiRGF0ZUZvcm1hdCI6eyIkaWQiOiI0Njg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NjkiLCJEYXRlUGFydElzVmlzaWJsZSI6dHJ1ZSwiVGltZVBhcnRJc1Zpc2libGUiOmZhbHNlfX0sIldlZWtOdW1iZXJpbmciOnsiJGlkIjoiNDcwIiwiRm9ybWF0IjowLCJJc1Zpc2libGUiOmZhbHNlLCJMYXN0S25vd25WaXNpYmlsaXR5U3RhdGUiOmZhbHNlfSwiSXNWaXNpYmxlIjp0cnVlLCJQYXJlbnRTdHlsZSI6bnVsbH0sIkluZGV4IjoxMiwiUGVyY2VudGFnZUNvbXBsZXRlIjpudWxsLCJQb3NpdGlvbiI6eyJSYXRpbyI6MC4xMTY3Nzc3Nzc3Nzc3Nzc4NiwiSXNDdXN0b20iOnRydWV9LCJEYXRlRm9ybWF0Ijp7IiRyZWYiOiI0NjgifSwiV2Vla051bWJlcmluZyI6eyIkaWQiOiI0NzEiLCJGb3JtYXQiOjAsIklzVmlzaWJsZSI6ZmFsc2UsIkxhc3RLbm93blZpc2liaWxpdHlTdGF0ZSI6ZmFsc2V9LCJSZWxhdGVkVGFza0lkIjoiMDAwMDAwMDAtMDAwMC0wMDAwLTAwMDAtMDAwMDAwMDAwMDAwIiwiSWQiOiIxYjZkNjNiMi00YjA1LTQ5MGMtODRjZi1kNzg4ODIzYWM3YjYiLCJJbXBvcnRJZCI6bnVsbCwiVGl0bGUiOiJBcHBseSBmb3IgRHJ1ZyBBcHByb3ZhbCIsIk5vdGUiOm51bGwsIkh5cGVybGluayI6eyIkaWQiOiI0NzIiLCJBZGRyZXNzIjoiIiwiU3ViQWRkcmVzcyI6IiJ9LCJJc0NoYW5nZWQiOmZhbHNlLCJJc05ldyI6ZmFsc2V9LHsiJGlkIjoiNDczIiwiRGF0ZSI6IjIwMjEtMDktMzBUMjM6NTk6MDBaIiwiU3R5bGUiOnsiJGlkIjoiNDc0IiwiU2hhcGUiOjEsIkNvbm5lY3Rvck1hcmdpbiI6eyIkaWQiOiI0NzUiLCJUb3AiOjAuMCwiTGVmdCI6Mi4wLCJSaWdodCI6Mi4wLCJCb3R0b20iOjAuMH0sIkNvbm5lY3RvclN0eWxlIjp7IiRpZCI6IjQ3NiIsIkxpbmVDb2xvciI6eyIkaWQiOiI0NzciLCIkdHlwZSI6Ik5MUkUuQ29tbW9uLkRvbS5Tb2xpZENvbG9yQnJ1c2gsIE5MUkUuQ29tbW9uIiwiQ29sb3IiOnsiJGlkIjoiNDc4IiwiQSI6MTI3LCJSIjo3OSwiRyI6MTI5LCJCIjoxODl9fSwiTGluZVdlaWdodCI6MS4wLCJMaW5lVHlwZSI6MCwiUGFyZW50U3R5bGUiOm51bGx9LCJJc0JlbG93VGltZWJhbmQiOnRydWUsIlBvc2l0aW9uT25UYXNrIjowLCJIaWRlRGF0ZSI6ZmFsc2UsIlNoYXBlU2l6ZSI6MSwiU3BhY2luZyI6Mi4wLCJQYWRkaW5nIjp7IiRpZCI6IjQ3OSIsIlRvcCI6Ny4wLCJMZWZ0IjozLjAsIlJpZ2h0IjowLjAsIkJvdHRvbSI6Mi4wfSwiU2hhcGVTdHlsZSI6eyIkaWQiOiI0ODAiLCJNYXJnaW4iOnsiJGlkIjoiNDgxIiwiVG9wIjowLjAsIkxlZnQiOjAuMCwiUmlnaHQiOjAuMCwiQm90dG9tIjowLjB9LCJQYWRkaW5nIjp7IiRpZCI6IjQ4MiIsIlRvcCI6MC4wLCJMZWZ0IjowLjAsIlJpZ2h0IjowLjAsIkJvdHRvbSI6MC4wfSwiQmFja2dyb3VuZCI6eyIkaWQiOiI0ODMiLCJDb2xvciI6eyIkaWQiOiI0ODQiLCJBIjoyNTUsIlIiOjAsIkciOjAsIkIiOjB9fSwiSXNWaXNpYmxlIjp0cnVlLCJXaWR0aCI6MTguMCwiSGVpZ2h0IjoyMC4wLCJCb3JkZXJTdHlsZSI6eyIkaWQiOiI0ODUiLCJMaW5lQ29sb3IiOnsiJHJlZiI6IjcyIn0sIkxpbmVXZWlnaHQiOjAuMCwiTGluZVR5cGUiOjAsIlBhcmVudFN0eWxlIjpudWxsfSwiUGFyZW50U3R5bGUiOm51bGx9LCJUaXRsZVN0eWxlIjp7IiRpZCI6IjQ4NiIsIkZvbnRTZXR0aW5ncyI6eyIkaWQiOiI0ODciLCJGb250U2l6ZSI6MTEsIkZvbnROYW1lIjoiQ2FsaWJyaSIsIklzQm9sZCI6dHJ1ZSwiSXNJdGFsaWMiOnRydWUsIklzVW5kZXJsaW5lZCI6ZmFsc2UsIlBhcmVudFN0eWxlIjpudWxsfSwiQXV0b1NpemUiOjAsIkZvcmVncm91bmQiOnsiJGlkIjoiNDg4IiwiQ29sb3IiOnsiJGlkIjoiNDg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5MCIsIlRvcCI6MC4wLCJMZWZ0IjowLjAsIlJpZ2h0IjowLjAsIkJvdHRvbSI6MC4wfSwiUGFkZGluZyI6eyIkaWQiOiI0OTEiLCJUb3AiOjAuMCwiTGVmdCI6MC4wLCJSaWdodCI6MC4wLCJCb3R0b20iOjAuMH0sIkJhY2tncm91bmQiOnsiJHJlZiI6IjgwIn0sIklzVmlzaWJsZSI6dHJ1ZSwiV2lkdGgiOjAuMCwiSGVpZ2h0IjowLjAsIkJvcmRlclN0eWxlIjp7IiRpZCI6IjQ5MiIsIkxpbmVDb2xvciI6bnVsbCwiTGluZVdlaWdodCI6MC4wLCJMaW5lVHlwZSI6MCwiUGFyZW50U3R5bGUiOm51bGx9LCJQYXJlbnRTdHlsZSI6bnVsbH0sIkRhdGVTdHlsZSI6eyIkaWQiOiI0OTMiLCJGb250U2V0dGluZ3MiOnsiJGlkIjoiNDk0IiwiRm9udFNpemUiOjEwLCJGb250TmFtZSI6IkNhbGlicmkiLCJJc0JvbGQiOmZhbHNlLCJJc0l0YWxpYyI6ZmFsc2UsIklzVW5kZXJsaW5lZCI6ZmFsc2UsIlBhcmVudFN0eWxlIjpudWxsfSwiQXV0b1NpemUiOjIsIkZvcmVncm91bmQiOnsiJGlkIjoiNDk1IiwiQ29sb3IiOnsiJGlkIjoiNDk2IiwiQSI6MjU1LCJSIjo2OCwiRyI6ODQsIkIiOjEwNn19LCJNYXhXaWR0aCI6NTIuMjYwMDAwMDAwMDAwMDA1LCJNYXhIZWlnaHQiOiJJbmZpbml0eSIsIlNtYXJ0Rm9yZWdyb3VuZElzQWN0aXZlIjpmYWxzZSwiSG9yaXpvbnRhbEFsaWdubWVudCI6MSwiVmVydGljYWxBbGlnbm1lbnQiOjAsIlNtYXJ0Rm9yZWdyb3VuZCI6bnVsbCwiQmFja2dyb3VuZEZpbGxUeXBlIjowLCJNYXJnaW4iOnsiJGlkIjoiNDk3IiwiVG9wIjowLjAsIkxlZnQiOjAuMCwiUmlnaHQiOjAuMCwiQm90dG9tIjowLjB9LCJQYWRkaW5nIjp7IiRpZCI6IjQ5OCIsIlRvcCI6MC4wLCJMZWZ0IjowLjAsIlJpZ2h0IjowLjAsIkJvdHRvbSI6MC4wfSwiQmFja2dyb3VuZCI6eyIkcmVmIjoiODcifSwiSXNWaXNpYmxlIjp0cnVlLCJXaWR0aCI6MC4wLCJIZWlnaHQiOjAuMCwiQm9yZGVyU3R5bGUiOnsiJGlkIjoiNDk5IiwiTGluZUNvbG9yIjpudWxsLCJMaW5lV2VpZ2h0IjowLjAsIkxpbmVUeXBlIjowLCJQYXJlbnRTdHlsZSI6bnVsbH0sIlBhcmVudFN0eWxlIjpudWxsfSwiRGF0ZUZvcm1hdCI6eyIkaWQiOiI1MDA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MDEiLCJEYXRlUGFydElzVmlzaWJsZSI6dHJ1ZSwiVGltZVBhcnRJc1Zpc2libGUiOmZhbHNlfX0sIldlZWtOdW1iZXJpbmciOnsiJGlkIjoiNTAyIiwiRm9ybWF0IjowLCJJc1Zpc2libGUiOmZhbHNlLCJMYXN0S25vd25WaXNpYmlsaXR5U3RhdGUiOmZhbHNlfSwiSXNWaXNpYmxlIjp0cnVlLCJQYXJlbnRTdHlsZSI6bnVsbH0sIkluZGV4IjoxMywiUGVyY2VudGFnZUNvbXBsZXRlIjpudWxsLCJQb3NpdGlvbiI6eyJSYXRpbyI6MC4wLCJJc0N1c3RvbSI6ZmFsc2V9LCJEYXRlRm9ybWF0Ijp7IiRyZWYiOiI1MDAifSwiV2Vla051bWJlcmluZyI6eyIkaWQiOiI1MDMiLCJGb3JtYXQiOjAsIklzVmlzaWJsZSI6ZmFsc2UsIkxhc3RLbm93blZpc2liaWxpdHlTdGF0ZSI6ZmFsc2V9LCJSZWxhdGVkVGFza0lkIjoiMDAwMDAwMDAtMDAwMC0wMDAwLTAwMDAtMDAwMDAwMDAwMDAwIiwiSWQiOiI5NGNmM2QyMy00NzI2LTQ2YjUtOTZkYi1hOWM3YjAwNGEzOGUiLCJJbXBvcnRJZCI6bnVsbCwiVGl0bGUiOiJSZXBvcnQiLCJOb3RlIjpudWxsLCJIeXBlcmxpbmsiOnsiJGlkIjoiNTA0IiwiQWRkcmVzcyI6IiIsIlN1YkFkZHJlc3MiOiIifSwiSXNDaGFuZ2VkIjpmYWxzZSwiSXNOZXciOmZhbHNlfSx7IiRpZCI6IjUwNSIsIkRhdGUiOiIyMDIxLTExLTMwVDIzOjU5OjAwWiIsIlN0eWxlIjp7IiRpZCI6IjUwNiIsIlNoYXBlIjoxMywiQ29ubmVjdG9yTWFyZ2luIjp7IiRpZCI6IjUwNyIsIlRvcCI6MC4wLCJMZWZ0IjoyLjAsIlJpZ2h0IjoyLjAsIkJvdHRvbSI6MC4wfSwiQ29ubmVjdG9yU3R5bGUiOnsiJGlkIjoiNTA4IiwiTGluZUNvbG9yIjp7IiRpZCI6IjUwOSIsIiR0eXBlIjoiTkxSRS5Db21tb24uRG9tLlNvbGlkQ29sb3JCcnVzaCwgTkxSRS5Db21tb24iLCJDb2xvciI6eyIkaWQiOiI1MTAiLCJBIjoxMjcsIlIiOjc5LCJHIjoxMjksIkIiOjE4OX19LCJMaW5lV2VpZ2h0IjoxLjAsIkxpbmVUeXBlIjowLCJQYXJlbnRTdHlsZSI6bnVsbH0sIklzQmVsb3dUaW1lYmFuZCI6dHJ1ZSwiUG9zaXRpb25PblRhc2siOjAsIkhpZGVEYXRlIjpmYWxzZSwiU2hhcGVTaXplIjoxLCJTcGFjaW5nIjoyLjAsIlBhZGRpbmciOnsiJGlkIjoiNTExIiwiVG9wIjo3LjAsIkxlZnQiOjMuMCwiUmlnaHQiOjAuMCwiQm90dG9tIjoyLjB9LCJTaGFwZVN0eWxlIjp7IiRpZCI6IjUxMiIsIk1hcmdpbiI6eyIkaWQiOiI1MTMiLCJUb3AiOjAuMCwiTGVmdCI6MC4wLCJSaWdodCI6MC4wLCJCb3R0b20iOjAuMH0sIlBhZGRpbmciOnsiJGlkIjoiNTE0IiwiVG9wIjowLjAsIkxlZnQiOjAuMCwiUmlnaHQiOjAuMCwiQm90dG9tIjowLjB9LCJCYWNrZ3JvdW5kIjp7IiRpZCI6IjUxNSIsIkNvbG9yIjp7IiRpZCI6IjUxNiIsIkEiOjI1NSwiUiI6MTEyLCJHIjoxNzMsIkIiOjcxfX0sIklzVmlzaWJsZSI6dHJ1ZSwiV2lkdGgiOjE4LjAsIkhlaWdodCI6MjAuMCwiQm9yZGVyU3R5bGUiOnsiJGlkIjoiNTE3IiwiTGluZUNvbG9yIjp7IiRyZWYiOiI3MiJ9LCJMaW5lV2VpZ2h0IjowLjAsIkxpbmVUeXBlIjowLCJQYXJlbnRTdHlsZSI6bnVsbH0sIlBhcmVudFN0eWxlIjpudWxsfSwiVGl0bGVTdHlsZSI6eyIkaWQiOiI1MTgiLCJGb250U2V0dGluZ3MiOnsiJGlkIjoiNTE5IiwiRm9udFNpemUiOjExLCJGb250TmFtZSI6IkNhbGlicmkiLCJJc0JvbGQiOnRydWUsIklzSXRhbGljIjpmYWxzZSwiSXNVbmRlcmxpbmVkIjpmYWxzZSwiUGFyZW50U3R5bGUiOm51bGx9LCJBdXRvU2l6ZSI6MiwiRm9yZWdyb3VuZCI6eyIkaWQiOiI1MjAiLCJDb2xvciI6eyIkaWQiOiI1MjEiLCJBIjoyNTUsIlIiOjAsIkciOjAsIkIiOjB9fSwiTWF4V2lkdGgiOjcyLjQsIk1heEhlaWdodCI6IkluZmluaXR5IiwiU21hcnRGb3JlZ3JvdW5kSXNBY3RpdmUiOmZhbHNlLCJIb3Jpem9udGFsQWxpZ25tZW50IjoxLCJWZXJ0aWNhbEFsaWdubWVudCI6MCwiU21hcnRGb3JlZ3JvdW5kIjpudWxsLCJCYWNrZ3JvdW5kRmlsbFR5cGUiOjAsIk1hcmdpbiI6eyIkaWQiOiI1MjIiLCJUb3AiOjAuMCwiTGVmdCI6MC4wLCJSaWdodCI6MC4wLCJCb3R0b20iOjAuMH0sIlBhZGRpbmciOnsiJGlkIjoiNTIzIiwiVG9wIjowLjAsIkxlZnQiOjAuMCwiUmlnaHQiOjAuMCwiQm90dG9tIjowLjB9LCJCYWNrZ3JvdW5kIjp7IiRyZWYiOiI4MCJ9LCJJc1Zpc2libGUiOnRydWUsIldpZHRoIjowLjAsIkhlaWdodCI6MC4wLCJCb3JkZXJTdHlsZSI6eyIkaWQiOiI1MjQiLCJMaW5lQ29sb3IiOm51bGwsIkxpbmVXZWlnaHQiOjAuMCwiTGluZVR5cGUiOjAsIlBhcmVudFN0eWxlIjpudWxsfSwiUGFyZW50U3R5bGUiOm51bGx9LCJEYXRlU3R5bGUiOnsiJGlkIjoiNTI1IiwiRm9udFNldHRpbmdzIjp7IiRpZCI6IjUyNiIsIkZvbnRTaXplIjoxMCwiRm9udE5hbWUiOiJDYWxpYnJpIiwiSXNCb2xkIjpmYWxzZSwiSXNJdGFsaWMiOmZhbHNlLCJJc1VuZGVybGluZWQiOmZhbHNlLCJQYXJlbnRTdHlsZSI6bnVsbH0sIkF1dG9TaXplIjowLCJGb3JlZ3JvdW5kIjp7IiRpZCI6IjUyNyIsIkNvbG9yIjp7IiRpZCI6IjUy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TI5IiwiVG9wIjowLjAsIkxlZnQiOjAuMCwiUmlnaHQiOjAuMCwiQm90dG9tIjowLjB9LCJQYWRkaW5nIjp7IiRpZCI6IjUzMCIsIlRvcCI6MC4wLCJMZWZ0IjowLjAsIlJpZ2h0IjowLjAsIkJvdHRvbSI6MC4wfSwiQmFja2dyb3VuZCI6eyIkcmVmIjoiODcifSwiSXNWaXNpYmxlIjp0cnVlLCJXaWR0aCI6MC4wLCJIZWlnaHQiOjAuMCwiQm9yZGVyU3R5bGUiOnsiJGlkIjoiNTMxIiwiTGluZUNvbG9yIjpudWxsLCJMaW5lV2VpZ2h0IjowLjAsIkxpbmVUeXBlIjowLCJQYXJlbnRTdHlsZSI6bnVsbH0sIlBhcmVudFN0eWxlIjpudWxsfSwiRGF0ZUZvcm1hdCI6eyIkaWQiOiI1Mz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1MzMiLCJEYXRlUGFydElzVmlzaWJsZSI6dHJ1ZSwiVGltZVBhcnRJc1Zpc2libGUiOmZhbHNlfX0sIldlZWtOdW1iZXJpbmciOnsiJGlkIjoiNTM0IiwiRm9ybWF0IjowLCJJc1Zpc2libGUiOmZhbHNlLCJMYXN0S25vd25WaXNpYmlsaXR5U3RhdGUiOmZhbHNlfSwiSXNWaXNpYmxlIjp0cnVlLCJQYXJlbnRTdHlsZSI6bnVsbH0sIkluZGV4IjoxNCwiUGVyY2VudGFnZUNvbXBsZXRlIjpudWxsLCJQb3NpdGlvbiI6eyJSYXRpbyI6MC4wLCJJc0N1c3RvbSI6ZmFsc2V9LCJEYXRlRm9ybWF0Ijp7IiRyZWYiOiI1MzIifSwiV2Vla051bWJlcmluZyI6eyIkaWQiOiI1MzUiLCJGb3JtYXQiOjAsIklzVmlzaWJsZSI6ZmFsc2UsIkxhc3RLbm93blZpc2liaWxpdHlTdGF0ZSI6ZmFsc2V9LCJSZWxhdGVkVGFza0lkIjoiMDAwMDAwMDAtMDAwMC0wMDAwLTAwMDAtMDAwMDAwMDAwMDAwIiwiSWQiOiI5YzhkZGY3YS03MGMxLTQ4ZWItYTkxMS00NWNhMzE3ZjM0M2IiLCJJbXBvcnRJZCI6bnVsbCwiVGl0bGUiOiJFc3RpbWF0ZWQgRHJ1ZyBBcHByb3ZhbCBEYXRlIiwiTm90ZSI6bnVsbCwiSHlwZXJsaW5rIjp7IiRpZCI6IjUzNiIsIkFkZHJlc3MiOiIiLCJTdWJBZGRyZXNzIjoiIn0sIklzQ2hhbmdlZCI6ZmFsc2UsIklzTmV3IjpmYWxzZX1dLCJUYXNrcyI6W3siJGlkIjoiNTM3IiwiR3JvdXBOYW1lIjoiM2Q4NWIyNzctODUwNy00YjFkLWJhYjktMTY2NzI4ZjJiNmNlIiwiU3RhcnREYXRlIjoiMjAyMC0wMS0wMVQwMDowMDowMFoiLCJFbmREYXRlIjoiMjAyMC0xMC0zMVQyMzo1OTowMFoiLCJQZXJjZW50YWdlQ29tcGxldGUiOm51bGwsIlN0eWxlIjp7IiRpZCI6IjUzOCIsIlNoYXBlIjo0LCJTaGFwZVRoaWNrbmVzcyI6MiwiRHVyYXRpb25Gb3JtYXQiOjYsIkluY2x1ZGVOb25Xb3JraW5nRGF5c0luRHVyYXRpb24iOmZhbHNlLCJQZXJjZW50YWdlQ29tcGxldGVTdHlsZSI6eyIkaWQiOiI1MzkiLCJGb250U2V0dGluZ3MiOnsiJGlkIjoiNTQw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U0MSIsIlRvcCI6MC4wLCJMZWZ0IjowLjAsIlJpZ2h0IjowLjAsIkJvdHRvbSI6MC4wfSwiUGFkZGluZyI6eyIkaWQiOiI1NDIiLCJUb3AiOjAuMCwiTGVmdCI6MC4wLCJSaWdodCI6MC4wLCJCb3R0b20iOjAuMH0sIkJhY2tncm91bmQiOnsiJHJlZiI6Ijk3In0sIklzVmlzaWJsZSI6dHJ1ZSwiV2lkdGgiOjAuMCwiSGVpZ2h0IjowLjAsIkJvcmRlclN0eWxlIjp7IiRpZCI6IjU0MyIsIkxpbmVDb2xvciI6bnVsbCwiTGluZVdlaWdodCI6MC4wLCJMaW5lVHlwZSI6MCwiUGFyZW50U3R5bGUiOm51bGx9LCJQYXJlbnRTdHlsZSI6bnVsbH0sIkR1cmF0aW9uU3R5bGUiOnsiJGlkIjoiNTQ0IiwiRm9udFNldHRpbmdzIjp7IiRpZCI6IjU0NSIsIkZvbnRTaXplIjoxMSwiRm9udE5hbWUiOiJDYWxpYnJpIiwiSXNCb2xkIjpmYWxzZSwiSXNJdGFsaWMiOmZhbHNlLCJJc1VuZGVybGluZWQiOmZhbHNlLCJQYXJlbnRTdHlsZSI6bnVsbH0sIkF1dG9TaXplIjowLCJGb3JlZ3JvdW5kIjp7IiRpZCI6IjU0NiIsIkNvbG9yIjp7IiRpZCI6IjU0Ny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NTQ4IiwiVG9wIjowLjAsIkxlZnQiOjAuMCwiUmlnaHQiOjAuMCwiQm90dG9tIjowLjB9LCJQYWRkaW5nIjp7IiRpZCI6IjU0OSIsIlRvcCI6MC4wLCJMZWZ0IjowLjAsIlJpZ2h0IjowLjAsIkJvdHRvbSI6MC4wfSwiQmFja2dyb3VuZCI6eyIkcmVmIjoiMTA0In0sIklzVmlzaWJsZSI6dHJ1ZSwiV2lkdGgiOjAuMCwiSGVpZ2h0IjowLjAsIkJvcmRlclN0eWxlIjp7IiRpZCI6IjU1MCIsIkxpbmVDb2xvciI6bnVsbCwiTGluZVdlaWdodCI6MC4wLCJMaW5lVHlwZSI6MCwiUGFyZW50U3R5bGUiOm51bGx9LCJQYXJlbnRTdHlsZSI6bnVsbH0sIkhvcml6b250YWxDb25uZWN0b3JTdHlsZSI6eyIkaWQiOiI1NTEiLCJMaW5lQ29sb3IiOnsiJHJlZiI6IjEwNiJ9LCJMaW5lV2VpZ2h0IjoxLjAsIkxpbmVUeXBlIjowLCJQYXJlbnRTdHlsZSI6bnVsbH0sIlZlcnRpY2FsQ29ubmVjdG9yU3R5bGUiOnsiJGlkIjoiNTUyIiwiTGluZUNvbG9yIjp7IiRyZWYiOiIxMDkifSwiTGluZVdlaWdodCI6MC4wLCJMaW5lVHlwZSI6MCwiUGFyZW50U3R5bGUiOm51bGx9LCJNYXJnaW4iOm51bGwsIlN0YXJ0RGF0ZVBvc2l0aW9uIjoxLCJFbmREYXRlUG9zaXRpb24iOjEsIkRhdGVJc1Zpc2libGUiOnRydWUsIlRpdGxlUG9zaXRpb24iOjIsIkR1cmF0aW9uUG9zaXRpb24iOjYsIlBlcmNlbnRhZ2VDb21wbGV0ZWRQb3NpdGlvbiI6NiwiU3BhY2luZyI6MiwiSXNCZWxvd1RpbWViYW5kIjpmYWxzZSwiUGVyY2VudGFnZUNvbXBsZXRlU2hhcGVPcGFjaXR5IjozNSwiU2hhcGVTdHlsZSI6eyIkaWQiOiI1NTMiLCJNYXJnaW4iOnsiJGlkIjoiNTU0IiwiVG9wIjowLjAsIkxlZnQiOjQuMCwiUmlnaHQiOjQuMCwiQm90dG9tIjowLjB9LCJQYWRkaW5nIjp7IiRpZCI6IjU1NSIsIlRvcCI6MC4wLCJMZWZ0IjowLjAsIlJpZ2h0IjowLjAsIkJvdHRvbSI6MC4wfSwiQmFja2dyb3VuZCI6eyIkaWQiOiI1NTYiLCJDb2xvciI6eyIkaWQiOiI1NTciLCJBIjoyNTUsIlIiOjY4LCJHIjoxMTQsIkIiOjE5Nn19LCJJc1Zpc2libGUiOnRydWUsIldpZHRoIjowLjAsIkhlaWdodCI6MjIuMCwiQm9yZGVyU3R5bGUiOnsiJGlkIjoiNTU4IiwiTGluZUNvbG9yIjp7IiRyZWYiOiIxMTcifSwiTGluZVdlaWdodCI6MC4wLCJMaW5lVHlwZSI6MCwiUGFyZW50U3R5bGUiOm51bGx9LCJQYXJlbnRTdHlsZSI6bnVsbH0sIlRpdGxlU3R5bGUiOnsiJGlkIjoiNTU5IiwiRm9udFNldHRpbmdzIjp7IiRpZCI6IjU2MCIsIkZvbnRTaXplIjoxMSwiRm9udE5hbWUiOiJDYWxpYnJpIiwiSXNCb2xkIjp0cnVlLCJJc0l0YWxpYyI6ZmFsc2UsIklzVW5kZXJsaW5lZCI6ZmFsc2UsIlBhcmVudFN0eWxlIjpudWxsfSwiQXV0b1NpemUiOjAsIkZvcmVncm91bmQiOnsiJGlkIjoiNTYxIiwiQ29sb3IiOnsiJGlkIjoiNTYy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U2MyIsIlRvcCI6MC4wLCJMZWZ0IjowLjAsIlJpZ2h0IjowLjAsIkJvdHRvbSI6MC4wfSwiUGFkZGluZyI6eyIkaWQiOiI1NjQiLCJUb3AiOjAuMCwiTGVmdCI6MC4wLCJSaWdodCI6MC4wLCJCb3R0b20iOjAuMH0sIkJhY2tncm91bmQiOnsiJHJlZiI6IjEyNSJ9LCJJc1Zpc2libGUiOnRydWUsIldpZHRoIjowLjAsIkhlaWdodCI6MC4wLCJCb3JkZXJTdHlsZSI6eyIkaWQiOiI1NjUiLCJMaW5lQ29sb3IiOm51bGwsIkxpbmVXZWlnaHQiOjAuMCwiTGluZVR5cGUiOjAsIlBhcmVudFN0eWxlIjpudWxsfSwiUGFyZW50U3R5bGUiOm51bGx9LCJEYXRlU3R5bGUiOnsiJGlkIjoiNTY2IiwiRm9udFNldHRpbmdzIjp7IiRpZCI6IjU2NyIsIkZvbnRTaXplIjoxMCwiRm9udE5hbWUiOiJDYWxpYnJpIiwiSXNCb2xkIjpmYWxzZSwiSXNJdGFsaWMiOmZhbHNlLCJJc1VuZGVybGluZWQiOmZhbHNlLCJQYXJlbnRTdHlsZSI6bnVsbH0sIkF1dG9TaXplIjowLCJGb3JlZ3JvdW5kIjp7IiRpZCI6IjU2OCIsIkNvbG9yIjp7IiRpZCI6IjU2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NzAiLCJUb3AiOjAuMCwiTGVmdCI6MC4wLCJSaWdodCI6MC4wLCJCb3R0b20iOjAuMH0sIlBhZGRpbmciOnsiJGlkIjoiNTcxIiwiVG9wIjowLjAsIkxlZnQiOjAuMCwiUmlnaHQiOjAuMCwiQm90dG9tIjowLjB9LCJCYWNrZ3JvdW5kIjp7IiRyZWYiOiIxMzIifSwiSXNWaXNpYmxlIjp0cnVlLCJXaWR0aCI6MC4wLCJIZWlnaHQiOjAuMCwiQm9yZGVyU3R5bGUiOnsiJGlkIjoiNTcyIiwiTGluZUNvbG9yIjpudWxsLCJMaW5lV2VpZ2h0IjowLjAsIkxpbmVUeXBlIjowLCJQYXJlbnRTdHlsZSI6bnVsbH0sIlBhcmVudFN0eWxlIjpudWxsfSwiRGF0ZUZvcm1hdCI6eyIkaWQiOiI1NzM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0IiwiRm9ybWF0IjowLCJJc1Zpc2libGUiOmZhbHNlLCJMYXN0S25vd25WaXNpYmlsaXR5U3RhdGUiOmZhbHNlfSwiSXNWaXNpYmxlIjp0cnVlLCJQYXJlbnRTdHlsZSI6bnVsbH0sIkluZGV4Ijo4LCJTbWFydER1cmF0aW9uQWN0aXZhdGVkIjpmYWxzZSwiRGF0ZUZvcm1hdCI6eyIkcmVmIjoiNTczIn0sIldlZWtOdW1iZXJpbmciOnsiJGlkIjoiNTc1IiwiRm9ybWF0IjowLCJJc1Zpc2libGUiOmZhbHNlLCJMYXN0S25vd25WaXNpYmlsaXR5U3RhdGUiOmZhbHNlfSwiSWQiOiJhODIyNjllYi0zMzVmLTQ4MjYtYjYyNy1kNGFmY2U0MTdmMDEiLCJJbXBvcnRJZCI6bnVsbCwiVGl0bGUiOiJQaGFzZSBJIFRyaWFsIiwiTm90ZSI6bnVsbCwiSHlwZXJsaW5rIjp7IiRpZCI6IjU3NiIsIkFkZHJlc3MiOiIiLCJTdWJBZGRyZXNzIjoiIn0sIklzQ2hhbmdlZCI6ZmFsc2UsIklzTmV3IjpmYWxzZX0seyIkaWQiOiI1NzciLCJHcm91cE5hbWUiOiIzZDg1YjI3Ny04NTA3LTRiMWQtYmFiOS0xNjY3MjhmMmI2Y2UiLCJTdGFydERhdGUiOiIyMDIwLTExLTAxVDAwOjAwOjAwWiIsIkVuZERhdGUiOiIyMDIxLTA5LTMwVDIzOjU5OjAwWiIsIlBlcmNlbnRhZ2VDb21wbGV0ZSI6bnVsbCwiU3R5bGUiOnsiJGlkIjoiNTc4IiwiU2hhcGUiOjQsIlNoYXBlVGhpY2tuZXNzIjoyLCJEdXJhdGlvbkZvcm1hdCI6NiwiSW5jbHVkZU5vbldvcmtpbmdEYXlzSW5EdXJhdGlvbiI6ZmFsc2UsIlBlcmNlbnRhZ2VDb21wbGV0ZVN0eWxlIjp7IiRpZCI6IjU3OSIsIkZvbnRTZXR0aW5ncyI6eyIkaWQiOiI1ODA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GlkIjoiNTgxIiwiVG9wIjowLjAsIkxlZnQiOjAuMCwiUmlnaHQiOjAuMCwiQm90dG9tIjowLjB9LCJQYWRkaW5nIjp7IiRpZCI6IjU4MiIsIlRvcCI6MC4wLCJMZWZ0IjowLjAsIlJpZ2h0IjowLjAsIkJvdHRvbSI6MC4wfSwiQmFja2dyb3VuZCI6eyIkcmVmIjoiOTcifSwiSXNWaXNpYmxlIjp0cnVlLCJXaWR0aCI6MC4wLCJIZWlnaHQiOjAuMCwiQm9yZGVyU3R5bGUiOnsiJGlkIjoiNTgzIiwiTGluZUNvbG9yIjpudWxsLCJMaW5lV2VpZ2h0IjowLjAsIkxpbmVUeXBlIjowLCJQYXJlbnRTdHlsZSI6bnVsbH0sIlBhcmVudFN0eWxlIjpudWxsfSwiRHVyYXRpb25TdHlsZSI6eyIkaWQiOiI1ODQiLCJGb250U2V0dGluZ3MiOnsiJGlkIjoiNTg1IiwiRm9udFNpemUiOjExLCJGb250TmFtZSI6IkNhbGlicmkiLCJJc0JvbGQiOmZhbHNlLCJJc0l0YWxpYyI6ZmFsc2UsIklzVW5kZXJsaW5lZCI6ZmFsc2UsIlBhcmVudFN0eWxlIjpudWxsfSwiQXV0b1NpemUiOjAsIkZvcmVncm91bmQiOnsiJGlkIjoiNTg2IiwiQ29sb3IiOnsiJGlkIjoiNTg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ODgiLCJUb3AiOjAuMCwiTGVmdCI6MC4wLCJSaWdodCI6MC4wLCJCb3R0b20iOjAuMH0sIlBhZGRpbmciOnsiJGlkIjoiNTg5IiwiVG9wIjowLjAsIkxlZnQiOjAuMCwiUmlnaHQiOjAuMCwiQm90dG9tIjowLjB9LCJCYWNrZ3JvdW5kIjp7IiRyZWYiOiIxMDQifSwiSXNWaXNpYmxlIjp0cnVlLCJXaWR0aCI6MC4wLCJIZWlnaHQiOjAuMCwiQm9yZGVyU3R5bGUiOnsiJGlkIjoiNTkwIiwiTGluZUNvbG9yIjpudWxsLCJMaW5lV2VpZ2h0IjowLjAsIkxpbmVUeXBlIjowLCJQYXJlbnRTdHlsZSI6bnVsbH0sIlBhcmVudFN0eWxlIjpudWxsfSwiSG9yaXpvbnRhbENvbm5lY3RvclN0eWxlIjp7IiRpZCI6IjU5MSIsIkxpbmVDb2xvciI6eyIkcmVmIjoiMTA2In0sIkxpbmVXZWlnaHQiOjEuMCwiTGluZVR5cGUiOjAsIlBhcmVudFN0eWxlIjpudWxsfSwiVmVydGljYWxDb25uZWN0b3JTdHlsZSI6eyIkaWQiOiI1OTIiLCJMaW5lQ29sb3IiOnsiJHJlZiI6IjEwOSJ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yLCJJc0JlbG93VGltZWJhbmQiOmZhbHNlLCJQZXJjZW50YWdlQ29tcGxldGVTaGFwZU9wYWNpdHkiOjM1LCJTaGFwZVN0eWxlIjp7IiRpZCI6IjU5MyIsIk1hcmdpbiI6eyIkaWQiOiI1OTQiLCJUb3AiOjAuMCwiTGVmdCI6NC4wLCJSaWdodCI6NC4wLCJCb3R0b20iOjAuMH0sIlBhZGRpbmciOnsiJGlkIjoiNTk1IiwiVG9wIjowLjAsIkxlZnQiOjAuMCwiUmlnaHQiOjAuMCwiQm90dG9tIjowLjB9LCJCYWNrZ3JvdW5kIjp7IiRpZCI6IjU5NiIsIkNvbG9yIjp7IiRpZCI6IjU5NyIsIkEiOjI1NSwiUiI6MTEyLCJHIjoxNzMsIkIiOjcxfX0sIklzVmlzaWJsZSI6dHJ1ZSwiV2lkdGgiOjAuMCwiSGVpZ2h0IjoyMi4wLCJCb3JkZXJTdHlsZSI6eyIkaWQiOiI1OTgiLCJMaW5lQ29sb3IiOnsiJHJlZiI6IjExNyJ9LCJMaW5lV2VpZ2h0IjowLjAsIkxpbmVUeXBlIjowLCJQYXJlbnRTdHlsZSI6bnVsbH0sIlBhcmVudFN0eWxlIjpudWxsfSwiVGl0bGVTdHlsZSI6eyIkaWQiOiI1OTkiLCJGb250U2V0dGluZ3MiOnsiJGlkIjoiNjAwIiwiRm9udFNpemUiOjExLCJGb250TmFtZSI6IkNhbGlicmkiLCJJc0JvbGQiOnRydWUsIklzSXRhbGljIjpmYWxzZSwiSXNVbmRlcmxpbmVkIjpmYWxzZSwiUGFyZW50U3R5bGUiOm51bGx9LCJBdXRvU2l6ZSI6MCwiRm9yZWdyb3VuZCI6eyIkaWQiOiI2MDEiLCJDb2xvciI6eyIkaWQiOiI2MDI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jAzIiwiVG9wIjowLjAsIkxlZnQiOjAuMCwiUmlnaHQiOjAuMCwiQm90dG9tIjowLjB9LCJQYWRkaW5nIjp7IiRpZCI6IjYwNCIsIlRvcCI6MC4wLCJMZWZ0IjowLjAsIlJpZ2h0IjowLjAsIkJvdHRvbSI6MC4wfSwiQmFja2dyb3VuZCI6eyIkcmVmIjoiMTI1In0sIklzVmlzaWJsZSI6dHJ1ZSwiV2lkdGgiOjAuMCwiSGVpZ2h0IjowLjAsIkJvcmRlclN0eWxlIjp7IiRpZCI6IjYwNSIsIkxpbmVDb2xvciI6bnVsbCwiTGluZVdlaWdodCI6MC4wLCJMaW5lVHlwZSI6MCwiUGFyZW50U3R5bGUiOm51bGx9LCJQYXJlbnRTdHlsZSI6bnVsbH0sIkRhdGVTdHlsZSI6eyIkaWQiOiI2MDYiLCJGb250U2V0dGluZ3MiOnsiJGlkIjoiNjA3IiwiRm9udFNpemUiOjEwLCJGb250TmFtZSI6IkNhbGlicmkiLCJJc0JvbGQiOmZhbHNlLCJJc0l0YWxpYyI6ZmFsc2UsIklzVW5kZXJsaW5lZCI6ZmFsc2UsIlBhcmVudFN0eWxlIjpudWxsfSwiQXV0b1NpemUiOjAsIkZvcmVncm91bmQiOnsiJGlkIjoiNjA4IiwiQ29sb3IiOnsiJGlkIjoiNjA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xMCIsIlRvcCI6MC4wLCJMZWZ0IjowLjAsIlJpZ2h0IjowLjAsIkJvdHRvbSI6MC4wfSwiUGFkZGluZyI6eyIkaWQiOiI2MTEiLCJUb3AiOjAuMCwiTGVmdCI6MC4wLCJSaWdodCI6MC4wLCJCb3R0b20iOjAuMH0sIkJhY2tncm91bmQiOnsiJHJlZiI6IjEzMiJ9LCJJc1Zpc2libGUiOnRydWUsIldpZHRoIjowLjAsIkhlaWdodCI6MC4wLCJCb3JkZXJTdHlsZSI6eyIkaWQiOiI2MTIiLCJMaW5lQ29sb3IiOm51bGwsIkxpbmVXZWlnaHQiOjAuMCwiTGluZVR5cGUiOjAsIlBhcmVudFN0eWxlIjpudWxsfSwiUGFyZW50U3R5bGUiOm51bGx9LCJEYXRlRm9ybWF0Ijp7IiRyZWYiOiI1NzMifSwiV2Vla051bWJlcmluZyI6eyIkaWQiOiI2MTMiLCJGb3JtYXQiOjAsIklzVmlzaWJsZSI6ZmFsc2UsIkxhc3RLbm93blZpc2liaWxpdHlTdGF0ZSI6ZmFsc2V9LCJJc1Zpc2libGUiOnRydWUsIlBhcmVudFN0eWxlIjpudWxsfSwiSW5kZXgiOjksIlNtYXJ0RHVyYXRpb25BY3RpdmF0ZWQiOmZhbHNlLCJEYXRlRm9ybWF0Ijp7IiRyZWYiOiI1NzMifSwiV2Vla051bWJlcmluZyI6eyIkaWQiOiI2MTQiLCJGb3JtYXQiOjAsIklzVmlzaWJsZSI6ZmFsc2UsIkxhc3RLbm93blZpc2liaWxpdHlTdGF0ZSI6ZmFsc2V9LCJJZCI6ImRmNGQ4OWEzLWQzNWItNDVmNy1iOTBlLWY5YWUyMjkyMzRmMiIsIkltcG9ydElkIjpudWxsLCJUaXRsZSI6IlBoYXNlIElJIFRyaWFsIiwiTm90ZSI6bnVsbCwiSHlwZXJsaW5rIjp7IiRpZCI6IjYxNSIsIkFkZHJlc3MiOiIiLCJTdWJBZGRyZXNzIjoiIn0sIklzQ2hhbmdlZCI6ZmFsc2UsIklzTmV3IjpmYWxzZX0seyIkaWQiOiI2MTYiLCJHcm91cE5hbWUiOm51bGwsIlN0YXJ0RGF0ZSI6IjIwMjEtMDUtMzFUMDA6MDA6MDBaIiwiRW5kRGF0ZSI6IjIwMjEtMTEtMzBUMjM6NTk6MDBaIiwiUGVyY2VudGFnZUNvbXBsZXRlIjpudWxsLCJTdHlsZSI6eyIkaWQiOiI2MTciLCJTaGFwZSI6NCwiU2hhcGVUaGlja25lc3MiOjIsIkR1cmF0aW9uRm9ybWF0Ijo2LCJJbmNsdWRlTm9uV29ya2luZ0RheXNJbkR1cmF0aW9uIjpmYWxzZSwiUGVyY2VudGFnZUNvbXBsZXRlU3R5bGUiOnsiJGlkIjoiNjE4IiwiRm9udFNldHRpbmdzIjp7IiRpZCI6IjYxO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aWQiOiI2MjAiLCJUb3AiOjAuMCwiTGVmdCI6MC4wLCJSaWdodCI6MC4wLCJCb3R0b20iOjAuMH0sIlBhZGRpbmciOnsiJGlkIjoiNjIxIiwiVG9wIjowLjAsIkxlZnQiOjAuMCwiUmlnaHQiOjAuMCwiQm90dG9tIjowLjB9LCJCYWNrZ3JvdW5kIjp7IiRyZWYiOiI5NyJ9LCJJc1Zpc2libGUiOnRydWUsIldpZHRoIjowLjAsIkhlaWdodCI6MC4wLCJCb3JkZXJTdHlsZSI6eyIkaWQiOiI2MjIiLCJMaW5lQ29sb3IiOm51bGwsIkxpbmVXZWlnaHQiOjAuMCwiTGluZVR5cGUiOjAsIlBhcmVudFN0eWxlIjpudWxsfSwiUGFyZW50U3R5bGUiOm51bGx9LCJEdXJhdGlvblN0eWxlIjp7IiRpZCI6IjYyMyIsIkZvbnRTZXR0aW5ncyI6eyIkaWQiOiI2MjQiLCJGb250U2l6ZSI6MTEsIkZvbnROYW1lIjoiQ2FsaWJyaSIsIklzQm9sZCI6ZmFsc2UsIklzSXRhbGljIjpmYWxzZSwiSXNVbmRlcmxpbmVkIjpmYWxzZSwiUGFyZW50U3R5bGUiOm51bGx9LCJBdXRvU2l6ZSI6MCwiRm9yZWdyb3VuZCI6eyIkaWQiOiI2MjUiLCJDb2xvciI6eyIkaWQiOiI2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yNyIsIlRvcCI6MC4wLCJMZWZ0IjowLjAsIlJpZ2h0IjowLjAsIkJvdHRvbSI6MC4wfSwiUGFkZGluZyI6eyIkaWQiOiI2MjgiLCJUb3AiOjAuMCwiTGVmdCI6MC4wLCJSaWdodCI6MC4wLCJCb3R0b20iOjAuMH0sIkJhY2tncm91bmQiOnsiJHJlZiI6IjEwNCJ9LCJJc1Zpc2libGUiOnRydWUsIldpZHRoIjowLjAsIkhlaWdodCI6MC4wLCJCb3JkZXJTdHlsZSI6eyIkaWQiOiI2MjkiLCJMaW5lQ29sb3IiOm51bGwsIkxpbmVXZWlnaHQiOjAuMCwiTGluZVR5cGUiOjAsIlBhcmVudFN0eWxlIjpudWxsfSwiUGFyZW50U3R5bGUiOm51bGx9LCJIb3Jpem9udGFsQ29ubmVjdG9yU3R5bGUiOnsiJGlkIjoiNjMwIiwiTGluZUNvbG9yIjp7IiRyZWYiOiIxMDYifSwiTGluZVdlaWdodCI6MS4wLCJMaW5lVHlwZSI6MCwiUGFyZW50U3R5bGUiOm51bGx9LCJWZXJ0aWNhbENvbm5lY3RvclN0eWxlIjp7IiRpZCI6IjYzMSIsIkxpbmVDb2xvciI6eyIkcmVmIjoiMTA5In0sIkxpbmVXZWlnaHQiOjAuMCwiTGluZVR5cGUiOjAsIlBhcmVudFN0eWxlIjpudWxsfSwiTWFyZ2luIjpudWxsLCJTdGFydERhdGVQb3NpdGlvbiI6MSwiRW5kRGF0ZVBvc2l0aW9uIjoxLCJEYXRlSXNWaXNpYmxlIjp0cnVlLCJUaXRsZVBvc2l0aW9uIjoyLCJEdXJhdGlvblBvc2l0aW9uIjo0LCJQZXJjZW50YWdlQ29tcGxldGVkUG9zaXRpb24iOjYsIlNwYWNpbmciOjIsIklzQmVsb3dUaW1lYmFuZCI6ZmFsc2UsIlBlcmNlbnRhZ2VDb21wbGV0ZVNoYXBlT3BhY2l0eSI6MzUsIlNoYXBlU3R5bGUiOnsiJGlkIjoiNjMyIiwiTWFyZ2luIjp7IiRpZCI6IjYzMyIsIlRvcCI6MC4wLCJMZWZ0Ijo0LjAsIlJpZ2h0Ijo0LjAsIkJvdHRvbSI6MC4wfSwiUGFkZGluZyI6eyIkaWQiOiI2MzQiLCJUb3AiOjAuMCwiTGVmdCI6MC4wLCJSaWdodCI6MC4wLCJCb3R0b20iOjAuMH0sIkJhY2tncm91bmQiOnsiJGlkIjoiNjM1IiwiQ29sb3IiOnsiJGlkIjoiNjM2IiwiQSI6MjU1LCJSIjoyMzcsIkciOjEyNSwiQiI6NDl9fSwiSXNWaXNpYmxlIjp0cnVlLCJXaWR0aCI6MC4wLCJIZWlnaHQiOjIyLjAsIkJvcmRlclN0eWxlIjp7IiRpZCI6IjYzNyIsIkxpbmVDb2xvciI6eyIkcmVmIjoiMTE3In0sIkxpbmVXZWlnaHQiOjAuMCwiTGluZVR5cGUiOjAsIlBhcmVudFN0eWxlIjpudWxsfSwiUGFyZW50U3R5bGUiOm51bGx9LCJUaXRsZVN0eWxlIjp7IiRpZCI6IjYzOCIsIkZvbnRTZXR0aW5ncyI6eyIkaWQiOiI2MzkiLCJGb250U2l6ZSI6MTEsIkZvbnROYW1lIjoiQ2FsaWJyaSIsIklzQm9sZCI6dHJ1ZSwiSXNJdGFsaWMiOmZhbHNlLCJJc1VuZGVybGluZWQiOmZhbHNlLCJQYXJlbnRTdHlsZSI6bnVsbH0sIkF1dG9TaXplIjowLCJGb3JlZ3JvdW5kIjp7IiRpZCI6IjY0MCIsIkNvbG9yIjp7IiRpZCI6IjY0M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2NDIiLCJUb3AiOjAuMCwiTGVmdCI6MC4wLCJSaWdodCI6MC4wLCJCb3R0b20iOjAuMH0sIlBhZGRpbmciOnsiJGlkIjoiNjQzIiwiVG9wIjowLjAsIkxlZnQiOjAuMCwiUmlnaHQiOjAuMCwiQm90dG9tIjowLjB9LCJCYWNrZ3JvdW5kIjp7IiRyZWYiOiIxMjUifSwiSXNWaXNpYmxlIjp0cnVlLCJXaWR0aCI6MC4wLCJIZWlnaHQiOjAuMCwiQm9yZGVyU3R5bGUiOnsiJGlkIjoiNjQ0IiwiTGluZUNvbG9yIjpudWxsLCJMaW5lV2VpZ2h0IjowLjAsIkxpbmVUeXBlIjowLCJQYXJlbnRTdHlsZSI6bnVsbH0sIlBhcmVudFN0eWxlIjpudWxsfSwiRGF0ZVN0eWxlIjp7IiRpZCI6IjY0NSIsIkZvbnRTZXR0aW5ncyI6eyIkaWQiOiI2NDYiLCJGb250U2l6ZSI6MTAsIkZvbnROYW1lIjoiQ2FsaWJyaSIsIklzQm9sZCI6ZmFsc2UsIklzSXRhbGljIjpmYWxzZSwiSXNVbmRlcmxpbmVkIjpmYWxzZSwiUGFyZW50U3R5bGUiOm51bGx9LCJBdXRvU2l6ZSI6MCwiRm9yZWdyb3VuZCI6eyIkaWQiOiI2NDciLCJDb2xvciI6eyIkaWQiOiI2ND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Q5IiwiVG9wIjowLjAsIkxlZnQiOjAuMCwiUmlnaHQiOjAuMCwiQm90dG9tIjowLjB9LCJQYWRkaW5nIjp7IiRpZCI6IjY1MCIsIlRvcCI6MC4wLCJMZWZ0IjowLjAsIlJpZ2h0IjowLjAsIkJvdHRvbSI6MC4wfSwiQmFja2dyb3VuZCI6eyIkcmVmIjoiMTMyIn0sIklzVmlzaWJsZSI6dHJ1ZSwiV2lkdGgiOjAuMCwiSGVpZ2h0IjowLjAsIkJvcmRlclN0eWxlIjp7IiRpZCI6IjY1MSIsIkxpbmVDb2xvciI6bnVsbCwiTGluZVdlaWdodCI6MC4wLCJMaW5lVHlwZSI6MCwiUGFyZW50U3R5bGUiOm51bGx9LCJQYXJlbnRTdHlsZSI6bnVsbH0sIkRhdGVGb3JtYXQiOnsiJGlkIjoiNjU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1MyIsIkZvcm1hdCI6MCwiSXNWaXNpYmxlIjpmYWxzZSwiTGFzdEtub3duVmlzaWJpbGl0eVN0YXRlIjpmYWxzZX0sIklzVmlzaWJsZSI6dHJ1ZSwiUGFyZW50U3R5bGUiOm51bGx9LCJJbmRleCI6MTEsIlNtYXJ0RHVyYXRpb25BY3RpdmF0ZWQiOmZhbHNlLCJEYXRlRm9ybWF0Ijp7IiRyZWYiOiI2NTIifSwiV2Vla051bWJlcmluZyI6eyIkaWQiOiI2NTQiLCJGb3JtYXQiOjAsIklzVmlzaWJsZSI6ZmFsc2UsIkxhc3RLbm93blZpc2liaWxpdHlTdGF0ZSI6ZmFsc2V9LCJJZCI6ImY3MDk1YTgzLWEzMzUtNDg2ZC05M2I4LWJhNTU4MDM2ZGNkYyIsIkltcG9ydElkIjpudWxsLCJUaXRsZSI6IlBoYXNlIElJSSBUcmlhbCIsIk5vdGUiOm51bGwsIkh5cGVybGluayI6eyIkaWQiOiI2NTUiLCJBZGRyZXNzIjoiIiwiU3ViQWRkcmVzcyI6IiJ9LCJJc0NoYW5nZWQiOmZhbHNlLCJJc05ldyI6ZmFsc2V9LHsiJGlkIjoiNjU2IiwiR3JvdXBOYW1lIjpudWxsLCJTdGFydERhdGUiOiIyMDE5LTExLTIwVDAwOjAwOjAwIiwiRW5kRGF0ZSI6IjIwMTktMTEtMjBUMjM6NTk6MDAiLCJQZXJjZW50YWdlQ29tcGxldGUiOm51bGwsIlN0eWxlIjp7IiRpZCI6IjY1NyIsIlNoYXBlIjo0LCJTaGFwZVRoaWNrbmVzcyI6MiwiRHVyYXRpb25Gb3JtYXQiOjUsIkluY2x1ZGVOb25Xb3JraW5nRGF5c0luRHVyYXRpb24iOmZhbHNlLCJQZXJjZW50YWdlQ29tcGxldGVTdHlsZSI6eyIkaWQiOiI2NTgiLCJGb250U2V0dGluZ3MiOnsiJGlkIjoiNjU5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Y2MCIsIlRvcCI6MC4wLCJMZWZ0IjowLjAsIlJpZ2h0IjowLjAsIkJvdHRvbSI6MC4wfSwiUGFkZGluZyI6eyIkaWQiOiI2NjEiLCJUb3AiOjAuMCwiTGVmdCI6MC4wLCJSaWdodCI6MC4wLCJCb3R0b20iOjAuMH0sIkJhY2tncm91bmQiOnsiJHJlZiI6Ijk3In0sIklzVmlzaWJsZSI6dHJ1ZSwiV2lkdGgiOjAuMCwiSGVpZ2h0IjowLjAsIkJvcmRlclN0eWxlIjp7IiRpZCI6IjY2MiIsIkxpbmVDb2xvciI6bnVsbCwiTGluZVdlaWdodCI6MC4wLCJMaW5lVHlwZSI6MCwiUGFyZW50U3R5bGUiOm51bGx9LCJQYXJlbnRTdHlsZSI6bnVsbH0sIkR1cmF0aW9uU3R5bGUiOnsiJGlkIjoiNjYzIiwiRm9udFNldHRpbmdzIjp7IiRpZCI6IjY2NCIsIkZvbnRTaXplIjoxMiwiRm9udE5hbWUiOiJDYWxpYnJpIiwiSXNCb2xkIjpmYWxzZSwiSXNJdGFsaWMiOmZhbHNlLCJJc1VuZGVybGluZWQiOmZhbHNlLCJQYXJlbnRTdHlsZSI6bnVsbH0sIkF1dG9TaXplIjowLCJGb3JlZ3JvdW5kIjp7IiRpZCI6IjY2NSIsIkNvbG9yIjp7IiRpZCI6IjY2Ni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cmVmIjoiMTA0In0sIklzVmlzaWJsZSI6dHJ1ZSwiV2lkdGgiOjAuMCwiSGVpZ2h0IjowLjAsIkJvcmRlclN0eWxlIjp7IiRpZCI6IjY2OSIsIkxpbmVDb2xvciI6bnVsbCwiTGluZVdlaWdodCI6MC4wLCJMaW5lVHlwZSI6MCwiUGFyZW50U3R5bGUiOm51bGx9LCJQYXJlbnRTdHlsZSI6bnVsbH0sIkhvcml6b250YWxDb25uZWN0b3JTdHlsZSI6eyIkaWQiOiI2NzAiLCJMaW5lQ29sb3IiOnsiJHJlZiI6IjEwNiJ9LCJMaW5lV2VpZ2h0IjoxLjAsIkxpbmVUeXBlIjowLCJQYXJlbnRTdHlsZSI6bnVsbH0sIlZlcnRpY2FsQ29ubmVjdG9yU3R5bGUiOnsiJGlkIjoiNjcx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IsIklzQmVsb3dUaW1lYmFuZCI6dHJ1ZSwiUGVyY2VudGFnZUNvbXBsZXRlU2hhcGVPcGFjaXR5IjozNSwiU2hhcGVTdHlsZSI6eyIkaWQiOiI2NzIiLCJNYXJnaW4iOnsiJGlkIjoiNjczIiwiVG9wIjowLjAsIkxlZnQiOjQuMCwiUmlnaHQiOjQuMCwiQm90dG9tIjowLjB9LCJQYWRkaW5nIjp7IiRpZCI6IjY3NCIsIlRvcCI6MC4wLCJMZWZ0IjowLjAsIlJpZ2h0IjowLjAsIkJvdHRvbSI6MC4wfSwiQmFja2dyb3VuZCI6eyIkaWQiOiI2NzUiLCJDb2xvciI6eyIkaWQiOiI2NzYiLCJBIjoyNTUsIlIiOjIzNywiRyI6MTI1LCJCIjo0OX19LCJJc1Zpc2libGUiOnRydWUsIldpZHRoIjowLjAsIkhlaWdodCI6MjIuMCwiQm9yZGVyU3R5bGUiOnsiJGlkIjoiNjc3IiwiTGluZUNvbG9yIjp7IiRyZWYiOiIxMTcifSwiTGluZVdlaWdodCI6MC4wLCJMaW5lVHlwZSI6MCwiUGFyZW50U3R5bGUiOm51bGx9LCJQYXJlbnRTdHlsZSI6bnVsbH0sIlRpdGxlU3R5bGUiOnsiJGlkIjoiNjc4IiwiRm9udFNldHRpbmdzIjp7IiRpZCI6IjY3OSIsIkZvbnRTaXplIjoxMSwiRm9udE5hbWUiOiJDYWxpYnJpIiwiSXNCb2xkIjp0cnVlLCJJc0l0YWxpYyI6ZmFsc2UsIklzVW5kZXJsaW5lZCI6ZmFsc2UsIlBhcmVudFN0eWxlIjpudWxsfSwiQXV0b1NpemUiOjAsIkZvcmVncm91bmQiOnsiJGlkIjoiNjgwIiwiQ29sb3IiOnsiJGlkIjoiNjgx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Y4MiIsIlRvcCI6MC4wLCJMZWZ0IjowLjAsIlJpZ2h0IjowLjAsIkJvdHRvbSI6MC4wfSwiUGFkZGluZyI6eyIkaWQiOiI2ODMiLCJUb3AiOjAuMCwiTGVmdCI6MC4wLCJSaWdodCI6MC4wLCJCb3R0b20iOjAuMH0sIkJhY2tncm91bmQiOnsiJHJlZiI6IjEyNSJ9LCJJc1Zpc2libGUiOnRydWUsIldpZHRoIjowLjAsIkhlaWdodCI6MC4wLCJCb3JkZXJTdHlsZSI6eyIkaWQiOiI2ODQiLCJMaW5lQ29sb3IiOm51bGwsIkxpbmVXZWlnaHQiOjAuMCwiTGluZVR5cGUiOjAsIlBhcmVudFN0eWxlIjpudWxsfSwiUGFyZW50U3R5bGUiOm51bGx9LCJEYXRlU3R5bGUiOnsiJGlkIjoiNjg1IiwiRm9udFNldHRpbmdzIjp7IiRpZCI6IjY4NiIsIkZvbnRTaXplIjoxMCwiRm9udE5hbWUiOiJDYWxpYnJpIiwiSXNCb2xkIjpmYWxzZSwiSXNJdGFsaWMiOmZhbHNlLCJJc1VuZGVybGluZWQiOmZhbHNlLCJQYXJlbnRTdHlsZSI6bnVsbH0sIkF1dG9TaXplIjowLCJGb3JlZ3JvdW5kIjp7IiRpZCI6IjY4NyIsIkNvbG9yIjp7IiRpZCI6IjY4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ODkiLCJUb3AiOjAuMCwiTGVmdCI6MC4wLCJSaWdodCI6MC4wLCJCb3R0b20iOjAuMH0sIlBhZGRpbmciOnsiJGlkIjoiNjkwIiwiVG9wIjowLjAsIkxlZnQiOjAuMCwiUmlnaHQiOjAuMCwiQm90dG9tIjowLjB9LCJCYWNrZ3JvdW5kIjp7IiRyZWYiOiIxMzIifSwiSXNWaXNpYmxlIjp0cnVlLCJXaWR0aCI6MC4wLCJIZWlnaHQiOjAuMCwiQm9yZGVyU3R5bGUiOnsiJGlkIjoiNjkxIiwiTGluZUNvbG9yIjpudWxsLCJMaW5lV2VpZ2h0IjowLjAsIkxpbmVUeXBlIjowLCJQYXJlbnRTdHlsZSI6bnVsbH0sIlBhcmVudFN0eWxlIjpudWxsfSwiRGF0ZUZvcm1hdCI6eyIkaWQiOiI2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kzIiwiRm9ybWF0IjowLCJJc1Zpc2libGUiOmZhbHNlLCJMYXN0S25vd25WaXNpYmlsaXR5U3RhdGUiOmZhbHNlfSwiSXNWaXNpYmxlIjp0cnVlLCJQYXJlbnRTdHlsZSI6bnVsbH0sIkluZGV4IjoxMCwiU21hcnREdXJhdGlvbkFjdGl2YXRlZCI6ZmFsc2UsIkRhdGVGb3JtYXQiOnsiJHJlZiI6IjY5MiJ9LCJXZWVrTnVtYmVyaW5nIjp7IiRpZCI6IjY5NCIsIkZvcm1hdCI6MCwiSXNWaXNpYmxlIjpmYWxzZSwiTGFzdEtub3duVmlzaWJpbGl0eVN0YXRlIjpmYWxzZX0sIklkIjoiZDJmZjY1MTAtYmEzOS00NzBjLWJlODItYjU3ODRhNTZlYTI2IiwiSW1wb3J0SWQiOm51bGwsIlRpdGxlIjpudWxsLCJOb3RlIjpudWxsLCJIeXBlcmxpbmsiOnsiJGlkIjoiNjk1IiwiQWRkcmVzcyI6IiIsIlN1YkFkZHJlc3MiOiIifSwiSXNDaGFuZ2VkIjpmYWxzZSwiSXNOZXciOmZhbHNlfV0sIlN3aW1sYW5lcyI6W10sIk1zUHJvamVjdEl0ZW1zVHJlZSI6bnVsbCwiTWV0YWRhdGEiOnsiJGlkIjoiNjk2IiwiUmVjZW50Q29sb3JzQ29sbGVjdGlvbiI6IltcIiNGRjcwQUQ0N1wiLFwiI0ZGNUI5QkQ1XCIsXCIjRkZGRkMwMDBcIixcIiNGRjAwMDAwMFwiLFwiI0ZGRUQ3RDMxXCIsXCIjRkZGOTVGREFcIixcIiNGRjQ0NzJDNF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J9LCJTZXR0aW5ncyI6eyIkaWQiOiI2OTciLCJJbXBhT3B0aW9ucyI6eyIkaWQiOiI2OT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2OTkiLCJVc2VUaW1lIjpmYWxzZSwiV29ya0RheVN0YXJ0IjoiMDA6MDA6MDAiLCJXb3JrRGF5RW5kIjoiMjM6NTk6MDAifSwiTGFzdFVzZWRUZW1wbGF0ZUlkIjoiODA1NjI2Y2ItZGJhNy00MWY2LWIwNmEtYzQ1NTA1NjA2MTZm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SHAPEPADDINGTOP" val="3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1-30T23:59:00.0000000"/>
  <p:tag name="OTLTIMEBANDWORKINGDAYS" val="Standard"/>
  <p:tag name="OTLTIMEBANDELAPSEDTIMEEXTENSION" val="Tru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ectangleTimebandPhases"/>
  <p:tag name="OTLTIMEBANDSHAPEHEIGHT" val="3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ELAPSEDSTYLE" val="Thi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TODAYPOSITION" val="Aut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1T00:00:00.0000000Z"/>
  <p:tag name="OTLENDDATE" val="2020-10-31T23:59:00.0000000Z"/>
  <p:tag name="OTLDURATIONFORMAT" val="mons"/>
  <p:tag name="OTLSPACING" val="2"/>
  <p:tag name="OTLSHAPETHICKNESSTYPE" val="Thick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11-01T00:00:00.0000000Z"/>
  <p:tag name="OTLENDDATE" val="2021-09-30T23:59:00.0000000Z"/>
  <p:tag name="OTLDURATIONFORMAT" val="mons"/>
  <p:tag name="OTLSPACING" val="2"/>
  <p:tag name="OTLSHAPETHICKNESSTYPE" val="Thick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31T00:00:00.0000000Z"/>
  <p:tag name="OTLENDDATE" val="2021-11-30T23:59:00.0000000Z"/>
  <p:tag name="OTLDURATIONFORMAT" val="mons"/>
  <p:tag name="OTLSPACING" val="2"/>
  <p:tag name="OTLSHAPETHICKNESSTYPE" val="Thick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 "/>
  <p:tag name="OTLDATE" val="2020-10-15T23:59:00.0000000Z"/>
  <p:tag name="OTLPOSITIONONTASK" val="Center"/>
  <p:tag name="OTLRELATEDTASKID" val="00000000-0000-0000-0000-000000000000"/>
  <p:tag name="OTLWEEKNUMBERINGFORMAT" val="WNFormat1"/>
  <p:tag name="OTLWEEKNUMBERINGISVISIBL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ly for Drug Approval"/>
  <p:tag name="OTLDATE" val="2021-05-3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"/>
  <p:tag name="OTLDATE" val="2021-09-3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stimated Drug Approval Date"/>
  <p:tag name="OTLDATE" val="2021-11-3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Recruited"/>
  <p:tag name="OTLDATE" val="2020-01-15T23:59:00.0000000Z"/>
  <p:tag name="OTLPOSITIONONTASK" val="Above"/>
  <p:tag name="OTLRELATEDTASKID" val="a82269eb-335f-4826-b627-d4afce417f01"/>
  <p:tag name="OTLWEEKNUMBERINGFORMAT" val="WNFormat1"/>
  <p:tag name="OTLWEEKNUMBERINGISVISIBL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Enrolled"/>
  <p:tag name="OTLDATE" val="2020-03-01T23:59:00.0000000Z"/>
  <p:tag name="OTLPOSITIONONTASK" val="Above"/>
  <p:tag name="OTLRELATEDTASKID" val="a82269eb-335f-4826-b627-d4afce417f01"/>
  <p:tag name="OTLWEEKNUMBERINGFORMAT" val="WNFormat1"/>
  <p:tag name="OTLWEEKNUMBERINGISVISIBL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Kick-off"/>
  <p:tag name="OTLDATE" val="2020-04-01T23:59:00.0000000Z"/>
  <p:tag name="OTLPOSITIONONTASK" val="Above"/>
  <p:tag name="OTLRELATEDTASKID" val="a82269eb-335f-4826-b627-d4afce417f01"/>
  <p:tag name="OTLWEEKNUMBERINGFORMAT" val="WNFormat1"/>
  <p:tag name="OTLWEEKNUMBERINGISVISIBL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Recruited"/>
  <p:tag name="OTLDATE" val="2020-11-15T23:59:00.0000000Z"/>
  <p:tag name="OTLPOSITIONONTASK" val="Above"/>
  <p:tag name="OTLRELATEDTASKID" val="df4d89a3-d35b-45f7-b90e-f9ae229234f2"/>
  <p:tag name="OTLWEEKNUMBERINGFORMAT" val="WNFormat1"/>
  <p:tag name="OTLWEEKNUMBERINGISVISIBLE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Enrolled"/>
  <p:tag name="OTLDATE" val="2020-12-15T23:59:00.0000000Z"/>
  <p:tag name="OTLPOSITIONONTASK" val="Above"/>
  <p:tag name="OTLRELATEDTASKID" val="df4d89a3-d35b-45f7-b90e-f9ae229234f2"/>
  <p:tag name="OTLWEEKNUMBERINGFORMAT" val="WNFormat1"/>
  <p:tag name="OTLWEEKNUMBERINGISVISIBL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Kick-off"/>
  <p:tag name="OTLDATE" val="2021-03-15T23:59:00.0000000Z"/>
  <p:tag name="OTLPOSITIONONTASK" val="Above"/>
  <p:tag name="OTLRELATEDTASKID" val="df4d89a3-d35b-45f7-b90e-f9ae229234f2"/>
  <p:tag name="OTLWEEKNUMBERINGFORMAT" val="WNFormat1"/>
  <p:tag name="OTLWEEKNUMBERINGISVISIBL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4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</vt:lpstr>
      <vt:lpstr>Office Theme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2020-04-17T18:37:17Z</dcterms:created>
  <dcterms:modified xsi:type="dcterms:W3CDTF">2021-06-25T06:47:46Z</dcterms:modified>
</cp:coreProperties>
</file>