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BA3338"/>
    <a:srgbClr val="FFF6EB"/>
    <a:srgbClr val="433D41"/>
    <a:srgbClr val="4E4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93B1E-47BE-4BB8-94B3-1EEC179AB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BBB324-B453-4ED2-863C-F5CCAEB40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58DA3-C720-4656-B075-501BE80CF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F47B-F9BC-42F0-90FA-B14E7D6A92DC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01834-E329-40AF-8898-42D3CB7A6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11D8B-9440-4296-9440-F75F4D78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A8BFD-AA35-4F74-81B1-AC2872E27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505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74EBE-56F1-4882-ABE7-801FF5BE8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8AA419-7340-47AA-8295-A8703FC372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C34E7-5259-4079-A7C6-35EB522AF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F47B-F9BC-42F0-90FA-B14E7D6A92DC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EEFEF-AA23-449C-8EDB-44C94D825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CFA64-1D8A-4783-B6D2-0E46BB494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A8BFD-AA35-4F74-81B1-AC2872E27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474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373D6F-3CFF-44F1-9785-7079E9217D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15432-B2F7-4BE5-B604-AFFBC2DBB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3920B-94B7-4008-8F25-2C5DBA1EB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F47B-F9BC-42F0-90FA-B14E7D6A92DC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70505-5A23-4FD4-B2B0-5409D19DB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33467-B8DA-4C8B-BB99-1EC746680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A8BFD-AA35-4F74-81B1-AC2872E27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574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7E0FA-8478-4C4F-8A9C-BA83ECF71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69A7C-ACF9-4D3A-A076-A08882A34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C64C7-A44F-4371-AEDA-A2CF9382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F47B-F9BC-42F0-90FA-B14E7D6A92DC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094D9-114F-4670-98D9-11EF4DF99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C4A93-63E0-4C95-9A85-6395E9CEF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A8BFD-AA35-4F74-81B1-AC2872E27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233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FB858-7993-4232-868C-8E1705EF5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D244B-7F3A-46C0-B938-A694924BA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7D297-B628-466F-AA52-CD929ADCC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F47B-F9BC-42F0-90FA-B14E7D6A92DC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FD852-423D-4DA2-AA6B-234F67EFC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226F0-B468-4985-9D4D-8FA7ACFDB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A8BFD-AA35-4F74-81B1-AC2872E27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051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ACDCC-274B-4272-80E6-245C90019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EAF72-7F1F-48B8-A33D-76E2BC043F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82D17F-9871-47B7-A3DE-AA6EAF009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AD945-39F5-4A46-8258-383B5F22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F47B-F9BC-42F0-90FA-B14E7D6A92DC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AC9E5-A918-46CA-85EA-ACD7919FE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18E71-2BA4-4167-98E8-6AC8476F4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A8BFD-AA35-4F74-81B1-AC2872E27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69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53500-A6B7-49FA-8181-331FBB3CF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8903E4-D3A1-4632-9A72-785F8EFB0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72FC79-63CF-4539-BC0C-788BE9710A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A7A525-CAF5-4C02-93DC-D219874EC3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DA36A9-2358-4466-85B1-057F756432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CBDE9-1063-44B6-BB49-93D419D11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F47B-F9BC-42F0-90FA-B14E7D6A92DC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71EF18-FA1D-45F6-B23E-76C798635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9D4DB7-F939-4C0B-8B68-F7AD4C13E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A8BFD-AA35-4F74-81B1-AC2872E27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909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395FE-C163-4F28-B283-2ABD44AD9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238753-80FD-4C69-AA2E-274EBF63A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F47B-F9BC-42F0-90FA-B14E7D6A92DC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D064EA-466E-4924-B5B3-A21CC5327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0D14AF-0AFA-41FD-B91F-63073CCBF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A8BFD-AA35-4F74-81B1-AC2872E27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90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D6662-6E8B-40B7-B105-428CF1CE6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F47B-F9BC-42F0-90FA-B14E7D6A92DC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64D22F-A5F0-4771-8153-6C45D009C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4A899-1934-43AA-B83E-9B506686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A8BFD-AA35-4F74-81B1-AC2872E27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912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3F115-E0E0-4ED4-BBD9-4116E7BFA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972EE-54CB-4BD8-9864-D7BC32155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C920CB-373A-4313-A0F7-3F0EBD970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537F7-9DC8-465A-854D-1F11FFD6E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F47B-F9BC-42F0-90FA-B14E7D6A92DC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97C9F8-6BA2-433A-BD11-3BF3C5B1F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01234F-3F65-4458-A077-1E424C27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A8BFD-AA35-4F74-81B1-AC2872E27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73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FEAFC-323B-4465-B162-E17156116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70CEFC-7F12-4E1E-A424-286EFCD2C6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5B5525-C160-4362-BF82-A733C8A40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576C88-C768-4228-BE3F-64726ED5F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F47B-F9BC-42F0-90FA-B14E7D6A92DC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D5A87D-74B0-4306-9FF7-0369D908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12709B-0D97-40A4-8083-AAC817BF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A8BFD-AA35-4F74-81B1-AC2872E27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969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2000"/>
            <a:lum/>
          </a:blip>
          <a:srcRect/>
          <a:stretch>
            <a:fillRect t="-12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CFEC07-726C-4653-8B23-1B8155729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084F8-E42C-46E8-BE37-6E8875ADB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7BC8B-FF09-4C1D-953E-8446CE7C60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4F47B-F9BC-42F0-90FA-B14E7D6A92DC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3F8C9-4D37-4D7B-8A28-65917ADA8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C86C3-0E48-4F2F-A7D5-CED5499B2A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A8BFD-AA35-4F74-81B1-AC2872E27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27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image" Target="../media/image1.jpg"/><Relationship Id="rId89" Type="http://schemas.openxmlformats.org/officeDocument/2006/relationships/image" Target="../media/image6.png"/><Relationship Id="rId16" Type="http://schemas.openxmlformats.org/officeDocument/2006/relationships/tags" Target="../tags/tag16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5" Type="http://schemas.openxmlformats.org/officeDocument/2006/relationships/tags" Target="../tags/tag5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image" Target="../media/image2.jpeg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slideLayout" Target="../slideLayouts/slideLayout7.xml"/><Relationship Id="rId88" Type="http://schemas.openxmlformats.org/officeDocument/2006/relationships/image" Target="../media/image5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image" Target="../media/image3.jpe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image" Target="../media/image4.jpeg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4">
            <a:alphaModFix amt="82000"/>
            <a:lum/>
          </a:blip>
          <a:srcRect/>
          <a:stretch>
            <a:fillRect t="-12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Picture 2" descr="Sailing ship silhouette. Retro transport icon. Travel cruise design">
            <a:extLst>
              <a:ext uri="{FF2B5EF4-FFF2-40B4-BE49-F238E27FC236}">
                <a16:creationId xmlns:a16="http://schemas.microsoft.com/office/drawing/2014/main" id="{F07321DA-BB84-4EB3-AAEE-116F9093FC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11704" y="3720898"/>
            <a:ext cx="290611" cy="283464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1" name="TextBox 320">
            <a:extLst>
              <a:ext uri="{FF2B5EF4-FFF2-40B4-BE49-F238E27FC236}">
                <a16:creationId xmlns:a16="http://schemas.microsoft.com/office/drawing/2014/main" id="{4E8CB403-BFBE-4C62-A2DA-1D9744B3B970}"/>
              </a:ext>
            </a:extLst>
          </p:cNvPr>
          <p:cNvSpPr txBox="1"/>
          <p:nvPr/>
        </p:nvSpPr>
        <p:spPr>
          <a:xfrm>
            <a:off x="387728" y="351600"/>
            <a:ext cx="1381967" cy="33855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BA333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Made With</a:t>
            </a:r>
            <a:endParaRPr lang="en-GB" sz="1600" dirty="0">
              <a:solidFill>
                <a:srgbClr val="BA333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40" name="OTLSHAPE_M_943fccd40ce64752ad18ab5062f125f7_Connector1">
            <a:extLst>
              <a:ext uri="{FF2B5EF4-FFF2-40B4-BE49-F238E27FC236}">
                <a16:creationId xmlns:a16="http://schemas.microsoft.com/office/drawing/2014/main" id="{0DC5DAA9-D665-40CC-9A38-781046BF539F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5881027" y="3023091"/>
            <a:ext cx="0" cy="799609"/>
          </a:xfrm>
          <a:prstGeom prst="line">
            <a:avLst/>
          </a:prstGeom>
          <a:ln w="57150" cap="flat" cmpd="sng" algn="ctr">
            <a:solidFill>
              <a:srgbClr val="B20E1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OTLSHAPE_M_08ab7899f1594711958282afa1bf8bcf_Connector1">
            <a:extLst>
              <a:ext uri="{FF2B5EF4-FFF2-40B4-BE49-F238E27FC236}">
                <a16:creationId xmlns:a16="http://schemas.microsoft.com/office/drawing/2014/main" id="{8968C568-8A7E-4B1E-A553-241214CED3B9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6768579" y="1797484"/>
            <a:ext cx="0" cy="571430"/>
          </a:xfrm>
          <a:prstGeom prst="line">
            <a:avLst/>
          </a:prstGeom>
          <a:ln w="57150" cap="flat" cmpd="sng" algn="ctr">
            <a:solidFill>
              <a:srgbClr val="B20E1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OTLSHAPE_M_cb2bee451068456aacced1462aacb854_Connector1">
            <a:extLst>
              <a:ext uri="{FF2B5EF4-FFF2-40B4-BE49-F238E27FC236}">
                <a16:creationId xmlns:a16="http://schemas.microsoft.com/office/drawing/2014/main" id="{6CE48BC4-E742-4595-91CC-FD5910FE1998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8187984" y="4254501"/>
            <a:ext cx="0" cy="708887"/>
          </a:xfrm>
          <a:prstGeom prst="line">
            <a:avLst/>
          </a:prstGeom>
          <a:ln w="57150" cap="flat" cmpd="sng" algn="ctr">
            <a:solidFill>
              <a:srgbClr val="B20E1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OTLSHAPE_M_c3bd9194c01747c29bc2018c25203b4c_Connector1">
            <a:extLst>
              <a:ext uri="{FF2B5EF4-FFF2-40B4-BE49-F238E27FC236}">
                <a16:creationId xmlns:a16="http://schemas.microsoft.com/office/drawing/2014/main" id="{B2507A41-AE02-417F-A645-BCB19E2316B8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8366077" y="2699827"/>
            <a:ext cx="0" cy="1122873"/>
          </a:xfrm>
          <a:prstGeom prst="line">
            <a:avLst/>
          </a:prstGeom>
          <a:ln w="57150" cap="flat" cmpd="sng" algn="ctr">
            <a:solidFill>
              <a:srgbClr val="B20E1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OTLSHAPE_M_e741c1af5767436aaa247976b17e66a0_Connector2">
            <a:extLst>
              <a:ext uri="{FF2B5EF4-FFF2-40B4-BE49-F238E27FC236}">
                <a16:creationId xmlns:a16="http://schemas.microsoft.com/office/drawing/2014/main" id="{D4CA2F2D-BCA1-42F0-B75F-52825182F803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8009892" y="2451034"/>
            <a:ext cx="0" cy="1371666"/>
          </a:xfrm>
          <a:prstGeom prst="line">
            <a:avLst/>
          </a:prstGeom>
          <a:ln w="57150" cap="flat" cmpd="sng" algn="ctr">
            <a:solidFill>
              <a:srgbClr val="B20E1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OTLSHAPE_M_689a4f5474a1409a869f9e405a431a08_Connector1">
            <a:extLst>
              <a:ext uri="{FF2B5EF4-FFF2-40B4-BE49-F238E27FC236}">
                <a16:creationId xmlns:a16="http://schemas.microsoft.com/office/drawing/2014/main" id="{40C456B0-E188-4139-BB49-7EA35D6A85F2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3397917" y="2496670"/>
            <a:ext cx="0" cy="1326031"/>
          </a:xfrm>
          <a:prstGeom prst="line">
            <a:avLst/>
          </a:prstGeom>
          <a:ln w="57150" cap="flat" cmpd="sng" algn="ctr">
            <a:solidFill>
              <a:srgbClr val="B20E1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OTLSHAPE_M_f5f540ff2ee3471082d1f0254d755883_Connector1">
            <a:extLst>
              <a:ext uri="{FF2B5EF4-FFF2-40B4-BE49-F238E27FC236}">
                <a16:creationId xmlns:a16="http://schemas.microsoft.com/office/drawing/2014/main" id="{F5FCFFF4-F194-441B-99C2-3D405F957879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9252659" y="4254501"/>
            <a:ext cx="0" cy="460094"/>
          </a:xfrm>
          <a:prstGeom prst="line">
            <a:avLst/>
          </a:prstGeom>
          <a:ln w="57150" cap="flat" cmpd="sng" algn="ctr">
            <a:solidFill>
              <a:srgbClr val="B20E1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OTLSHAPE_M_cb2bee451068456aacced1462aacb854_Connector2">
            <a:extLst>
              <a:ext uri="{FF2B5EF4-FFF2-40B4-BE49-F238E27FC236}">
                <a16:creationId xmlns:a16="http://schemas.microsoft.com/office/drawing/2014/main" id="{2A6A1103-25C5-48B6-9208-02BB5D8799D1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>
            <a:off x="8187984" y="5368772"/>
            <a:ext cx="0" cy="413893"/>
          </a:xfrm>
          <a:prstGeom prst="line">
            <a:avLst/>
          </a:prstGeom>
          <a:ln w="57150" cap="flat" cmpd="sng" algn="ctr">
            <a:solidFill>
              <a:srgbClr val="B20E1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OTLSHAPE_M_e741c1af5767436aaa247976b17e66a0_Connector1">
            <a:extLst>
              <a:ext uri="{FF2B5EF4-FFF2-40B4-BE49-F238E27FC236}">
                <a16:creationId xmlns:a16="http://schemas.microsoft.com/office/drawing/2014/main" id="{C7C6EC27-C086-4D3A-BCE5-FE49C0FD078F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8009892" y="952521"/>
            <a:ext cx="0" cy="890437"/>
          </a:xfrm>
          <a:prstGeom prst="line">
            <a:avLst/>
          </a:prstGeom>
          <a:ln w="57150" cap="flat" cmpd="sng" algn="ctr">
            <a:solidFill>
              <a:srgbClr val="B20E1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OTLSHAPE_M_eddefe84a610411686c3b490a610583e_Connector1">
            <a:extLst>
              <a:ext uri="{FF2B5EF4-FFF2-40B4-BE49-F238E27FC236}">
                <a16:creationId xmlns:a16="http://schemas.microsoft.com/office/drawing/2014/main" id="{3C3E0228-7D2C-4C58-8F2D-C2DEAC7BE1C5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>
            <a:off x="4993959" y="1110456"/>
            <a:ext cx="0" cy="1258458"/>
          </a:xfrm>
          <a:prstGeom prst="line">
            <a:avLst/>
          </a:prstGeom>
          <a:ln w="57150" cap="flat" cmpd="sng" algn="ctr">
            <a:solidFill>
              <a:srgbClr val="B20E1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OTLSHAPE_M_eddefe84a610411686c3b490a610583e_Connector2">
            <a:extLst>
              <a:ext uri="{FF2B5EF4-FFF2-40B4-BE49-F238E27FC236}">
                <a16:creationId xmlns:a16="http://schemas.microsoft.com/office/drawing/2014/main" id="{A4577C86-2623-4678-B82F-FDBEA4B07223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4993959" y="2774298"/>
            <a:ext cx="0" cy="1048402"/>
          </a:xfrm>
          <a:prstGeom prst="line">
            <a:avLst/>
          </a:prstGeom>
          <a:ln w="57150" cap="flat" cmpd="sng" algn="ctr">
            <a:solidFill>
              <a:srgbClr val="B20E1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OTLSHAPE_M_4952c5d59e584f1f8da6d206c3fb183b_Connector1">
            <a:extLst>
              <a:ext uri="{FF2B5EF4-FFF2-40B4-BE49-F238E27FC236}">
                <a16:creationId xmlns:a16="http://schemas.microsoft.com/office/drawing/2014/main" id="{C2480B75-EB3C-4C55-9202-E47F9C1E8D60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10670608" y="1316260"/>
            <a:ext cx="0" cy="1173260"/>
          </a:xfrm>
          <a:prstGeom prst="line">
            <a:avLst/>
          </a:prstGeom>
          <a:ln w="57150" cap="flat" cmpd="sng" algn="ctr">
            <a:solidFill>
              <a:srgbClr val="B20E1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OTLSHAPE_M_ffe6552abb444aefbc040d505c768902_Connector1">
            <a:extLst>
              <a:ext uri="{FF2B5EF4-FFF2-40B4-BE49-F238E27FC236}">
                <a16:creationId xmlns:a16="http://schemas.microsoft.com/office/drawing/2014/main" id="{29E79CD7-570D-4453-97C1-6851ABF7E147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915778" y="2350367"/>
            <a:ext cx="0" cy="1472333"/>
          </a:xfrm>
          <a:prstGeom prst="line">
            <a:avLst/>
          </a:prstGeom>
          <a:ln w="57150" cap="flat" cmpd="sng" algn="ctr">
            <a:solidFill>
              <a:srgbClr val="B20E1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OTLSHAPE_M_08ab7899f1594711958282afa1bf8bcf_Connector2">
            <a:extLst>
              <a:ext uri="{FF2B5EF4-FFF2-40B4-BE49-F238E27FC236}">
                <a16:creationId xmlns:a16="http://schemas.microsoft.com/office/drawing/2014/main" id="{09242128-B088-44B5-9DF5-5E0B46B1D1B1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>
            <a:off x="6768579" y="2774298"/>
            <a:ext cx="0" cy="1048402"/>
          </a:xfrm>
          <a:prstGeom prst="line">
            <a:avLst/>
          </a:prstGeom>
          <a:ln w="57150" cap="flat" cmpd="sng" algn="ctr">
            <a:solidFill>
              <a:srgbClr val="B20E1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OTLSHAPE_M_ac0d3c96398b4408a484a5251d846170_Connector1">
            <a:extLst>
              <a:ext uri="{FF2B5EF4-FFF2-40B4-BE49-F238E27FC236}">
                <a16:creationId xmlns:a16="http://schemas.microsoft.com/office/drawing/2014/main" id="{6B9D63E6-E24B-42DE-B1B0-EC918CC627BD}"/>
              </a:ext>
            </a:extLst>
          </p:cNvPr>
          <p:cNvCxnSpPr/>
          <p:nvPr>
            <p:custDataLst>
              <p:tags r:id="rId16"/>
            </p:custDataLst>
          </p:nvPr>
        </p:nvCxnSpPr>
        <p:spPr>
          <a:xfrm>
            <a:off x="6059119" y="4254501"/>
            <a:ext cx="0" cy="986821"/>
          </a:xfrm>
          <a:prstGeom prst="line">
            <a:avLst/>
          </a:prstGeom>
          <a:ln w="57150" cap="flat" cmpd="sng" algn="ctr">
            <a:solidFill>
              <a:srgbClr val="B20E1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OTLSHAPE_M_9e337bb5be884c3d857c62a5c907ec79_Connector1">
            <a:extLst>
              <a:ext uri="{FF2B5EF4-FFF2-40B4-BE49-F238E27FC236}">
                <a16:creationId xmlns:a16="http://schemas.microsoft.com/office/drawing/2014/main" id="{0B3315D0-2930-43D7-834F-EA40F194502B}"/>
              </a:ext>
            </a:extLst>
          </p:cNvPr>
          <p:cNvCxnSpPr/>
          <p:nvPr>
            <p:custDataLst>
              <p:tags r:id="rId17"/>
            </p:custDataLst>
          </p:nvPr>
        </p:nvCxnSpPr>
        <p:spPr>
          <a:xfrm>
            <a:off x="6946187" y="4254501"/>
            <a:ext cx="0" cy="342269"/>
          </a:xfrm>
          <a:prstGeom prst="line">
            <a:avLst/>
          </a:prstGeom>
          <a:ln w="57150" cap="flat" cmpd="sng" algn="ctr">
            <a:solidFill>
              <a:srgbClr val="B20E1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OTLSHAPE_M_4952c5d59e584f1f8da6d206c3fb183b_Connector2">
            <a:extLst>
              <a:ext uri="{FF2B5EF4-FFF2-40B4-BE49-F238E27FC236}">
                <a16:creationId xmlns:a16="http://schemas.microsoft.com/office/drawing/2014/main" id="{1532F95C-D490-455C-A644-2CDC015EAB05}"/>
              </a:ext>
            </a:extLst>
          </p:cNvPr>
          <p:cNvCxnSpPr/>
          <p:nvPr>
            <p:custDataLst>
              <p:tags r:id="rId18"/>
            </p:custDataLst>
          </p:nvPr>
        </p:nvCxnSpPr>
        <p:spPr>
          <a:xfrm>
            <a:off x="10670608" y="3097595"/>
            <a:ext cx="0" cy="725104"/>
          </a:xfrm>
          <a:prstGeom prst="line">
            <a:avLst/>
          </a:prstGeom>
          <a:ln w="57150" cap="flat" cmpd="sng" algn="ctr">
            <a:solidFill>
              <a:srgbClr val="B20E1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OTLSHAPE_M_227c87351d70476d95509886cf3264f6_Connector1">
            <a:extLst>
              <a:ext uri="{FF2B5EF4-FFF2-40B4-BE49-F238E27FC236}">
                <a16:creationId xmlns:a16="http://schemas.microsoft.com/office/drawing/2014/main" id="{49F75F3A-CEEC-460C-ADD9-41754364F760}"/>
              </a:ext>
            </a:extLst>
          </p:cNvPr>
          <p:cNvCxnSpPr/>
          <p:nvPr>
            <p:custDataLst>
              <p:tags r:id="rId19"/>
            </p:custDataLst>
          </p:nvPr>
        </p:nvCxnSpPr>
        <p:spPr>
          <a:xfrm>
            <a:off x="9962119" y="3346389"/>
            <a:ext cx="0" cy="476311"/>
          </a:xfrm>
          <a:prstGeom prst="line">
            <a:avLst/>
          </a:prstGeom>
          <a:ln w="57150" cap="flat" cmpd="sng" algn="ctr">
            <a:solidFill>
              <a:srgbClr val="B20E1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TLSHAPE_TB_00000000000000000000000000000000_ScaleContainer">
            <a:extLst>
              <a:ext uri="{FF2B5EF4-FFF2-40B4-BE49-F238E27FC236}">
                <a16:creationId xmlns:a16="http://schemas.microsoft.com/office/drawing/2014/main" id="{02936E46-2050-47B3-859A-8CEB4BFCEFAA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778933" y="3848100"/>
            <a:ext cx="10642600" cy="381000"/>
          </a:xfrm>
          <a:prstGeom prst="rect">
            <a:avLst/>
          </a:prstGeom>
          <a:gradFill flip="none" rotWithShape="1">
            <a:gsLst>
              <a:gs pos="0">
                <a:srgbClr val="AE2C31"/>
              </a:gs>
              <a:gs pos="100000">
                <a:srgbClr val="AE2C31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2700" dist="63500" dir="5400000" algn="ctr" rotWithShape="0">
                    <a:srgbClr val="000000">
                      <a:alpha val="45000"/>
                    </a:srgbClr>
                  </a:outerShdw>
                  <a:reflection blurRad="6350" stA="50000" endA="300" endPos="55500" dist="50800" dir="5400000" sy="-100000" algn="bl" rotWithShape="0"/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TLSHAPE_TB_00000000000000000000000000000000_TimescaleInterval1">
            <a:extLst>
              <a:ext uri="{FF2B5EF4-FFF2-40B4-BE49-F238E27FC236}">
                <a16:creationId xmlns:a16="http://schemas.microsoft.com/office/drawing/2014/main" id="{5C17C8DC-010E-403F-B7F5-A6A320415B58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842433" y="3968834"/>
            <a:ext cx="230832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900" dirty="0">
                <a:solidFill>
                  <a:schemeClr val="lt1"/>
                </a:solidFill>
                <a:latin typeface="Calibri" panose="020F0502020204030204" pitchFamily="34" charset="0"/>
              </a:rPr>
              <a:t>1451</a:t>
            </a:r>
          </a:p>
        </p:txBody>
      </p:sp>
      <p:sp>
        <p:nvSpPr>
          <p:cNvPr id="10" name="OTLSHAPE_TB_00000000000000000000000000000000_TimescaleInterval2">
            <a:extLst>
              <a:ext uri="{FF2B5EF4-FFF2-40B4-BE49-F238E27FC236}">
                <a16:creationId xmlns:a16="http://schemas.microsoft.com/office/drawing/2014/main" id="{EA1CB77D-AD13-4F60-B09D-297101E123B2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1728530" y="3968834"/>
            <a:ext cx="230832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900" dirty="0">
                <a:solidFill>
                  <a:schemeClr val="lt1"/>
                </a:solidFill>
                <a:latin typeface="Calibri" panose="020F0502020204030204" pitchFamily="34" charset="0"/>
              </a:rPr>
              <a:t>1456</a:t>
            </a:r>
          </a:p>
        </p:txBody>
      </p:sp>
      <p:sp>
        <p:nvSpPr>
          <p:cNvPr id="12" name="OTLSHAPE_TB_00000000000000000000000000000000_TimescaleInterval3">
            <a:extLst>
              <a:ext uri="{FF2B5EF4-FFF2-40B4-BE49-F238E27FC236}">
                <a16:creationId xmlns:a16="http://schemas.microsoft.com/office/drawing/2014/main" id="{614A021F-4CAC-4822-A839-C14A97EEBC17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2615112" y="3968834"/>
            <a:ext cx="230832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900">
                <a:solidFill>
                  <a:schemeClr val="lt1"/>
                </a:solidFill>
                <a:latin typeface="Calibri" panose="020F0502020204030204" pitchFamily="34" charset="0"/>
              </a:rPr>
              <a:t>1461</a:t>
            </a:r>
          </a:p>
        </p:txBody>
      </p:sp>
      <p:sp>
        <p:nvSpPr>
          <p:cNvPr id="14" name="OTLSHAPE_TB_00000000000000000000000000000000_TimescaleInterval4">
            <a:extLst>
              <a:ext uri="{FF2B5EF4-FFF2-40B4-BE49-F238E27FC236}">
                <a16:creationId xmlns:a16="http://schemas.microsoft.com/office/drawing/2014/main" id="{9C8D47A8-0876-4EC6-BF0F-962AF90A536B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3501209" y="3968834"/>
            <a:ext cx="230832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900">
                <a:solidFill>
                  <a:schemeClr val="lt1"/>
                </a:solidFill>
                <a:latin typeface="Calibri" panose="020F0502020204030204" pitchFamily="34" charset="0"/>
              </a:rPr>
              <a:t>1466</a:t>
            </a:r>
          </a:p>
        </p:txBody>
      </p:sp>
      <p:sp>
        <p:nvSpPr>
          <p:cNvPr id="16" name="OTLSHAPE_TB_00000000000000000000000000000000_TimescaleInterval5">
            <a:extLst>
              <a:ext uri="{FF2B5EF4-FFF2-40B4-BE49-F238E27FC236}">
                <a16:creationId xmlns:a16="http://schemas.microsoft.com/office/drawing/2014/main" id="{5F07645C-7648-4EEF-86CC-B9E994C0F519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4387306" y="3968834"/>
            <a:ext cx="230832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900">
                <a:solidFill>
                  <a:schemeClr val="lt1"/>
                </a:solidFill>
                <a:latin typeface="Calibri" panose="020F0502020204030204" pitchFamily="34" charset="0"/>
              </a:rPr>
              <a:t>1471</a:t>
            </a:r>
          </a:p>
        </p:txBody>
      </p:sp>
      <p:sp>
        <p:nvSpPr>
          <p:cNvPr id="125" name="OTLSHAPE_TB_00000000000000000000000000000000_TimescaleInterval6">
            <a:extLst>
              <a:ext uri="{FF2B5EF4-FFF2-40B4-BE49-F238E27FC236}">
                <a16:creationId xmlns:a16="http://schemas.microsoft.com/office/drawing/2014/main" id="{A8D54F72-FC1C-434B-901B-268D34062038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5273403" y="3968834"/>
            <a:ext cx="230832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900">
                <a:solidFill>
                  <a:schemeClr val="lt1"/>
                </a:solidFill>
                <a:latin typeface="Calibri" panose="020F0502020204030204" pitchFamily="34" charset="0"/>
              </a:rPr>
              <a:t>1476</a:t>
            </a:r>
          </a:p>
        </p:txBody>
      </p:sp>
      <p:sp>
        <p:nvSpPr>
          <p:cNvPr id="127" name="OTLSHAPE_TB_00000000000000000000000000000000_TimescaleInterval7">
            <a:extLst>
              <a:ext uri="{FF2B5EF4-FFF2-40B4-BE49-F238E27FC236}">
                <a16:creationId xmlns:a16="http://schemas.microsoft.com/office/drawing/2014/main" id="{8E4A9004-F138-4DCF-98C6-AE4E3EA8E622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6159985" y="3968834"/>
            <a:ext cx="230832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900">
                <a:solidFill>
                  <a:schemeClr val="lt1"/>
                </a:solidFill>
                <a:latin typeface="Calibri" panose="020F0502020204030204" pitchFamily="34" charset="0"/>
              </a:rPr>
              <a:t>1481</a:t>
            </a:r>
          </a:p>
        </p:txBody>
      </p:sp>
      <p:sp>
        <p:nvSpPr>
          <p:cNvPr id="234" name="OTLSHAPE_TB_00000000000000000000000000000000_TimescaleInterval8">
            <a:extLst>
              <a:ext uri="{FF2B5EF4-FFF2-40B4-BE49-F238E27FC236}">
                <a16:creationId xmlns:a16="http://schemas.microsoft.com/office/drawing/2014/main" id="{17078841-6713-4320-84FB-5C9477BB68D5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7046082" y="3968834"/>
            <a:ext cx="230832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900">
                <a:solidFill>
                  <a:schemeClr val="lt1"/>
                </a:solidFill>
                <a:latin typeface="Calibri" panose="020F0502020204030204" pitchFamily="34" charset="0"/>
              </a:rPr>
              <a:t>1486</a:t>
            </a:r>
            <a:endParaRPr lang="en-GB" sz="900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236" name="OTLSHAPE_TB_00000000000000000000000000000000_TimescaleInterval9">
            <a:extLst>
              <a:ext uri="{FF2B5EF4-FFF2-40B4-BE49-F238E27FC236}">
                <a16:creationId xmlns:a16="http://schemas.microsoft.com/office/drawing/2014/main" id="{FE67830A-7A76-432E-ADFD-033FD2C1C297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7932179" y="3968834"/>
            <a:ext cx="230832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900">
                <a:solidFill>
                  <a:schemeClr val="lt1"/>
                </a:solidFill>
                <a:latin typeface="Calibri" panose="020F0502020204030204" pitchFamily="34" charset="0"/>
              </a:rPr>
              <a:t>1491</a:t>
            </a:r>
          </a:p>
        </p:txBody>
      </p:sp>
      <p:sp>
        <p:nvSpPr>
          <p:cNvPr id="238" name="OTLSHAPE_TB_00000000000000000000000000000000_TimescaleInterval10">
            <a:extLst>
              <a:ext uri="{FF2B5EF4-FFF2-40B4-BE49-F238E27FC236}">
                <a16:creationId xmlns:a16="http://schemas.microsoft.com/office/drawing/2014/main" id="{7B8748C9-A316-4D65-BC72-B0565AEFDBE3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8818276" y="3968834"/>
            <a:ext cx="230832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900">
                <a:solidFill>
                  <a:schemeClr val="lt1"/>
                </a:solidFill>
                <a:latin typeface="Calibri" panose="020F0502020204030204" pitchFamily="34" charset="0"/>
              </a:rPr>
              <a:t>1496</a:t>
            </a:r>
          </a:p>
        </p:txBody>
      </p:sp>
      <p:sp>
        <p:nvSpPr>
          <p:cNvPr id="245" name="OTLSHAPE_TB_00000000000000000000000000000000_TimescaleInterval11">
            <a:extLst>
              <a:ext uri="{FF2B5EF4-FFF2-40B4-BE49-F238E27FC236}">
                <a16:creationId xmlns:a16="http://schemas.microsoft.com/office/drawing/2014/main" id="{DF96556C-1022-4988-BD5E-87F5BB97714D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9704373" y="3968834"/>
            <a:ext cx="230832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900">
                <a:solidFill>
                  <a:schemeClr val="lt1"/>
                </a:solidFill>
                <a:latin typeface="Calibri" panose="020F0502020204030204" pitchFamily="34" charset="0"/>
              </a:rPr>
              <a:t>1501</a:t>
            </a:r>
          </a:p>
        </p:txBody>
      </p:sp>
      <p:sp>
        <p:nvSpPr>
          <p:cNvPr id="247" name="OTLSHAPE_TB_00000000000000000000000000000000_TimescaleInterval12">
            <a:extLst>
              <a:ext uri="{FF2B5EF4-FFF2-40B4-BE49-F238E27FC236}">
                <a16:creationId xmlns:a16="http://schemas.microsoft.com/office/drawing/2014/main" id="{A92A914A-DE58-4196-BF37-21A62381D12A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10590470" y="3968834"/>
            <a:ext cx="230832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900">
                <a:solidFill>
                  <a:schemeClr val="lt1"/>
                </a:solidFill>
                <a:latin typeface="Calibri" panose="020F0502020204030204" pitchFamily="34" charset="0"/>
              </a:rPr>
              <a:t>1506</a:t>
            </a:r>
          </a:p>
        </p:txBody>
      </p:sp>
      <p:cxnSp>
        <p:nvCxnSpPr>
          <p:cNvPr id="9" name="OTLSHAPE_TB_00000000000000000000000000000000_Separator1">
            <a:extLst>
              <a:ext uri="{FF2B5EF4-FFF2-40B4-BE49-F238E27FC236}">
                <a16:creationId xmlns:a16="http://schemas.microsoft.com/office/drawing/2014/main" id="{2E15E59F-8C1E-42CF-9560-1D50100854C9}"/>
              </a:ext>
            </a:extLst>
          </p:cNvPr>
          <p:cNvCxnSpPr/>
          <p:nvPr>
            <p:custDataLst>
              <p:tags r:id="rId33"/>
            </p:custDataLst>
          </p:nvPr>
        </p:nvCxnSpPr>
        <p:spPr>
          <a:xfrm>
            <a:off x="1665030" y="3911600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OTLSHAPE_TB_00000000000000000000000000000000_Separator2">
            <a:extLst>
              <a:ext uri="{FF2B5EF4-FFF2-40B4-BE49-F238E27FC236}">
                <a16:creationId xmlns:a16="http://schemas.microsoft.com/office/drawing/2014/main" id="{9EBE7729-871C-4510-81FA-51C739B5EBA6}"/>
              </a:ext>
            </a:extLst>
          </p:cNvPr>
          <p:cNvCxnSpPr/>
          <p:nvPr>
            <p:custDataLst>
              <p:tags r:id="rId34"/>
            </p:custDataLst>
          </p:nvPr>
        </p:nvCxnSpPr>
        <p:spPr>
          <a:xfrm>
            <a:off x="2551612" y="3911600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OTLSHAPE_TB_00000000000000000000000000000000_Separator3">
            <a:extLst>
              <a:ext uri="{FF2B5EF4-FFF2-40B4-BE49-F238E27FC236}">
                <a16:creationId xmlns:a16="http://schemas.microsoft.com/office/drawing/2014/main" id="{EF3BDC3C-ABEC-432D-98A5-7FB4E5AEEA47}"/>
              </a:ext>
            </a:extLst>
          </p:cNvPr>
          <p:cNvCxnSpPr/>
          <p:nvPr>
            <p:custDataLst>
              <p:tags r:id="rId35"/>
            </p:custDataLst>
          </p:nvPr>
        </p:nvCxnSpPr>
        <p:spPr>
          <a:xfrm>
            <a:off x="3437709" y="3911600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OTLSHAPE_TB_00000000000000000000000000000000_Separator4">
            <a:extLst>
              <a:ext uri="{FF2B5EF4-FFF2-40B4-BE49-F238E27FC236}">
                <a16:creationId xmlns:a16="http://schemas.microsoft.com/office/drawing/2014/main" id="{0ED41F91-2748-4962-A4A1-F482328CDCFE}"/>
              </a:ext>
            </a:extLst>
          </p:cNvPr>
          <p:cNvCxnSpPr/>
          <p:nvPr>
            <p:custDataLst>
              <p:tags r:id="rId36"/>
            </p:custDataLst>
          </p:nvPr>
        </p:nvCxnSpPr>
        <p:spPr>
          <a:xfrm>
            <a:off x="4323806" y="3911600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OTLSHAPE_TB_00000000000000000000000000000000_Separator5">
            <a:extLst>
              <a:ext uri="{FF2B5EF4-FFF2-40B4-BE49-F238E27FC236}">
                <a16:creationId xmlns:a16="http://schemas.microsoft.com/office/drawing/2014/main" id="{15082E1C-3560-40C0-A768-A878B97E3415}"/>
              </a:ext>
            </a:extLst>
          </p:cNvPr>
          <p:cNvCxnSpPr/>
          <p:nvPr>
            <p:custDataLst>
              <p:tags r:id="rId37"/>
            </p:custDataLst>
          </p:nvPr>
        </p:nvCxnSpPr>
        <p:spPr>
          <a:xfrm>
            <a:off x="5209903" y="3911600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OTLSHAPE_TB_00000000000000000000000000000000_Separator6">
            <a:extLst>
              <a:ext uri="{FF2B5EF4-FFF2-40B4-BE49-F238E27FC236}">
                <a16:creationId xmlns:a16="http://schemas.microsoft.com/office/drawing/2014/main" id="{7D65F237-976B-493C-8305-DBF10DC83EE1}"/>
              </a:ext>
            </a:extLst>
          </p:cNvPr>
          <p:cNvCxnSpPr/>
          <p:nvPr>
            <p:custDataLst>
              <p:tags r:id="rId38"/>
            </p:custDataLst>
          </p:nvPr>
        </p:nvCxnSpPr>
        <p:spPr>
          <a:xfrm>
            <a:off x="6096485" y="3911600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OTLSHAPE_TB_00000000000000000000000000000000_Separator7">
            <a:extLst>
              <a:ext uri="{FF2B5EF4-FFF2-40B4-BE49-F238E27FC236}">
                <a16:creationId xmlns:a16="http://schemas.microsoft.com/office/drawing/2014/main" id="{BF19116C-D60C-4E04-B5C9-201AEC055144}"/>
              </a:ext>
            </a:extLst>
          </p:cNvPr>
          <p:cNvCxnSpPr/>
          <p:nvPr>
            <p:custDataLst>
              <p:tags r:id="rId39"/>
            </p:custDataLst>
          </p:nvPr>
        </p:nvCxnSpPr>
        <p:spPr>
          <a:xfrm>
            <a:off x="6982582" y="3911600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OTLSHAPE_TB_00000000000000000000000000000000_Separator8">
            <a:extLst>
              <a:ext uri="{FF2B5EF4-FFF2-40B4-BE49-F238E27FC236}">
                <a16:creationId xmlns:a16="http://schemas.microsoft.com/office/drawing/2014/main" id="{2455C472-E606-42E6-B2FE-F684ADD18628}"/>
              </a:ext>
            </a:extLst>
          </p:cNvPr>
          <p:cNvCxnSpPr/>
          <p:nvPr>
            <p:custDataLst>
              <p:tags r:id="rId40"/>
            </p:custDataLst>
          </p:nvPr>
        </p:nvCxnSpPr>
        <p:spPr>
          <a:xfrm>
            <a:off x="7868679" y="3911600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OTLSHAPE_TB_00000000000000000000000000000000_Separator9">
            <a:extLst>
              <a:ext uri="{FF2B5EF4-FFF2-40B4-BE49-F238E27FC236}">
                <a16:creationId xmlns:a16="http://schemas.microsoft.com/office/drawing/2014/main" id="{88E1BB44-952F-4E6C-AC5B-D5C80BC7657F}"/>
              </a:ext>
            </a:extLst>
          </p:cNvPr>
          <p:cNvCxnSpPr/>
          <p:nvPr>
            <p:custDataLst>
              <p:tags r:id="rId41"/>
            </p:custDataLst>
          </p:nvPr>
        </p:nvCxnSpPr>
        <p:spPr>
          <a:xfrm>
            <a:off x="8754776" y="3911600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OTLSHAPE_TB_00000000000000000000000000000000_Separator10">
            <a:extLst>
              <a:ext uri="{FF2B5EF4-FFF2-40B4-BE49-F238E27FC236}">
                <a16:creationId xmlns:a16="http://schemas.microsoft.com/office/drawing/2014/main" id="{A837C926-AE6E-4D98-AD9D-2B9684B34606}"/>
              </a:ext>
            </a:extLst>
          </p:cNvPr>
          <p:cNvCxnSpPr/>
          <p:nvPr>
            <p:custDataLst>
              <p:tags r:id="rId42"/>
            </p:custDataLst>
          </p:nvPr>
        </p:nvCxnSpPr>
        <p:spPr>
          <a:xfrm>
            <a:off x="9640873" y="3911600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OTLSHAPE_TB_00000000000000000000000000000000_Separator11">
            <a:extLst>
              <a:ext uri="{FF2B5EF4-FFF2-40B4-BE49-F238E27FC236}">
                <a16:creationId xmlns:a16="http://schemas.microsoft.com/office/drawing/2014/main" id="{F2D16713-B30E-4D1F-A4AB-AC98B8475A2C}"/>
              </a:ext>
            </a:extLst>
          </p:cNvPr>
          <p:cNvCxnSpPr/>
          <p:nvPr>
            <p:custDataLst>
              <p:tags r:id="rId43"/>
            </p:custDataLst>
          </p:nvPr>
        </p:nvCxnSpPr>
        <p:spPr>
          <a:xfrm>
            <a:off x="10526970" y="3911600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OTLSHAPE_M_ffe6552abb444aefbc040d505c768902_Shape">
            <a:extLst>
              <a:ext uri="{FF2B5EF4-FFF2-40B4-BE49-F238E27FC236}">
                <a16:creationId xmlns:a16="http://schemas.microsoft.com/office/drawing/2014/main" id="{15DCCF6A-BCE4-4848-9004-46915CF04650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>
            <a:off x="839578" y="3733800"/>
            <a:ext cx="152400" cy="177800"/>
          </a:xfrm>
          <a:prstGeom prst="chevron">
            <a:avLst>
              <a:gd name="adj" fmla="val 30000"/>
            </a:avLst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4" name="OTLSHAPE_M_689a4f5474a1409a869f9e405a431a08_Shape">
            <a:extLst>
              <a:ext uri="{FF2B5EF4-FFF2-40B4-BE49-F238E27FC236}">
                <a16:creationId xmlns:a16="http://schemas.microsoft.com/office/drawing/2014/main" id="{CE411818-B7A2-4394-A785-38554A2CFA89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3321717" y="3733800"/>
            <a:ext cx="152400" cy="177800"/>
          </a:xfrm>
          <a:prstGeom prst="chevron">
            <a:avLst>
              <a:gd name="adj" fmla="val 30000"/>
            </a:avLst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8" name="OTLSHAPE_M_eddefe84a610411686c3b490a610583e_Shape">
            <a:extLst>
              <a:ext uri="{FF2B5EF4-FFF2-40B4-BE49-F238E27FC236}">
                <a16:creationId xmlns:a16="http://schemas.microsoft.com/office/drawing/2014/main" id="{3D4F8D40-D0D2-49A4-870C-FE7BFCA91A75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4917759" y="3733800"/>
            <a:ext cx="152400" cy="177800"/>
          </a:xfrm>
          <a:prstGeom prst="chevron">
            <a:avLst>
              <a:gd name="adj" fmla="val 30000"/>
            </a:avLst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9" name="OTLSHAPE_M_943fccd40ce64752ad18ab5062f125f7_Shape">
            <a:extLst>
              <a:ext uri="{FF2B5EF4-FFF2-40B4-BE49-F238E27FC236}">
                <a16:creationId xmlns:a16="http://schemas.microsoft.com/office/drawing/2014/main" id="{7D7C7888-DAC0-406F-8346-9756BC11353B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5804827" y="3733800"/>
            <a:ext cx="152400" cy="177800"/>
          </a:xfrm>
          <a:prstGeom prst="chevron">
            <a:avLst>
              <a:gd name="adj" fmla="val 30000"/>
            </a:avLst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6" name="OTLSHAPE_M_ac0d3c96398b4408a484a5251d846170_Shape">
            <a:extLst>
              <a:ext uri="{FF2B5EF4-FFF2-40B4-BE49-F238E27FC236}">
                <a16:creationId xmlns:a16="http://schemas.microsoft.com/office/drawing/2014/main" id="{D8E5483C-99A1-4798-8715-ECB6966EEF19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>
            <a:off x="5982919" y="4165600"/>
            <a:ext cx="152400" cy="177800"/>
          </a:xfrm>
          <a:prstGeom prst="chevron">
            <a:avLst>
              <a:gd name="adj" fmla="val 30000"/>
            </a:avLst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0" name="OTLSHAPE_M_08ab7899f1594711958282afa1bf8bcf_Shape">
            <a:extLst>
              <a:ext uri="{FF2B5EF4-FFF2-40B4-BE49-F238E27FC236}">
                <a16:creationId xmlns:a16="http://schemas.microsoft.com/office/drawing/2014/main" id="{D2885B44-CA3F-469E-8B98-0D1638F94385}"/>
              </a:ext>
            </a:extLst>
          </p:cNvPr>
          <p:cNvSpPr/>
          <p:nvPr>
            <p:custDataLst>
              <p:tags r:id="rId49"/>
            </p:custDataLst>
          </p:nvPr>
        </p:nvSpPr>
        <p:spPr>
          <a:xfrm>
            <a:off x="6692379" y="3733800"/>
            <a:ext cx="152400" cy="177800"/>
          </a:xfrm>
          <a:prstGeom prst="chevron">
            <a:avLst>
              <a:gd name="adj" fmla="val 30000"/>
            </a:avLst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7" name="OTLSHAPE_M_9e337bb5be884c3d857c62a5c907ec79_Shape">
            <a:extLst>
              <a:ext uri="{FF2B5EF4-FFF2-40B4-BE49-F238E27FC236}">
                <a16:creationId xmlns:a16="http://schemas.microsoft.com/office/drawing/2014/main" id="{C21287C5-3067-43EB-9AD4-D31B53F1B750}"/>
              </a:ext>
            </a:extLst>
          </p:cNvPr>
          <p:cNvSpPr/>
          <p:nvPr>
            <p:custDataLst>
              <p:tags r:id="rId50"/>
            </p:custDataLst>
          </p:nvPr>
        </p:nvSpPr>
        <p:spPr>
          <a:xfrm>
            <a:off x="6869987" y="4165600"/>
            <a:ext cx="152400" cy="177800"/>
          </a:xfrm>
          <a:prstGeom prst="chevron">
            <a:avLst>
              <a:gd name="adj" fmla="val 30000"/>
            </a:avLst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1" name="OTLSHAPE_M_e741c1af5767436aaa247976b17e66a0_Shape">
            <a:extLst>
              <a:ext uri="{FF2B5EF4-FFF2-40B4-BE49-F238E27FC236}">
                <a16:creationId xmlns:a16="http://schemas.microsoft.com/office/drawing/2014/main" id="{F8DE4C15-E614-48AA-AA95-99339DFB5661}"/>
              </a:ext>
            </a:extLst>
          </p:cNvPr>
          <p:cNvSpPr/>
          <p:nvPr>
            <p:custDataLst>
              <p:tags r:id="rId51"/>
            </p:custDataLst>
          </p:nvPr>
        </p:nvSpPr>
        <p:spPr>
          <a:xfrm>
            <a:off x="7933692" y="3733800"/>
            <a:ext cx="152400" cy="177800"/>
          </a:xfrm>
          <a:prstGeom prst="chevron">
            <a:avLst>
              <a:gd name="adj" fmla="val 30000"/>
            </a:avLst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8" name="OTLSHAPE_M_cb2bee451068456aacced1462aacb854_Shape">
            <a:extLst>
              <a:ext uri="{FF2B5EF4-FFF2-40B4-BE49-F238E27FC236}">
                <a16:creationId xmlns:a16="http://schemas.microsoft.com/office/drawing/2014/main" id="{A1F41FBA-5958-4D50-89E9-EEE24B0E223A}"/>
              </a:ext>
            </a:extLst>
          </p:cNvPr>
          <p:cNvSpPr/>
          <p:nvPr>
            <p:custDataLst>
              <p:tags r:id="rId52"/>
            </p:custDataLst>
          </p:nvPr>
        </p:nvSpPr>
        <p:spPr>
          <a:xfrm>
            <a:off x="8111784" y="4165600"/>
            <a:ext cx="152400" cy="177800"/>
          </a:xfrm>
          <a:prstGeom prst="chevron">
            <a:avLst>
              <a:gd name="adj" fmla="val 30000"/>
            </a:avLst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2" name="OTLSHAPE_M_c3bd9194c01747c29bc2018c25203b4c_Shape">
            <a:extLst>
              <a:ext uri="{FF2B5EF4-FFF2-40B4-BE49-F238E27FC236}">
                <a16:creationId xmlns:a16="http://schemas.microsoft.com/office/drawing/2014/main" id="{03181D69-82D3-4CEE-BF59-16DAE38CCA01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8289877" y="3733800"/>
            <a:ext cx="152400" cy="177800"/>
          </a:xfrm>
          <a:prstGeom prst="chevron">
            <a:avLst>
              <a:gd name="adj" fmla="val 30000"/>
            </a:avLst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3" name="OTLSHAPE_M_4952c5d59e584f1f8da6d206c3fb183b_Shape">
            <a:extLst>
              <a:ext uri="{FF2B5EF4-FFF2-40B4-BE49-F238E27FC236}">
                <a16:creationId xmlns:a16="http://schemas.microsoft.com/office/drawing/2014/main" id="{B1B16D2B-8C49-420B-91FB-7DA6C4E4CDC8}"/>
              </a:ext>
            </a:extLst>
          </p:cNvPr>
          <p:cNvSpPr/>
          <p:nvPr>
            <p:custDataLst>
              <p:tags r:id="rId54"/>
            </p:custDataLst>
          </p:nvPr>
        </p:nvSpPr>
        <p:spPr>
          <a:xfrm>
            <a:off x="10594408" y="3733800"/>
            <a:ext cx="152400" cy="177800"/>
          </a:xfrm>
          <a:prstGeom prst="chevron">
            <a:avLst>
              <a:gd name="adj" fmla="val 30000"/>
            </a:avLst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5" name="OTLSHAPE_M_f5f540ff2ee3471082d1f0254d755883_Shape">
            <a:extLst>
              <a:ext uri="{FF2B5EF4-FFF2-40B4-BE49-F238E27FC236}">
                <a16:creationId xmlns:a16="http://schemas.microsoft.com/office/drawing/2014/main" id="{164148B9-6358-4B29-96CD-855ED079DA9C}"/>
              </a:ext>
            </a:extLst>
          </p:cNvPr>
          <p:cNvSpPr/>
          <p:nvPr>
            <p:custDataLst>
              <p:tags r:id="rId55"/>
            </p:custDataLst>
          </p:nvPr>
        </p:nvSpPr>
        <p:spPr>
          <a:xfrm>
            <a:off x="9176459" y="4165600"/>
            <a:ext cx="152400" cy="177800"/>
          </a:xfrm>
          <a:prstGeom prst="chevron">
            <a:avLst>
              <a:gd name="adj" fmla="val 30000"/>
            </a:avLst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OTLSHAPE_M_227c87351d70476d95509886cf3264f6_Shape">
            <a:extLst>
              <a:ext uri="{FF2B5EF4-FFF2-40B4-BE49-F238E27FC236}">
                <a16:creationId xmlns:a16="http://schemas.microsoft.com/office/drawing/2014/main" id="{786BA229-45C0-4216-B035-637D2D736B30}"/>
              </a:ext>
            </a:extLst>
          </p:cNvPr>
          <p:cNvSpPr/>
          <p:nvPr>
            <p:custDataLst>
              <p:tags r:id="rId56"/>
            </p:custDataLst>
          </p:nvPr>
        </p:nvSpPr>
        <p:spPr>
          <a:xfrm>
            <a:off x="9885919" y="3733800"/>
            <a:ext cx="152400" cy="177800"/>
          </a:xfrm>
          <a:prstGeom prst="chevron">
            <a:avLst>
              <a:gd name="adj" fmla="val 30000"/>
            </a:avLst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2" name="OTLSHAPE_M_ffe6552abb444aefbc040d505c768902_Title">
            <a:extLst>
              <a:ext uri="{FF2B5EF4-FFF2-40B4-BE49-F238E27FC236}">
                <a16:creationId xmlns:a16="http://schemas.microsoft.com/office/drawing/2014/main" id="{1618E8E8-A2A2-469F-A3FA-C5E597629BF9}"/>
              </a:ext>
            </a:extLst>
          </p:cNvPr>
          <p:cNvSpPr txBox="1"/>
          <p:nvPr>
            <p:custDataLst>
              <p:tags r:id="rId57"/>
            </p:custDataLst>
          </p:nvPr>
        </p:nvSpPr>
        <p:spPr>
          <a:xfrm>
            <a:off x="53279" y="1696190"/>
            <a:ext cx="1714500" cy="40538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sz="1200" i="1" dirty="0">
                <a:solidFill>
                  <a:srgbClr val="B20E12"/>
                </a:solidFill>
                <a:latin typeface="Segoe UI Black" panose="020B0A02040204020203" pitchFamily="34" charset="0"/>
              </a:rPr>
              <a:t>Christopher Columbus </a:t>
            </a:r>
          </a:p>
          <a:p>
            <a:r>
              <a:rPr lang="en-GB" sz="1200" i="1" dirty="0">
                <a:solidFill>
                  <a:srgbClr val="B20E12"/>
                </a:solidFill>
                <a:latin typeface="Segoe UI Black" panose="020B0A02040204020203" pitchFamily="34" charset="0"/>
              </a:rPr>
              <a:t>is born in Genoa</a:t>
            </a:r>
          </a:p>
        </p:txBody>
      </p:sp>
      <p:sp>
        <p:nvSpPr>
          <p:cNvPr id="153" name="OTLSHAPE_M_ffe6552abb444aefbc040d505c768902_Date">
            <a:extLst>
              <a:ext uri="{FF2B5EF4-FFF2-40B4-BE49-F238E27FC236}">
                <a16:creationId xmlns:a16="http://schemas.microsoft.com/office/drawing/2014/main" id="{F187A5F0-A0B7-4DA7-841C-86304C87831F}"/>
              </a:ext>
            </a:extLst>
          </p:cNvPr>
          <p:cNvSpPr txBox="1"/>
          <p:nvPr>
            <p:custDataLst>
              <p:tags r:id="rId58"/>
            </p:custDataLst>
          </p:nvPr>
        </p:nvSpPr>
        <p:spPr>
          <a:xfrm>
            <a:off x="705128" y="2114274"/>
            <a:ext cx="419100" cy="21069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400" spc="-28" dirty="0">
                <a:solidFill>
                  <a:srgbClr val="6F3198"/>
                </a:solidFill>
                <a:latin typeface="Stencil" panose="040409050D0802020404" pitchFamily="82" charset="0"/>
              </a:rPr>
              <a:t>1451</a:t>
            </a:r>
          </a:p>
        </p:txBody>
      </p:sp>
      <p:sp>
        <p:nvSpPr>
          <p:cNvPr id="155" name="OTLSHAPE_M_689a4f5474a1409a869f9e405a431a08_Title">
            <a:extLst>
              <a:ext uri="{FF2B5EF4-FFF2-40B4-BE49-F238E27FC236}">
                <a16:creationId xmlns:a16="http://schemas.microsoft.com/office/drawing/2014/main" id="{230A46A2-B291-4B57-B295-DFBD1AD52B97}"/>
              </a:ext>
            </a:extLst>
          </p:cNvPr>
          <p:cNvSpPr txBox="1"/>
          <p:nvPr>
            <p:custDataLst>
              <p:tags r:id="rId59"/>
            </p:custDataLst>
          </p:nvPr>
        </p:nvSpPr>
        <p:spPr>
          <a:xfrm>
            <a:off x="2768145" y="2045184"/>
            <a:ext cx="1257300" cy="20269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200" i="1" spc="-10" dirty="0">
                <a:solidFill>
                  <a:srgbClr val="B20E12"/>
                </a:solidFill>
                <a:latin typeface="Segoe UI Black" panose="020B0A02040204020203" pitchFamily="34" charset="0"/>
              </a:rPr>
              <a:t>First sea voyage </a:t>
            </a:r>
          </a:p>
        </p:txBody>
      </p:sp>
      <p:sp>
        <p:nvSpPr>
          <p:cNvPr id="156" name="OTLSHAPE_M_689a4f5474a1409a869f9e405a431a08_Date">
            <a:extLst>
              <a:ext uri="{FF2B5EF4-FFF2-40B4-BE49-F238E27FC236}">
                <a16:creationId xmlns:a16="http://schemas.microsoft.com/office/drawing/2014/main" id="{FE18DCE5-45E2-4CFD-B2B0-FCDCB6897AE8}"/>
              </a:ext>
            </a:extLst>
          </p:cNvPr>
          <p:cNvSpPr txBox="1"/>
          <p:nvPr>
            <p:custDataLst>
              <p:tags r:id="rId60"/>
            </p:custDataLst>
          </p:nvPr>
        </p:nvSpPr>
        <p:spPr>
          <a:xfrm>
            <a:off x="3187266" y="2260576"/>
            <a:ext cx="419100" cy="21069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400" spc="-28" dirty="0">
                <a:solidFill>
                  <a:srgbClr val="6F3198"/>
                </a:solidFill>
                <a:latin typeface="Stencil" panose="040409050D0802020404" pitchFamily="82" charset="0"/>
              </a:rPr>
              <a:t>1465</a:t>
            </a:r>
          </a:p>
        </p:txBody>
      </p:sp>
      <p:sp>
        <p:nvSpPr>
          <p:cNvPr id="158" name="OTLSHAPE_M_eddefe84a610411686c3b490a610583e_Title">
            <a:extLst>
              <a:ext uri="{FF2B5EF4-FFF2-40B4-BE49-F238E27FC236}">
                <a16:creationId xmlns:a16="http://schemas.microsoft.com/office/drawing/2014/main" id="{62B34967-3BFF-481F-9A91-5FCD99C14B32}"/>
              </a:ext>
            </a:extLst>
          </p:cNvPr>
          <p:cNvSpPr txBox="1"/>
          <p:nvPr>
            <p:custDataLst>
              <p:tags r:id="rId61"/>
            </p:custDataLst>
          </p:nvPr>
        </p:nvSpPr>
        <p:spPr>
          <a:xfrm>
            <a:off x="4144096" y="456279"/>
            <a:ext cx="1689100" cy="40538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200" i="1" dirty="0">
                <a:solidFill>
                  <a:srgbClr val="B20E12"/>
                </a:solidFill>
                <a:latin typeface="Segoe UI Black" panose="020B0A02040204020203" pitchFamily="34" charset="0"/>
              </a:rPr>
              <a:t>Earns financial </a:t>
            </a:r>
          </a:p>
          <a:p>
            <a:pPr algn="ctr"/>
            <a:r>
              <a:rPr lang="en-GB" sz="1200" i="1" dirty="0">
                <a:solidFill>
                  <a:srgbClr val="B20E12"/>
                </a:solidFill>
                <a:latin typeface="Segoe UI Black" panose="020B0A02040204020203" pitchFamily="34" charset="0"/>
              </a:rPr>
              <a:t>independence in Khios</a:t>
            </a:r>
          </a:p>
        </p:txBody>
      </p:sp>
      <p:sp>
        <p:nvSpPr>
          <p:cNvPr id="159" name="OTLSHAPE_M_eddefe84a610411686c3b490a610583e_Date">
            <a:extLst>
              <a:ext uri="{FF2B5EF4-FFF2-40B4-BE49-F238E27FC236}">
                <a16:creationId xmlns:a16="http://schemas.microsoft.com/office/drawing/2014/main" id="{36DD347A-6621-47C4-9792-452609A470A4}"/>
              </a:ext>
            </a:extLst>
          </p:cNvPr>
          <p:cNvSpPr txBox="1"/>
          <p:nvPr>
            <p:custDataLst>
              <p:tags r:id="rId62"/>
            </p:custDataLst>
          </p:nvPr>
        </p:nvSpPr>
        <p:spPr>
          <a:xfrm>
            <a:off x="4783520" y="874363"/>
            <a:ext cx="419100" cy="21069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400" spc="-28" dirty="0">
                <a:solidFill>
                  <a:srgbClr val="6F3198"/>
                </a:solidFill>
                <a:latin typeface="Stencil" panose="040409050D0802020404" pitchFamily="82" charset="0"/>
              </a:rPr>
              <a:t>1474</a:t>
            </a:r>
          </a:p>
        </p:txBody>
      </p:sp>
      <p:sp>
        <p:nvSpPr>
          <p:cNvPr id="164" name="OTLSHAPE_M_943fccd40ce64752ad18ab5062f125f7_Title">
            <a:extLst>
              <a:ext uri="{FF2B5EF4-FFF2-40B4-BE49-F238E27FC236}">
                <a16:creationId xmlns:a16="http://schemas.microsoft.com/office/drawing/2014/main" id="{3F554CAF-F10C-4B28-A838-D625111963D5}"/>
              </a:ext>
            </a:extLst>
          </p:cNvPr>
          <p:cNvSpPr txBox="1"/>
          <p:nvPr>
            <p:custDataLst>
              <p:tags r:id="rId63"/>
            </p:custDataLst>
          </p:nvPr>
        </p:nvSpPr>
        <p:spPr>
          <a:xfrm>
            <a:off x="4732481" y="2368914"/>
            <a:ext cx="2590800" cy="40538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sz="1200" i="1" dirty="0">
                <a:solidFill>
                  <a:srgbClr val="B20E12"/>
                </a:solidFill>
                <a:latin typeface="Segoe UI Black" panose="020B0A02040204020203" pitchFamily="34" charset="0"/>
              </a:rPr>
              <a:t>Marries Felipa Perestrella e Moniz and lives in Portugal</a:t>
            </a:r>
          </a:p>
        </p:txBody>
      </p:sp>
      <p:sp>
        <p:nvSpPr>
          <p:cNvPr id="165" name="OTLSHAPE_M_943fccd40ce64752ad18ab5062f125f7_Date">
            <a:extLst>
              <a:ext uri="{FF2B5EF4-FFF2-40B4-BE49-F238E27FC236}">
                <a16:creationId xmlns:a16="http://schemas.microsoft.com/office/drawing/2014/main" id="{7B83876D-87DC-4924-ACD1-6A47838910B9}"/>
              </a:ext>
            </a:extLst>
          </p:cNvPr>
          <p:cNvSpPr txBox="1"/>
          <p:nvPr>
            <p:custDataLst>
              <p:tags r:id="rId64"/>
            </p:custDataLst>
          </p:nvPr>
        </p:nvSpPr>
        <p:spPr>
          <a:xfrm>
            <a:off x="5670460" y="2786998"/>
            <a:ext cx="419100" cy="21069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400" spc="-28" dirty="0">
                <a:solidFill>
                  <a:srgbClr val="6F3198"/>
                </a:solidFill>
                <a:latin typeface="Stencil" panose="040409050D0802020404" pitchFamily="82" charset="0"/>
              </a:rPr>
              <a:t>1479</a:t>
            </a:r>
          </a:p>
        </p:txBody>
      </p:sp>
      <p:sp>
        <p:nvSpPr>
          <p:cNvPr id="167" name="OTLSHAPE_M_ac0d3c96398b4408a484a5251d846170_Title">
            <a:extLst>
              <a:ext uri="{FF2B5EF4-FFF2-40B4-BE49-F238E27FC236}">
                <a16:creationId xmlns:a16="http://schemas.microsoft.com/office/drawing/2014/main" id="{5F959C43-0299-4BBB-BAA7-BB2453F4BF20}"/>
              </a:ext>
            </a:extLst>
          </p:cNvPr>
          <p:cNvSpPr txBox="1"/>
          <p:nvPr>
            <p:custDataLst>
              <p:tags r:id="rId65"/>
            </p:custDataLst>
          </p:nvPr>
        </p:nvSpPr>
        <p:spPr>
          <a:xfrm>
            <a:off x="4821758" y="5556789"/>
            <a:ext cx="2374900" cy="37160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sz="1100" i="1" dirty="0">
                <a:solidFill>
                  <a:srgbClr val="B20E12"/>
                </a:solidFill>
                <a:latin typeface="Segoe UI Black" panose="020B0A02040204020203" pitchFamily="34" charset="0"/>
              </a:rPr>
              <a:t>1</a:t>
            </a:r>
            <a:r>
              <a:rPr lang="en-GB" sz="1100" i="1" baseline="30000" dirty="0">
                <a:solidFill>
                  <a:srgbClr val="B20E12"/>
                </a:solidFill>
                <a:latin typeface="Segoe UI Black" panose="020B0A02040204020203" pitchFamily="34" charset="0"/>
              </a:rPr>
              <a:t>st</a:t>
            </a:r>
            <a:r>
              <a:rPr lang="en-GB" sz="1100" i="1" dirty="0">
                <a:solidFill>
                  <a:srgbClr val="B20E12"/>
                </a:solidFill>
                <a:latin typeface="Segoe UI Black" panose="020B0A02040204020203" pitchFamily="34" charset="0"/>
              </a:rPr>
              <a:t> big voyages on the route from Portugal to Iceland</a:t>
            </a:r>
          </a:p>
        </p:txBody>
      </p:sp>
      <p:sp>
        <p:nvSpPr>
          <p:cNvPr id="168" name="OTLSHAPE_M_ac0d3c96398b4408a484a5251d846170_Date">
            <a:extLst>
              <a:ext uri="{FF2B5EF4-FFF2-40B4-BE49-F238E27FC236}">
                <a16:creationId xmlns:a16="http://schemas.microsoft.com/office/drawing/2014/main" id="{3CF51FFD-07D7-459D-91B5-53EFD444BAB5}"/>
              </a:ext>
            </a:extLst>
          </p:cNvPr>
          <p:cNvSpPr txBox="1"/>
          <p:nvPr>
            <p:custDataLst>
              <p:tags r:id="rId66"/>
            </p:custDataLst>
          </p:nvPr>
        </p:nvSpPr>
        <p:spPr>
          <a:xfrm>
            <a:off x="5762828" y="5342921"/>
            <a:ext cx="419100" cy="21069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400" spc="-28" dirty="0">
                <a:solidFill>
                  <a:srgbClr val="6F3198"/>
                </a:solidFill>
                <a:latin typeface="Stencil" panose="040409050D0802020404" pitchFamily="82" charset="0"/>
              </a:rPr>
              <a:t>1480</a:t>
            </a:r>
          </a:p>
        </p:txBody>
      </p:sp>
      <p:sp>
        <p:nvSpPr>
          <p:cNvPr id="170" name="OTLSHAPE_M_08ab7899f1594711958282afa1bf8bcf_Title">
            <a:extLst>
              <a:ext uri="{FF2B5EF4-FFF2-40B4-BE49-F238E27FC236}">
                <a16:creationId xmlns:a16="http://schemas.microsoft.com/office/drawing/2014/main" id="{B31B573B-8FD1-4E65-B41B-7DA0C005DDD3}"/>
              </a:ext>
            </a:extLst>
          </p:cNvPr>
          <p:cNvSpPr txBox="1"/>
          <p:nvPr>
            <p:custDataLst>
              <p:tags r:id="rId67"/>
            </p:custDataLst>
          </p:nvPr>
        </p:nvSpPr>
        <p:spPr>
          <a:xfrm>
            <a:off x="5559264" y="1143307"/>
            <a:ext cx="2413000" cy="40538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sz="1200" i="1" dirty="0">
                <a:solidFill>
                  <a:srgbClr val="B20E12"/>
                </a:solidFill>
                <a:latin typeface="Segoe UI Black" panose="020B0A02040204020203" pitchFamily="34" charset="0"/>
              </a:rPr>
              <a:t>England and Portugal refuse </a:t>
            </a:r>
          </a:p>
          <a:p>
            <a:r>
              <a:rPr lang="en-GB" sz="1200" i="1" dirty="0">
                <a:solidFill>
                  <a:srgbClr val="B20E12"/>
                </a:solidFill>
                <a:latin typeface="Segoe UI Black" panose="020B0A02040204020203" pitchFamily="34" charset="0"/>
              </a:rPr>
              <a:t>to sponsor his discovery voyage</a:t>
            </a:r>
          </a:p>
        </p:txBody>
      </p:sp>
      <p:sp>
        <p:nvSpPr>
          <p:cNvPr id="171" name="OTLSHAPE_M_08ab7899f1594711958282afa1bf8bcf_Date">
            <a:extLst>
              <a:ext uri="{FF2B5EF4-FFF2-40B4-BE49-F238E27FC236}">
                <a16:creationId xmlns:a16="http://schemas.microsoft.com/office/drawing/2014/main" id="{8495A347-EF21-418E-B4A4-0863BE4094D4}"/>
              </a:ext>
            </a:extLst>
          </p:cNvPr>
          <p:cNvSpPr txBox="1"/>
          <p:nvPr>
            <p:custDataLst>
              <p:tags r:id="rId68"/>
            </p:custDataLst>
          </p:nvPr>
        </p:nvSpPr>
        <p:spPr>
          <a:xfrm>
            <a:off x="6558098" y="1561391"/>
            <a:ext cx="419100" cy="21069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400" spc="-28" dirty="0">
                <a:solidFill>
                  <a:srgbClr val="6F3198"/>
                </a:solidFill>
                <a:latin typeface="Stencil" panose="040409050D0802020404" pitchFamily="82" charset="0"/>
              </a:rPr>
              <a:t>1484</a:t>
            </a:r>
          </a:p>
        </p:txBody>
      </p:sp>
      <p:sp>
        <p:nvSpPr>
          <p:cNvPr id="173" name="OTLSHAPE_M_9e337bb5be884c3d857c62a5c907ec79_Title">
            <a:extLst>
              <a:ext uri="{FF2B5EF4-FFF2-40B4-BE49-F238E27FC236}">
                <a16:creationId xmlns:a16="http://schemas.microsoft.com/office/drawing/2014/main" id="{A304DEDC-B5D1-43F3-8B66-726D5DACD2B8}"/>
              </a:ext>
            </a:extLst>
          </p:cNvPr>
          <p:cNvSpPr txBox="1"/>
          <p:nvPr>
            <p:custDataLst>
              <p:tags r:id="rId69"/>
            </p:custDataLst>
          </p:nvPr>
        </p:nvSpPr>
        <p:spPr>
          <a:xfrm>
            <a:off x="6363236" y="4845562"/>
            <a:ext cx="1155700" cy="20269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200" i="1" spc="-6" dirty="0">
                <a:solidFill>
                  <a:srgbClr val="B20E12"/>
                </a:solidFill>
                <a:latin typeface="Segoe UI Black" panose="020B0A02040204020203" pitchFamily="34" charset="0"/>
              </a:rPr>
              <a:t>Moves to Spain</a:t>
            </a:r>
          </a:p>
        </p:txBody>
      </p:sp>
      <p:sp>
        <p:nvSpPr>
          <p:cNvPr id="174" name="OTLSHAPE_M_9e337bb5be884c3d857c62a5c907ec79_Date">
            <a:extLst>
              <a:ext uri="{FF2B5EF4-FFF2-40B4-BE49-F238E27FC236}">
                <a16:creationId xmlns:a16="http://schemas.microsoft.com/office/drawing/2014/main" id="{2D441A37-D223-4B3D-9631-D12AF98D901D}"/>
              </a:ext>
            </a:extLst>
          </p:cNvPr>
          <p:cNvSpPr txBox="1"/>
          <p:nvPr>
            <p:custDataLst>
              <p:tags r:id="rId70"/>
            </p:custDataLst>
          </p:nvPr>
        </p:nvSpPr>
        <p:spPr>
          <a:xfrm>
            <a:off x="6735536" y="4622169"/>
            <a:ext cx="419100" cy="21069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400" spc="-28" dirty="0">
                <a:solidFill>
                  <a:srgbClr val="6F3198"/>
                </a:solidFill>
                <a:latin typeface="Stencil" panose="040409050D0802020404" pitchFamily="82" charset="0"/>
              </a:rPr>
              <a:t>1485</a:t>
            </a:r>
          </a:p>
        </p:txBody>
      </p:sp>
      <p:sp>
        <p:nvSpPr>
          <p:cNvPr id="176" name="OTLSHAPE_M_e741c1af5767436aaa247976b17e66a0_Title">
            <a:extLst>
              <a:ext uri="{FF2B5EF4-FFF2-40B4-BE49-F238E27FC236}">
                <a16:creationId xmlns:a16="http://schemas.microsoft.com/office/drawing/2014/main" id="{19533839-DC6F-40A4-A7DE-5B84F2A95656}"/>
              </a:ext>
            </a:extLst>
          </p:cNvPr>
          <p:cNvSpPr txBox="1"/>
          <p:nvPr>
            <p:custDataLst>
              <p:tags r:id="rId71"/>
            </p:custDataLst>
          </p:nvPr>
        </p:nvSpPr>
        <p:spPr>
          <a:xfrm>
            <a:off x="6837089" y="298344"/>
            <a:ext cx="2336800" cy="40538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200" i="1" dirty="0">
                <a:solidFill>
                  <a:srgbClr val="B20E12"/>
                </a:solidFill>
                <a:latin typeface="Segoe UI Black" panose="020B0A02040204020203" pitchFamily="34" charset="0"/>
              </a:rPr>
              <a:t>Obtains funding from the king and queen of Spain</a:t>
            </a:r>
          </a:p>
        </p:txBody>
      </p:sp>
      <p:sp>
        <p:nvSpPr>
          <p:cNvPr id="177" name="OTLSHAPE_M_e741c1af5767436aaa247976b17e66a0_Date">
            <a:extLst>
              <a:ext uri="{FF2B5EF4-FFF2-40B4-BE49-F238E27FC236}">
                <a16:creationId xmlns:a16="http://schemas.microsoft.com/office/drawing/2014/main" id="{9C4AEFF1-0ADA-4918-BAD7-D052F29C0E55}"/>
              </a:ext>
            </a:extLst>
          </p:cNvPr>
          <p:cNvSpPr txBox="1"/>
          <p:nvPr>
            <p:custDataLst>
              <p:tags r:id="rId72"/>
            </p:custDataLst>
          </p:nvPr>
        </p:nvSpPr>
        <p:spPr>
          <a:xfrm>
            <a:off x="7799283" y="716428"/>
            <a:ext cx="419100" cy="21069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400" spc="-28" dirty="0">
                <a:solidFill>
                  <a:srgbClr val="6F3198"/>
                </a:solidFill>
                <a:latin typeface="Stencil" panose="040409050D0802020404" pitchFamily="82" charset="0"/>
              </a:rPr>
              <a:t>1491</a:t>
            </a:r>
          </a:p>
        </p:txBody>
      </p:sp>
      <p:sp>
        <p:nvSpPr>
          <p:cNvPr id="179" name="OTLSHAPE_M_cb2bee451068456aacced1462aacb854_Title">
            <a:extLst>
              <a:ext uri="{FF2B5EF4-FFF2-40B4-BE49-F238E27FC236}">
                <a16:creationId xmlns:a16="http://schemas.microsoft.com/office/drawing/2014/main" id="{F2EFFE7E-1D47-46F7-9FEC-53C63963628A}"/>
              </a:ext>
            </a:extLst>
          </p:cNvPr>
          <p:cNvSpPr txBox="1"/>
          <p:nvPr>
            <p:custDataLst>
              <p:tags r:id="rId73"/>
            </p:custDataLst>
          </p:nvPr>
        </p:nvSpPr>
        <p:spPr>
          <a:xfrm>
            <a:off x="6318946" y="5964782"/>
            <a:ext cx="3733800" cy="40538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sz="1200" i="1" dirty="0">
                <a:solidFill>
                  <a:srgbClr val="B20E12"/>
                </a:solidFill>
                <a:latin typeface="Segoe UI Black" panose="020B0A02040204020203" pitchFamily="34" charset="0"/>
              </a:rPr>
              <a:t>Sets sail to find a new route from Europe to Asia, ends up discovering the American Continent</a:t>
            </a:r>
          </a:p>
        </p:txBody>
      </p:sp>
      <p:sp>
        <p:nvSpPr>
          <p:cNvPr id="180" name="OTLSHAPE_M_cb2bee451068456aacced1462aacb854_Date">
            <a:extLst>
              <a:ext uri="{FF2B5EF4-FFF2-40B4-BE49-F238E27FC236}">
                <a16:creationId xmlns:a16="http://schemas.microsoft.com/office/drawing/2014/main" id="{29A054EF-AB06-4268-9901-00016B08625E}"/>
              </a:ext>
            </a:extLst>
          </p:cNvPr>
          <p:cNvSpPr txBox="1"/>
          <p:nvPr>
            <p:custDataLst>
              <p:tags r:id="rId74"/>
            </p:custDataLst>
          </p:nvPr>
        </p:nvSpPr>
        <p:spPr>
          <a:xfrm>
            <a:off x="7977376" y="5808064"/>
            <a:ext cx="419100" cy="21069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400" spc="-28" dirty="0">
                <a:solidFill>
                  <a:srgbClr val="6F3198"/>
                </a:solidFill>
                <a:latin typeface="Stencil" panose="040409050D0802020404" pitchFamily="82" charset="0"/>
              </a:rPr>
              <a:t>1492</a:t>
            </a:r>
          </a:p>
        </p:txBody>
      </p:sp>
      <p:sp>
        <p:nvSpPr>
          <p:cNvPr id="194" name="OTLSHAPE_M_c3bd9194c01747c29bc2018c25203b4c_Title">
            <a:extLst>
              <a:ext uri="{FF2B5EF4-FFF2-40B4-BE49-F238E27FC236}">
                <a16:creationId xmlns:a16="http://schemas.microsoft.com/office/drawing/2014/main" id="{B6EA78D9-CA73-4EB5-A1EC-42551F92AAD9}"/>
              </a:ext>
            </a:extLst>
          </p:cNvPr>
          <p:cNvSpPr txBox="1"/>
          <p:nvPr>
            <p:custDataLst>
              <p:tags r:id="rId75"/>
            </p:custDataLst>
          </p:nvPr>
        </p:nvSpPr>
        <p:spPr>
          <a:xfrm>
            <a:off x="7373848" y="1842958"/>
            <a:ext cx="2755900" cy="60807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sz="1200" i="1" dirty="0">
                <a:solidFill>
                  <a:srgbClr val="B20E12"/>
                </a:solidFill>
                <a:latin typeface="Segoe UI Black" panose="020B0A02040204020203" pitchFamily="34" charset="0"/>
              </a:rPr>
              <a:t>Journeys to the America for the 2</a:t>
            </a:r>
            <a:r>
              <a:rPr lang="en-GB" sz="1200" i="1" baseline="30000" dirty="0">
                <a:solidFill>
                  <a:srgbClr val="B20E12"/>
                </a:solidFill>
                <a:latin typeface="Segoe UI Black" panose="020B0A02040204020203" pitchFamily="34" charset="0"/>
              </a:rPr>
              <a:t>nd</a:t>
            </a:r>
            <a:r>
              <a:rPr lang="en-GB" sz="1200" i="1" dirty="0">
                <a:solidFill>
                  <a:srgbClr val="B20E12"/>
                </a:solidFill>
                <a:latin typeface="Segoe UI Black" panose="020B0A02040204020203" pitchFamily="34" charset="0"/>
              </a:rPr>
              <a:t> time, leaves his brother behind to establish a colony</a:t>
            </a:r>
          </a:p>
        </p:txBody>
      </p:sp>
      <p:sp>
        <p:nvSpPr>
          <p:cNvPr id="195" name="OTLSHAPE_M_c3bd9194c01747c29bc2018c25203b4c_Date">
            <a:extLst>
              <a:ext uri="{FF2B5EF4-FFF2-40B4-BE49-F238E27FC236}">
                <a16:creationId xmlns:a16="http://schemas.microsoft.com/office/drawing/2014/main" id="{711C1AE4-D128-42F9-B13C-923603055E1B}"/>
              </a:ext>
            </a:extLst>
          </p:cNvPr>
          <p:cNvSpPr txBox="1"/>
          <p:nvPr>
            <p:custDataLst>
              <p:tags r:id="rId76"/>
            </p:custDataLst>
          </p:nvPr>
        </p:nvSpPr>
        <p:spPr>
          <a:xfrm>
            <a:off x="8155469" y="2463734"/>
            <a:ext cx="419100" cy="21069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400" spc="-28" dirty="0">
                <a:solidFill>
                  <a:srgbClr val="6F3198"/>
                </a:solidFill>
                <a:latin typeface="Stencil" panose="040409050D0802020404" pitchFamily="82" charset="0"/>
              </a:rPr>
              <a:t>1493</a:t>
            </a:r>
          </a:p>
        </p:txBody>
      </p:sp>
      <p:sp>
        <p:nvSpPr>
          <p:cNvPr id="197" name="OTLSHAPE_M_f5f540ff2ee3471082d1f0254d755883_Title">
            <a:extLst>
              <a:ext uri="{FF2B5EF4-FFF2-40B4-BE49-F238E27FC236}">
                <a16:creationId xmlns:a16="http://schemas.microsoft.com/office/drawing/2014/main" id="{BCCA2B47-BF3F-479F-9639-6C9A3DB9D6D1}"/>
              </a:ext>
            </a:extLst>
          </p:cNvPr>
          <p:cNvSpPr txBox="1"/>
          <p:nvPr>
            <p:custDataLst>
              <p:tags r:id="rId77"/>
            </p:custDataLst>
          </p:nvPr>
        </p:nvSpPr>
        <p:spPr>
          <a:xfrm>
            <a:off x="8479517" y="4944337"/>
            <a:ext cx="3276600" cy="40538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sz="1200" i="1" dirty="0">
                <a:solidFill>
                  <a:srgbClr val="B20E12"/>
                </a:solidFill>
                <a:latin typeface="Segoe UI Black" panose="020B0A02040204020203" pitchFamily="34" charset="0"/>
              </a:rPr>
              <a:t>Takes a 3</a:t>
            </a:r>
            <a:r>
              <a:rPr lang="en-GB" sz="1200" i="1" baseline="30000" dirty="0">
                <a:solidFill>
                  <a:srgbClr val="B20E12"/>
                </a:solidFill>
                <a:latin typeface="Segoe UI Black" panose="020B0A02040204020203" pitchFamily="34" charset="0"/>
              </a:rPr>
              <a:t>rd</a:t>
            </a:r>
            <a:r>
              <a:rPr lang="en-GB" sz="1200" i="1" dirty="0">
                <a:solidFill>
                  <a:srgbClr val="B20E12"/>
                </a:solidFill>
                <a:latin typeface="Segoe UI Black" panose="020B0A02040204020203" pitchFamily="34" charset="0"/>
              </a:rPr>
              <a:t> trip to America, fares no better than before</a:t>
            </a:r>
          </a:p>
        </p:txBody>
      </p:sp>
      <p:sp>
        <p:nvSpPr>
          <p:cNvPr id="198" name="OTLSHAPE_M_f5f540ff2ee3471082d1f0254d755883_Date">
            <a:extLst>
              <a:ext uri="{FF2B5EF4-FFF2-40B4-BE49-F238E27FC236}">
                <a16:creationId xmlns:a16="http://schemas.microsoft.com/office/drawing/2014/main" id="{D107C1DA-8080-4FA2-995F-5B7CD00D43FD}"/>
              </a:ext>
            </a:extLst>
          </p:cNvPr>
          <p:cNvSpPr txBox="1"/>
          <p:nvPr>
            <p:custDataLst>
              <p:tags r:id="rId78"/>
            </p:custDataLst>
          </p:nvPr>
        </p:nvSpPr>
        <p:spPr>
          <a:xfrm>
            <a:off x="9042051" y="4739994"/>
            <a:ext cx="419100" cy="21069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400" spc="-28" dirty="0">
                <a:solidFill>
                  <a:srgbClr val="6F3198"/>
                </a:solidFill>
                <a:latin typeface="Stencil" panose="040409050D0802020404" pitchFamily="82" charset="0"/>
              </a:rPr>
              <a:t>1498</a:t>
            </a:r>
          </a:p>
        </p:txBody>
      </p:sp>
      <p:sp>
        <p:nvSpPr>
          <p:cNvPr id="200" name="OTLSHAPE_M_4952c5d59e584f1f8da6d206c3fb183b_Title">
            <a:extLst>
              <a:ext uri="{FF2B5EF4-FFF2-40B4-BE49-F238E27FC236}">
                <a16:creationId xmlns:a16="http://schemas.microsoft.com/office/drawing/2014/main" id="{B308BCA7-77BC-478C-B8ED-5AEE9A88701E}"/>
              </a:ext>
            </a:extLst>
          </p:cNvPr>
          <p:cNvSpPr txBox="1"/>
          <p:nvPr>
            <p:custDataLst>
              <p:tags r:id="rId79"/>
            </p:custDataLst>
          </p:nvPr>
        </p:nvSpPr>
        <p:spPr>
          <a:xfrm>
            <a:off x="9664536" y="662083"/>
            <a:ext cx="2006600" cy="40538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sz="1200" i="1" dirty="0">
                <a:solidFill>
                  <a:srgbClr val="B20E12"/>
                </a:solidFill>
                <a:latin typeface="Segoe UI Black" panose="020B0A02040204020203" pitchFamily="34" charset="0"/>
              </a:rPr>
              <a:t>Passes away from Reiter's Syndrome in Spain, age 55</a:t>
            </a:r>
          </a:p>
        </p:txBody>
      </p:sp>
      <p:sp>
        <p:nvSpPr>
          <p:cNvPr id="201" name="OTLSHAPE_M_4952c5d59e584f1f8da6d206c3fb183b_Date">
            <a:extLst>
              <a:ext uri="{FF2B5EF4-FFF2-40B4-BE49-F238E27FC236}">
                <a16:creationId xmlns:a16="http://schemas.microsoft.com/office/drawing/2014/main" id="{8846D945-A509-42AD-8D12-AF6EEF632D21}"/>
              </a:ext>
            </a:extLst>
          </p:cNvPr>
          <p:cNvSpPr txBox="1"/>
          <p:nvPr>
            <p:custDataLst>
              <p:tags r:id="rId80"/>
            </p:custDataLst>
          </p:nvPr>
        </p:nvSpPr>
        <p:spPr>
          <a:xfrm>
            <a:off x="10459873" y="1080167"/>
            <a:ext cx="419100" cy="21069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400" spc="-28" dirty="0">
                <a:solidFill>
                  <a:srgbClr val="6F3198"/>
                </a:solidFill>
                <a:latin typeface="Stencil" panose="040409050D0802020404" pitchFamily="82" charset="0"/>
              </a:rPr>
              <a:t>1506</a:t>
            </a:r>
          </a:p>
        </p:txBody>
      </p:sp>
      <p:sp>
        <p:nvSpPr>
          <p:cNvPr id="3" name="OTLSHAPE_M_227c87351d70476d95509886cf3264f6_Title">
            <a:extLst>
              <a:ext uri="{FF2B5EF4-FFF2-40B4-BE49-F238E27FC236}">
                <a16:creationId xmlns:a16="http://schemas.microsoft.com/office/drawing/2014/main" id="{B11237E7-0B0E-4867-8711-B27D8ACED0DD}"/>
              </a:ext>
            </a:extLst>
          </p:cNvPr>
          <p:cNvSpPr txBox="1"/>
          <p:nvPr>
            <p:custDataLst>
              <p:tags r:id="rId81"/>
            </p:custDataLst>
          </p:nvPr>
        </p:nvSpPr>
        <p:spPr>
          <a:xfrm>
            <a:off x="8727849" y="2516559"/>
            <a:ext cx="2463800" cy="5539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200" i="1" dirty="0">
                <a:solidFill>
                  <a:srgbClr val="B20E12"/>
                </a:solidFill>
                <a:latin typeface="Segoe UI Black" panose="020B0A02040204020203" pitchFamily="34" charset="0"/>
              </a:rPr>
              <a:t>Sails to the Americas for the 4th and last time, spends a year in Jamaica</a:t>
            </a:r>
            <a:endParaRPr lang="en-US" sz="1200" i="1" dirty="0">
              <a:solidFill>
                <a:srgbClr val="B20E12"/>
              </a:solidFill>
              <a:latin typeface="Segoe UI Black" panose="020B0A02040204020203" pitchFamily="34" charset="0"/>
            </a:endParaRPr>
          </a:p>
        </p:txBody>
      </p:sp>
      <p:sp>
        <p:nvSpPr>
          <p:cNvPr id="17" name="OTLSHAPE_M_227c87351d70476d95509886cf3264f6_Date">
            <a:extLst>
              <a:ext uri="{FF2B5EF4-FFF2-40B4-BE49-F238E27FC236}">
                <a16:creationId xmlns:a16="http://schemas.microsoft.com/office/drawing/2014/main" id="{9A60A75C-DBE2-4836-8E7C-09B0BB27539A}"/>
              </a:ext>
            </a:extLst>
          </p:cNvPr>
          <p:cNvSpPr txBox="1"/>
          <p:nvPr>
            <p:custDataLst>
              <p:tags r:id="rId82"/>
            </p:custDataLst>
          </p:nvPr>
        </p:nvSpPr>
        <p:spPr>
          <a:xfrm>
            <a:off x="9751384" y="3110296"/>
            <a:ext cx="419100" cy="21069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400" spc="-28">
                <a:solidFill>
                  <a:srgbClr val="6F3198"/>
                </a:solidFill>
                <a:latin typeface="Stencil" panose="040409050D0802020404" pitchFamily="82" charset="0"/>
              </a:rPr>
              <a:t>1502</a:t>
            </a:r>
          </a:p>
        </p:txBody>
      </p:sp>
      <p:pic>
        <p:nvPicPr>
          <p:cNvPr id="315" name="Picture 2" descr="Sailing ship silhouette. Retro transport icon. Travel cruise design">
            <a:extLst>
              <a:ext uri="{FF2B5EF4-FFF2-40B4-BE49-F238E27FC236}">
                <a16:creationId xmlns:a16="http://schemas.microsoft.com/office/drawing/2014/main" id="{4BB70FD3-2466-49D9-A96B-F52A9D039F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52073" y="4129518"/>
            <a:ext cx="309360" cy="301752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1" name="Picture 2" descr="Sailing ship silhouette. Retro transport icon. Travel cruise design">
            <a:extLst>
              <a:ext uri="{FF2B5EF4-FFF2-40B4-BE49-F238E27FC236}">
                <a16:creationId xmlns:a16="http://schemas.microsoft.com/office/drawing/2014/main" id="{C7EE50A2-E222-4A00-B9A7-63B26B390D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42230" y="3683560"/>
            <a:ext cx="309360" cy="301752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2" name="Picture 2" descr="Sailing ship silhouette. Retro transport icon. Travel cruise design">
            <a:extLst>
              <a:ext uri="{FF2B5EF4-FFF2-40B4-BE49-F238E27FC236}">
                <a16:creationId xmlns:a16="http://schemas.microsoft.com/office/drawing/2014/main" id="{B46B42EB-7C3C-4DD5-9AEA-2588947867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16239" y="3683560"/>
            <a:ext cx="309360" cy="301752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" name="Picture 2" descr="Sailing ship silhouette. Retro transport icon. Travel cruise design">
            <a:extLst>
              <a:ext uri="{FF2B5EF4-FFF2-40B4-BE49-F238E27FC236}">
                <a16:creationId xmlns:a16="http://schemas.microsoft.com/office/drawing/2014/main" id="{EE9F74A1-2FAA-4D6B-B907-F66BF26E18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86406" y="4129518"/>
            <a:ext cx="309360" cy="301752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4" name="Picture 2" descr="Sailing ship silhouette. Retro transport icon. Travel cruise design">
            <a:extLst>
              <a:ext uri="{FF2B5EF4-FFF2-40B4-BE49-F238E27FC236}">
                <a16:creationId xmlns:a16="http://schemas.microsoft.com/office/drawing/2014/main" id="{F26E9A24-E90C-4C39-8944-87E92CCEE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48483" y="3683560"/>
            <a:ext cx="309360" cy="301752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5" name="Picture 2" descr="Sailing ship silhouette. Retro transport icon. Travel cruise design">
            <a:extLst>
              <a:ext uri="{FF2B5EF4-FFF2-40B4-BE49-F238E27FC236}">
                <a16:creationId xmlns:a16="http://schemas.microsoft.com/office/drawing/2014/main" id="{0AC0DAC9-D8E8-4A12-A152-D99A34AE51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16140" y="3683560"/>
            <a:ext cx="309360" cy="301752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6" name="Picture 2" descr="Sailing ship silhouette. Retro transport icon. Travel cruise design">
            <a:extLst>
              <a:ext uri="{FF2B5EF4-FFF2-40B4-BE49-F238E27FC236}">
                <a16:creationId xmlns:a16="http://schemas.microsoft.com/office/drawing/2014/main" id="{9818C037-3B96-4CAE-B1BE-4C49A38F2E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87025" y="4129518"/>
            <a:ext cx="309360" cy="301752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7" name="Picture 2" descr="Sailing ship silhouette. Retro transport icon. Travel cruise design">
            <a:extLst>
              <a:ext uri="{FF2B5EF4-FFF2-40B4-BE49-F238E27FC236}">
                <a16:creationId xmlns:a16="http://schemas.microsoft.com/office/drawing/2014/main" id="{54759BEB-B337-497F-AE51-AB8FAD0AE6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00310" y="4129518"/>
            <a:ext cx="309360" cy="301752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" name="Picture 2" descr="Sailing ship silhouette. Retro transport icon. Travel cruise design">
            <a:extLst>
              <a:ext uri="{FF2B5EF4-FFF2-40B4-BE49-F238E27FC236}">
                <a16:creationId xmlns:a16="http://schemas.microsoft.com/office/drawing/2014/main" id="{729B9A97-3649-495A-B83F-5599FB6C57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29318" y="3683560"/>
            <a:ext cx="309360" cy="301752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0" name="Picture 2" descr="Sailing ship silhouette. Retro transport icon. Travel cruise design">
            <a:extLst>
              <a:ext uri="{FF2B5EF4-FFF2-40B4-BE49-F238E27FC236}">
                <a16:creationId xmlns:a16="http://schemas.microsoft.com/office/drawing/2014/main" id="{DCF26809-87AF-4D77-B4CD-C1F52C1AA6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2146" y="3683560"/>
            <a:ext cx="309360" cy="301752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1" name="Picture 4" descr="Anchor icon isolated">
            <a:extLst>
              <a:ext uri="{FF2B5EF4-FFF2-40B4-BE49-F238E27FC236}">
                <a16:creationId xmlns:a16="http://schemas.microsoft.com/office/drawing/2014/main" id="{D8EC6A5C-5A8F-4943-8431-EEF3CB06AF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70230" y="3352933"/>
            <a:ext cx="592797" cy="597517"/>
          </a:xfrm>
          <a:prstGeom prst="flowChartConnector">
            <a:avLst/>
          </a:prstGeom>
          <a:noFill/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3" name="Picture 6" descr="Hand drawn ship wheel">
            <a:extLst>
              <a:ext uri="{FF2B5EF4-FFF2-40B4-BE49-F238E27FC236}">
                <a16:creationId xmlns:a16="http://schemas.microsoft.com/office/drawing/2014/main" id="{C4E01628-62DE-4B62-940A-143F90005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01" y="3352933"/>
            <a:ext cx="594360" cy="594360"/>
          </a:xfrm>
          <a:prstGeom prst="flowChartConnector">
            <a:avLst/>
          </a:prstGeom>
          <a:noFill/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" name="Picture 2047">
            <a:extLst>
              <a:ext uri="{FF2B5EF4-FFF2-40B4-BE49-F238E27FC236}">
                <a16:creationId xmlns:a16="http://schemas.microsoft.com/office/drawing/2014/main" id="{E3679C09-9DB1-4705-96AF-48762D0016F0}"/>
              </a:ext>
            </a:extLst>
          </p:cNvPr>
          <p:cNvPicPr>
            <a:picLocks noChangeAspect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05" y="685114"/>
            <a:ext cx="3316900" cy="51177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</p:pic>
      <p:pic>
        <p:nvPicPr>
          <p:cNvPr id="313" name="Picture 2" descr="Sailing ship silhouette. Retro transport icon. Travel cruise design">
            <a:extLst>
              <a:ext uri="{FF2B5EF4-FFF2-40B4-BE49-F238E27FC236}">
                <a16:creationId xmlns:a16="http://schemas.microsoft.com/office/drawing/2014/main" id="{2924B305-21D9-45E1-B4C2-A882FBA29B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17952" y="3701848"/>
            <a:ext cx="290611" cy="283464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929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m51bGwsIlZlcnNpb24iOnsiJGlkIjoiMiIsIlZlcnNpb24iOiIzLjIuMCIsIk9yaWdpbmFsQXNzZW1ibHlWZXJzaW9uIjoiNC4wMC4wMS4wMCIsIkVkaXRpb24iOiJQcm8iLCJJc1BsdXNFZGl0aW9uIjp0cnVlLCJJc1Byb0VkaXRpb24iOnRydWV9LCJFZmZlY3QiOjEsIlN0eWxlIjp7IiRpZCI6IjMiLCJUaW1lYmFuZFN0eWxlIjp7IiRpZCI6IjQiLCJTY2FsZU1hcmtpbmciOjAsIlNoYXBlIjowLCJTaGFwZVN0eWxlIjp7IiRpZCI6IjUiLCJNYXJnaW4iOnsiJGlkIjoiNiIsIlRvcCI6MCwiTGVmdCI6MTIsIlJpZ2h0IjoxMiwiQm90dG9tIjowfSwiUGFkZGluZyI6eyIkaWQiOiI3IiwiVG9wIjo1LCJMZWZ0IjowLCJSaWdodCI6MCwiQm90dG9tIjo1fSwiQmFja2dyb3VuZCI6eyIkaWQiOiI4IiwiQ29sb3IiOnsiJGlkIjoiOSIsIkEiOjI1NSwiUiI6MTc0LCJHIjo0NCwiQiI6NDl9fSwiSXNWaXNpYmxlIjp0cnVlLCJXaWR0aCI6ODU4LjAsIkhlaWdodCI6Mz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UmlnaHRFbmRDYXBzU3R5bGUiOnsiJGlkIjoiMTMiLCJGb250U2V0dGluZ3MiOnsiJGlkIjoiMTQiLCJGb250U2l6ZSI6MTIsIkZvbnROYW1lIjoiQ2FsaWJyaSIsIklzQm9sZCI6dHJ1ZSwiSXNJdGFsaWMiOmZhbHNlLCJJc1VuZGVybGluZWQiOmZhbHNlLCJQYXJlbnRTdHlsZSI6bnVsbH0sIkF1dG9TaXplIjowLCJGb3JlZ3JvdW5kIjp7IiRpZCI6IjE1IiwiQ29sb3IiOnsiJGlkIjoiMTYiLCJBIjoyNTUsIlIiOjIzNywiRyI6MTI1LCJCIjo0OX19LCJNYXhXaWR0aCI6IkluZmluaXR5IiwiTWF4SGVpZ2h0IjoiSW5maW5pdHkiLCJTbWFydEZvcmVncm91bmRJc0FjdGl2ZSI6ZmFsc2UsIkhvcml6b250YWxBbGlnbm1lbnQiOjAsIlZlcnRpY2FsQWxpZ25tZW50IjowLCJTbWFydEZvcmVncm91bmQiOm51bGwsIkJhY2tncm91bmRGaWxsVHlwZSI6MCwiTWFyZ2luIjp7IiRpZCI6IjE3IiwiVG9wIjowLCJMZWZ0IjowLCJSaWdodCI6MjUsIkJvdHRvbSI6MH0sIlBhZGRpbmciOnsiJGlkIjoiMTgiLCJUb3AiOjAsIkxlZnQiOjAsIlJpZ2h0IjowLCJCb3R0b20iOjB9LCJCYWNrZ3JvdW5kIjp7IiRpZCI6IjE5IiwiQ29sb3IiOnsiJGlkIjoiMjAiLCJBIjo4OSwiUiI6MCwiRyI6MCwiQiI6MH19LCJJc1Zpc2libGUiOmZhbHNlLCJXaWR0aCI6MC4wLCJIZWlnaHQiOjAuMCwiQm9yZGVyU3R5bGUiOm51bGwsIlBhcmVudFN0eWxlIjpudWxsfSwiTGVmdEVuZENhcHNTdHlsZSI6eyIkaWQiOiIyMSIsIkZvbnRTZXR0aW5ncyI6eyIkaWQiOiIyMiIsIkZvbnRTaXplIjoxMiwiRm9udE5hbWUiOiJDYWxpYnJpIiwiSXNCb2xkIjp0cnVlLCJJc0l0YWxpYyI6ZmFsc2UsIklzVW5kZXJsaW5lZCI6ZmFsc2UsIlBhcmVudFN0eWxlIjpudWxsfSwiQXV0b1NpemUiOjAsIkZvcmVncm91bmQiOnsiJGlkIjoiMjMiLCJDb2xvciI6eyIkaWQiOiIyNC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MjUiLCJUb3AiOjAsIkxlZnQiOjI1LCJSaWdodCI6MCwiQm90dG9tIjowfSwiUGFkZGluZyI6eyIkaWQiOiIyNiIsIlRvcCI6MCwiTGVmdCI6MCwiUmlnaHQiOjAsIkJvdHRvbSI6MH0sIkJhY2tncm91bmQiOnsiJGlkIjoiMjciLCJDb2xvciI6eyIkcmVmIjoiMjAifX0sIklzVmlzaWJsZSI6ZmFsc2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0cnVlLCJTZWdtZW50U2VwYXJhdG9yT3BhY2l0eSI6MzAsIkZvbnRTZXR0aW5ncyI6eyIkaWQiOiI0MSIsIkZvbnRTaXplIjo5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CYWNrZ3JvdW5kRmlsbFR5cGUiOjA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E5MSwiUiI6MjU1LCJHIjowLCJCIjowfX0sIkFwcGVuZFllYXJPblllYXJDaGFuZ2UiOnRydWUsIkVsYXBzZWRUaW1lRm9ybWF0IjowLCJUb2RheU1hcmtlclBvc2l0aW9uIjowLCJRdWlja1Bvc2l0aW9uIjozLCJBYnNvbHV0ZVBvc2l0aW9uIjozMDMuMCwiTWFyZ2luIjp7IiRpZCI6IjQ5IiwiVG9wIjowLCJMZWZ0IjoxMCwiUmlnaHQiOjEwLCJCb3R0b20iOjB9LCJQYWRkaW5nIjp7IiRpZCI6IjUwIiwiVG9wIjowLCJMZWZ0IjowLCJSaWdodCI6MCwiQm90dG9tIjowfSwiQmFja2dyb3VuZCI6eyIkaWQiOiI1MSIsIkNvbG9yIjp7IiRpZCI6IjUyIiwiQSI6MjU1LCJSIjozMSwiRyI6NzMsIkIiOjEyNX19LCJJc1Zpc2libGUiOnRydWUsIldpZHRoIjowLjAsIkhlaWdodCI6MC4wLCJCb3JkZXJTdHlsZSI6bnVsbCwiUGFyZW50U3R5bGUiOm51bGx9LCJEZWZhdWx0TWlsZXN0b25lU3R5bGUiOnsiJGlkIjoiNTMiLCJTaGFwZSI6NywiQ29ubmVjdG9yTWFyZ2luIjp7IiRpZCI6IjU0IiwiVG9wIjowLCJMZWZ0IjoyLCJSaWdodCI6MiwiQm90dG9tIjowfSwiQ29ubmVjdG9yU3R5bGUiOnsiJGlkIjoiNTUiLCJMaW5lQ29sb3IiOnsiJGlkIjoiNTYiLCIkdHlwZSI6Ik5MUkUuQ29tbW9uLkRvbS5Tb2xpZENvbG9yQnJ1c2gsIE5MUkUuQ29tbW9uIiwiQ29sb3IiOnsiJGlkIjoiNTciLCJBIjoxMjcsIlIiOjE3OCwiRyI6MTQsIkIiOjE4fX0sIkxpbmVXZWlnaHQiOjYuMCwiTGluZVR5cGUiOjAsIlBhcmVudFN0eWxlIjpudWxsfSwiSXNCZWxvd1RpbWViYW5kIjpmYWxzZSwiUG9zaXRpb25PblRhc2siOjAsIkhpZGVEYXRlIjpmYWxzZSwiU2hhcGVTaXplIjowLCJTcGFjaW5nIjoxLjAsIlBhZGRpbmciOnsiJGlkIjoiNTgiLCJUb3AiOjcsIkxlZnQiOjMsIlJpZ2h0IjowLCJCb3R0b20iOjJ9LCJTaGFwZVN0eWxlIjp7IiRpZCI6IjU5IiwiTWFyZ2luIjp7IiRpZCI6IjYwIiwiVG9wIjowLCJMZWZ0IjowLCJSaWdodCI6MCwiQm90dG9tIjowfSwiUGFkZGluZyI6eyIkaWQiOiI2MSIsIlRvcCI6MCwiTGVmdCI6MCwiUmlnaHQiOjAsIkJvdHRvbSI6MH0sIkJhY2tncm91bmQiOnsiJGlkIjoiNjIiLCJDb2xvciI6eyIkaWQiOiI2MyIsIkEiOjI1NSwiUiI6MjU1LCJHIjoyNTUsIkIiOjI1NX19LCJJc1Zpc2libGUiOnRydWUsIldpZHRoIjoxMi4wLCJIZWlnaHQiOjE0LjAsIkJvcmRlclN0eWxlIjp7IiRpZCI6IjY0IiwiTGluZUNvbG9yIjp7IiRpZCI6IjY1IiwiJHR5cGUiOiJOTFJFLkNvbW1vbi5Eb20uU29saWRDb2xvckJydXNoLCBOTFJFLkNvbW1vbiIsIkNvbG9yIjp7IiRpZCI6IjY2IiwiQSI6MjU1LCJSIjoyNTUsIkciOjAsIkIiOjB9fSwiTGluZVdlaWdodCI6MC4wLCJMaW5lVHlwZSI6MCwiUGFyZW50U3R5bGUiOm51bGx9LCJQYXJlbnRTdHlsZSI6bnVsbH0sIlRpdGxlU3R5bGUiOnsiJGlkIjoiNjciLCJGb250U2V0dGluZ3MiOnsiJGlkIjoiNjgiLCJGb250U2l6ZSI6MTIsIkZvbnROYW1lIjoiU2Vnb2UgVUkgQmxhY2siLCJJc0JvbGQiOmZhbHNlLCJJc0l0YWxpYyI6dHJ1ZSwiSXNVbmRlcmxpbmVkIjpmYWxzZSwiUGFyZW50U3R5bGUiOm51bGx9LCJBdXRvU2l6ZSI6MCwiRm9yZWdyb3VuZCI6eyIkaWQiOiI2OSIsIkNvbG9yIjp7IiRpZCI6IjcwIiwiQSI6MjU1LCJSIjoxNzgsIkciOjE0LCJCIjoxOH19LCJNYXhXaWR0aCI6MjAwLjAsIk1heEhlaWdodCI6IkluZmluaXR5IiwiU21hcnRGb3JlZ3JvdW5kSXNBY3RpdmUiOmZhbHNlLCJIb3Jpem9udGFsQWxpZ25tZW50IjoxLCJWZXJ0aWNhbEFsaWdubWVudCI6MCwiU21hcnRGb3JlZ3JvdW5kIjpudWxsLCJCYWNrZ3JvdW5kRmlsbFR5cGUiOjAsIk1hcmdpbiI6eyIkaWQiOiI3MSIsIlRvcCI6MCwiTGVmdCI6MCwiUmlnaHQiOjAsIkJvdHRvbSI6MH0sIlBhZGRpbmciOnsiJGlkIjoiNzIiLCJUb3AiOjAsIkxlZnQiOjAsIlJpZ2h0IjowLCJCb3R0b20iOjB9LCJCYWNrZ3JvdW5kIjp7IiRpZCI6IjczIiwiQ29sb3IiOnsiJHJlZiI6IjIwIn19LCJJc1Zpc2libGUiOnRydWUsIldpZHRoIjowLjAsIkhlaWdodCI6MC4wLCJCb3JkZXJTdHlsZSI6bnVsbCwiUGFyZW50U3R5bGUiOm51bGx9LCJEYXRlU3R5bGUiOnsiJGlkIjoiNzQiLCJGb250U2V0dGluZ3MiOnsiJGlkIjoiNzUiLCJGb250U2l6ZSI6MTQsIkZvbnROYW1lIjoiU3RlbmNpbCIsIklzQm9sZCI6ZmFsc2UsIklzSXRhbGljIjpmYWxzZSwiSXNVbmRlcmxpbmVkIjpmYWxzZSwiUGFyZW50U3R5bGUiOm51bGx9LCJBdXRvU2l6ZSI6MCwiRm9yZWdyb3VuZCI6eyIkaWQiOiI3NiIsIkNvbG9yIjp7IiRpZCI6Ijc3IiwiQSI6MjU1LCJSIjoxMTEsIkciOjQ5LCJCIjoxNTJ9fSwiTWF4V2lkdGgiOjIwMC4wLCJNYXhIZWlnaHQiOiJJbmZpbml0eSIsIlNtYXJ0Rm9yZWdyb3VuZElzQWN0aXZlIjpmYWxzZSwiSG9yaXpvbnRhbEFsaWdubWVudCI6MCwiVmVydGljYWxBbGlnbm1lbnQiOjAsIlNtYXJ0Rm9yZWdyb3VuZCI6bnVsbCwiQmFja2dyb3VuZEZpbGxUeXBlIjowLCJNYXJnaW4iOnsiJGlkIjoiNzgiLCJUb3AiOjAsIkxlZnQiOjAsIlJpZ2h0IjowLCJCb3R0b20iOjB9LCJQYWRkaW5nIjp7IiRpZCI6Ijc5IiwiVG9wIjowLCJMZWZ0IjowLCJSaWdodCI6MCwiQm90dG9tIjowfSwiQmFja2dyb3VuZCI6eyIkaWQiOiI4MCIsIkNvbG9yIjp7IiRyZWYiOiIyMCJ9fSwiSXNWaXNpYmxlIjp0cnVlLCJXaWR0aCI6MC4wLCJIZWlnaHQiOjAuMCwiQm9yZGVyU3R5bGUiOm51bGwsIlBhcmVudFN0eWxlIjpudWxsfSwiRGF0ZUZvcm1hdCI6eyIkaWQiOiI4MSIsIkZvcm1hdFN0cmluZyI6In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RGVmYXVsdFRhc2tTdHlsZSI6eyIkaWQiOiI4MiIsIlNoYXBlIjowLCJTaGFwZVRoaWNrbmVzcyI6MCwiRHVyYXRpb25Gb3JtYXQiOjQsIkluY2x1ZGVOb25Xb3JraW5nRGF5c0luRHVyYXRpb24iOmZhbHNlLCJQZXJjZW50YWdlQ29tcGxldGVTdHlsZSI6eyIkaWQiOiI4MyIsIkZvbnRTZXR0aW5ncyI6eyIkaWQiOiI4NCIsIkZvbnRTaXplIjoxMCwiRm9udE5hbWUiOiJDYWxpYnJpIiwiSXNCb2xkIjpmYWxzZSwiSXNJdGFsaWMiOmZhbHNlLCJJc1VuZGVybGluZWQiOmZhbHNlLCJQYXJlbnRTdHlsZSI6bnVsbH0sIkF1dG9TaXplIjowLCJGb3JlZ3JvdW5kIjp7IiRpZCI6Ijg1IiwiQ29sb3IiOnsiJGlkIjoiODYiLCJBIjoyNTUsIlIiOjE5MiwiRyI6ODAsIkIiOjc3fX0sIk1heFdpZHRoIjoyMDAuMCwiTWF4SGVpZ2h0IjoiSW5maW5pdHkiLCJTbWFydEZvcmVncm91bmRJc0FjdGl2ZSI6ZmFsc2UsIkhvcml6b250YWxBbGlnbm1lbnQiOjAsIlZlcnRpY2FsQWxpZ25tZW50IjowLCJTbWFydEZvcmVncm91bmQiOm51bGwsIkJhY2tncm91bmRGaWxsVHlwZSI6MCwiTWFyZ2luIjp7IiRpZCI6Ijg3IiwiVG9wIjowLCJMZWZ0IjowLCJSaWdodCI6MCwiQm90dG9tIjowfSwiUGFkZGluZyI6eyIkaWQiOiI4OCIsIlRvcCI6MCwiTGVmdCI6MCwiUmlnaHQiOjAsIkJvdHRvbSI6MH0sIkJhY2tncm91bmQiOnsiJGlkIjoiODkiLCJDb2xvciI6eyIkcmVmIjoiMjAifX0sIklzVmlzaWJsZSI6dHJ1ZSwiV2lkdGgiOjAuMCwiSGVpZ2h0IjowLjAsIkJvcmRlclN0eWxlIjpudWxsLCJQYXJlbnRTdHlsZSI6bnVsbH0sIkR1cmF0aW9uU3R5bGUiOnsiJGlkIjoiOTAiLCJGb250U2V0dGluZ3MiOnsiJGlkIjoiOTEiLCJGb250U2l6ZSI6MTAsIkZvbnROYW1lIjoiQ2FsaWJyaSIsIklzQm9sZCI6ZmFsc2UsIklzSXRhbGljIjpmYWxzZSwiSXNVbmRlcmxpbmVkIjpmYWxzZSwiUGFyZW50U3R5bGUiOm51bGx9LCJBdXRvU2l6ZSI6MCwiRm9yZWdyb3VuZCI6eyIkaWQiOiI5MiIsIkNvbG9yIjp7IiRpZCI6Ijkz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OTQiLCJUb3AiOjAsIkxlZnQiOjAsIlJpZ2h0IjowLCJCb3R0b20iOjB9LCJQYWRkaW5nIjp7IiRpZCI6Ijk1IiwiVG9wIjowLCJMZWZ0IjowLCJSaWdodCI6MCwiQm90dG9tIjowfSwiQmFja2dyb3VuZCI6eyIkaWQiOiI5NiIsIkNvbG9yIjp7IiRyZWYiOiIyMCJ9fSwiSXNWaXNpYmxlIjp0cnVlLCJXaWR0aCI6MC4wLCJIZWlnaHQiOjAuMCwiQm9yZGVyU3R5bGUiOm51bGwsIlBhcmVudFN0eWxlIjpudWxsfSwiSG9yaXpvbnRhbENvbm5lY3RvclN0eWxlIjp7IiRpZCI6Ijk3IiwiTGluZUNvbG9yIjp7IiRpZCI6Ijk4IiwiJHR5cGUiOiJOTFJFLkNvbW1vbi5Eb20uU29saWRDb2xvckJydXNoLCBOTFJFLkNvbW1vbiIsIkNvbG9yIjp7IiRpZCI6Ijk5IiwiQSI6MjU1LCJSIjoyMDQsIkciOjIwNCwiQiI6MjA0fX0sIkxpbmVXZWlnaHQiOjEuMCwiTGluZVR5cGUiOjAsIlBhcmVudFN0eWxlIjpudWxsfSwiVmVydGljYWxDb25uZWN0b3JTdHlsZSI6eyIkaWQiOiIxMDAiLCJMaW5lQ29sb3IiOnsiJGlkIjoiMTAxIiwiJHR5cGUiOiJOTFJFLkNvbW1vbi5Eb20uU29saWRDb2xvckJydXNoLCBOTFJFLkNvbW1vbiIsIkNvbG9yIjp7IiRpZCI6IjEwMiIsIkEiOjI1NSwiUiI6MjA0LCJHIjoyMDQsIkIiOjIwNH19LCJMaW5lV2VpZ2h0IjowLjAsIkxpbmVUeXBlIjowLCJQYXJlbnRTdHlsZSI6bnVsbH0sIk1hcmdpbiI6bnVsbCwiU3RhcnREYXRlUG9zaXRpb24iOjQsIkVuZERhdGVQb3NpdGlvbiI6NCwiRGF0ZUlzVmlzaWJsZSI6dHJ1ZSwiVGl0bGVQb3NpdGlvbiI6MywiRHVyYXRpb25Qb3NpdGlvbiI6NiwiUGVyY2VudGFnZUNvbXBsZXRlZFBvc2l0aW9uIjo2LCJTcGFjaW5nIjozLCJJc0JlbG93VGltZWJhbmQiOnRydWUsIlBlcmNlbnRhZ2VDb21wbGV0ZVNoYXBlT3BhY2l0eSI6MzUsIlNoYXBlU3R5bGUiOnsiJGlkIjoiMTAzIiwiTWFyZ2luIjp7IiRpZCI6IjEwNCIsIlRvcCI6MCwiTGVmdCI6NCwiUmlnaHQiOjQsIkJvdHRvbSI6MH0sIlBhZGRpbmciOnsiJGlkIjoiMTA1IiwiVG9wIjowLCJMZWZ0IjowLCJSaWdodCI6MCwiQm90dG9tIjowfSwiQmFja2dyb3VuZCI6eyIkaWQiOiIxMDYiLCJDb2xvciI6eyIkaWQiOiIxMDciLCJBIjoyNTUsIlIiOjAsIkciOjExNCwiQiI6MTg4fX0sIklzVmlzaWJsZSI6dHJ1ZSwiV2lkdGgiOjAuMCwiSGVpZ2h0IjoxMC4wLCJCb3JkZXJTdHlsZSI6eyIkaWQiOiIxMDgiLCJMaW5lQ29sb3IiOnsiJGlkIjoiMTA5IiwiJHR5cGUiOiJOTFJFLkNvbW1vbi5Eb20uU29saWRDb2xvckJydXNoLCBOTFJFLkNvbW1vbiIsIkNvbG9yIjp7IiRpZCI6IjExMCIsIkEiOjI1NSwiUiI6MjU1LCJHIjowLCJCIjowfX0sIkxpbmVXZWlnaHQiOjAuMCwiTGluZVR5cGUiOjAsIlBhcmVudFN0eWxlIjpudWxsfSwiUGFyZW50U3R5bGUiOm51bGx9LCJUaXRsZVN0eWxlIjp7IiRpZCI6IjExMSIsIkZvbnRTZXR0aW5ncyI6eyIkaWQiOiIxMTIiLCJGb250U2l6ZSI6OSwiRm9udE5hbWUiOiJDYWxpYnJpIiwiSXNCb2xkIjp0cnVlLCJJc0l0YWxpYyI6ZmFsc2UsIklzVW5kZXJsaW5lZCI6ZmFsc2UsIlBhcmVudFN0eWxlIjpudWxsfSwiQXV0b1NpemUiOjAsIkZvcmVncm91bmQiOnsiJGlkIjoiMTEzIiwiQ29sb3IiOnsiJGlkIjoiMTE0IiwiQSI6MjU1LCJSIjowLCJHIjowLCJCIjowfX0sIk1heFdpZHRoIjo5NjAuMCwiTWF4SGVpZ2h0IjoiSW5maW5pdHkiLCJTbWFydEZvcmVncm91bmRJc0FjdGl2ZSI6ZmFsc2UsIkhvcml6b250YWxBbGlnbm1lbnQiOjIsIlZlcnRpY2FsQWxpZ25tZW50IjowLCJTbWFydEZvcmVncm91bmQiOm51bGwsIkJhY2tncm91bmRGaWxsVHlwZSI6MCwiTWFyZ2luIjp7IiRpZCI6IjExNSIsIlRvcCI6MCwiTGVmdCI6MCwiUmlnaHQiOjAsIkJvdHRvbSI6MH0sIlBhZGRpbmciOnsiJGlkIjoiMTE2IiwiVG9wIjowLCJMZWZ0IjowLCJSaWdodCI6MCwiQm90dG9tIjowfSwiQmFja2dyb3VuZCI6eyIkaWQiOiIxMTciLCJDb2xvciI6eyIkcmVmIjoiMjAifX0sIklzVmlzaWJsZSI6dHJ1ZSwiV2lkdGgiOjAuMCwiSGVpZ2h0IjowLjAsIkJvcmRlclN0eWxlIjpudWxsLCJQYXJlbnRTdHlsZSI6bnVsbH0sIkRhdGVTdHlsZSI6eyIkaWQiOiIxMTgiLCJGb250U2V0dGluZ3MiOnsiJGlkIjoiMTE5IiwiRm9udFNpemUiOjksIkZvbnROYW1lIjoiQ2FsaWJyaSIsIklzQm9sZCI6ZmFsc2UsIklzSXRhbGljIjpmYWxzZSwiSXNVbmRlcmxpbmVkIjpmYWxzZSwiUGFyZW50U3R5bGUiOm51bGx9LCJBdXRvU2l6ZSI6MCwiRm9yZWdyb3VuZCI6eyIkaWQiOiIxMjAiLCJDb2xvciI6eyIkaWQiOiIxMjEiLCJBIjoyNTUsIlIiOjc4LCJHIjoxMDMsIkIiOjIwMH19LCJNYXhXaWR0aCI6MjAwLjAsIk1heEhlaWdodCI6IkluZmluaXR5IiwiU21hcnRGb3JlZ3JvdW5kSXNBY3RpdmUiOmZhbHNlLCJIb3Jpem9udGFsQWxpZ25tZW50IjowLCJWZXJ0aWNhbEFsaWdubWVudCI6MCwiU21hcnRGb3JlZ3JvdW5kIjpudWxsLCJCYWNrZ3JvdW5kRmlsbFR5cGUiOjAsIk1hcmdpbiI6eyIkaWQiOiIxMjIiLCJUb3AiOjAsIkxlZnQiOjAsIlJpZ2h0IjowLCJCb3R0b20iOjB9LCJQYWRkaW5nIjp7IiRpZCI6IjEyMyIsIlRvcCI6MCwiTGVmdCI6MCwiUmlnaHQiOjAsIkJvdHRvbSI6MH0sIkJhY2tncm91bmQiOnsiJGlkIjoiMTI0IiwiQ29sb3IiOnsiJHJlZiI6IjIwIn19LCJJc1Zpc2libGUiOnRydWUsIldpZHRoIjowLjAsIkhlaWdodCI6MC4wLCJCb3JkZXJTdHlsZSI6bnVsbCwiUGFyZW50U3R5bGUiOm51bGx9LCJEYXRlRm9ybWF0Ijp7IiRpZCI6IjEyNSIsIkZvcm1hdFN0cmluZyI6In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LCJfZXhwbGljaXRseVNldCI6eyIkaWQiOiIxMjY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SXNWaXNpYmxlIjpmYWxzZX19LCJHcmlkbGluZVBhbmVsU3R5bGUiOnsiJGlkIjoiMTI3IiwiR3JpZGxpbmVTdHlsZSI6eyIkaWQiOiIxMjgiLCJMaW5lQ29sb3IiOnsiJGlkIjoiMTI5IiwiJHR5cGUiOiJOTFJFLkNvbW1vbi5Eb20uU29saWRDb2xvckJydXNoLCBOTFJFLkNvbW1vbiIsIkNvbG9yIjp7IiRpZCI6IjEzMCIsIkEiOjM4LCJSIjo5MSwiRyI6MTU1LCJCIjoyMTN9fSwiTGluZVdlaWdodCI6MS4wLCJMaW5lVHlwZSI6MCwiUGFyZW50U3R5bGUiOm51bGx9LCJNYXJnaW4iOnsiJGlkIjoiMTMxIiwiVG9wIjowLCJMZWZ0IjowLCJSaWdodCI6MCwiQm90dG9tIjowfSwiUGFkZGluZyI6eyIkaWQiOiIxMzIiLCJUb3AiOjAsIkxlZnQiOjAsIlJpZ2h0IjowLCJCb3R0b20iOjB9LCJCYWNrZ3JvdW5kIjpudWxsLCJJc1Zpc2libGUiOnRydWUsIldpZHRoIjowLjAsIkhlaWdodCI6MC4wLCJCb3JkZXJTdHlsZSI6eyIkaWQiOiIxMzMiLCJMaW5lQ29sb3IiOm51bGwsIkxpbmVXZWlnaHQiOjAuMCwiTGluZVR5cGUiOjAsIlBhcmVudFN0eWxlIjpudWxsfSwiUGFyZW50U3R5bGUiOm51bGx9LCJTaG93RWxhcHNlZFRpbWVHcmFkaWVudFN0eWxlIjpmYWxzZSwiRGVmYXVsdFN3aW1sYW5lU3R5bGUiOnsiJGlkIjoiMTM0IiwiSGVhZGVyU3R5bGUiOnsiJGlkIjoiMTM1IiwiVGV4dFN0eWxlIjp7IiRpZCI6IjEzNiIsIkZvbnRTZXR0aW5ncyI6eyIkaWQiOiIxMzciLCJGb250U2l6ZSI6MTIsIkZvbnROYW1lIjoiQ2FsaWJyaSIsIklzQm9sZCI6ZmFsc2UsIklzSXRhbGljIjpmYWxzZSwiSXNVbmRlcmxpbmVkIjpmYWxzZSwiUGFyZW50U3R5bGUiOm51bGx9LCJBdXRvU2l6ZSI6MCwiRm9yZWdyb3VuZCI6eyIkaWQiOiIxMzgiLCJDb2xvciI6eyIkaWQiOiIxMzkiLCJBIjoyNTUsIlIiOjMyLCJHIjo1NiwiQiI6MTAwfX0sIk1heFdpZHRoIjowLjAsIk1heEhlaWdodCI6MC4wLCJTbWFydEZvcmVncm91bmRJc0FjdGl2ZSI6ZmFsc2UsIkhvcml6b250YWxBbGlnbm1lbnQiOjAsIlZlcnRpY2FsQWxpZ25tZW50IjowLCJTbWFydEZvcmVncm91bmQiOm51bGwsIkJhY2tncm91bmRGaWxsVHlwZSI6MCwiTWFyZ2luIjp7IiRpZCI6IjE0MCIsIlRvcCI6MCwiTGVmdCI6MCwiUmlnaHQiOjAsIkJvdHRvbSI6MH0sIlBhZGRpbmciOnsiJGlkIjoiMTQxIiwiVG9wIjowLCJMZWZ0IjowLCJSaWdodCI6MCwiQm90dG9tIjowfSwiQmFja2dyb3VuZCI6bnVsbCwiSXNWaXNpYmxlIjpmYWxzZSwiV2lkdGgiOjAuMCwiSGVpZ2h0IjowLjAsIkJvcmRlclN0eWxlIjpudWxsLCJQYXJlbnRTdHlsZSI6bnVsbH0sIlJlY3RhbmdsZVN0eWxlIjp7IiRpZCI6IjE0MiIsIk1hcmdpbiI6eyIkaWQiOiIxNDMiLCJUb3AiOjAsIkxlZnQiOjAsIlJpZ2h0IjowLCJCb3R0b20iOjB9LCJQYWRkaW5nIjp7IiRpZCI6IjE0NCIsIlRvcCI6MCwiTGVmdCI6MCwiUmlnaHQiOjAsIkJvdHRvbSI6MH0sIkJhY2tncm91bmQiOnsiJGlkIjoiMTQ1IiwiQ29sb3IiOnsiJGlkIjoiMTQ2IiwiQSI6MTI3LCJSIjo5MSwiRyI6MTU1LCJCIjoyMTN9fSwiSXNWaXNpYmxlIjpmYWxzZSwiV2lkdGgiOjAuMCwiSGVpZ2h0IjowLjAsIkJvcmRlclN0eWxlIjp7IiRpZCI6IjE0NyIsIkxpbmVDb2xvciI6eyIkaWQiOiIxNDgiLCIkdHlwZSI6Ik5MUkUuQ29tbW9uLkRvbS5Tb2xpZENvbG9yQnJ1c2gsIE5MUkUuQ29tbW9uIiwiQ29sb3IiOnsiJGlkIjoiMTQ5IiwiQSI6MjU1LCJSIjoyNTUsIkciOjAsIkIiOjB9fSwiTGluZVdlaWdodCI6MC4wLCJMaW5lVHlwZSI6MCwiUGFyZW50U3R5bGUiOm51bGx9LCJQYXJlbnRTdHlsZSI6bnVsbH0sIk1hcmdpbiI6eyIkaWQiOiIxNTAiLCJUb3AiOjAsIkxlZnQiOjAsIlJpZ2h0IjowLCJCb3R0b20iOjB9LCJQYWRkaW5nIjp7IiRpZCI6IjE1MSIsIlRvcCI6MCwiTGVmdCI6MCwiUmlnaHQiOjAsIkJvdHRvbSI6MH0sIkJhY2tncm91bmQiOm51bGwsIklzVmlzaWJsZSI6dHJ1ZSwiV2lkdGgiOjAuMCwiSGVpZ2h0IjowLjAsIkJvcmRlclN0eWxlIjpudWxsLCJQYXJlbnRTdHlsZSI6bnVsbH0sIkJhY2tncm91bmRTdHlsZSI6eyIkaWQiOiIxNTIiLCJNYXJnaW4iOnsiJGlkIjoiMTUzIiwiVG9wIjowLCJMZWZ0IjowLCJSaWdodCI6MCwiQm90dG9tIjowfSwiUGFkZGluZyI6eyIkaWQiOiIxNTQiLCJUb3AiOjAsIkxlZnQiOjAsIlJpZ2h0IjowLCJCb3R0b20iOjB9LCJCYWNrZ3JvdW5kIjp7IiRpZCI6IjE1NSIsIkNvbG9yIjp7IiRpZCI6IjE1NiIsIkEiOjM4LCJSIjo5MSwiRyI6MTU1LCJCIjoyMTN9fSwiSXNWaXNpYmxlIjp0cnVlLCJXaWR0aCI6MC4wLCJIZWlnaHQiOjAuMCwiQm9yZGVyU3R5bGUiOnsiJGlkIjoiMTU3IiwiTGluZUNvbG9yIjp7IiRpZCI6IjE1OCIsIiR0eXBlIjoiTkxSRS5Db21tb24uRG9tLlNvbGlkQ29sb3JCcnVzaCwgTkxSRS5Db21tb24iLCJDb2xvciI6eyIkaWQiOiIxNTkiLCJBIjoyNTUsIlIiOjI1NSwiRyI6MCwiQiI6MH19LCJMaW5lV2VpZ2h0IjowLjAsIkxpbmVUeXBlIjowLCJQYXJlbnRTdHlsZSI6bnVsbH0sIlBhcmVudFN0eWxlIjpudWxsfSwiSXNBYm92ZVRpbWViYW5kIjpmYWxzZSwiTWFyZ2luIjp7IiRpZCI6IjE2MCIsIlRvcCI6MCwiTGVmdCI6MCwiUmlnaHQiOjAsIkJvdHRvbSI6MH0sIlBhZGRpbmciOnsiJGlkIjoiMTYxIiwiVG9wIjowLCJMZWZ0IjowLCJSaWdodCI6MCwiQm90dG9tIjowfSwiSXNWaXNpYmxlIjp0cnVlLCJXaWR0aCI6MC4wLCJIZWlnaHQiOjAuMCwiQm9yZGVyU3R5bGUiOm51bGwsIlBhcmVudFN0eWxlIjpudWxsfX0sIlNjYWxlIjp7IiRpZCI6IjE2MiIsIlN0YXJ0RGF0ZSI6IjE0NTEtMTAtMDlUMDA6MDA6MDAiLCJFbmREYXRlIjoiMTUxMC0xMC0yM1QyMzo1OTowMCIsIkZvcm1hdCI6Ik1NTSIsIlR5cGUiOjQsIkF1dG9EYXRlUmFuZ2UiOmZhbHNlLCJXb3JraW5nRGF5cyI6MTI3LCJUb2RheU1hcmtlclRleHQiOiJUb2RheSIsIkF1dG9TY2FsZVR5cGUiOmZhbHNlfSwiTWlsZXN0b25lcyI6W3siJGlkIjoiMTYzIiwiRGF0ZSI6IjE0NTEtMTAtMDlUMjM6NTk6MDBaIiwiU3R5bGUiOnsiJGlkIjoiMTY0IiwiU2hhcGUiOjcsIkNvbm5lY3Rvck1hcmdpbiI6eyIkcmVmIjoiNTQifSwiQ29ubmVjdG9yU3R5bGUiOnsiJGlkIjoiMTY1IiwiTGluZUNvbG9yIjp7IiRpZCI6IjE2NiIsIiR0eXBlIjoiTkxSRS5Db21tb24uRG9tLlNvbGlkQ29sb3JCcnVzaCwgTkxSRS5Db21tb24iLCJDb2xvciI6eyIkaWQiOiIxNjciLCJBIjoxMjcsIlIiOjE3OCwiRyI6MTQsIkIiOjE4fX0sIkxpbmVXZWlnaHQiOjYuMCwiTGluZVR5cGUiOjAsIlBhcmVudFN0eWxlIjpudWxsfSwiSXNCZWxvd1RpbWViYW5kIjpmYWxzZSwiUG9zaXRpb25PblRhc2siOjAsIkhpZGVEYXRlIjpmYWxzZSwiU2hhcGVTaXplIjowLCJTcGFjaW5nIjoxLjAsIlBhZGRpbmciOnsiJHJlZiI6IjU4In0sIlNoYXBlU3R5bGUiOnsiJGlkIjoiMTY4IiwiTWFyZ2luIjp7IiRyZWYiOiI2MCJ9LCJQYWRkaW5nIjp7IiRyZWYiOiI2MSJ9LCJCYWNrZ3JvdW5kIjp7IiRpZCI6IjE2OSIsIkNvbG9yIjp7IiRpZCI6IjE3MCIsIkEiOjI1NSwiUiI6MjU1LCJHIjoyNTUsIkIiOjI1NX19LCJJc1Zpc2libGUiOnRydWUsIldpZHRoIjoxMi4wLCJIZWlnaHQiOjE0LjAsIkJvcmRlclN0eWxlIjp7IiRpZCI6IjE3MSIsIkxpbmVDb2xvciI6eyIkcmVmIjoiNjUifSwiTGluZVdlaWdodCI6MC4wLCJMaW5lVHlwZSI6MCwiUGFyZW50U3R5bGUiOm51bGx9LCJQYXJlbnRTdHlsZSI6bnVsbH0sIlRpdGxlU3R5bGUiOnsiJGlkIjoiMTcyIiwiRm9udFNldHRpbmdzIjp7IiRpZCI6IjE3MyIsIkZvbnRTaXplIjoxMiwiRm9udE5hbWUiOiJTZWdvZSBVSSBCbGFjayIsIklzQm9sZCI6ZmFsc2UsIklzSXRhbGljIjp0cnVlLCJJc1VuZGVybGluZWQiOmZhbHNlLCJQYXJlbnRTdHlsZSI6bnVsbH0sIkF1dG9TaXplIjoyLCJGb3JlZ3JvdW5kIjp7IiRpZCI6IjE3NCIsIkNvbG9yIjp7IiRpZCI6IjE3NSIsIkEiOjI1NSwiUiI6MTc4LCJHIjoxNCwiQiI6MTh9fSwiTWF4V2lkdGgiOjEzNC44MjY2NjY2NjY2NjY2O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xNzYiLCJMaW5lQ29sb3IiOm51bGwsIkxpbmVXZWlnaHQiOjAuMCwiTGluZVR5cGUiOjAsIlBhcmVudFN0eWxlIjpudWxsfSwiUGFyZW50U3R5bGUiOm51bGx9LCJEYXRlU3R5bGUiOnsiJGlkIjoiMTc3IiwiRm9udFNldHRpbmdzIjp7IiRpZCI6IjE3OCIsIkZvbnRTaXplIjoxNCwiRm9udE5hbWUiOiJTdGVuY2lsIiwiSXNCb2xkIjpmYWxzZSwiSXNJdGFsaWMiOmZhbHNlLCJJc1VuZGVybGluZWQiOmZhbHNlLCJQYXJlbnRTdHlsZSI6bnVsbH0sIkF1dG9TaXplIjowLCJGb3JlZ3JvdW5kIjp7IiRpZCI6IjE3OSIsIkNvbG9yIjp7IiRpZCI6IjE4MCIsIkEiOjI1NSwiUiI6MTExLCJHIjo0OSwiQiI6MTUyfX0sIk1heFdpZHRoIjoyMDAuMCwiTWF4SGVpZ2h0IjoiSW5maW5pdHkiLCJTbWFydEZvcmVncm91bmRJc0FjdGl2ZSI6ZmFsc2UsIkhvcml6b250YWxBbGlnbm1lbnQiOjEsIlZlcnRpY2FsQWxpZ25tZW50IjowLCJTbWFydEZvcmVncm91bmQiOm51bGwsIkJhY2tncm91bmRGaWxsVHlwZSI6MCwiTWFyZ2luIjp7IiRyZWYiOiI3OCJ9LCJQYWRkaW5nIjp7IiRyZWYiOiI3OSJ9LCJCYWNrZ3JvdW5kIjp7IiRyZWYiOiI4MCJ9LCJJc1Zpc2libGUiOnRydWUsIldpZHRoIjowLjAsIkhlaWdodCI6MC4wLCJCb3JkZXJTdHlsZSI6eyIkaWQiOiIxODEiLCJMaW5lQ29sb3IiOm51bGwsIkxpbmVXZWlnaHQiOjAuMCwiTGluZVR5cGUiOjAsIlBhcmVudFN0eWxlIjpudWxsfSwiUGFyZW50U3R5bGUiOm51bGx9LCJEYXRlRm9ybWF0Ijp7IiRpZCI6IjE4MiIsIkZvcm1hdFN0cmluZyI6In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AsIlBlcmNlbnRhZ2VDb21wbGV0ZSI6bnVsbCwiUG9zaXRpb24iOnsiUmF0aW8iOjAuMzIzMDQwMjQ4NzI5NTY0NTUsIklzQ3VzdG9tIjp0cnVlfSwiRGF0ZUZvcm1hdCI6eyIkcmVmIjoiMTgyIn0sIlJlbGF0ZWRUYXNrSWQiOiIwMDAwMDAwMC0wMDAwLTAwMDAtMDAwMC0wMDAwMDAwMDAwMDAiLCJJZCI6ImZmZTY1NTJhLWJiNDQtNGFlZi1iYzA0LTBkNTA1Yzc2ODkwMiIsIkltcG9ydElkIjpudWxsLCJUaXRsZSI6IkNocmlzdG9waGVyIENvbHVtYnVzIFxyaXMgYm9ybiBpbiBHZW5vYSIsIk5vdGUiOm51bGwsIkh5cGVybGluayI6eyIkaWQiOiIxODMiLCJBZGRyZXNzIjoiIiwiU3ViQWRkcmVzcyI6IiJ9LCJJc0NoYW5nZWQiOmZhbHNlLCJJc05ldyI6ZmFsc2V9LHsiJGlkIjoiMTg0IiwiRGF0ZSI6IjE0NjUtMTAtMTBUMjM6NTk6MDBaIiwiU3R5bGUiOnsiJGlkIjoiMTg1IiwiU2hhcGUiOjcsIkNvbm5lY3Rvck1hcmdpbiI6eyIkcmVmIjoiNTQifSwiQ29ubmVjdG9yU3R5bGUiOnsiJGlkIjoiMTg2IiwiTGluZUNvbG9yIjp7IiRpZCI6IjE4NyIsIiR0eXBlIjoiTkxSRS5Db21tb24uRG9tLlNvbGlkQ29sb3JCcnVzaCwgTkxSRS5Db21tb24iLCJDb2xvciI6eyIkaWQiOiIxODgiLCJBIjoxMjcsIlIiOjE3OCwiRyI6MTQsIkIiOjE4fX0sIkxpbmVXZWlnaHQiOjYuMCwiTGluZVR5cGUiOjAsIlBhcmVudFN0eWxlIjpudWxsfSwiSXNCZWxvd1RpbWViYW5kIjpmYWxzZSwiUG9zaXRpb25PblRhc2siOjAsIkhpZGVEYXRlIjpmYWxzZSwiU2hhcGVTaXplIjowLCJTcGFjaW5nIjoxLjAsIlBhZGRpbmciOnsiJHJlZiI6IjU4In0sIlNoYXBlU3R5bGUiOnsiJGlkIjoiMTg5IiwiTWFyZ2luIjp7IiRyZWYiOiI2MCJ9LCJQYWRkaW5nIjp7IiRyZWYiOiI2MSJ9LCJCYWNrZ3JvdW5kIjp7IiRpZCI6IjE5MCIsIkNvbG9yIjp7IiRpZCI6IjE5MSIsIkEiOjI1NSwiUiI6MjU1LCJHIjoyNTUsIkIiOjI1NX19LCJJc1Zpc2libGUiOnRydWUsIldpZHRoIjoxMi4wLCJIZWlnaHQiOjE0LjAsIkJvcmRlclN0eWxlIjp7IiRpZCI6IjE5MiIsIkxpbmVDb2xvciI6eyIkcmVmIjoiNjUifSwiTGluZVdlaWdodCI6MC4wLCJMaW5lVHlwZSI6MCwiUGFyZW50U3R5bGUiOm51bGx9LCJQYXJlbnRTdHlsZSI6bnVsbH0sIlRpdGxlU3R5bGUiOnsiJGlkIjoiMTkzIiwiRm9udFNldHRpbmdzIjp7IiRpZCI6IjE5NCIsIkZvbnRTaXplIjoxMiwiRm9udE5hbWUiOiJTZWdvZSBVSSBCbGFjayIsIklzQm9sZCI6ZmFsc2UsIklzSXRhbGljIjp0cnVlLCJJc1VuZGVybGluZWQiOmZhbHNlLCJQYXJlbnRTdHlsZSI6bnVsbH0sIkF1dG9TaXplIjowLCJGb3JlZ3JvdW5kIjp7IiRpZCI6IjE5NSIsIkNvbG9yIjp7IiRpZCI6IjE5NiIsIkEiOjI1NSwiUiI6MTc4LCJHIjoxNCwiQiI6MTh9fSwiTWF4V2lkdGgiOjIwMC4wLCJNYXhIZWlnaHQiOiJJbmZpbml0eSIsIlNtYXJ0Rm9yZWdyb3VuZElzQWN0aXZlIjpmYWxzZSwiSG9yaXpvbnRhbEFsaWdubWVudCI6MSwiVmVydGljYWxBbGlnbm1lbnQiOjAsIlNtYXJ0Rm9yZWdyb3VuZCI6bnVsbCwiQmFja2dyb3VuZEZpbGxUeXBlIjowLCJNYXJnaW4iOnsiJHJlZiI6IjcxIn0sIlBhZGRpbmciOnsiJHJlZiI6IjcyIn0sIkJhY2tncm91bmQiOnsiJHJlZiI6IjczIn0sIklzVmlzaWJsZSI6dHJ1ZSwiV2lkdGgiOjAuMCwiSGVpZ2h0IjowLjAsIkJvcmRlclN0eWxlIjp7IiRpZCI6IjE5NyIsIkxpbmVDb2xvciI6bnVsbCwiTGluZVdlaWdodCI6MC4wLCJMaW5lVHlwZSI6MCwiUGFyZW50U3R5bGUiOm51bGx9LCJQYXJlbnRTdHlsZSI6bnVsbH0sIkRhdGVTdHlsZSI6eyIkaWQiOiIxOTgiLCJGb250U2V0dGluZ3MiOnsiJGlkIjoiMTk5IiwiRm9udFNpemUiOjE0LCJGb250TmFtZSI6IlN0ZW5jaWwiLCJJc0JvbGQiOmZhbHNlLCJJc0l0YWxpYyI6ZmFsc2UsIklzVW5kZXJsaW5lZCI6ZmFsc2UsIlBhcmVudFN0eWxlIjpudWxsfSwiQXV0b1NpemUiOjAsIkZvcmVncm91bmQiOnsiJGlkIjoiMjAwIiwiQ29sb3IiOnsiJGlkIjoiMjAxIiwiQSI6MjU1LCJSIjoxMTEsIkciOjQ5LCJCIjoxNTJ9fSwiTWF4V2lkdGgiOjIwMC4wLCJNYXhIZWlnaHQiOiJJbmZpbml0eSIsIlNtYXJ0Rm9yZWdyb3VuZElzQWN0aXZlIjpmYWxzZSwiSG9yaXpvbnRhbEFsaWdubWVudCI6MSwiVmVydGljYWxBbGlnbm1lbnQiOjAsIlNtYXJ0Rm9yZWdyb3VuZCI6bnVsbCwiQmFja2dyb3VuZEZpbGxUeXBlIjowLCJNYXJnaW4iOnsiJHJlZiI6Ijc4In0sIlBhZGRpbmciOnsiJHJlZiI6Ijc5In0sIkJhY2tncm91bmQiOnsiJHJlZiI6IjgwIn0sIklzVmlzaWJsZSI6dHJ1ZSwiV2lkdGgiOjAuMCwiSGVpZ2h0IjowLjAsIkJvcmRlclN0eWxlIjp7IiRpZCI6IjIwMiIsIkxpbmVDb2xvciI6bnVsbCwiTGluZVdlaWdodCI6MC4wLCJMaW5lVHlwZSI6MCwiUGFyZW50U3R5bGUiOm51bGx9LCJQYXJlbnRTdHlsZSI6bnVsbH0sIkRhdGVGb3JtYXQiOnsiJGlkIjoiMjAzIiwiRm9ybWF0U3RyaW5nIjoi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SwiUGVyY2VudGFnZUNvbXBsZXRlIjpudWxsLCJQb3NpdGlvbiI6eyJSYXRpbyI6MC4yNzIxNTE2MzYxOTQyOTk3NywiSXNDdXN0b20iOnRydWV9LCJEYXRlRm9ybWF0Ijp7IiRyZWYiOiIyMDMifSwiUmVsYXRlZFRhc2tJZCI6IjAwMDAwMDAwLTAwMDAtMDAwMC0wMDAwLTAwMDAwMDAwMDAwMCIsIklkIjoiNjg5YTRmNTQtNzRhMS00MDlhLTg2OWYtOWU0MDVhNDMxYTA4IiwiSW1wb3J0SWQiOm51bGwsIlRpdGxlIjoiRmlyc3Qgc2VhIHZveWFnZSAiLCJOb3RlIjpudWxsLCJIeXBlcmxpbmsiOnsiJGlkIjoiMjA0IiwiQWRkcmVzcyI6IiIsIlN1YkFkZHJlc3MiOiIifSwiSXNDaGFuZ2VkIjpmYWxzZSwiSXNOZXciOmZhbHNlfSx7IiRpZCI6IjIwNSIsIkRhdGUiOiIxNDc0LTEwLTEyVDIzOjU5OjAwWiIsIlN0eWxlIjp7IiRpZCI6IjIwNiIsIlNoYXBlIjo3LCJDb25uZWN0b3JNYXJnaW4iOnsiJHJlZiI6IjU0In0sIkNvbm5lY3RvclN0eWxlIjp7IiRpZCI6IjIwNyIsIkxpbmVDb2xvciI6eyIkaWQiOiIyMDgiLCIkdHlwZSI6Ik5MUkUuQ29tbW9uLkRvbS5Tb2xpZENvbG9yQnJ1c2gsIE5MUkUuQ29tbW9uIiwiQ29sb3IiOnsiJGlkIjoiMjA5IiwiQSI6MTI3LCJSIjoxNzgsIkciOjE0LCJCIjoxOH19LCJMaW5lV2VpZ2h0Ijo2LjAsIkxpbmVUeXBlIjowLCJQYXJlbnRTdHlsZSI6bnVsbH0sIklzQmVsb3dUaW1lYmFuZCI6ZmFsc2UsIlBvc2l0aW9uT25UYXNrIjowLCJIaWRlRGF0ZSI6ZmFsc2UsIlNoYXBlU2l6ZSI6MCwiU3BhY2luZyI6MS4wLCJQYWRkaW5nIjp7IiRyZWYiOiI1OCJ9LCJTaGFwZVN0eWxlIjp7IiRpZCI6IjIxMCIsIk1hcmdpbiI6eyIkcmVmIjoiNjAifSwiUGFkZGluZyI6eyIkcmVmIjoiNjEifSwiQmFja2dyb3VuZCI6eyIkaWQiOiIyMTEiLCJDb2xvciI6eyIkaWQiOiIyMTIiLCJBIjoyNTUsIlIiOjI1NSwiRyI6MjU1LCJCIjoyNTV9fSwiSXNWaXNpYmxlIjp0cnVlLCJXaWR0aCI6MTIuMCwiSGVpZ2h0IjoxNC4wLCJCb3JkZXJTdHlsZSI6eyIkaWQiOiIyMTMiLCJMaW5lQ29sb3IiOnsiJHJlZiI6IjY1In0sIkxpbmVXZWlnaHQiOjAuMCwiTGluZVR5cGUiOjAsIlBhcmVudFN0eWxlIjpudWxsfSwiUGFyZW50U3R5bGUiOm51bGx9LCJUaXRsZVN0eWxlIjp7IiRpZCI6IjIxNCIsIkZvbnRTZXR0aW5ncyI6eyIkaWQiOiIyMTUiLCJGb250U2l6ZSI6MTIsIkZvbnROYW1lIjoiU2Vnb2UgVUkgQmxhY2siLCJJc0JvbGQiOmZhbHNlLCJJc0l0YWxpYyI6dHJ1ZSwiSXNVbmRlcmxpbmVkIjpmYWxzZSwiUGFyZW50U3R5bGUiOm51bGx9LCJBdXRvU2l6ZSI6MiwiRm9yZWdyb3VuZCI6eyIkaWQiOiIyMTYiLCJDb2xvciI6eyIkaWQiOiIyMTciLCJBIjoyNTUsIlIiOjE3OCwiRyI6MTQsIkIiOjE4fX0sIk1heFdpZHRoIjoxMzIuODM2NjY2NjY2NjY2NjcsIk1heEhlaWdodCI6IkluZmluaXR5IiwiU21hcnRGb3JlZ3JvdW5kSXNBY3RpdmUiOmZhbHNlLCJIb3Jpem9udGFsQWxpZ25tZW50IjoxLCJWZXJ0aWNhbEFsaWdubWVudCI6MCwiU21hcnRGb3JlZ3JvdW5kIjpudWxsLCJCYWNrZ3JvdW5kRmlsbFR5cGUiOjAsIk1hcmdpbiI6eyIkcmVmIjoiNzEifSwiUGFkZGluZyI6eyIkcmVmIjoiNzIifSwiQmFja2dyb3VuZCI6eyIkcmVmIjoiNzMifSwiSXNWaXNpYmxlIjp0cnVlLCJXaWR0aCI6MC4wLCJIZWlnaHQiOjAuMCwiQm9yZGVyU3R5bGUiOnsiJGlkIjoiMjE4IiwiTGluZUNvbG9yIjpudWxsLCJMaW5lV2VpZ2h0IjowLjAsIkxpbmVUeXBlIjowLCJQYXJlbnRTdHlsZSI6bnVsbH0sIlBhcmVudFN0eWxlIjpudWxsfSwiRGF0ZVN0eWxlIjp7IiRpZCI6IjIxOSIsIkZvbnRTZXR0aW5ncyI6eyIkaWQiOiIyMjAiLCJGb250U2l6ZSI6MTQsIkZvbnROYW1lIjoiU3RlbmNpbCIsIklzQm9sZCI6ZmFsc2UsIklzSXRhbGljIjpmYWxzZSwiSXNVbmRlcmxpbmVkIjpmYWxzZSwiUGFyZW50U3R5bGUiOm51bGx9LCJBdXRvU2l6ZSI6MCwiRm9yZWdyb3VuZCI6eyIkaWQiOiIyMjEiLCJDb2xvciI6eyIkaWQiOiIyMjIiLCJBIjoyNTUsIlIiOjExMSwiRyI6NDksIkIiOjE1Mn19LCJNYXhXaWR0aCI6MjAwLjAsIk1heEhlaWdodCI6IkluZmluaXR5IiwiU21hcnRGb3JlZ3JvdW5kSXNBY3RpdmUiOmZhbHNlLCJIb3Jpem9udGFsQWxpZ25tZW50IjoxLCJWZXJ0aWNhbEFsaWdubWVudCI6MCwiU21hcnRGb3JlZ3JvdW5kIjpudWxsLCJCYWNrZ3JvdW5kRmlsbFR5cGUiOjAsIk1hcmdpbiI6eyIkcmVmIjoiNzgifSwiUGFkZGluZyI6eyIkcmVmIjoiNzkifSwiQmFja2dyb3VuZCI6eyIkcmVmIjoiODAifSwiSXNWaXNpYmxlIjp0cnVlLCJXaWR0aCI6MC4wLCJIZWlnaHQiOjAuMCwiQm9yZGVyU3R5bGUiOnsiJGlkIjoiMjIzIiwiTGluZUNvbG9yIjpudWxsLCJMaW5lV2VpZ2h0IjowLjAsIkxpbmVUeXBlIjowLCJQYXJlbnRTdHlsZSI6bnVsbH0sIlBhcmVudFN0eWxlIjpudWxsfSwiRGF0ZUZvcm1hdCI6eyIkaWQiOiIyMjQiLCJGb3JtYXRTdHJpbmciOiJ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yLCJQZXJjZW50YWdlQ29tcGxldGUiOm51bGwsIlBvc2l0aW9uIjp7IlJhdGlvIjowLjUwMzgzNzk2Mjk2Mjk2MjksIklzQ3VzdG9tIjp0cnVlfSwiRGF0ZUZvcm1hdCI6eyIkcmVmIjoiMjI0In0sIlJlbGF0ZWRUYXNrSWQiOiIwMDAwMDAwMC0wMDAwLTAwMDAtMDAwMC0wMDAwMDAwMDAwMDAiLCJJZCI6ImVkZGVmZTg0LWE2MTAtNDExNi04NmMzLWI0OTBhNjEwNTgzZSIsIkltcG9ydElkIjpudWxsLCJUaXRsZSI6IkVhcm5zIGZpbmFuY2lhbCBccmluZGVwZW5kZW5jZSBpbiBLaGlvcyIsIk5vdGUiOm51bGwsIkh5cGVybGluayI6eyIkaWQiOiIyMjUiLCJBZGRyZXNzIjoiIiwiU3ViQWRkcmVzcyI6IiJ9LCJJc0NoYW5nZWQiOmZhbHNlLCJJc05ldyI6ZmFsc2V9LHsiJGlkIjoiMjI2IiwiRGF0ZSI6IjE0NzktMTAtMTRUMjM6NTk6MDBaIiwiU3R5bGUiOnsiJGlkIjoiMjI3IiwiU2hhcGUiOjcsIkNvbm5lY3Rvck1hcmdpbiI6eyIkcmVmIjoiNTQifSwiQ29ubmVjdG9yU3R5bGUiOnsiJGlkIjoiMjI4IiwiTGluZUNvbG9yIjp7IiRpZCI6IjIyOSIsIiR0eXBlIjoiTkxSRS5Db21tb24uRG9tLlNvbGlkQ29sb3JCcnVzaCwgTkxSRS5Db21tb24iLCJDb2xvciI6eyIkaWQiOiIyMzAiLCJBIjoxMjcsIlIiOjE3OCwiRyI6MTQsIkIiOjE4fX0sIkxpbmVXZWlnaHQiOjYuMCwiTGluZVR5cGUiOjAsIlBhcmVudFN0eWxlIjpudWxsfSwiSXNCZWxvd1RpbWViYW5kIjpmYWxzZSwiUG9zaXRpb25PblRhc2siOjAsIkhpZGVEYXRlIjpmYWxzZSwiU2hhcGVTaXplIjowLCJTcGFjaW5nIjoxLjAsIlBhZGRpbmciOnsiJHJlZiI6IjU4In0sIlNoYXBlU3R5bGUiOnsiJGlkIjoiMjMxIiwiTWFyZ2luIjp7IiRyZWYiOiI2MCJ9LCJQYWRkaW5nIjp7IiRyZWYiOiI2MSJ9LCJCYWNrZ3JvdW5kIjp7IiRpZCI6IjIzMiIsIkNvbG9yIjp7IiRpZCI6IjIzMyIsIkEiOjI1NSwiUiI6MjU1LCJHIjoyNTUsIkIiOjI1NX19LCJJc1Zpc2libGUiOnRydWUsIldpZHRoIjoxMi4wLCJIZWlnaHQiOjE0LjAsIkJvcmRlclN0eWxlIjp7IiRpZCI6IjIzNCIsIkxpbmVDb2xvciI6eyIkcmVmIjoiNjUifSwiTGluZVdlaWdodCI6MC4wLCJMaW5lVHlwZSI6MCwiUGFyZW50U3R5bGUiOm51bGx9LCJQYXJlbnRTdHlsZSI6bnVsbH0sIlRpdGxlU3R5bGUiOnsiJGlkIjoiMjM1IiwiRm9udFNldHRpbmdzIjp7IiRpZCI6IjIzNiIsIkZvbnRTaXplIjoxMiwiRm9udE5hbWUiOiJTZWdvZSBVSSBCbGFjayIsIklzQm9sZCI6ZmFsc2UsIklzSXRhbGljIjp0cnVlLCJJc1VuZGVybGluZWQiOmZhbHNlLCJQYXJlbnRTdHlsZSI6bnVsbH0sIkF1dG9TaXplIjoyLCJGb3JlZ3JvdW5kIjp7IiRpZCI6IjIzNyIsIkNvbG9yIjp7IiRpZCI6IjIzOCIsIkEiOjI1NSwiUiI6MTc4LCJHIjoxNCwiQiI6MTh9fSwiTWF4V2lkdGgiOjIwMy44NzMzMzMzMzMzMzMzMy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yMzkiLCJMaW5lQ29sb3IiOm51bGwsIkxpbmVXZWlnaHQiOjAuMCwiTGluZVR5cGUiOjAsIlBhcmVudFN0eWxlIjpudWxsfSwiUGFyZW50U3R5bGUiOm51bGx9LCJEYXRlU3R5bGUiOnsiJGlkIjoiMjQwIiwiRm9udFNldHRpbmdzIjp7IiRpZCI6IjI0MSIsIkZvbnRTaXplIjoxNCwiRm9udE5hbWUiOiJTdGVuY2lsIiwiSXNCb2xkIjpmYWxzZSwiSXNJdGFsaWMiOmZhbHNlLCJJc1VuZGVybGluZWQiOmZhbHNlLCJQYXJlbnRTdHlsZSI6bnVsbH0sIkF1dG9TaXplIjoyLCJGb3JlZ3JvdW5kIjp7IiRpZCI6IjI0MiIsIkNvbG9yIjp7IiRpZCI6IjI0MyIsIkEiOjI1NSwiUiI6MTExLCJHIjo0OSwiQiI6MTUyfX0sIk1heFdpZHRoIjozMi4xNjAwMDAwMDAwMDAwMDQsIk1heEhlaWdodCI6IkluZmluaXR5IiwiU21hcnRGb3JlZ3JvdW5kSXNBY3RpdmUiOmZhbHNlLCJIb3Jpem9udGFsQWxpZ25tZW50IjoxLCJWZXJ0aWNhbEFsaWdubWVudCI6MCwiU21hcnRGb3JlZ3JvdW5kIjpudWxsLCJCYWNrZ3JvdW5kRmlsbFR5cGUiOjAsIk1hcmdpbiI6eyIkcmVmIjoiNzgifSwiUGFkZGluZyI6eyIkcmVmIjoiNzkifSwiQmFja2dyb3VuZCI6eyIkcmVmIjoiODAifSwiSXNWaXNpYmxlIjp0cnVlLCJXaWR0aCI6MC4wLCJIZWlnaHQiOjAuMCwiQm9yZGVyU3R5bGUiOnsiJGlkIjoiMjQ0IiwiTGluZUNvbG9yIjpudWxsLCJMaW5lV2VpZ2h0IjowLjAsIkxpbmVUeXBlIjowLCJQYXJlbnRTdHlsZSI6bnVsbH0sIlBhcmVudFN0eWxlIjpudWxsfSwiRGF0ZUZvcm1hdCI6eyIkaWQiOiIyNDUiLCJGb3JtYXRTdHJpbmciOiJ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zLCJQZXJjZW50YWdlQ29tcGxldGUiOm51bGwsIlBvc2l0aW9uIjp7IlJhdGlvIjowLjIyNDk0NjkzMzMyMjQ4MjY0LCJJc0N1c3RvbSI6dHJ1ZX0sIkRhdGVGb3JtYXQiOnsiJHJlZiI6IjI0NSJ9LCJSZWxhdGVkVGFza0lkIjoiMDAwMDAwMDAtMDAwMC0wMDAwLTAwMDAtMDAwMDAwMDAwMDAwIiwiSWQiOiI5NDNmY2NkNC0wY2U2LTQ3NTItYWQxOC1hYjUwNjJmMTI1ZjciLCJJbXBvcnRJZCI6bnVsbCwiVGl0bGUiOiJNYXJyaWVzIEZlbGlwYSBQZXJlc3RyZWxsYSBlIE1vbml6IGFuZCBsaXZlcyBpbiBQb3J0dWdhbCIsIk5vdGUiOm51bGwsIkh5cGVybGluayI6eyIkaWQiOiIyNDYiLCJBZGRyZXNzIjoiIiwiU3ViQWRkcmVzcyI6IiJ9LCJJc0NoYW5nZWQiOmZhbHNlLCJJc05ldyI6ZmFsc2V9LHsiJGlkIjoiMjQ3IiwiRGF0ZSI6IjE0ODAtMTAtMTVUMjM6NTk6MDBaIiwiU3R5bGUiOnsiJGlkIjoiMjQ4IiwiU2hhcGUiOjcsIkNvbm5lY3Rvck1hcmdpbiI6eyIkcmVmIjoiNTQifSwiQ29ubmVjdG9yU3R5bGUiOnsiJGlkIjoiMjQ5IiwiTGluZUNvbG9yIjp7IiRpZCI6IjI1MCIsIiR0eXBlIjoiTkxSRS5Db21tb24uRG9tLlNvbGlkQ29sb3JCcnVzaCwgTkxSRS5Db21tb24iLCJDb2xvciI6eyIkaWQiOiIyNTEiLCJBIjoxMjcsIlIiOjE3OCwiRyI6MTQsIkIiOjE4fX0sIkxpbmVXZWlnaHQiOjYuMCwiTGluZVR5cGUiOjAsIlBhcmVudFN0eWxlIjpudWxsfSwiSXNCZWxvd1RpbWViYW5kIjp0cnVlLCJQb3NpdGlvbk9uVGFzayI6MCwiSGlkZURhdGUiOmZhbHNlLCJTaGFwZVNpemUiOjAsIlNwYWNpbmciOjEuMCwiUGFkZGluZyI6eyIkcmVmIjoiNTgifSwiU2hhcGVTdHlsZSI6eyIkaWQiOiIyNTIiLCJNYXJnaW4iOnsiJHJlZiI6IjYwIn0sIlBhZGRpbmciOnsiJHJlZiI6IjYxIn0sIkJhY2tncm91bmQiOnsiJGlkIjoiMjUzIiwiQ29sb3IiOnsiJGlkIjoiMjU0IiwiQSI6MjU1LCJSIjoyNTUsIkciOjI1NSwiQiI6MjU1fX0sIklzVmlzaWJsZSI6dHJ1ZSwiV2lkdGgiOjEyLjAsIkhlaWdodCI6MTQuMCwiQm9yZGVyU3R5bGUiOnsiJGlkIjoiMjU1IiwiTGluZUNvbG9yIjp7IiRyZWYiOiI2NSJ9LCJMaW5lV2VpZ2h0IjowLjAsIkxpbmVUeXBlIjowLCJQYXJlbnRTdHlsZSI6bnVsbH0sIlBhcmVudFN0eWxlIjpudWxsfSwiVGl0bGVTdHlsZSI6eyIkaWQiOiIyNTYiLCJGb250U2V0dGluZ3MiOnsiJGlkIjoiMjU3IiwiRm9udFNpemUiOjExLCJGb250TmFtZSI6IlNlZ29lIFVJIEJsYWNrIiwiSXNCb2xkIjpmYWxzZSwiSXNJdGFsaWMiOnRydWUsIklzVW5kZXJsaW5lZCI6ZmFsc2UsIlBhcmVudFN0eWxlIjpudWxsfSwiQXV0b1NpemUiOjIsIkZvcmVncm91bmQiOnsiJGlkIjoiMjU4IiwiQ29sb3IiOnsiJGlkIjoiMjU5IiwiQSI6MjU1LCJSIjoxNzgsIkciOjE0LCJCIjoxOH19LCJNYXhXaWR0aCI6MTg2LjM2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I2MCIsIkxpbmVDb2xvciI6bnVsbCwiTGluZVdlaWdodCI6MC4wLCJMaW5lVHlwZSI6MCwiUGFyZW50U3R5bGUiOm51bGx9LCJQYXJlbnRTdHlsZSI6bnVsbH0sIkRhdGVTdHlsZSI6eyIkaWQiOiIyNjEiLCJGb250U2V0dGluZ3MiOnsiJGlkIjoiMjYyIiwiRm9udFNpemUiOjE0LCJGb250TmFtZSI6IlN0ZW5jaWwiLCJJc0JvbGQiOmZhbHNlLCJJc0l0YWxpYyI6ZmFsc2UsIklzVW5kZXJsaW5lZCI6ZmFsc2UsIlBhcmVudFN0eWxlIjpudWxsfSwiQXV0b1NpemUiOjAsIkZvcmVncm91bmQiOnsiJGlkIjoiMjYzIiwiQ29sb3IiOnsiJGlkIjoiMjY0IiwiQSI6MjU1LCJSIjoxMTEsIkciOjQ5LCJCIjoxNTJ9fSwiTWF4V2lkdGgiOjIwMC4wLCJNYXhIZWlnaHQiOiJJbmZpbml0eSIsIlNtYXJ0Rm9yZWdyb3VuZElzQWN0aXZlIjpmYWxzZSwiSG9yaXpvbnRhbEFsaWdubWVudCI6MSwiVmVydGljYWxBbGlnbm1lbnQiOjAsIlNtYXJ0Rm9yZWdyb3VuZCI6bnVsbCwiQmFja2dyb3VuZEZpbGxUeXBlIjowLCJNYXJnaW4iOnsiJHJlZiI6Ijc4In0sIlBhZGRpbmciOnsiJHJlZiI6Ijc5In0sIkJhY2tncm91bmQiOnsiJHJlZiI6IjgwIn0sIklzVmlzaWJsZSI6dHJ1ZSwiV2lkdGgiOjAuMCwiSGVpZ2h0IjowLjAsIkJvcmRlclN0eWxlIjp7IiRpZCI6IjI2NSIsIkxpbmVDb2xvciI6bnVsbCwiTGluZVdlaWdodCI6MC4wLCJMaW5lVHlwZSI6MCwiUGFyZW50U3R5bGUiOm51bGx9LCJQYXJlbnRTdHlsZSI6bnVsbH0sIkRhdGVGb3JtYXQiOnsiJGlkIjoiMjY2IiwiRm9ybWF0U3RyaW5nIjoi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NCwiUGVyY2VudGFnZUNvbXBsZXRlIjpudWxsLCJQb3NpdGlvbiI6eyJSYXRpbyI6MC4yNDczMTkzNDUxMjEwMzA0NiwiSXNDdXN0b20iOnRydWV9LCJEYXRlRm9ybWF0Ijp7IiRyZWYiOiIyNjYifSwiUmVsYXRlZFRhc2tJZCI6IjAwMDAwMDAwLTAwMDAtMDAwMC0wMDAwLTAwMDAwMDAwMDAwMCIsIklkIjoiYWMwZDNjOTYtMzk4Yi00NDA4LWE0ODQtYTUyNTFkODQ2MTcwIiwiSW1wb3J0SWQiOm51bGwsIlRpdGxlIjoiMXN0IGJpZyB2b3lhZ2VzIG9uIHRoZSByb3V0ZSBmcm9tIFBvcnR1Z2FsIHRvIEljZWxhbmQiLCJOb3RlIjpudWxsLCJIeXBlcmxpbmsiOnsiJGlkIjoiMjY3IiwiQWRkcmVzcyI6IiIsIlN1YkFkZHJlc3MiOiIifSwiSXNDaGFuZ2VkIjpmYWxzZSwiSXNOZXciOmZhbHNlfSx7IiRpZCI6IjI2OCIsIkRhdGUiOiIxNDg0LTEwLTE2VDIzOjU5OjAwWiIsIlN0eWxlIjp7IiRpZCI6IjI2OSIsIlNoYXBlIjo3LCJDb25uZWN0b3JNYXJnaW4iOnsiJHJlZiI6IjU0In0sIkNvbm5lY3RvclN0eWxlIjp7IiRpZCI6IjI3MCIsIkxpbmVDb2xvciI6eyIkaWQiOiIyNzEiLCIkdHlwZSI6Ik5MUkUuQ29tbW9uLkRvbS5Tb2xpZENvbG9yQnJ1c2gsIE5MUkUuQ29tbW9uIiwiQ29sb3IiOnsiJGlkIjoiMjcyIiwiQSI6MTI3LCJSIjoxNzgsIkciOjE0LCJCIjoxOH19LCJMaW5lV2VpZ2h0Ijo2LjAsIkxpbmVUeXBlIjowLCJQYXJlbnRTdHlsZSI6bnVsbH0sIklzQmVsb3dUaW1lYmFuZCI6ZmFsc2UsIlBvc2l0aW9uT25UYXNrIjowLCJIaWRlRGF0ZSI6ZmFsc2UsIlNoYXBlU2l6ZSI6MCwiU3BhY2luZyI6MS4wLCJQYWRkaW5nIjp7IiRyZWYiOiI1OCJ9LCJTaGFwZVN0eWxlIjp7IiRpZCI6IjI3MyIsIk1hcmdpbiI6eyIkcmVmIjoiNjAifSwiUGFkZGluZyI6eyIkcmVmIjoiNjEifSwiQmFja2dyb3VuZCI6eyIkaWQiOiIyNzQiLCJDb2xvciI6eyIkaWQiOiIyNzUiLCJBIjoyNTUsIlIiOjI1NSwiRyI6MjU1LCJCIjoyNTV9fSwiSXNWaXNpYmxlIjp0cnVlLCJXaWR0aCI6MTIuMCwiSGVpZ2h0IjoxNC4wLCJCb3JkZXJTdHlsZSI6eyIkaWQiOiIyNzYiLCJMaW5lQ29sb3IiOnsiJHJlZiI6IjY1In0sIkxpbmVXZWlnaHQiOjAuMCwiTGluZVR5cGUiOjAsIlBhcmVudFN0eWxlIjpudWxsfSwiUGFyZW50U3R5bGUiOm51bGx9LCJUaXRsZVN0eWxlIjp7IiRpZCI6IjI3NyIsIkZvbnRTZXR0aW5ncyI6eyIkaWQiOiIyNzgiLCJGb250U2l6ZSI6MTIsIkZvbnROYW1lIjoiU2Vnb2UgVUkgQmxhY2siLCJJc0JvbGQiOmZhbHNlLCJJc0l0YWxpYyI6dHJ1ZSwiSXNVbmRlcmxpbmVkIjpmYWxzZSwiUGFyZW50U3R5bGUiOm51bGx9LCJBdXRvU2l6ZSI6MiwiRm9yZWdyb3VuZCI6eyIkaWQiOiIyNzkiLCJDb2xvciI6eyIkaWQiOiIyODAiLCJBIjoyNTUsIlIiOjE3OCwiRyI6MTQsIkIiOjE4fX0sIk1heFdpZHRoIjoxODkuNDQzMzMzMzMzMzMzMzY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cmVmIjoiNzMifSwiSXNWaXNpYmxlIjp0cnVlLCJXaWR0aCI6MC4wLCJIZWlnaHQiOjAuMCwiQm9yZGVyU3R5bGUiOnsiJGlkIjoiMjgxIiwiTGluZUNvbG9yIjpudWxsLCJMaW5lV2VpZ2h0IjowLjAsIkxpbmVUeXBlIjowLCJQYXJlbnRTdHlsZSI6bnVsbH0sIlBhcmVudFN0eWxlIjpudWxsfSwiRGF0ZVN0eWxlIjp7IiRpZCI6IjI4MiIsIkZvbnRTZXR0aW5ncyI6eyIkaWQiOiIyODMiLCJGb250U2l6ZSI6MTQsIkZvbnROYW1lIjoiU3RlbmNpbCIsIklzQm9sZCI6ZmFsc2UsIklzSXRhbGljIjpmYWxzZSwiSXNVbmRlcmxpbmVkIjpmYWxzZSwiUGFyZW50U3R5bGUiOm51bGx9LCJBdXRvU2l6ZSI6MCwiRm9yZWdyb3VuZCI6eyIkaWQiOiIyODQiLCJDb2xvciI6eyIkaWQiOiIyODUiLCJBIjoyNTUsIlIiOjExMSwiRyI6NDksIkIiOjE1Mn19LCJNYXhXaWR0aCI6MjAwLjAsIk1heEhlaWdodCI6IkluZmluaXR5IiwiU21hcnRGb3JlZ3JvdW5kSXNBY3RpdmUiOmZhbHNlLCJIb3Jpem9udGFsQWxpZ25tZW50IjoxLCJWZXJ0aWNhbEFsaWdubWVudCI6MCwiU21hcnRGb3JlZ3JvdW5kIjpudWxsLCJCYWNrZ3JvdW5kRmlsbFR5cGUiOjAsIk1hcmdpbiI6eyIkcmVmIjoiNzgifSwiUGFkZGluZyI6eyIkcmVmIjoiNzkifSwiQmFja2dyb3VuZCI6eyIkcmVmIjoiODAifSwiSXNWaXNpYmxlIjp0cnVlLCJXaWR0aCI6MC4wLCJIZWlnaHQiOjAuMCwiQm9yZGVyU3R5bGUiOnsiJGlkIjoiMjg2IiwiTGluZUNvbG9yIjpudWxsLCJMaW5lV2VpZ2h0IjowLjAsIkxpbmVUeXBlIjowLCJQYXJlbnRTdHlsZSI6bnVsbH0sIlBhcmVudFN0eWxlIjpudWxsfSwiRGF0ZUZvcm1hdCI6eyIkaWQiOiIyODciLCJGb3JtYXRTdHJpbmciOiJ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1LCJQZXJjZW50YWdlQ29tcGxldGUiOm51bGwsIlBvc2l0aW9uIjp7IlJhdGlvIjowLjQwMzY1ODg3NjEyMDE5NTEzLCJJc0N1c3RvbSI6dHJ1ZX0sIkRhdGVGb3JtYXQiOnsiJHJlZiI6IjI4NyJ9LCJSZWxhdGVkVGFza0lkIjoiMDAwMDAwMDAtMDAwMC0wMDAwLTAwMDAtMDAwMDAwMDAwMDAwIiwiSWQiOiIwOGFiNzg5OS1mMTU5LTQ3MTEtOTU4Mi04MmFmYTFiZjhiY2YiLCJJbXBvcnRJZCI6bnVsbCwiVGl0bGUiOiJFbmdsYW5kIGFuZCBQb3J0dWdhbCByZWZ1c2UgXHJ0byBzcG9uc29yIGhpcyBkaXNjb3Zlcnkgdm95YWdlIiwiTm90ZSI6bnVsbCwiSHlwZXJsaW5rIjp7IiRpZCI6IjI4OCIsIkFkZHJlc3MiOiIiLCJTdWJBZGRyZXNzIjoiIn0sIklzQ2hhbmdlZCI6ZmFsc2UsIklzTmV3IjpmYWxzZX0seyIkaWQiOiIyODkiLCJEYXRlIjoiMTQ4NS0xMC0xN1QyMzo1OTowMFoiLCJTdHlsZSI6eyIkaWQiOiIyOTAiLCJTaGFwZSI6NywiQ29ubmVjdG9yTWFyZ2luIjp7IiRyZWYiOiI1NCJ9LCJDb25uZWN0b3JTdHlsZSI6eyIkaWQiOiIyOTEiLCJMaW5lQ29sb3IiOnsiJGlkIjoiMjkyIiwiJHR5cGUiOiJOTFJFLkNvbW1vbi5Eb20uU29saWRDb2xvckJydXNoLCBOTFJFLkNvbW1vbiIsIkNvbG9yIjp7IiRpZCI6IjI5MyIsIkEiOjEyNywiUiI6MTc4LCJHIjoxNCwiQiI6MTh9fSwiTGluZVdlaWdodCI6Ni4wLCJMaW5lVHlwZSI6MCwiUGFyZW50U3R5bGUiOm51bGx9LCJJc0JlbG93VGltZWJhbmQiOnRydWUsIlBvc2l0aW9uT25UYXNrIjowLCJIaWRlRGF0ZSI6ZmFsc2UsIlNoYXBlU2l6ZSI6MCwiU3BhY2luZyI6MS4wLCJQYWRkaW5nIjp7IiRyZWYiOiI1OCJ9LCJTaGFwZVN0eWxlIjp7IiRpZCI6IjI5NCIsIk1hcmdpbiI6eyIkcmVmIjoiNjAifSwiUGFkZGluZyI6eyIkcmVmIjoiNjEifSwiQmFja2dyb3VuZCI6eyIkaWQiOiIyOTUiLCJDb2xvciI6eyIkaWQiOiIyOTYiLCJBIjoyNTUsIlIiOjI1NSwiRyI6MjU1LCJCIjoyNTV9fSwiSXNWaXNpYmxlIjp0cnVlLCJXaWR0aCI6MTIuMCwiSGVpZ2h0IjoxNC4wLCJCb3JkZXJTdHlsZSI6eyIkaWQiOiIyOTciLCJMaW5lQ29sb3IiOnsiJHJlZiI6IjY1In0sIkxpbmVXZWlnaHQiOjAuMCwiTGluZVR5cGUiOjAsIlBhcmVudFN0eWxlIjpudWxsfSwiUGFyZW50U3R5bGUiOm51bGx9LCJUaXRsZVN0eWxlIjp7IiRpZCI6IjI5OCIsIkZvbnRTZXR0aW5ncyI6eyIkaWQiOiIyOTkiLCJGb250U2l6ZSI6MTIsIkZvbnROYW1lIjoiU2Vnb2UgVUkgQmxhY2siLCJJc0JvbGQiOmZhbHNlLCJJc0l0YWxpYyI6dHJ1ZSwiSXNVbmRlcmxpbmVkIjpmYWxzZSwiUGFyZW50U3R5bGUiOm51bGx9LCJBdXRvU2l6ZSI6MCwiRm9yZWdyb3VuZCI6eyIkaWQiOiIzMDAiLCJDb2xvciI6eyIkaWQiOiIzMDEiLCJBIjoyNTUsIlIiOjE3OCwiRyI6MTQsIkIiOjE4fX0sIk1heFdpZHRoIjoyMDAuMCwiTWF4SGVpZ2h0IjoiSW5maW5pdHkiLCJTbWFydEZvcmVncm91bmRJc0FjdGl2ZSI6ZmFsc2UsIkhvcml6b250YWxBbGlnbm1lbnQiOjEsIlZlcnRpY2FsQWxpZ25tZW50IjowLCJTbWFydEZvcmVncm91bmQiOm51bGwsIkJhY2tncm91bmRGaWxsVHlwZSI6MCwiTWFyZ2luIjp7IiRyZWYiOiI3MSJ9LCJQYWRkaW5nIjp7IiRyZWYiOiI3MiJ9LCJCYWNrZ3JvdW5kIjp7IiRyZWYiOiI3MyJ9LCJJc1Zpc2libGUiOnRydWUsIldpZHRoIjowLjAsIkhlaWdodCI6MC4wLCJCb3JkZXJTdHlsZSI6eyIkaWQiOiIzMDIiLCJMaW5lQ29sb3IiOm51bGwsIkxpbmVXZWlnaHQiOjAuMCwiTGluZVR5cGUiOjAsIlBhcmVudFN0eWxlIjpudWxsfSwiUGFyZW50U3R5bGUiOm51bGx9LCJEYXRlU3R5bGUiOnsiJGlkIjoiMzAzIiwiRm9udFNldHRpbmdzIjp7IiRpZCI6IjMwNCIsIkZvbnRTaXplIjoxNCwiRm9udE5hbWUiOiJTdGVuY2lsIiwiSXNCb2xkIjpmYWxzZSwiSXNJdGFsaWMiOmZhbHNlLCJJc1VuZGVybGluZWQiOmZhbHNlLCJQYXJlbnRTdHlsZSI6bnVsbH0sIkF1dG9TaXplIjowLCJGb3JlZ3JvdW5kIjp7IiRpZCI6IjMwNSIsIkNvbG9yIjp7IiRpZCI6IjMwNiIsIkEiOjI1NSwiUiI6MTExLCJHIjo0OSwiQiI6MTUyfX0sIk1heFdpZHRoIjoyMDAuMCwiTWF4SGVpZ2h0IjoiSW5maW5pdHkiLCJTbWFydEZvcmVncm91bmRJc0FjdGl2ZSI6ZmFsc2UsIkhvcml6b250YWxBbGlnbm1lbnQiOjEsIlZlcnRpY2FsQWxpZ25tZW50IjowLCJTbWFydEZvcmVncm91bmQiOm51bGwsIkJhY2tncm91bmRGaWxsVHlwZSI6MCwiTWFyZ2luIjp7IiRyZWYiOiI3OCJ9LCJQYWRkaW5nIjp7IiRyZWYiOiI3OSJ9LCJCYWNrZ3JvdW5kIjp7IiRyZWYiOiI4MCJ9LCJJc1Zpc2libGUiOnRydWUsIldpZHRoIjowLjAsIkhlaWdodCI6MC4wLCJCb3JkZXJTdHlsZSI6eyIkaWQiOiIzMDciLCJMaW5lQ29sb3IiOm51bGwsIkxpbmVXZWlnaHQiOjAuMCwiTGluZVR5cGUiOjAsIlBhcmVudFN0eWxlIjpudWxsfSwiUGFyZW50U3R5bGUiOm51bGx9LCJEYXRlRm9ybWF0Ijp7IiRpZCI6IjMwOCIsIkZvcm1hdFN0cmluZyI6In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YsIlBlcmNlbnRhZ2VDb21wbGV0ZSI6bnVsbCwiUG9zaXRpb24iOnsiUmF0aW8iOjAuMTI4NzA0MjkwMDM2ODAxOTUsIklzQ3VzdG9tIjp0cnVlfSwiRGF0ZUZvcm1hdCI6eyIkcmVmIjoiMzA4In0sIlJlbGF0ZWRUYXNrSWQiOiIwMDAwMDAwMC0wMDAwLTAwMDAtMDAwMC0wMDAwMDAwMDAwMDAiLCJJZCI6IjllMzM3YmI1LWJlODgtNGMzZC04NTdjLTYyYTVjOTA3ZWM3OSIsIkltcG9ydElkIjpudWxsLCJUaXRsZSI6Ik1vdmVzIHRvIFNwYWluIiwiTm90ZSI6bnVsbCwiSHlwZXJsaW5rIjp7IiRpZCI6IjMwOSIsIkFkZHJlc3MiOiIiLCJTdWJBZGRyZXNzIjoiIn0sIklzQ2hhbmdlZCI6ZmFsc2UsIklzTmV3IjpmYWxzZX0seyIkaWQiOiIzMTAiLCJEYXRlIjoiMTQ5MS0xMC0xOFQyMzo1OTowMFoiLCJTdHlsZSI6eyIkaWQiOiIzMTEiLCJTaGFwZSI6NywiQ29ubmVjdG9yTWFyZ2luIjp7IiRyZWYiOiI1NCJ9LCJDb25uZWN0b3JTdHlsZSI6eyIkaWQiOiIzMTIiLCJMaW5lQ29sb3IiOnsiJGlkIjoiMzEzIiwiJHR5cGUiOiJOTFJFLkNvbW1vbi5Eb20uU29saWRDb2xvckJydXNoLCBOTFJFLkNvbW1vbiIsIkNvbG9yIjp7IiRpZCI6IjMxNCIsIkEiOjEyNywiUiI6MTc4LCJHIjoxNCwiQiI6MTh9fSwiTGluZVdlaWdodCI6Ni4wLCJMaW5lVHlwZSI6MCwiUGFyZW50U3R5bGUiOm51bGx9LCJJc0JlbG93VGltZWJhbmQiOmZhbHNlLCJQb3NpdGlvbk9uVGFzayI6MCwiSGlkZURhdGUiOmZhbHNlLCJTaGFwZVNpemUiOjAsIlNwYWNpbmciOjEuMCwiUGFkZGluZyI6eyIkcmVmIjoiNTgifSwiU2hhcGVTdHlsZSI6eyIkaWQiOiIzMTUiLCJNYXJnaW4iOnsiJHJlZiI6IjYwIn0sIlBhZGRpbmciOnsiJHJlZiI6IjYxIn0sIkJhY2tncm91bmQiOnsiJGlkIjoiMzE2IiwiQ29sb3IiOnsiJGlkIjoiMzE3IiwiQSI6MjU1LCJSIjoyNTUsIkciOjI1NSwiQiI6MjU1fX0sIklzVmlzaWJsZSI6dHJ1ZSwiV2lkdGgiOjEyLjAsIkhlaWdodCI6MTQuMCwiQm9yZGVyU3R5bGUiOnsiJGlkIjoiMzE4IiwiTGluZUNvbG9yIjp7IiRyZWYiOiI2NSJ9LCJMaW5lV2VpZ2h0IjowLjAsIkxpbmVUeXBlIjowLCJQYXJlbnRTdHlsZSI6bnVsbH0sIlBhcmVudFN0eWxlIjpudWxsfSwiVGl0bGVTdHlsZSI6eyIkaWQiOiIzMTkiLCJGb250U2V0dGluZ3MiOnsiJGlkIjoiMzIwIiwiRm9udFNpemUiOjEyLCJGb250TmFtZSI6IlNlZ29lIFVJIEJsYWNrIiwiSXNCb2xkIjpmYWxzZSwiSXNJdGFsaWMiOnRydWUsIklzVW5kZXJsaW5lZCI6ZmFsc2UsIlBhcmVudFN0eWxlIjpudWxsfSwiQXV0b1NpemUiOjAsIkZvcmVncm91bmQiOnsiJGlkIjoiMzIxIiwiQ29sb3IiOnsiJGlkIjoiMzIyIiwiQSI6MjU1LCJSIjoxNzgsIkciOjE0LCJCIjoxOH1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cmVmIjoiNzMifSwiSXNWaXNpYmxlIjp0cnVlLCJXaWR0aCI6MC4wLCJIZWlnaHQiOjAuMCwiQm9yZGVyU3R5bGUiOnsiJGlkIjoiMzIzIiwiTGluZUNvbG9yIjpudWxsLCJMaW5lV2VpZ2h0IjowLjAsIkxpbmVUeXBlIjowLCJQYXJlbnRTdHlsZSI6bnVsbH0sIlBhcmVudFN0eWxlIjpudWxsfSwiRGF0ZVN0eWxlIjp7IiRpZCI6IjMyNCIsIkZvbnRTZXR0aW5ncyI6eyIkaWQiOiIzMjUiLCJGb250U2l6ZSI6MTQsIkZvbnROYW1lIjoiU3RlbmNpbCIsIklzQm9sZCI6ZmFsc2UsIklzSXRhbGljIjpmYWxzZSwiSXNVbmRlcmxpbmVkIjpmYWxzZSwiUGFyZW50U3R5bGUiOm51bGx9LCJBdXRvU2l6ZSI6MCwiRm9yZWdyb3VuZCI6eyIkaWQiOiIzMjYiLCJDb2xvciI6eyIkaWQiOiIzMjciLCJBIjoyNTUsIlIiOjExMSwiRyI6NDksIkIiOjE1Mn19LCJNYXhXaWR0aCI6MjAwLjAsIk1heEhlaWdodCI6IkluZmluaXR5IiwiU21hcnRGb3JlZ3JvdW5kSXNBY3RpdmUiOmZhbHNlLCJIb3Jpem9udGFsQWxpZ25tZW50IjoxLCJWZXJ0aWNhbEFsaWdubWVudCI6MCwiU21hcnRGb3JlZ3JvdW5kIjpudWxsLCJCYWNrZ3JvdW5kRmlsbFR5cGUiOjAsIk1hcmdpbiI6eyIkcmVmIjoiNzgifSwiUGFkZGluZyI6eyIkcmVmIjoiNzkifSwiQmFja2dyb3VuZCI6eyIkcmVmIjoiODAifSwiSXNWaXNpYmxlIjp0cnVlLCJXaWR0aCI6MC4wLCJIZWlnaHQiOjAuMCwiQm9yZGVyU3R5bGUiOnsiJGlkIjoiMzI4IiwiTGluZUNvbG9yIjpudWxsLCJMaW5lV2VpZ2h0IjowLjAsIkxpbmVUeXBlIjowLCJQYXJlbnRTdHlsZSI6bnVsbH0sIlBhcmVudFN0eWxlIjpudWxsfSwiRGF0ZUZvcm1hdCI6eyIkaWQiOiIzMjkiLCJGb3JtYXRTdHJpbmciOiJ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3LCJQZXJjZW50YWdlQ29tcGxldGUiOm51bGwsIlBvc2l0aW9uIjp7IlJhdGlvIjowLjUyNjg2NzMwODQ0MDAzMTgyLCJJc0N1c3RvbSI6dHJ1ZX0sIkRhdGVGb3JtYXQiOnsiJHJlZiI6IjMyOSJ9LCJSZWxhdGVkVGFza0lkIjoiMDAwMDAwMDAtMDAwMC0wMDAwLTAwMDAtMDAwMDAwMDAwMDAwIiwiSWQiOiJlNzQxYzFhZi01NzY3LTQzNmEtYWEyNC03OTc2YjE3ZTY2YTAiLCJJbXBvcnRJZCI6bnVsbCwiVGl0bGUiOiJPYnRhaW5zIGZ1bmRpbmcgZnJvbSB0aGUga2luZyBhbmQgcXVlZW4gb2YgU3BhaW4iLCJOb3RlIjpudWxsLCJIeXBlcmxpbmsiOnsiJGlkIjoiMzMwIiwiQWRkcmVzcyI6IiIsIlN1YkFkZHJlc3MiOiIifSwiSXNDaGFuZ2VkIjpmYWxzZSwiSXNOZXciOmZhbHNlfSx7IiRpZCI6IjMzMSIsIkRhdGUiOiIxNDkyLTEwLTE5VDIzOjU5OjAwWiIsIlN0eWxlIjp7IiRpZCI6IjMzMiIsIlNoYXBlIjo3LCJDb25uZWN0b3JNYXJnaW4iOnsiJHJlZiI6IjU0In0sIkNvbm5lY3RvclN0eWxlIjp7IiRpZCI6IjMzMyIsIkxpbmVDb2xvciI6eyIkaWQiOiIzMzQiLCIkdHlwZSI6Ik5MUkUuQ29tbW9uLkRvbS5Tb2xpZENvbG9yQnJ1c2gsIE5MUkUuQ29tbW9uIiwiQ29sb3IiOnsiJGlkIjoiMzM1IiwiQSI6MTI3LCJSIjoxNzgsIkciOjE0LCJCIjoxOH19LCJMaW5lV2VpZ2h0Ijo2LjAsIkxpbmVUeXBlIjowLCJQYXJlbnRTdHlsZSI6bnVsbH0sIklzQmVsb3dUaW1lYmFuZCI6dHJ1ZSwiUG9zaXRpb25PblRhc2siOjAsIkhpZGVEYXRlIjpmYWxzZSwiU2hhcGVTaXplIjowLCJTcGFjaW5nIjoxLjAsIlBhZGRpbmciOnsiJHJlZiI6IjU4In0sIlNoYXBlU3R5bGUiOnsiJGlkIjoiMzM2IiwiTWFyZ2luIjp7IiRyZWYiOiI2MCJ9LCJQYWRkaW5nIjp7IiRyZWYiOiI2MSJ9LCJCYWNrZ3JvdW5kIjp7IiRpZCI6IjMzNyIsIkNvbG9yIjp7IiRpZCI6IjMzOCIsIkEiOjI1NSwiUiI6MjU1LCJHIjoyNTUsIkIiOjI1NX19LCJJc1Zpc2libGUiOnRydWUsIldpZHRoIjoxMi4wLCJIZWlnaHQiOjE0LjAsIkJvcmRlclN0eWxlIjp7IiRpZCI6IjMzOSIsIkxpbmVDb2xvciI6eyIkcmVmIjoiNjUifSwiTGluZVdlaWdodCI6MC4wLCJMaW5lVHlwZSI6MCwiUGFyZW50U3R5bGUiOm51bGx9LCJQYXJlbnRTdHlsZSI6bnVsbH0sIlRpdGxlU3R5bGUiOnsiJGlkIjoiMzQwIiwiRm9udFNldHRpbmdzIjp7IiRpZCI6IjM0MSIsIkZvbnRTaXplIjoxMiwiRm9udE5hbWUiOiJTZWdvZSBVSSBCbGFjayIsIklzQm9sZCI6ZmFsc2UsIklzSXRhbGljIjp0cnVlLCJJc1VuZGVybGluZWQiOmZhbHNlLCJQYXJlbnRTdHlsZSI6bnVsbH0sIkF1dG9TaXplIjoyLCJGb3JlZ3JvdW5kIjp7IiRpZCI6IjM0MiIsIkNvbG9yIjp7IiRpZCI6IjM0MyIsIkEiOjI1NSwiUiI6MTc4LCJHIjoxNCwiQiI6MTh9fSwiTWF4V2lkdGgiOjI5My4zMzY2NjY2NjY2NjY3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M0NCIsIkxpbmVDb2xvciI6bnVsbCwiTGluZVdlaWdodCI6MC4wLCJMaW5lVHlwZSI6MCwiUGFyZW50U3R5bGUiOm51bGx9LCJQYXJlbnRTdHlsZSI6bnVsbH0sIkRhdGVTdHlsZSI6eyIkaWQiOiIzNDUiLCJGb250U2V0dGluZ3MiOnsiJGlkIjoiMzQ2IiwiRm9udFNpemUiOjE0LCJGb250TmFtZSI6IlN0ZW5jaWwiLCJJc0JvbGQiOmZhbHNlLCJJc0l0YWxpYyI6ZmFsc2UsIklzVW5kZXJsaW5lZCI6ZmFsc2UsIlBhcmVudFN0eWxlIjpudWxsfSwiQXV0b1NpemUiOjIsIkZvcmVncm91bmQiOnsiJGlkIjoiMzQ3IiwiQ29sb3IiOnsiJGlkIjoiMzQ4IiwiQSI6MjU1LCJSIjoxMTEsIkciOjQ5LCJCIjoxNTJ9fSwiTWF4V2lkdGgiOjMyLjE2NjY2NjY2NjY2NjY3MSwiTWF4SGVpZ2h0IjoiSW5maW5pdHkiLCJTbWFydEZvcmVncm91bmRJc0FjdGl2ZSI6ZmFsc2UsIkhvcml6b250YWxBbGlnbm1lbnQiOjEsIlZlcnRpY2FsQWxpZ25tZW50IjowLCJTbWFydEZvcmVncm91bmQiOm51bGwsIkJhY2tncm91bmRGaWxsVHlwZSI6MCwiTWFyZ2luIjp7IiRyZWYiOiI3OCJ9LCJQYWRkaW5nIjp7IiRyZWYiOiI3OSJ9LCJCYWNrZ3JvdW5kIjp7IiRyZWYiOiI4MCJ9LCJJc1Zpc2libGUiOnRydWUsIldpZHRoIjowLjAsIkhlaWdodCI6MC4wLCJCb3JkZXJTdHlsZSI6eyIkaWQiOiIzNDkiLCJMaW5lQ29sb3IiOm51bGwsIkxpbmVXZWlnaHQiOjAuMCwiTGluZVR5cGUiOjAsIlBhcmVudFN0eWxlIjpudWxsfSwiUGFyZW50U3R5bGUiOm51bGx9LCJEYXRlRm9ybWF0Ijp7IiRpZCI6IjM1MCIsIkZvcm1hdFN0cmluZyI6In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gsIlBlcmNlbnRhZ2VDb21wbGV0ZSI6bnVsbCwiUG9zaXRpb24iOnsiUmF0aW8iOjAuMzMxMTgxMjg4OTg4MTYyMzUsIklzQ3VzdG9tIjp0cnVlfSwiRGF0ZUZvcm1hdCI6eyIkcmVmIjoiMzUwIn0sIlJlbGF0ZWRUYXNrSWQiOiIwMDAwMDAwMC0wMDAwLTAwMDAtMDAwMC0wMDAwMDAwMDAwMDAiLCJJZCI6ImNiMmJlZTQ1LTEwNjgtNDU2YS1hY2NlLWQxNDYyYWFjYjg1NCIsIkltcG9ydElkIjpudWxsLCJUaXRsZSI6IlNldHMgc2FpbCB0byBmaW5kIGEgbmV3IHJvdXRlIGZyb20gRXVyb3BlIHRvIEFzaWEsIGVuZHMgdXAgZGlzY292ZXJpbmcgdGhlIEFtZXJpY2FuIENvbnRpbmVudCIsIk5vdGUiOm51bGwsIkh5cGVybGluayI6eyIkaWQiOiIzNTEiLCJBZGRyZXNzIjoiIiwiU3ViQWRkcmVzcyI6IiJ9LCJJc0NoYW5nZWQiOmZhbHNlLCJJc05ldyI6ZmFsc2V9LHsiJGlkIjoiMzUyIiwiRGF0ZSI6IjE0OTMtMTAtMjFUMjM6NTk6MDBaIiwiU3R5bGUiOnsiJGlkIjoiMzUzIiwiU2hhcGUiOjcsIkNvbm5lY3Rvck1hcmdpbiI6eyIkcmVmIjoiNTQifSwiQ29ubmVjdG9yU3R5bGUiOnsiJGlkIjoiMzU0IiwiTGluZUNvbG9yIjp7IiRpZCI6IjM1NSIsIiR0eXBlIjoiTkxSRS5Db21tb24uRG9tLlNvbGlkQ29sb3JCcnVzaCwgTkxSRS5Db21tb24iLCJDb2xvciI6eyIkaWQiOiIzNTYiLCJBIjoxMjcsIlIiOjE3OCwiRyI6MTQsIkIiOjE4fX0sIkxpbmVXZWlnaHQiOjYuMCwiTGluZVR5cGUiOjAsIlBhcmVudFN0eWxlIjpudWxsfSwiSXNCZWxvd1RpbWViYW5kIjpmYWxzZSwiUG9zaXRpb25PblRhc2siOjAsIkhpZGVEYXRlIjpmYWxzZSwiU2hhcGVTaXplIjowLCJTcGFjaW5nIjoxLjAsIlBhZGRpbmciOnsiJHJlZiI6IjU4In0sIlNoYXBlU3R5bGUiOnsiJGlkIjoiMzU3IiwiTWFyZ2luIjp7IiRyZWYiOiI2MCJ9LCJQYWRkaW5nIjp7IiRyZWYiOiI2MSJ9LCJCYWNrZ3JvdW5kIjp7IiRpZCI6IjM1OCIsIkNvbG9yIjp7IiRpZCI6IjM1OSIsIkEiOjI1NSwiUiI6MjU1LCJHIjoyNTUsIkIiOjI1NX19LCJJc1Zpc2libGUiOnRydWUsIldpZHRoIjoxMi4wLCJIZWlnaHQiOjE0LjAsIkJvcmRlclN0eWxlIjp7IiRpZCI6IjM2MCIsIkxpbmVDb2xvciI6eyIkcmVmIjoiNjUifSwiTGluZVdlaWdodCI6MC4wLCJMaW5lVHlwZSI6MCwiUGFyZW50U3R5bGUiOm51bGx9LCJQYXJlbnRTdHlsZSI6bnVsbH0sIlRpdGxlU3R5bGUiOnsiJGlkIjoiMzYxIiwiRm9udFNldHRpbmdzIjp7IiRpZCI6IjM2MiIsIkZvbnRTaXplIjoxMiwiRm9udE5hbWUiOiJTZWdvZSBVSSBCbGFjayIsIklzQm9sZCI6ZmFsc2UsIklzSXRhbGljIjp0cnVlLCJJc1VuZGVybGluZWQiOmZhbHNlLCJQYXJlbnRTdHlsZSI6bnVsbH0sIkF1dG9TaXplIjoyLCJGb3JlZ3JvdW5kIjp7IiRpZCI6IjM2MyIsIkNvbG9yIjp7IiRpZCI6IjM2NCIsIkEiOjI1NSwiUiI6MTc4LCJHIjoxNCwiQiI6MTh9fSwiTWF4V2lkdGgiOjIxNi43NTY2NjY2NjY2NjY2OS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zNjUiLCJMaW5lQ29sb3IiOm51bGwsIkxpbmVXZWlnaHQiOjAuMCwiTGluZVR5cGUiOjAsIlBhcmVudFN0eWxlIjpudWxsfSwiUGFyZW50U3R5bGUiOm51bGx9LCJEYXRlU3R5bGUiOnsiJGlkIjoiMzY2IiwiRm9udFNldHRpbmdzIjp7IiRpZCI6IjM2NyIsIkZvbnRTaXplIjoxNCwiRm9udE5hbWUiOiJTdGVuY2lsIiwiSXNCb2xkIjpmYWxzZSwiSXNJdGFsaWMiOmZhbHNlLCJJc1VuZGVybGluZWQiOmZhbHNlLCJQYXJlbnRTdHlsZSI6bnVsbH0sIkF1dG9TaXplIjowLCJGb3JlZ3JvdW5kIjp7IiRpZCI6IjM2OCIsIkNvbG9yIjp7IiRpZCI6IjM2OSIsIkEiOjI1NSwiUiI6MTExLCJHIjo0OSwiQiI6MTUyfX0sIk1heFdpZHRoIjoyMDAuMCwiTWF4SGVpZ2h0IjoiSW5maW5pdHkiLCJTbWFydEZvcmVncm91bmRJc0FjdGl2ZSI6ZmFsc2UsIkhvcml6b250YWxBbGlnbm1lbnQiOjEsIlZlcnRpY2FsQWxpZ25tZW50IjowLCJTbWFydEZvcmVncm91bmQiOm51bGwsIkJhY2tncm91bmRGaWxsVHlwZSI6MCwiTWFyZ2luIjp7IiRyZWYiOiI3OCJ9LCJQYWRkaW5nIjp7IiRyZWYiOiI3OSJ9LCJCYWNrZ3JvdW5kIjp7IiRyZWYiOiI4MCJ9LCJJc1Zpc2libGUiOnRydWUsIldpZHRoIjowLjAsIkhlaWdodCI6MC4wLCJCb3JkZXJTdHlsZSI6eyIkaWQiOiIzNzAiLCJMaW5lQ29sb3IiOm51bGwsIkxpbmVXZWlnaHQiOjAuMCwiTGluZVR5cGUiOjAsIlBhcmVudFN0eWxlIjpudWxsfSwiUGFyZW50U3R5bGUiOm51bGx9LCJEYXRlRm9ybWF0Ijp7IiRpZCI6IjM3MSIsIkZvcm1hdFN0cmluZyI6In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ksIlBlcmNlbnRhZ2VDb21wbGV0ZSI6bnVsbCwiUG9zaXRpb24iOnsiUmF0aW8iOjAuMzAxNjM5MjYwMTg2MDg5MzksIklzQ3VzdG9tIjp0cnVlfSwiRGF0ZUZvcm1hdCI6eyIkcmVmIjoiMzcxIn0sIlJlbGF0ZWRUYXNrSWQiOiIwMDAwMDAwMC0wMDAwLTAwMDAtMDAwMC0wMDAwMDAwMDAwMDAiLCJJZCI6ImMzYmQ5MTk0LWMwMTctNDdjMi05YmMyLTAxOGMyNTIwM2I0YyIsIkltcG9ydElkIjpudWxsLCJUaXRsZSI6IkpvdXJuZXlzIHRvIHRoZSBBbWVyaWNhIGZvciB0aGUgMm5kIHRpbWUsIGxlYXZlcyBoaXMgYnJvdGhlciBiZWhpbmQgdG8gZXN0YWJsaXNoIGEgY29sb255IiwiTm90ZSI6bnVsbCwiSHlwZXJsaW5rIjp7IiRpZCI6IjM3MiIsIkFkZHJlc3MiOiIiLCJTdWJBZGRyZXNzIjoiIn0sIklzQ2hhbmdlZCI6ZmFsc2UsIklzTmV3IjpmYWxzZX0seyIkaWQiOiIzNzMiLCJEYXRlIjoiMTQ5OC0xMC0yMlQyMzo1OTowMFoiLCJTdHlsZSI6eyIkaWQiOiIzNzQiLCJTaGFwZSI6NywiQ29ubmVjdG9yTWFyZ2luIjp7IiRyZWYiOiI1NCJ9LCJDb25uZWN0b3JTdHlsZSI6eyIkaWQiOiIzNzUiLCJMaW5lQ29sb3IiOnsiJGlkIjoiMzc2IiwiJHR5cGUiOiJOTFJFLkNvbW1vbi5Eb20uU29saWRDb2xvckJydXNoLCBOTFJFLkNvbW1vbiIsIkNvbG9yIjp7IiRpZCI6IjM3NyIsIkEiOjEyNywiUiI6MTc4LCJHIjoxNCwiQiI6MTh9fSwiTGluZVdlaWdodCI6Ni4wLCJMaW5lVHlwZSI6MCwiUGFyZW50U3R5bGUiOm51bGx9LCJJc0JlbG93VGltZWJhbmQiOnRydWUsIlBvc2l0aW9uT25UYXNrIjowLCJIaWRlRGF0ZSI6ZmFsc2UsIlNoYXBlU2l6ZSI6MCwiU3BhY2luZyI6MS4wLCJQYWRkaW5nIjp7IiRyZWYiOiI1OCJ9LCJTaGFwZVN0eWxlIjp7IiRpZCI6IjM3OCIsIk1hcmdpbiI6eyIkcmVmIjoiNjAifSwiUGFkZGluZyI6eyIkcmVmIjoiNjEifSwiQmFja2dyb3VuZCI6eyIkaWQiOiIzNzkiLCJDb2xvciI6eyIkaWQiOiIzODAiLCJBIjoyNTUsIlIiOjI1NSwiRyI6MjU1LCJCIjoyNTV9fSwiSXNWaXNpYmxlIjp0cnVlLCJXaWR0aCI6MTIuMCwiSGVpZ2h0IjoxNC4wLCJCb3JkZXJTdHlsZSI6eyIkaWQiOiIzODEiLCJMaW5lQ29sb3IiOnsiJHJlZiI6IjY1In0sIkxpbmVXZWlnaHQiOjAuMCwiTGluZVR5cGUiOjAsIlBhcmVudFN0eWxlIjpudWxsfSwiUGFyZW50U3R5bGUiOm51bGx9LCJUaXRsZVN0eWxlIjp7IiRpZCI6IjM4MiIsIkZvbnRTZXR0aW5ncyI6eyIkaWQiOiIzODMiLCJGb250U2l6ZSI6MTIsIkZvbnROYW1lIjoiU2Vnb2UgVUkgQmxhY2siLCJJc0JvbGQiOmZhbHNlLCJJc0l0YWxpYyI6dHJ1ZSwiSXNVbmRlcmxpbmVkIjpmYWxzZSwiUGFyZW50U3R5bGUiOm51bGx9LCJBdXRvU2l6ZSI6MiwiRm9yZWdyb3VuZCI6eyIkaWQiOiIzODQiLCJDb2xvciI6eyIkaWQiOiIzODUiLCJBIjoyNTUsIlIiOjE3OCwiRyI6MTQsIkIiOjE4fX0sIk1heFdpZHRoIjoyNTcuMjU0NzkxNzQzMTQyMjI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cmVmIjoiNzMifSwiSXNWaXNpYmxlIjp0cnVlLCJXaWR0aCI6MC4wLCJIZWlnaHQiOjAuMCwiQm9yZGVyU3R5bGUiOnsiJGlkIjoiMzg2IiwiTGluZUNvbG9yIjpudWxsLCJMaW5lV2VpZ2h0IjowLjAsIkxpbmVUeXBlIjowLCJQYXJlbnRTdHlsZSI6bnVsbH0sIlBhcmVudFN0eWxlIjpudWxsfSwiRGF0ZVN0eWxlIjp7IiRpZCI6IjM4NyIsIkZvbnRTZXR0aW5ncyI6eyIkaWQiOiIzODgiLCJGb250U2l6ZSI6MTQsIkZvbnROYW1lIjoiU3RlbmNpbCIsIklzQm9sZCI6ZmFsc2UsIklzSXRhbGljIjpmYWxzZSwiSXNVbmRlcmxpbmVkIjpmYWxzZSwiUGFyZW50U3R5bGUiOm51bGx9LCJBdXRvU2l6ZSI6MCwiRm9yZWdyb3VuZCI6eyIkaWQiOiIzODkiLCJDb2xvciI6eyIkaWQiOiIzOTAiLCJBIjoyNTUsIlIiOjExMSwiRyI6NDksIkIiOjE1Mn19LCJNYXhXaWR0aCI6MjAwLjAsIk1heEhlaWdodCI6IkluZmluaXR5IiwiU21hcnRGb3JlZ3JvdW5kSXNBY3RpdmUiOmZhbHNlLCJIb3Jpem9udGFsQWxpZ25tZW50IjoxLCJWZXJ0aWNhbEFsaWdubWVudCI6MCwiU21hcnRGb3JlZ3JvdW5kIjpudWxsLCJCYWNrZ3JvdW5kRmlsbFR5cGUiOjAsIk1hcmdpbiI6eyIkcmVmIjoiNzgifSwiUGFkZGluZyI6eyIkcmVmIjoiNzkifSwiQmFja2dyb3VuZCI6eyIkcmVmIjoiODAifSwiSXNWaXNpYmxlIjp0cnVlLCJXaWR0aCI6MC4wLCJIZWlnaHQiOjAuMCwiQm9yZGVyU3R5bGUiOnsiJGlkIjoiMzkxIiwiTGluZUNvbG9yIjpudWxsLCJMaW5lV2VpZ2h0IjowLjAsIkxpbmVUeXBlIjowLCJQYXJlbnRTdHlsZSI6bnVsbH0sIlBhcmVudFN0eWxlIjpudWxsfSwiRGF0ZUZvcm1hdCI6eyIkaWQiOiIzOTIiLCJGb3JtYXRTdHJpbmciOiJ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xMCwiUGVyY2VudGFnZUNvbXBsZXRlIjpudWxsLCJQb3NpdGlvbiI6eyJSYXRpbyI6MC4xNzU0NDA1MDIxNjY3NDgwNiwiSXNDdXN0b20iOnRydWV9LCJEYXRlRm9ybWF0Ijp7IiRyZWYiOiIzOTIifSwiUmVsYXRlZFRhc2tJZCI6IjAwMDAwMDAwLTAwMDAtMDAwMC0wMDAwLTAwMDAwMDAwMDAwMCIsIklkIjoiZjVmNTQwZmYtMmVlMy00NzEwLTgyZDEtZjAyNTRkNzU1ODgzIiwiSW1wb3J0SWQiOm51bGwsIlRpdGxlIjoiVGFrZXMgYSAzcmQgdHJpcCB0byBBbWVyaWNhLCBmYXJlcyBubyBiZXR0ZXIgdGhhbiBiZWZvcmUiLCJOb3RlIjpudWxsLCJIeXBlcmxpbmsiOnsiJGlkIjoiMzkzIiwiQWRkcmVzcyI6IiIsIlN1YkFkZHJlc3MiOiIifSwiSXNDaGFuZ2VkIjpmYWxzZSwiSXNOZXciOmZhbHNlfSx7IiRpZCI6IjM5NCIsIkRhdGUiOiIxNTAyLTEwLTI0VDIzOjU5OjAwWiIsIlN0eWxlIjp7IiRpZCI6IjM5NSIsIlNoYXBlIjo3LCJDb25uZWN0b3JNYXJnaW4iOnsiJHJlZiI6IjU0In0sIkNvbm5lY3RvclN0eWxlIjp7IiRpZCI6IjM5NiIsIkxpbmVDb2xvciI6eyIkaWQiOiIzOTciLCIkdHlwZSI6Ik5MUkUuQ29tbW9uLkRvbS5Tb2xpZENvbG9yQnJ1c2gsIE5MUkUuQ29tbW9uIiwiQ29sb3IiOnsiJGlkIjoiMzk4IiwiQSI6MTI3LCJSIjoxNzgsIkciOjE0LCJCIjoxOH19LCJMaW5lV2VpZ2h0Ijo2LjAsIkxpbmVUeXBlIjowLCJQYXJlbnRTdHlsZSI6bnVsbH0sIklzQmVsb3dUaW1lYmFuZCI6ZmFsc2UsIlBvc2l0aW9uT25UYXNrIjowLCJIaWRlRGF0ZSI6ZmFsc2UsIlNoYXBlU2l6ZSI6MCwiU3BhY2luZyI6MS4wLCJQYWRkaW5nIjp7IiRyZWYiOiI1OCJ9LCJTaGFwZVN0eWxlIjp7IiRpZCI6IjM5OSIsIk1hcmdpbiI6eyIkcmVmIjoiNjAifSwiUGFkZGluZyI6eyIkcmVmIjoiNjEifSwiQmFja2dyb3VuZCI6eyIkaWQiOiI0MDAiLCJDb2xvciI6eyIkaWQiOiI0MDEiLCJBIjoyNTUsIlIiOjI1NSwiRyI6MjU1LCJCIjoyNTV9fSwiSXNWaXNpYmxlIjp0cnVlLCJXaWR0aCI6MTIuMCwiSGVpZ2h0IjoxNC4wLCJCb3JkZXJTdHlsZSI6eyIkaWQiOiI0MDIiLCJMaW5lQ29sb3IiOnsiJHJlZiI6IjY1In0sIkxpbmVXZWlnaHQiOjAuMCwiTGluZVR5cGUiOjAsIlBhcmVudFN0eWxlIjpudWxsfSwiUGFyZW50U3R5bGUiOm51bGx9LCJUaXRsZVN0eWxlIjp7IiRpZCI6IjQwMyIsIkZvbnRTZXR0aW5ncyI6eyIkaWQiOiI0MDQiLCJGb250U2l6ZSI6MTIsIkZvbnROYW1lIjoiU2Vnb2UgVUkgQmxhY2siLCJJc0JvbGQiOmZhbHNlLCJJc0l0YWxpYyI6dHJ1ZSwiSXNVbmRlcmxpbmVkIjpmYWxzZSwiUGFyZW50U3R5bGUiOm51bGx9LCJBdXRvU2l6ZSI6MCwiRm9yZWdyb3VuZCI6eyIkaWQiOiI0MDUiLCJDb2xvciI6eyIkaWQiOiI0MDYiLCJBIjoyNTUsIlIiOjE3OCwiRyI6MTQsIkIiOjE4fX0sIk1heFdpZHRoIjoyMDAuMCwiTWF4SGVpZ2h0IjoiSW5maW5pdHkiLCJTbWFydEZvcmVncm91bmRJc0FjdGl2ZSI6ZmFsc2UsIkhvcml6b250YWxBbGlnbm1lbnQiOjEsIlZlcnRpY2FsQWxpZ25tZW50IjowLCJTbWFydEZvcmVncm91bmQiOm51bGwsIkJhY2tncm91bmRGaWxsVHlwZSI6MCwiTWFyZ2luIjp7IiRyZWYiOiI3MSJ9LCJQYWRkaW5nIjp7IiRyZWYiOiI3MiJ9LCJCYWNrZ3JvdW5kIjp7IiRyZWYiOiI3MyJ9LCJJc1Zpc2libGUiOnRydWUsIldpZHRoIjowLjAsIkhlaWdodCI6MC4wLCJCb3JkZXJTdHlsZSI6eyIkaWQiOiI0MDciLCJMaW5lQ29sb3IiOm51bGwsIkxpbmVXZWlnaHQiOjAuMCwiTGluZVR5cGUiOjAsIlBhcmVudFN0eWxlIjpudWxsfSwiUGFyZW50U3R5bGUiOm51bGx9LCJEYXRlU3R5bGUiOnsiJGlkIjoiNDA4IiwiRm9udFNldHRpbmdzIjp7IiRpZCI6IjQwOSIsIkZvbnRTaXplIjoxNCwiRm9udE5hbWUiOiJTdGVuY2lsIiwiSXNCb2xkIjpmYWxzZSwiSXNJdGFsaWMiOmZhbHNlLCJJc1VuZGVybGluZWQiOmZhbHNlLCJQYXJlbnRTdHlsZSI6bnVsbH0sIkF1dG9TaXplIjowLCJGb3JlZ3JvdW5kIjp7IiRpZCI6IjQxMCIsIkNvbG9yIjp7IiRpZCI6IjQxMSIsIkEiOjI1NSwiUiI6MTExLCJHIjo0OSwiQiI6MTUyfX0sIk1heFdpZHRoIjoyMDAuMCwiTWF4SGVpZ2h0IjoiSW5maW5pdHkiLCJTbWFydEZvcmVncm91bmRJc0FjdGl2ZSI6ZmFsc2UsIkhvcml6b250YWxBbGlnbm1lbnQiOjEsIlZlcnRpY2FsQWxpZ25tZW50IjowLCJTbWFydEZvcmVncm91bmQiOm51bGwsIkJhY2tncm91bmRGaWxsVHlwZSI6MCwiTWFyZ2luIjp7IiRyZWYiOiI3OCJ9LCJQYWRkaW5nIjp7IiRyZWYiOiI3OSJ9LCJCYWNrZ3JvdW5kIjp7IiRyZWYiOiI4MCJ9LCJJc1Zpc2libGUiOnRydWUsIldpZHRoIjowLjAsIkhlaWdodCI6MC4wLCJCb3JkZXJTdHlsZSI6eyIkaWQiOiI0MTIiLCJMaW5lQ29sb3IiOm51bGwsIkxpbmVXZWlnaHQiOjAuMCwiTGluZVR5cGUiOjAsIlBhcmVudFN0eWxlIjpudWxsfSwiUGFyZW50U3R5bGUiOm51bGx9LCJEYXRlRm9ybWF0Ijp7IiRyZWYiOiI4MSJ9LCJJc1Zpc2libGUiOnRydWUsIlBhcmVudFN0eWxlIjpudWxsfSwiSW5kZXgiOjExLCJQZXJjZW50YWdlQ29tcGxldGUiOm51bGwsIlBvc2l0aW9uIjp7IlJhdGlvIjowLjIwNzM2MDc1NDk4NTc1NDk2LCJJc0N1c3RvbSI6dHJ1ZX0sIkRhdGVGb3JtYXQiOnsiJHJlZiI6IjgxIn0sIlJlbGF0ZWRUYXNrSWQiOiIwMDAwMDAwMC0wMDAwLTAwMDAtMDAwMC0wMDAwMDAwMDAwMDAiLCJJZCI6IjIyN2M4NzM1LTFkNzAtNDc2ZC05NTUwLTk4ODZjZjMyNjRmNiIsIkltcG9ydElkIjpudWxsLCJUaXRsZSI6IlNhaWxzIHRvIHRoZSBBbWVyaWNhcyBmb3IgdGhlIDR0aCBhbmQgbGFzIHRpbWUsIHNwZW5kcyBhIHllYXIgaW4gSmFtYWljYSIsIk5vdGUiOm51bGwsIkh5cGVybGluayI6eyIkaWQiOiI0MTMiLCJBZGRyZXNzIjoiIiwiU3ViQWRkcmVzcyI6IiJ9LCJJc0NoYW5nZWQiOmZhbHNlLCJJc05ldyI6ZmFsc2V9LHsiJGlkIjoiNDE0IiwiRGF0ZSI6IjE1MDYtMTAtMjNUMjM6NTk6MDBaIiwiU3R5bGUiOnsiJGlkIjoiNDE1IiwiU2hhcGUiOjcsIkNvbm5lY3Rvck1hcmdpbiI6eyIkcmVmIjoiNTQifSwiQ29ubmVjdG9yU3R5bGUiOnsiJGlkIjoiNDE2IiwiTGluZUNvbG9yIjp7IiRpZCI6IjQxNyIsIiR0eXBlIjoiTkxSRS5Db21tb24uRG9tLlNvbGlkQ29sb3JCcnVzaCwgTkxSRS5Db21tb24iLCJDb2xvciI6eyIkaWQiOiI0MTgiLCJBIjoxMjcsIlIiOjE3OCwiRyI6MTQsIkIiOjE4fX0sIkxpbmVXZWlnaHQiOjYuMCwiTGluZVR5cGUiOjAsIlBhcmVudFN0eWxlIjpudWxsfSwiSXNCZWxvd1RpbWViYW5kIjpmYWxzZSwiUG9zaXRpb25PblRhc2siOjAsIkhpZGVEYXRlIjpmYWxzZSwiU2hhcGVTaXplIjowLCJTcGFjaW5nIjoxLjAsIlBhZGRpbmciOnsiJHJlZiI6IjU4In0sIlNoYXBlU3R5bGUiOnsiJGlkIjoiNDE5IiwiTWFyZ2luIjp7IiRyZWYiOiI2MCJ9LCJQYWRkaW5nIjp7IiRyZWYiOiI2MSJ9LCJCYWNrZ3JvdW5kIjp7IiRpZCI6IjQyMCIsIkNvbG9yIjp7IiRpZCI6IjQyMSIsIkEiOjI1NSwiUiI6MjU1LCJHIjoyNTUsIkIiOjI1NX19LCJJc1Zpc2libGUiOnRydWUsIldpZHRoIjoxMi4wLCJIZWlnaHQiOjE0LjAsIkJvcmRlclN0eWxlIjp7IiRpZCI6IjQyMiIsIkxpbmVDb2xvciI6eyIkcmVmIjoiNjUifSwiTGluZVdlaWdodCI6MC4wLCJMaW5lVHlwZSI6MCwiUGFyZW50U3R5bGUiOm51bGx9LCJQYXJlbnRTdHlsZSI6bnVsbH0sIlRpdGxlU3R5bGUiOnsiJGlkIjoiNDIzIiwiRm9udFNldHRpbmdzIjp7IiRpZCI6IjQyNCIsIkZvbnRTaXplIjoxMiwiRm9udE5hbWUiOiJTZWdvZSBVSSBCbGFjayIsIklzQm9sZCI6ZmFsc2UsIklzSXRhbGljIjp0cnVlLCJJc1VuZGVybGluZWQiOmZhbHNlLCJQYXJlbnRTdHlsZSI6bnVsbH0sIkF1dG9TaXplIjoyLCJGb3JlZ3JvdW5kIjp7IiRpZCI6IjQyNSIsIkNvbG9yIjp7IiRpZCI6IjQyNiIsIkEiOjI1NSwiUiI6MTc4LCJHIjoxNCwiQiI6MTh9fSwiTWF4V2lkdGgiOjE1Ny40MzY2NjY2NjY2NjY2Ny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0MjciLCJMaW5lQ29sb3IiOm51bGwsIkxpbmVXZWlnaHQiOjAuMCwiTGluZVR5cGUiOjAsIlBhcmVudFN0eWxlIjpudWxsfSwiUGFyZW50U3R5bGUiOm51bGx9LCJEYXRlU3R5bGUiOnsiJGlkIjoiNDI4IiwiRm9udFNldHRpbmdzIjp7IiRpZCI6IjQyOSIsIkZvbnRTaXplIjoxNCwiRm9udE5hbWUiOiJTdGVuY2lsIiwiSXNCb2xkIjpmYWxzZSwiSXNJdGFsaWMiOmZhbHNlLCJJc1VuZGVybGluZWQiOmZhbHNlLCJQYXJlbnRTdHlsZSI6bnVsbH0sIkF1dG9TaXplIjowLCJGb3JlZ3JvdW5kIjp7IiRpZCI6IjQzMCIsIkNvbG9yIjp7IiRpZCI6IjQzMSIsIkEiOjI1NSwiUiI6MTExLCJHIjo0OSwiQiI6MTUyfX0sIk1heFdpZHRoIjoyMDAuMCwiTWF4SGVpZ2h0IjoiSW5maW5pdHkiLCJTbWFydEZvcmVncm91bmRJc0FjdGl2ZSI6ZmFsc2UsIkhvcml6b250YWxBbGlnbm1lbnQiOjEsIlZlcnRpY2FsQWxpZ25tZW50IjowLCJTbWFydEZvcmVncm91bmQiOm51bGwsIkJhY2tncm91bmRGaWxsVHlwZSI6MCwiTWFyZ2luIjp7IiRyZWYiOiI3OCJ9LCJQYWRkaW5nIjp7IiRyZWYiOiI3OSJ9LCJCYWNrZ3JvdW5kIjp7IiRyZWYiOiI4MCJ9LCJJc1Zpc2libGUiOnRydWUsIldpZHRoIjowLjAsIkhlaWdodCI6MC4wLCJCb3JkZXJTdHlsZSI6eyIkaWQiOiI0MzIiLCJMaW5lQ29sb3IiOm51bGwsIkxpbmVXZWlnaHQiOjAuMCwiTGluZVR5cGUiOjAsIlBhcmVudFN0eWxlIjpudWxsfSwiUGFyZW50U3R5bGUiOm51bGx9LCJEYXRlRm9ybWF0Ijp7IiRpZCI6IjQzMyIsIkZvcm1hdFN0cmluZyI6In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EyLCJQZXJjZW50YWdlQ29tcGxldGUiOm51bGwsIlBvc2l0aW9uIjp7IlJhdGlvIjowLjQ3MzgyODYzMTQ1MjY4NTQ0LCJJc0N1c3RvbSI6dHJ1ZX0sIkRhdGVGb3JtYXQiOnsiJHJlZiI6IjQzMyJ9LCJSZWxhdGVkVGFza0lkIjoiMDAwMDAwMDAtMDAwMC0wMDAwLTAwMDAtMDAwMDAwMDAwMDAwIiwiSWQiOiI0OTUyYzVkNS05ZTU4LTRmMWYtOGRhNi1kMjA2YzNmYjE4M2IiLCJJbXBvcnRJZCI6bnVsbCwiVGl0bGUiOiJQYXNzZXMgYXdheSBmcm9tIFJlaXRlcidzIFN5bmRyb21lIGluIFNwYWluLCBhZ2UgNTUiLCJOb3RlIjpudWxsLCJIeXBlcmxpbmsiOnsiJGlkIjoiNDM0IiwiQWRkcmVzcyI6IiIsIlN1YkFkZHJlc3MiOiIifSwiSXNDaGFuZ2VkIjpmYWxzZSwiSXNOZXciOmZhbHNlfV0sIlRhc2tzIjpbXSwiU3dpbWxhbmVzIjpbXSwiTXNQcm9qZWN0SXRlbXNUcmVlIjp7IiRpZCI6IjQzNSIsIlJvb3QiOnsiSW1wb3J0SWQiOm51bGwsIklzSW1wb3J0ZWQiOmZhbHNlLCJDaGlsZHJlbiI6W119fSwiTWV0YWRhdGEiOnsiJGlkIjoiNDM2IiwiUmVjZW50Q29sb3JzQ29sbGVjdGlvbiI6IltcIiNGRjQ0NzJDNFwiLFwiI0ZGRUQ3RDMxXCJdIn0sIlNldHRpbmdzIjp7IiRpZCI6IjQzNyIsIkltcGFPcHRpb25zIjp7IiRpZCI6IjQzOCIsIkxlZnRUb1JpZ2h0IjpmYWxzZSwiUGF5bG9hZE9wdGlvbnMiOjJ9LCJVc2VDb21wcmVzc2lvbiI6ZmFsc2UsIkNvbXByZXNpb25QZXJjZW50YWdlIjo1MC4wLCJJbmFjdGl2ZUludGVydmFsV2lkdGhUaHJlc2hvbGQiOjMwLjAsIkluYWN0aXZlSW50ZXJ2YWxXaWR0aCI6MS4wLCJTcGxpdFRhc2tzIjpmYWxzZSwiVXNlQ2x1c3RlciI6ZmFsc2UsIkVwc2lsb24iOjUuMCwiTWluUG9pbnRzVG9Gb3JtQUNsdXN0ZXIiOjIsIkdlbmVyYXRlSW52aXNpYmxlU2hhcGVzIjpmYWxzZSwiU21hcnRUaW1lbGluZVRhc2tQZXJjZW50YWdlRml0IjpmYWxzZX0sIklzTmV3IjpmYWxzZSwiSW1wb3J0VHlwZSI6MCwiRmlsZVBhdGgiOm51bGwsIlRpbWVDb25maWd1cmF0aW9uIjp7IiRpZCI6IjQzOSIsIlVzZVRpbWUiOmZhbHNlLCJXb3JrRGF5U3RhcnQiOiIwMDowMDowMCIsIldvcmtEYXlFbmQiOiIyMzo1OTowMCJ9LCJMYXN0VXNlZFRlbXBsYXRlSWQiOiJlY2JjNmEyYy00YmE3LTQ5YmUtODlhMy01NTc4MzFjYjVlMjAifQ=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</Words>
  <Application>Microsoft Office PowerPoint</Application>
  <PresentationFormat>Widescreen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Segoe UI</vt:lpstr>
      <vt:lpstr>Segoe UI Black</vt:lpstr>
      <vt:lpstr>Stencil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2019-10-10T13:28:43Z</dcterms:created>
  <dcterms:modified xsi:type="dcterms:W3CDTF">2019-10-11T13:30:45Z</dcterms:modified>
</cp:coreProperties>
</file>