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0CC"/>
    <a:srgbClr val="C34E3A"/>
    <a:srgbClr val="B60203"/>
    <a:srgbClr val="5C8B85"/>
    <a:srgbClr val="EDE1CE"/>
    <a:srgbClr val="EDE0CD"/>
    <a:srgbClr val="B74C3C"/>
    <a:srgbClr val="8C0704"/>
    <a:srgbClr val="460B0C"/>
    <a:srgbClr val="2D0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4310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800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4974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5019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5786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891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9103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9036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4748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7843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2600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201EE-CB01-4DA5-B3E5-5132291766E3}" type="datetimeFigureOut">
              <a:rPr lang="ro-RO" smtClean="0"/>
              <a:t>21.12.2018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20D7-4AD0-49DC-98D1-E41CE82909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9573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microsoft.com/office/2007/relationships/hdphoto" Target="../media/hdphoto1.wdp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image" Target="../media/image1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6">
            <a:extLst>
              <a:ext uri="{BEBA8EAE-BF5A-486C-A8C5-ECC9F3942E4B}">
                <a14:imgProps xmlns:a14="http://schemas.microsoft.com/office/drawing/2010/main">
                  <a14:imgLayer r:embed="rId117">
                    <a14:imgEffect>
                      <a14:brightnessContrast bright="-1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37" name="OTLSHAPE_M_89119f4979134b5b865f56a1ffdf5d63_Connector1"/>
          <p:cNvCxnSpPr/>
          <p:nvPr>
            <p:custDataLst>
              <p:tags r:id="rId2"/>
            </p:custDataLst>
          </p:nvPr>
        </p:nvCxnSpPr>
        <p:spPr>
          <a:xfrm>
            <a:off x="9382778" y="3545840"/>
            <a:ext cx="0" cy="360197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36" name="OTLSHAPE_M_f68aa1ea86714829aa9148ca4b586fbf_Connector1"/>
          <p:cNvCxnSpPr/>
          <p:nvPr>
            <p:custDataLst>
              <p:tags r:id="rId3"/>
            </p:custDataLst>
          </p:nvPr>
        </p:nvCxnSpPr>
        <p:spPr>
          <a:xfrm>
            <a:off x="942734" y="3545839"/>
            <a:ext cx="0" cy="34890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35" name="OTLSHAPE_M_4756069af6614647a76f662640cec4da_Connector2"/>
          <p:cNvCxnSpPr/>
          <p:nvPr>
            <p:custDataLst>
              <p:tags r:id="rId4"/>
            </p:custDataLst>
          </p:nvPr>
        </p:nvCxnSpPr>
        <p:spPr>
          <a:xfrm>
            <a:off x="8445109" y="4497543"/>
            <a:ext cx="0" cy="615668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34" name="OTLSHAPE_M_4756069af6614647a76f662640cec4da_Connector1"/>
          <p:cNvCxnSpPr/>
          <p:nvPr>
            <p:custDataLst>
              <p:tags r:id="rId5"/>
            </p:custDataLst>
          </p:nvPr>
        </p:nvCxnSpPr>
        <p:spPr>
          <a:xfrm>
            <a:off x="8445109" y="3545840"/>
            <a:ext cx="0" cy="78118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33" name="OTLSHAPE_M_1c752950e7d34730bc8b974d77b17704_Connector2"/>
          <p:cNvCxnSpPr/>
          <p:nvPr>
            <p:custDataLst>
              <p:tags r:id="rId6"/>
            </p:custDataLst>
          </p:nvPr>
        </p:nvCxnSpPr>
        <p:spPr>
          <a:xfrm>
            <a:off x="7507184" y="3943554"/>
            <a:ext cx="0" cy="51647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32" name="OTLSHAPE_M_1c752950e7d34730bc8b974d77b17704_Connector1"/>
          <p:cNvCxnSpPr/>
          <p:nvPr>
            <p:custDataLst>
              <p:tags r:id="rId7"/>
            </p:custDataLst>
          </p:nvPr>
        </p:nvCxnSpPr>
        <p:spPr>
          <a:xfrm>
            <a:off x="7507184" y="3545840"/>
            <a:ext cx="0" cy="22719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31" name="OTLSHAPE_M_95a94f1f42b34b75a2fc250c0107a7cd_Connector4"/>
          <p:cNvCxnSpPr/>
          <p:nvPr>
            <p:custDataLst>
              <p:tags r:id="rId8"/>
            </p:custDataLst>
          </p:nvPr>
        </p:nvCxnSpPr>
        <p:spPr>
          <a:xfrm>
            <a:off x="6569515" y="5659728"/>
            <a:ext cx="0" cy="302768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30" name="OTLSHAPE_M_95a94f1f42b34b75a2fc250c0107a7cd_Connector3"/>
          <p:cNvCxnSpPr/>
          <p:nvPr>
            <p:custDataLst>
              <p:tags r:id="rId9"/>
            </p:custDataLst>
          </p:nvPr>
        </p:nvCxnSpPr>
        <p:spPr>
          <a:xfrm>
            <a:off x="6569515" y="5140431"/>
            <a:ext cx="0" cy="348778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9" name="OTLSHAPE_M_95a94f1f42b34b75a2fc250c0107a7cd_Connector2"/>
          <p:cNvCxnSpPr/>
          <p:nvPr>
            <p:custDataLst>
              <p:tags r:id="rId10"/>
            </p:custDataLst>
          </p:nvPr>
        </p:nvCxnSpPr>
        <p:spPr>
          <a:xfrm>
            <a:off x="6569515" y="3943554"/>
            <a:ext cx="0" cy="1026359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8" name="OTLSHAPE_M_95a94f1f42b34b75a2fc250c0107a7cd_Connector1"/>
          <p:cNvCxnSpPr/>
          <p:nvPr>
            <p:custDataLst>
              <p:tags r:id="rId11"/>
            </p:custDataLst>
          </p:nvPr>
        </p:nvCxnSpPr>
        <p:spPr>
          <a:xfrm>
            <a:off x="6569515" y="3545840"/>
            <a:ext cx="0" cy="22719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7" name="OTLSHAPE_M_363f171b7c6c4069ab6b66e321265206_Connector1"/>
          <p:cNvCxnSpPr/>
          <p:nvPr>
            <p:custDataLst>
              <p:tags r:id="rId12"/>
            </p:custDataLst>
          </p:nvPr>
        </p:nvCxnSpPr>
        <p:spPr>
          <a:xfrm>
            <a:off x="5631590" y="3545840"/>
            <a:ext cx="0" cy="360197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6" name="OTLSHAPE_M_38841ecb87274152b92bec2d987bc938_Connector3"/>
          <p:cNvCxnSpPr/>
          <p:nvPr>
            <p:custDataLst>
              <p:tags r:id="rId13"/>
            </p:custDataLst>
          </p:nvPr>
        </p:nvCxnSpPr>
        <p:spPr>
          <a:xfrm>
            <a:off x="4693922" y="5140431"/>
            <a:ext cx="0" cy="48178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5" name="OTLSHAPE_M_38841ecb87274152b92bec2d987bc938_Connector2"/>
          <p:cNvCxnSpPr/>
          <p:nvPr>
            <p:custDataLst>
              <p:tags r:id="rId14"/>
            </p:custDataLst>
          </p:nvPr>
        </p:nvCxnSpPr>
        <p:spPr>
          <a:xfrm>
            <a:off x="4693922" y="4505238"/>
            <a:ext cx="0" cy="46467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4" name="OTLSHAPE_M_38841ecb87274152b92bec2d987bc938_Connector1"/>
          <p:cNvCxnSpPr/>
          <p:nvPr>
            <p:custDataLst>
              <p:tags r:id="rId15"/>
            </p:custDataLst>
          </p:nvPr>
        </p:nvCxnSpPr>
        <p:spPr>
          <a:xfrm>
            <a:off x="4693922" y="3545840"/>
            <a:ext cx="0" cy="78888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3" name="OTLSHAPE_M_82e083af0ca0472cb8b16dcefeb72f45_Connector3"/>
          <p:cNvCxnSpPr/>
          <p:nvPr>
            <p:custDataLst>
              <p:tags r:id="rId16"/>
            </p:custDataLst>
          </p:nvPr>
        </p:nvCxnSpPr>
        <p:spPr>
          <a:xfrm>
            <a:off x="3755996" y="4505238"/>
            <a:ext cx="0" cy="59767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2" name="OTLSHAPE_M_82e083af0ca0472cb8b16dcefeb72f45_Connector2"/>
          <p:cNvCxnSpPr/>
          <p:nvPr>
            <p:custDataLst>
              <p:tags r:id="rId17"/>
            </p:custDataLst>
          </p:nvPr>
        </p:nvCxnSpPr>
        <p:spPr>
          <a:xfrm>
            <a:off x="3755996" y="3932259"/>
            <a:ext cx="0" cy="40246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1" name="OTLSHAPE_M_82e083af0ca0472cb8b16dcefeb72f45_Connector1"/>
          <p:cNvCxnSpPr/>
          <p:nvPr>
            <p:custDataLst>
              <p:tags r:id="rId18"/>
            </p:custDataLst>
          </p:nvPr>
        </p:nvCxnSpPr>
        <p:spPr>
          <a:xfrm>
            <a:off x="3755996" y="3545840"/>
            <a:ext cx="0" cy="215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20" name="OTLSHAPE_M_59b18ba163304b6cb4c67542ad368c4e_Connector2"/>
          <p:cNvCxnSpPr/>
          <p:nvPr>
            <p:custDataLst>
              <p:tags r:id="rId19"/>
            </p:custDataLst>
          </p:nvPr>
        </p:nvCxnSpPr>
        <p:spPr>
          <a:xfrm>
            <a:off x="2818328" y="3932258"/>
            <a:ext cx="0" cy="53546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9" name="OTLSHAPE_M_59b18ba163304b6cb4c67542ad368c4e_Connector1"/>
          <p:cNvCxnSpPr/>
          <p:nvPr>
            <p:custDataLst>
              <p:tags r:id="rId20"/>
            </p:custDataLst>
          </p:nvPr>
        </p:nvCxnSpPr>
        <p:spPr>
          <a:xfrm>
            <a:off x="2818328" y="3545840"/>
            <a:ext cx="0" cy="215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8" name="OTLSHAPE_M_ca876a930d374c3db2be9fc5e4bd13cc_Connector4"/>
          <p:cNvCxnSpPr/>
          <p:nvPr>
            <p:custDataLst>
              <p:tags r:id="rId21"/>
            </p:custDataLst>
          </p:nvPr>
        </p:nvCxnSpPr>
        <p:spPr>
          <a:xfrm>
            <a:off x="8443826" y="3048600"/>
            <a:ext cx="0" cy="24324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7" name="OTLSHAPE_M_ca876a930d374c3db2be9fc5e4bd13cc_Connector3"/>
          <p:cNvCxnSpPr/>
          <p:nvPr>
            <p:custDataLst>
              <p:tags r:id="rId22"/>
            </p:custDataLst>
          </p:nvPr>
        </p:nvCxnSpPr>
        <p:spPr>
          <a:xfrm>
            <a:off x="8443826" y="2414692"/>
            <a:ext cx="0" cy="463389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6" name="OTLSHAPE_M_ca876a930d374c3db2be9fc5e4bd13cc_Connector2"/>
          <p:cNvCxnSpPr/>
          <p:nvPr>
            <p:custDataLst>
              <p:tags r:id="rId23"/>
            </p:custDataLst>
          </p:nvPr>
        </p:nvCxnSpPr>
        <p:spPr>
          <a:xfrm>
            <a:off x="8443826" y="1965487"/>
            <a:ext cx="0" cy="27868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5" name="OTLSHAPE_M_ca876a930d374c3db2be9fc5e4bd13cc_Connector1"/>
          <p:cNvCxnSpPr/>
          <p:nvPr>
            <p:custDataLst>
              <p:tags r:id="rId24"/>
            </p:custDataLst>
          </p:nvPr>
        </p:nvCxnSpPr>
        <p:spPr>
          <a:xfrm>
            <a:off x="8443826" y="1465604"/>
            <a:ext cx="0" cy="32936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4" name="OTLSHAPE_M_8ccea385baf14ae9993c162a96716c77_Connector2"/>
          <p:cNvCxnSpPr/>
          <p:nvPr>
            <p:custDataLst>
              <p:tags r:id="rId25"/>
            </p:custDataLst>
          </p:nvPr>
        </p:nvCxnSpPr>
        <p:spPr>
          <a:xfrm>
            <a:off x="11350803" y="3052013"/>
            <a:ext cx="0" cy="239826"/>
          </a:xfrm>
          <a:prstGeom prst="line">
            <a:avLst/>
          </a:prstGeom>
          <a:ln w="9525" cap="flat" cmpd="sng" algn="ctr">
            <a:solidFill>
              <a:srgbClr val="950C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3" name="OTLSHAPE_M_8ccea385baf14ae9993c162a96716c77_Connector1"/>
          <p:cNvCxnSpPr/>
          <p:nvPr>
            <p:custDataLst>
              <p:tags r:id="rId26"/>
            </p:custDataLst>
          </p:nvPr>
        </p:nvCxnSpPr>
        <p:spPr>
          <a:xfrm>
            <a:off x="11350803" y="2115952"/>
            <a:ext cx="0" cy="765542"/>
          </a:xfrm>
          <a:prstGeom prst="line">
            <a:avLst/>
          </a:prstGeom>
          <a:ln w="9525" cap="flat" cmpd="sng" algn="ctr">
            <a:solidFill>
              <a:srgbClr val="950C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2" name="OTLSHAPE_M_8d29f8cf49a84f3992a8acd20c17c11c_Connector1"/>
          <p:cNvCxnSpPr/>
          <p:nvPr>
            <p:custDataLst>
              <p:tags r:id="rId27"/>
            </p:custDataLst>
          </p:nvPr>
        </p:nvCxnSpPr>
        <p:spPr>
          <a:xfrm>
            <a:off x="9382778" y="2912327"/>
            <a:ext cx="0" cy="37951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1" name="OTLSHAPE_M_32e7941cb72a4acc8c7b3f78042d664e_Connector3"/>
          <p:cNvCxnSpPr/>
          <p:nvPr>
            <p:custDataLst>
              <p:tags r:id="rId28"/>
            </p:custDataLst>
          </p:nvPr>
        </p:nvCxnSpPr>
        <p:spPr>
          <a:xfrm>
            <a:off x="7507184" y="3048600"/>
            <a:ext cx="0" cy="24324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10" name="OTLSHAPE_M_32e7941cb72a4acc8c7b3f78042d664e_Connector2"/>
          <p:cNvCxnSpPr/>
          <p:nvPr>
            <p:custDataLst>
              <p:tags r:id="rId29"/>
            </p:custDataLst>
          </p:nvPr>
        </p:nvCxnSpPr>
        <p:spPr>
          <a:xfrm>
            <a:off x="7507184" y="2414692"/>
            <a:ext cx="0" cy="463389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9" name="OTLSHAPE_M_32e7941cb72a4acc8c7b3f78042d664e_Connector1"/>
          <p:cNvCxnSpPr/>
          <p:nvPr>
            <p:custDataLst>
              <p:tags r:id="rId30"/>
            </p:custDataLst>
          </p:nvPr>
        </p:nvCxnSpPr>
        <p:spPr>
          <a:xfrm>
            <a:off x="7507184" y="1825801"/>
            <a:ext cx="0" cy="41837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8" name="OTLSHAPE_M_69568fd770534107906a9da03b699831_Connector1"/>
          <p:cNvCxnSpPr/>
          <p:nvPr>
            <p:custDataLst>
              <p:tags r:id="rId31"/>
            </p:custDataLst>
          </p:nvPr>
        </p:nvCxnSpPr>
        <p:spPr>
          <a:xfrm>
            <a:off x="5631590" y="2908913"/>
            <a:ext cx="0" cy="382927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7" name="OTLSHAPE_M_6a43307304bc4e188adb6de7e46bdfb3_Connector2"/>
          <p:cNvCxnSpPr/>
          <p:nvPr>
            <p:custDataLst>
              <p:tags r:id="rId32"/>
            </p:custDataLst>
          </p:nvPr>
        </p:nvCxnSpPr>
        <p:spPr>
          <a:xfrm>
            <a:off x="6569515" y="3048600"/>
            <a:ext cx="0" cy="24324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6" name="OTLSHAPE_M_6a43307304bc4e188adb6de7e46bdfb3_Connector1"/>
          <p:cNvCxnSpPr/>
          <p:nvPr>
            <p:custDataLst>
              <p:tags r:id="rId33"/>
            </p:custDataLst>
          </p:nvPr>
        </p:nvCxnSpPr>
        <p:spPr>
          <a:xfrm>
            <a:off x="6569515" y="2275006"/>
            <a:ext cx="0" cy="60307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5" name="OTLSHAPE_M_8c4748d9703f44ce99f8c60cc455817d_Connector4"/>
          <p:cNvCxnSpPr/>
          <p:nvPr>
            <p:custDataLst>
              <p:tags r:id="rId34"/>
            </p:custDataLst>
          </p:nvPr>
        </p:nvCxnSpPr>
        <p:spPr>
          <a:xfrm>
            <a:off x="4693922" y="3075940"/>
            <a:ext cx="0" cy="215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4" name="OTLSHAPE_M_8c4748d9703f44ce99f8c60cc455817d_Connector3"/>
          <p:cNvCxnSpPr/>
          <p:nvPr>
            <p:custDataLst>
              <p:tags r:id="rId35"/>
            </p:custDataLst>
          </p:nvPr>
        </p:nvCxnSpPr>
        <p:spPr>
          <a:xfrm>
            <a:off x="4693922" y="2425395"/>
            <a:ext cx="0" cy="48002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3" name="OTLSHAPE_M_8c4748d9703f44ce99f8c60cc455817d_Connector2"/>
          <p:cNvCxnSpPr/>
          <p:nvPr>
            <p:custDataLst>
              <p:tags r:id="rId36"/>
            </p:custDataLst>
          </p:nvPr>
        </p:nvCxnSpPr>
        <p:spPr>
          <a:xfrm>
            <a:off x="4693922" y="1970580"/>
            <a:ext cx="0" cy="284297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2" name="OTLSHAPE_M_8c4748d9703f44ce99f8c60cc455817d_Connector1"/>
          <p:cNvCxnSpPr/>
          <p:nvPr>
            <p:custDataLst>
              <p:tags r:id="rId37"/>
            </p:custDataLst>
          </p:nvPr>
        </p:nvCxnSpPr>
        <p:spPr>
          <a:xfrm>
            <a:off x="4693922" y="1461336"/>
            <a:ext cx="0" cy="3387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1" name="OTLSHAPE_M_a4d333d5388e40c1a07a7af38439eaae_Connector3"/>
          <p:cNvCxnSpPr/>
          <p:nvPr>
            <p:custDataLst>
              <p:tags r:id="rId38"/>
            </p:custDataLst>
          </p:nvPr>
        </p:nvCxnSpPr>
        <p:spPr>
          <a:xfrm>
            <a:off x="3755996" y="3075940"/>
            <a:ext cx="0" cy="215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00" name="OTLSHAPE_M_a4d333d5388e40c1a07a7af38439eaae_Connector2"/>
          <p:cNvCxnSpPr/>
          <p:nvPr>
            <p:custDataLst>
              <p:tags r:id="rId39"/>
            </p:custDataLst>
          </p:nvPr>
        </p:nvCxnSpPr>
        <p:spPr>
          <a:xfrm>
            <a:off x="3755996" y="2425395"/>
            <a:ext cx="0" cy="48002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99" name="OTLSHAPE_M_a4d333d5388e40c1a07a7af38439eaae_Connector1"/>
          <p:cNvCxnSpPr/>
          <p:nvPr>
            <p:custDataLst>
              <p:tags r:id="rId40"/>
            </p:custDataLst>
          </p:nvPr>
        </p:nvCxnSpPr>
        <p:spPr>
          <a:xfrm>
            <a:off x="3755996" y="1830893"/>
            <a:ext cx="0" cy="42398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98" name="OTLSHAPE_M_fa85d18f8fb241a9a2933733d182839b_Connector2"/>
          <p:cNvCxnSpPr/>
          <p:nvPr>
            <p:custDataLst>
              <p:tags r:id="rId41"/>
            </p:custDataLst>
          </p:nvPr>
        </p:nvCxnSpPr>
        <p:spPr>
          <a:xfrm>
            <a:off x="2818328" y="3075940"/>
            <a:ext cx="0" cy="215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97" name="OTLSHAPE_M_fa85d18f8fb241a9a2933733d182839b_Connector1"/>
          <p:cNvCxnSpPr/>
          <p:nvPr>
            <p:custDataLst>
              <p:tags r:id="rId42"/>
            </p:custDataLst>
          </p:nvPr>
        </p:nvCxnSpPr>
        <p:spPr>
          <a:xfrm>
            <a:off x="2818328" y="2285709"/>
            <a:ext cx="0" cy="61971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96" name="OTLSHAPE_M_08b299519c97417cb8e2849649478c1f_Connector1"/>
          <p:cNvCxnSpPr/>
          <p:nvPr>
            <p:custDataLst>
              <p:tags r:id="rId43"/>
            </p:custDataLst>
          </p:nvPr>
        </p:nvCxnSpPr>
        <p:spPr>
          <a:xfrm>
            <a:off x="942734" y="2936253"/>
            <a:ext cx="0" cy="355586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82" name="OTLSHAPE_TB_00000000000000000000000000000000_LeftEndCaps" hidden="1"/>
          <p:cNvSpPr txBox="1"/>
          <p:nvPr>
            <p:custDataLst>
              <p:tags r:id="rId44"/>
            </p:custDataLst>
          </p:nvPr>
        </p:nvSpPr>
        <p:spPr>
          <a:xfrm>
            <a:off x="254000" y="327930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mtClean="0">
                <a:solidFill>
                  <a:schemeClr val="accent2"/>
                </a:solidFill>
                <a:latin typeface="Calibri" panose="020F0502020204030204" pitchFamily="34" charset="0"/>
              </a:rPr>
              <a:t>1900</a:t>
            </a:r>
            <a:endParaRPr lang="ro-RO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8083" name="OTLSHAPE_TB_00000000000000000000000000000000_RightEndCaps" hidden="1"/>
          <p:cNvSpPr txBox="1"/>
          <p:nvPr>
            <p:custDataLst>
              <p:tags r:id="rId45"/>
            </p:custDataLst>
          </p:nvPr>
        </p:nvSpPr>
        <p:spPr>
          <a:xfrm>
            <a:off x="11474534" y="327930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2011</a:t>
            </a:r>
            <a:endParaRPr lang="ro-RO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8084" name="OTLSHAPE_TB_00000000000000000000000000000000_ScaleContainer"/>
          <p:cNvSpPr/>
          <p:nvPr>
            <p:custDataLst>
              <p:tags r:id="rId46"/>
            </p:custDataLst>
          </p:nvPr>
        </p:nvSpPr>
        <p:spPr>
          <a:xfrm>
            <a:off x="844465" y="3291840"/>
            <a:ext cx="10515600" cy="254000"/>
          </a:xfrm>
          <a:prstGeom prst="roundRect">
            <a:avLst/>
          </a:prstGeom>
          <a:solidFill>
            <a:srgbClr val="4D0607"/>
          </a:solidFill>
          <a:ln w="12700" cap="flat" cmpd="sng" algn="ctr">
            <a:solidFill>
              <a:srgbClr val="EBE0CC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085" name="OTLSHAPE_TB_00000000000000000000000000000000_ElapsedTime" hidden="1"/>
          <p:cNvSpPr/>
          <p:nvPr>
            <p:custDataLst>
              <p:tags r:id="rId47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086" name="OTLSHAPE_TB_00000000000000000000000000000000_TodayMarkerShape" hidden="1"/>
          <p:cNvSpPr/>
          <p:nvPr>
            <p:custDataLst>
              <p:tags r:id="rId48"/>
            </p:custDataLst>
          </p:nvPr>
        </p:nvSpPr>
        <p:spPr>
          <a:xfrm>
            <a:off x="808180" y="3545840"/>
            <a:ext cx="72571" cy="846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087" name="OTLSHAPE_TB_00000000000000000000000000000000_TodayMarkerText" hidden="1"/>
          <p:cNvSpPr txBox="1"/>
          <p:nvPr>
            <p:custDataLst>
              <p:tags r:id="rId49"/>
            </p:custDataLst>
          </p:nvPr>
        </p:nvSpPr>
        <p:spPr>
          <a:xfrm>
            <a:off x="844465" y="3630506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088" name="OTLSHAPE_TB_00000000000000000000000000000000_TimescaleInterval1"/>
          <p:cNvSpPr txBox="1"/>
          <p:nvPr>
            <p:custDataLst>
              <p:tags r:id="rId50"/>
            </p:custDataLst>
          </p:nvPr>
        </p:nvSpPr>
        <p:spPr>
          <a:xfrm>
            <a:off x="907965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dirty="0" smtClean="0">
                <a:solidFill>
                  <a:srgbClr val="4D0607"/>
                </a:solidFill>
                <a:latin typeface="Calibri" panose="020F0502020204030204" pitchFamily="34" charset="0"/>
              </a:rPr>
              <a:t>1900</a:t>
            </a:r>
            <a:endParaRPr lang="ro-RO" sz="1200" spc="-20" dirty="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089" name="OTLSHAPE_TB_00000000000000000000000000000000_TimescaleInterval2"/>
          <p:cNvSpPr txBox="1"/>
          <p:nvPr>
            <p:custDataLst>
              <p:tags r:id="rId51"/>
            </p:custDataLst>
          </p:nvPr>
        </p:nvSpPr>
        <p:spPr>
          <a:xfrm>
            <a:off x="2220753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4D0607"/>
                </a:solidFill>
                <a:latin typeface="Calibri" panose="020F0502020204030204" pitchFamily="34" charset="0"/>
              </a:rPr>
              <a:t>1914</a:t>
            </a:r>
            <a:endParaRPr lang="ro-RO" sz="1200" spc="-2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090" name="OTLSHAPE_TB_00000000000000000000000000000000_TimescaleInterval3"/>
          <p:cNvSpPr txBox="1"/>
          <p:nvPr>
            <p:custDataLst>
              <p:tags r:id="rId52"/>
            </p:custDataLst>
          </p:nvPr>
        </p:nvSpPr>
        <p:spPr>
          <a:xfrm>
            <a:off x="3533540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4D0607"/>
                </a:solidFill>
                <a:latin typeface="Calibri" panose="020F0502020204030204" pitchFamily="34" charset="0"/>
              </a:rPr>
              <a:t>1928</a:t>
            </a:r>
            <a:endParaRPr lang="ro-RO" sz="1200" spc="-2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091" name="OTLSHAPE_TB_00000000000000000000000000000000_TimescaleInterval4"/>
          <p:cNvSpPr txBox="1"/>
          <p:nvPr>
            <p:custDataLst>
              <p:tags r:id="rId53"/>
            </p:custDataLst>
          </p:nvPr>
        </p:nvSpPr>
        <p:spPr>
          <a:xfrm>
            <a:off x="4846584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4D0607"/>
                </a:solidFill>
                <a:latin typeface="Calibri" panose="020F0502020204030204" pitchFamily="34" charset="0"/>
              </a:rPr>
              <a:t>1942</a:t>
            </a:r>
            <a:endParaRPr lang="ro-RO" sz="1200" spc="-2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092" name="OTLSHAPE_TB_00000000000000000000000000000000_TimescaleInterval5"/>
          <p:cNvSpPr txBox="1"/>
          <p:nvPr>
            <p:custDataLst>
              <p:tags r:id="rId54"/>
            </p:custDataLst>
          </p:nvPr>
        </p:nvSpPr>
        <p:spPr>
          <a:xfrm>
            <a:off x="6159372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4D0607"/>
                </a:solidFill>
                <a:latin typeface="Calibri" panose="020F0502020204030204" pitchFamily="34" charset="0"/>
              </a:rPr>
              <a:t>1956</a:t>
            </a:r>
            <a:endParaRPr lang="ro-RO" sz="1200" spc="-2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093" name="OTLSHAPE_TB_00000000000000000000000000000000_TimescaleInterval6"/>
          <p:cNvSpPr txBox="1"/>
          <p:nvPr>
            <p:custDataLst>
              <p:tags r:id="rId55"/>
            </p:custDataLst>
          </p:nvPr>
        </p:nvSpPr>
        <p:spPr>
          <a:xfrm>
            <a:off x="7472416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4D0607"/>
                </a:solidFill>
                <a:latin typeface="Calibri" panose="020F0502020204030204" pitchFamily="34" charset="0"/>
              </a:rPr>
              <a:t>1970</a:t>
            </a:r>
            <a:endParaRPr lang="ro-RO" sz="1200" spc="-2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094" name="OTLSHAPE_TB_00000000000000000000000000000000_TimescaleInterval7"/>
          <p:cNvSpPr txBox="1"/>
          <p:nvPr>
            <p:custDataLst>
              <p:tags r:id="rId56"/>
            </p:custDataLst>
          </p:nvPr>
        </p:nvSpPr>
        <p:spPr>
          <a:xfrm>
            <a:off x="8785203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4D0607"/>
                </a:solidFill>
                <a:latin typeface="Calibri" panose="020F0502020204030204" pitchFamily="34" charset="0"/>
              </a:rPr>
              <a:t>1984</a:t>
            </a:r>
            <a:endParaRPr lang="ro-RO" sz="1200" spc="-2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095" name="OTLSHAPE_TB_00000000000000000000000000000000_TimescaleInterval8"/>
          <p:cNvSpPr txBox="1"/>
          <p:nvPr>
            <p:custDataLst>
              <p:tags r:id="rId57"/>
            </p:custDataLst>
          </p:nvPr>
        </p:nvSpPr>
        <p:spPr>
          <a:xfrm>
            <a:off x="10098247" y="332994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dirty="0" smtClean="0">
                <a:solidFill>
                  <a:srgbClr val="4D0607"/>
                </a:solidFill>
                <a:latin typeface="Calibri" panose="020F0502020204030204" pitchFamily="34" charset="0"/>
              </a:rPr>
              <a:t>1998</a:t>
            </a:r>
            <a:endParaRPr lang="ro-RO" sz="1200" spc="-20" dirty="0">
              <a:solidFill>
                <a:srgbClr val="4D0607"/>
              </a:solidFill>
              <a:latin typeface="Calibri" panose="020F0502020204030204" pitchFamily="34" charset="0"/>
            </a:endParaRPr>
          </a:p>
        </p:txBody>
      </p:sp>
      <p:sp>
        <p:nvSpPr>
          <p:cNvPr id="18138" name="OTLSHAPE_M_08b299519c97417cb8e2849649478c1f_Title"/>
          <p:cNvSpPr txBox="1"/>
          <p:nvPr>
            <p:custDataLst>
              <p:tags r:id="rId58"/>
            </p:custDataLst>
          </p:nvPr>
        </p:nvSpPr>
        <p:spPr>
          <a:xfrm>
            <a:off x="987184" y="2905421"/>
            <a:ext cx="415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The Statue of Liberty - gifted to the US by France on Christmas day (1886)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39" name="OTLSHAPE_M_08b299519c97417cb8e2849649478c1f_Date" hidden="1"/>
          <p:cNvSpPr txBox="1"/>
          <p:nvPr>
            <p:custDataLst>
              <p:tags r:id="rId59"/>
            </p:custDataLst>
          </p:nvPr>
        </p:nvSpPr>
        <p:spPr>
          <a:xfrm>
            <a:off x="987184" y="310134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40" name="OTLSHAPE_M_08b299519c97417cb8e2849649478c1f_Shape" hidden="1"/>
          <p:cNvSpPr/>
          <p:nvPr>
            <p:custDataLst>
              <p:tags r:id="rId60"/>
            </p:custDataLst>
          </p:nvPr>
        </p:nvSpPr>
        <p:spPr>
          <a:xfrm>
            <a:off x="955434" y="3016080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41" name="OTLSHAPE_M_fa85d18f8fb241a9a2933733d182839b_Title"/>
          <p:cNvSpPr txBox="1"/>
          <p:nvPr>
            <p:custDataLst>
              <p:tags r:id="rId61"/>
            </p:custDataLst>
          </p:nvPr>
        </p:nvSpPr>
        <p:spPr>
          <a:xfrm>
            <a:off x="2862778" y="2254877"/>
            <a:ext cx="290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4" smtClean="0">
                <a:solidFill>
                  <a:srgbClr val="F9D2D2"/>
                </a:solidFill>
                <a:latin typeface="Calibri" panose="020F0502020204030204" pitchFamily="34" charset="0"/>
              </a:rPr>
              <a:t>People in Iceland exchange books on Christmas Eve</a:t>
            </a:r>
            <a:endParaRPr lang="ro-RO" sz="1100" spc="-4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42" name="OTLSHAPE_M_fa85d18f8fb241a9a2933733d182839b_Date" hidden="1"/>
          <p:cNvSpPr txBox="1"/>
          <p:nvPr>
            <p:custDataLst>
              <p:tags r:id="rId62"/>
            </p:custDataLst>
          </p:nvPr>
        </p:nvSpPr>
        <p:spPr>
          <a:xfrm>
            <a:off x="2862778" y="2450795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43" name="OTLSHAPE_M_fa85d18f8fb241a9a2933733d182839b_Shape" hidden="1"/>
          <p:cNvSpPr/>
          <p:nvPr>
            <p:custDataLst>
              <p:tags r:id="rId63"/>
            </p:custDataLst>
          </p:nvPr>
        </p:nvSpPr>
        <p:spPr>
          <a:xfrm>
            <a:off x="2831028" y="2365536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44" name="OTLSHAPE_M_a4d333d5388e40c1a07a7af38439eaae_Title"/>
          <p:cNvSpPr txBox="1"/>
          <p:nvPr>
            <p:custDataLst>
              <p:tags r:id="rId64"/>
            </p:custDataLst>
          </p:nvPr>
        </p:nvSpPr>
        <p:spPr>
          <a:xfrm>
            <a:off x="3800446" y="1800061"/>
            <a:ext cx="265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4" smtClean="0">
                <a:solidFill>
                  <a:srgbClr val="F9D2D2"/>
                </a:solidFill>
                <a:latin typeface="Calibri" panose="020F0502020204030204" pitchFamily="34" charset="0"/>
              </a:rPr>
              <a:t>The other name of 'Christmas Tree' is Yule-tree</a:t>
            </a:r>
            <a:endParaRPr lang="ro-RO" sz="1100" spc="-4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45" name="OTLSHAPE_M_a4d333d5388e40c1a07a7af38439eaae_Date" hidden="1"/>
          <p:cNvSpPr txBox="1"/>
          <p:nvPr>
            <p:custDataLst>
              <p:tags r:id="rId65"/>
            </p:custDataLst>
          </p:nvPr>
        </p:nvSpPr>
        <p:spPr>
          <a:xfrm>
            <a:off x="3800446" y="199598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46" name="OTLSHAPE_M_a4d333d5388e40c1a07a7af38439eaae_Shape" hidden="1"/>
          <p:cNvSpPr/>
          <p:nvPr>
            <p:custDataLst>
              <p:tags r:id="rId66"/>
            </p:custDataLst>
          </p:nvPr>
        </p:nvSpPr>
        <p:spPr>
          <a:xfrm>
            <a:off x="3768696" y="1910720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47" name="OTLSHAPE_M_8c4748d9703f44ce99f8c60cc455817d_Title"/>
          <p:cNvSpPr txBox="1"/>
          <p:nvPr>
            <p:custDataLst>
              <p:tags r:id="rId67"/>
            </p:custDataLst>
          </p:nvPr>
        </p:nvSpPr>
        <p:spPr>
          <a:xfrm>
            <a:off x="4738372" y="1430504"/>
            <a:ext cx="266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4" smtClean="0">
                <a:solidFill>
                  <a:srgbClr val="F9D2D2"/>
                </a:solidFill>
                <a:latin typeface="Calibri" panose="020F0502020204030204" pitchFamily="34" charset="0"/>
              </a:rPr>
              <a:t>The candy cane dates back to Europe cca. 1670</a:t>
            </a:r>
            <a:endParaRPr lang="ro-RO" sz="1100" spc="-4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48" name="OTLSHAPE_M_8c4748d9703f44ce99f8c60cc455817d_Date" hidden="1"/>
          <p:cNvSpPr txBox="1"/>
          <p:nvPr>
            <p:custDataLst>
              <p:tags r:id="rId68"/>
            </p:custDataLst>
          </p:nvPr>
        </p:nvSpPr>
        <p:spPr>
          <a:xfrm>
            <a:off x="4738372" y="1626423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49" name="OTLSHAPE_M_8c4748d9703f44ce99f8c60cc455817d_Shape" hidden="1"/>
          <p:cNvSpPr/>
          <p:nvPr>
            <p:custDataLst>
              <p:tags r:id="rId69"/>
            </p:custDataLst>
          </p:nvPr>
        </p:nvSpPr>
        <p:spPr>
          <a:xfrm>
            <a:off x="4706622" y="1541163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50" name="OTLSHAPE_M_6a43307304bc4e188adb6de7e46bdfb3_Title"/>
          <p:cNvSpPr txBox="1"/>
          <p:nvPr>
            <p:custDataLst>
              <p:tags r:id="rId70"/>
            </p:custDataLst>
          </p:nvPr>
        </p:nvSpPr>
        <p:spPr>
          <a:xfrm>
            <a:off x="6613965" y="2244174"/>
            <a:ext cx="430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4" smtClean="0">
                <a:solidFill>
                  <a:srgbClr val="F9D2D2"/>
                </a:solidFill>
                <a:latin typeface="Calibri" panose="020F0502020204030204" pitchFamily="34" charset="0"/>
              </a:rPr>
              <a:t>The X-mas Tree banned from the White House during T. Roosevelt's tenancy</a:t>
            </a:r>
            <a:endParaRPr lang="ro-RO" sz="1100" spc="-4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51" name="OTLSHAPE_M_6a43307304bc4e188adb6de7e46bdfb3_Date" hidden="1"/>
          <p:cNvSpPr txBox="1"/>
          <p:nvPr>
            <p:custDataLst>
              <p:tags r:id="rId71"/>
            </p:custDataLst>
          </p:nvPr>
        </p:nvSpPr>
        <p:spPr>
          <a:xfrm>
            <a:off x="6613965" y="2440092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52" name="OTLSHAPE_M_6a43307304bc4e188adb6de7e46bdfb3_Shape" hidden="1"/>
          <p:cNvSpPr/>
          <p:nvPr>
            <p:custDataLst>
              <p:tags r:id="rId72"/>
            </p:custDataLst>
          </p:nvPr>
        </p:nvSpPr>
        <p:spPr>
          <a:xfrm>
            <a:off x="6582215" y="2354833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53" name="OTLSHAPE_M_69568fd770534107906a9da03b699831_Title"/>
          <p:cNvSpPr txBox="1"/>
          <p:nvPr>
            <p:custDataLst>
              <p:tags r:id="rId73"/>
            </p:custDataLst>
          </p:nvPr>
        </p:nvSpPr>
        <p:spPr>
          <a:xfrm>
            <a:off x="5676040" y="2878081"/>
            <a:ext cx="318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In India, non-Christians observe Christmas traditions too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54" name="OTLSHAPE_M_69568fd770534107906a9da03b699831_Date" hidden="1"/>
          <p:cNvSpPr txBox="1"/>
          <p:nvPr>
            <p:custDataLst>
              <p:tags r:id="rId74"/>
            </p:custDataLst>
          </p:nvPr>
        </p:nvSpPr>
        <p:spPr>
          <a:xfrm>
            <a:off x="5676040" y="307400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55" name="OTLSHAPE_M_69568fd770534107906a9da03b699831_Shape" hidden="1"/>
          <p:cNvSpPr/>
          <p:nvPr>
            <p:custDataLst>
              <p:tags r:id="rId75"/>
            </p:custDataLst>
          </p:nvPr>
        </p:nvSpPr>
        <p:spPr>
          <a:xfrm>
            <a:off x="5644290" y="2988740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56" name="OTLSHAPE_M_32e7941cb72a4acc8c7b3f78042d664e_Title"/>
          <p:cNvSpPr txBox="1"/>
          <p:nvPr>
            <p:custDataLst>
              <p:tags r:id="rId76"/>
            </p:custDataLst>
          </p:nvPr>
        </p:nvSpPr>
        <p:spPr>
          <a:xfrm>
            <a:off x="7551634" y="1794969"/>
            <a:ext cx="398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America's 1st batch of eggnog - made in 1607 (Jamestown settlement)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57" name="OTLSHAPE_M_32e7941cb72a4acc8c7b3f78042d664e_Date" hidden="1"/>
          <p:cNvSpPr txBox="1"/>
          <p:nvPr>
            <p:custDataLst>
              <p:tags r:id="rId77"/>
            </p:custDataLst>
          </p:nvPr>
        </p:nvSpPr>
        <p:spPr>
          <a:xfrm>
            <a:off x="7551634" y="1990887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58" name="OTLSHAPE_M_32e7941cb72a4acc8c7b3f78042d664e_Shape" hidden="1"/>
          <p:cNvSpPr/>
          <p:nvPr>
            <p:custDataLst>
              <p:tags r:id="rId78"/>
            </p:custDataLst>
          </p:nvPr>
        </p:nvSpPr>
        <p:spPr>
          <a:xfrm>
            <a:off x="7519884" y="1905628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59" name="OTLSHAPE_M_8d29f8cf49a84f3992a8acd20c17c11c_Title"/>
          <p:cNvSpPr txBox="1"/>
          <p:nvPr>
            <p:custDataLst>
              <p:tags r:id="rId79"/>
            </p:custDataLst>
          </p:nvPr>
        </p:nvSpPr>
        <p:spPr>
          <a:xfrm>
            <a:off x="9427228" y="2881495"/>
            <a:ext cx="2552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1st Christmas card sent in the UK (the 1840s)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60" name="OTLSHAPE_M_8d29f8cf49a84f3992a8acd20c17c11c_Date" hidden="1"/>
          <p:cNvSpPr txBox="1"/>
          <p:nvPr>
            <p:custDataLst>
              <p:tags r:id="rId80"/>
            </p:custDataLst>
          </p:nvPr>
        </p:nvSpPr>
        <p:spPr>
          <a:xfrm>
            <a:off x="9427228" y="3077413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61" name="OTLSHAPE_M_8d29f8cf49a84f3992a8acd20c17c11c_Shape" hidden="1"/>
          <p:cNvSpPr/>
          <p:nvPr>
            <p:custDataLst>
              <p:tags r:id="rId81"/>
            </p:custDataLst>
          </p:nvPr>
        </p:nvSpPr>
        <p:spPr>
          <a:xfrm>
            <a:off x="9395478" y="2992154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62" name="OTLSHAPE_M_8ccea385baf14ae9993c162a96716c77_Title"/>
          <p:cNvSpPr txBox="1"/>
          <p:nvPr>
            <p:custDataLst>
              <p:tags r:id="rId82"/>
            </p:custDataLst>
          </p:nvPr>
        </p:nvSpPr>
        <p:spPr>
          <a:xfrm>
            <a:off x="11395253" y="2085120"/>
            <a:ext cx="698500" cy="6820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mtClean="0">
                <a:solidFill>
                  <a:srgbClr val="950C09"/>
                </a:solidFill>
                <a:latin typeface="Calibri" panose="020F0502020204030204" pitchFamily="34" charset="0"/>
              </a:rPr>
              <a:t>Japanes families' X-mas meal is KFC</a:t>
            </a:r>
            <a:endParaRPr lang="ro-RO" sz="1100">
              <a:solidFill>
                <a:srgbClr val="950C09"/>
              </a:solidFill>
              <a:latin typeface="Calibri" panose="020F0502020204030204" pitchFamily="34" charset="0"/>
            </a:endParaRPr>
          </a:p>
        </p:txBody>
      </p:sp>
      <p:sp>
        <p:nvSpPr>
          <p:cNvPr id="18163" name="OTLSHAPE_M_8ccea385baf14ae9993c162a96716c77_Date" hidden="1"/>
          <p:cNvSpPr txBox="1"/>
          <p:nvPr>
            <p:custDataLst>
              <p:tags r:id="rId83"/>
            </p:custDataLst>
          </p:nvPr>
        </p:nvSpPr>
        <p:spPr>
          <a:xfrm>
            <a:off x="11395253" y="2792595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20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64" name="OTLSHAPE_M_8ccea385baf14ae9993c162a96716c77_Shape" hidden="1"/>
          <p:cNvSpPr/>
          <p:nvPr>
            <p:custDataLst>
              <p:tags r:id="rId84"/>
            </p:custDataLst>
          </p:nvPr>
        </p:nvSpPr>
        <p:spPr>
          <a:xfrm>
            <a:off x="11363503" y="2451557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65" name="OTLSHAPE_M_ca876a930d374c3db2be9fc5e4bd13cc_Title"/>
          <p:cNvSpPr txBox="1"/>
          <p:nvPr>
            <p:custDataLst>
              <p:tags r:id="rId85"/>
            </p:custDataLst>
          </p:nvPr>
        </p:nvSpPr>
        <p:spPr>
          <a:xfrm>
            <a:off x="8488276" y="1434772"/>
            <a:ext cx="254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2" dirty="0" smtClean="0">
                <a:solidFill>
                  <a:srgbClr val="F9D2D2"/>
                </a:solidFill>
                <a:latin typeface="Calibri" panose="020F0502020204030204" pitchFamily="34" charset="0"/>
              </a:rPr>
              <a:t>Family X-mas traditional meal is KFC in Japan</a:t>
            </a:r>
            <a:endParaRPr lang="ro-RO" sz="1100" spc="-2" dirty="0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66" name="OTLSHAPE_M_ca876a930d374c3db2be9fc5e4bd13cc_Date" hidden="1"/>
          <p:cNvSpPr txBox="1"/>
          <p:nvPr>
            <p:custDataLst>
              <p:tags r:id="rId86"/>
            </p:custDataLst>
          </p:nvPr>
        </p:nvSpPr>
        <p:spPr>
          <a:xfrm>
            <a:off x="8488276" y="1630691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20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67" name="OTLSHAPE_M_ca876a930d374c3db2be9fc5e4bd13cc_Shape" hidden="1"/>
          <p:cNvSpPr/>
          <p:nvPr>
            <p:custDataLst>
              <p:tags r:id="rId87"/>
            </p:custDataLst>
          </p:nvPr>
        </p:nvSpPr>
        <p:spPr>
          <a:xfrm>
            <a:off x="8456526" y="1545431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68" name="OTLSHAPE_M_59b18ba163304b6cb4c67542ad368c4e_Title"/>
          <p:cNvSpPr txBox="1"/>
          <p:nvPr>
            <p:custDataLst>
              <p:tags r:id="rId88"/>
            </p:custDataLst>
          </p:nvPr>
        </p:nvSpPr>
        <p:spPr>
          <a:xfrm>
            <a:off x="2862778" y="4334720"/>
            <a:ext cx="345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The classic Santa figure we know - created for a Coca-Cola ad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69" name="OTLSHAPE_M_59b18ba163304b6cb4c67542ad368c4e_Date" hidden="1"/>
          <p:cNvSpPr txBox="1"/>
          <p:nvPr>
            <p:custDataLst>
              <p:tags r:id="rId89"/>
            </p:custDataLst>
          </p:nvPr>
        </p:nvSpPr>
        <p:spPr>
          <a:xfrm>
            <a:off x="2862778" y="430932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70" name="OTLSHAPE_M_59b18ba163304b6cb4c67542ad368c4e_Shape" hidden="1"/>
          <p:cNvSpPr/>
          <p:nvPr>
            <p:custDataLst>
              <p:tags r:id="rId90"/>
            </p:custDataLst>
          </p:nvPr>
        </p:nvSpPr>
        <p:spPr>
          <a:xfrm>
            <a:off x="2831028" y="439457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71" name="OTLSHAPE_M_82e083af0ca0472cb8b16dcefeb72f45_Title"/>
          <p:cNvSpPr txBox="1"/>
          <p:nvPr>
            <p:custDataLst>
              <p:tags r:id="rId91"/>
            </p:custDataLst>
          </p:nvPr>
        </p:nvSpPr>
        <p:spPr>
          <a:xfrm>
            <a:off x="3800446" y="4969913"/>
            <a:ext cx="358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4" smtClean="0">
                <a:solidFill>
                  <a:srgbClr val="F9D2D2"/>
                </a:solidFill>
                <a:latin typeface="Calibri" panose="020F0502020204030204" pitchFamily="34" charset="0"/>
              </a:rPr>
              <a:t>Tinsel - invented in Germany (1610), made of real silver initially</a:t>
            </a:r>
            <a:endParaRPr lang="ro-RO" sz="1100" spc="-4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72" name="OTLSHAPE_M_82e083af0ca0472cb8b16dcefeb72f45_Date" hidden="1"/>
          <p:cNvSpPr txBox="1"/>
          <p:nvPr>
            <p:custDataLst>
              <p:tags r:id="rId92"/>
            </p:custDataLst>
          </p:nvPr>
        </p:nvSpPr>
        <p:spPr>
          <a:xfrm>
            <a:off x="3800446" y="4944513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73" name="OTLSHAPE_M_82e083af0ca0472cb8b16dcefeb72f45_Shape" hidden="1"/>
          <p:cNvSpPr/>
          <p:nvPr>
            <p:custDataLst>
              <p:tags r:id="rId93"/>
            </p:custDataLst>
          </p:nvPr>
        </p:nvSpPr>
        <p:spPr>
          <a:xfrm>
            <a:off x="3768696" y="5029772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74" name="OTLSHAPE_M_38841ecb87274152b92bec2d987bc938_Title"/>
          <p:cNvSpPr txBox="1"/>
          <p:nvPr>
            <p:custDataLst>
              <p:tags r:id="rId94"/>
            </p:custDataLst>
          </p:nvPr>
        </p:nvSpPr>
        <p:spPr>
          <a:xfrm>
            <a:off x="4738372" y="5489210"/>
            <a:ext cx="450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Traditional Ukrainian X-mas Eve supper has 12 dishes for each of Jesus' apostles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75" name="OTLSHAPE_M_38841ecb87274152b92bec2d987bc938_Date" hidden="1"/>
          <p:cNvSpPr txBox="1"/>
          <p:nvPr>
            <p:custDataLst>
              <p:tags r:id="rId95"/>
            </p:custDataLst>
          </p:nvPr>
        </p:nvSpPr>
        <p:spPr>
          <a:xfrm>
            <a:off x="4738372" y="546381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76" name="OTLSHAPE_M_38841ecb87274152b92bec2d987bc938_Shape" hidden="1"/>
          <p:cNvSpPr/>
          <p:nvPr>
            <p:custDataLst>
              <p:tags r:id="rId96"/>
            </p:custDataLst>
          </p:nvPr>
        </p:nvSpPr>
        <p:spPr>
          <a:xfrm>
            <a:off x="4706622" y="554906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77" name="OTLSHAPE_M_363f171b7c6c4069ab6b66e321265206_Title"/>
          <p:cNvSpPr txBox="1"/>
          <p:nvPr>
            <p:custDataLst>
              <p:tags r:id="rId97"/>
            </p:custDataLst>
          </p:nvPr>
        </p:nvSpPr>
        <p:spPr>
          <a:xfrm>
            <a:off x="5676040" y="3773035"/>
            <a:ext cx="275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"Jingle Bells" - originally written for Thanksgiving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78" name="OTLSHAPE_M_363f171b7c6c4069ab6b66e321265206_Date" hidden="1"/>
          <p:cNvSpPr txBox="1"/>
          <p:nvPr>
            <p:custDataLst>
              <p:tags r:id="rId98"/>
            </p:custDataLst>
          </p:nvPr>
        </p:nvSpPr>
        <p:spPr>
          <a:xfrm>
            <a:off x="5676040" y="3747635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79" name="OTLSHAPE_M_363f171b7c6c4069ab6b66e321265206_Shape" hidden="1"/>
          <p:cNvSpPr/>
          <p:nvPr>
            <p:custDataLst>
              <p:tags r:id="rId99"/>
            </p:custDataLst>
          </p:nvPr>
        </p:nvSpPr>
        <p:spPr>
          <a:xfrm>
            <a:off x="5644290" y="3832894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80" name="OTLSHAPE_M_95a94f1f42b34b75a2fc250c0107a7cd_Title"/>
          <p:cNvSpPr txBox="1"/>
          <p:nvPr>
            <p:custDataLst>
              <p:tags r:id="rId100"/>
            </p:custDataLst>
          </p:nvPr>
        </p:nvSpPr>
        <p:spPr>
          <a:xfrm>
            <a:off x="6613965" y="5829495"/>
            <a:ext cx="365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4" smtClean="0">
                <a:solidFill>
                  <a:srgbClr val="F9D2D2"/>
                </a:solidFill>
                <a:latin typeface="Calibri" panose="020F0502020204030204" pitchFamily="34" charset="0"/>
              </a:rPr>
              <a:t>1st X-mas Tree in the White House - during F. Pierce's presidency</a:t>
            </a:r>
            <a:endParaRPr lang="ro-RO" sz="1100" spc="-4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81" name="OTLSHAPE_M_95a94f1f42b34b75a2fc250c0107a7cd_Date" hidden="1"/>
          <p:cNvSpPr txBox="1"/>
          <p:nvPr>
            <p:custDataLst>
              <p:tags r:id="rId101"/>
            </p:custDataLst>
          </p:nvPr>
        </p:nvSpPr>
        <p:spPr>
          <a:xfrm>
            <a:off x="6613965" y="5804095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82" name="OTLSHAPE_M_95a94f1f42b34b75a2fc250c0107a7cd_Shape" hidden="1"/>
          <p:cNvSpPr/>
          <p:nvPr>
            <p:custDataLst>
              <p:tags r:id="rId102"/>
            </p:custDataLst>
          </p:nvPr>
        </p:nvSpPr>
        <p:spPr>
          <a:xfrm>
            <a:off x="6582215" y="5889354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83" name="OTLSHAPE_M_1c752950e7d34730bc8b974d77b17704_Title"/>
          <p:cNvSpPr txBox="1"/>
          <p:nvPr>
            <p:custDataLst>
              <p:tags r:id="rId103"/>
            </p:custDataLst>
          </p:nvPr>
        </p:nvSpPr>
        <p:spPr>
          <a:xfrm>
            <a:off x="7551634" y="4327024"/>
            <a:ext cx="265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Apples - the original Christmas tree ornaments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84" name="OTLSHAPE_M_1c752950e7d34730bc8b974d77b17704_Date" hidden="1"/>
          <p:cNvSpPr txBox="1"/>
          <p:nvPr>
            <p:custDataLst>
              <p:tags r:id="rId104"/>
            </p:custDataLst>
          </p:nvPr>
        </p:nvSpPr>
        <p:spPr>
          <a:xfrm>
            <a:off x="7551634" y="4301624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85" name="OTLSHAPE_M_1c752950e7d34730bc8b974d77b17704_Shape" hidden="1"/>
          <p:cNvSpPr/>
          <p:nvPr>
            <p:custDataLst>
              <p:tags r:id="rId105"/>
            </p:custDataLst>
          </p:nvPr>
        </p:nvSpPr>
        <p:spPr>
          <a:xfrm>
            <a:off x="7519884" y="4386883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86" name="OTLSHAPE_M_4756069af6614647a76f662640cec4da_Title"/>
          <p:cNvSpPr txBox="1"/>
          <p:nvPr>
            <p:custDataLst>
              <p:tags r:id="rId106"/>
            </p:custDataLst>
          </p:nvPr>
        </p:nvSpPr>
        <p:spPr>
          <a:xfrm>
            <a:off x="8489559" y="4980210"/>
            <a:ext cx="292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Modern Christmas light displays introduced in 1895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87" name="OTLSHAPE_M_4756069af6614647a76f662640cec4da_Date" hidden="1"/>
          <p:cNvSpPr txBox="1"/>
          <p:nvPr>
            <p:custDataLst>
              <p:tags r:id="rId107"/>
            </p:custDataLst>
          </p:nvPr>
        </p:nvSpPr>
        <p:spPr>
          <a:xfrm>
            <a:off x="8489559" y="495481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88" name="OTLSHAPE_M_4756069af6614647a76f662640cec4da_Shape" hidden="1"/>
          <p:cNvSpPr/>
          <p:nvPr>
            <p:custDataLst>
              <p:tags r:id="rId108"/>
            </p:custDataLst>
          </p:nvPr>
        </p:nvSpPr>
        <p:spPr>
          <a:xfrm>
            <a:off x="8457809" y="504006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89" name="OTLSHAPE_M_f68aa1ea86714829aa9148ca4b586fbf_Title"/>
          <p:cNvSpPr txBox="1"/>
          <p:nvPr>
            <p:custDataLst>
              <p:tags r:id="rId109"/>
            </p:custDataLst>
          </p:nvPr>
        </p:nvSpPr>
        <p:spPr>
          <a:xfrm>
            <a:off x="987184" y="3761740"/>
            <a:ext cx="297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Christmas was illegal in England between 1647-1660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90" name="OTLSHAPE_M_f68aa1ea86714829aa9148ca4b586fbf_Date" hidden="1"/>
          <p:cNvSpPr txBox="1"/>
          <p:nvPr>
            <p:custDataLst>
              <p:tags r:id="rId110"/>
            </p:custDataLst>
          </p:nvPr>
        </p:nvSpPr>
        <p:spPr>
          <a:xfrm>
            <a:off x="987184" y="3736340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91" name="OTLSHAPE_M_f68aa1ea86714829aa9148ca4b586fbf_Shape" hidden="1"/>
          <p:cNvSpPr/>
          <p:nvPr>
            <p:custDataLst>
              <p:tags r:id="rId111"/>
            </p:custDataLst>
          </p:nvPr>
        </p:nvSpPr>
        <p:spPr>
          <a:xfrm>
            <a:off x="955434" y="382159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8192" name="OTLSHAPE_M_89119f4979134b5b865f56a1ffdf5d63_Title"/>
          <p:cNvSpPr txBox="1"/>
          <p:nvPr>
            <p:custDataLst>
              <p:tags r:id="rId112"/>
            </p:custDataLst>
          </p:nvPr>
        </p:nvSpPr>
        <p:spPr>
          <a:xfrm>
            <a:off x="9427228" y="3773035"/>
            <a:ext cx="247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smtClean="0">
                <a:solidFill>
                  <a:srgbClr val="F9D2D2"/>
                </a:solidFill>
                <a:latin typeface="Calibri" panose="020F0502020204030204" pitchFamily="34" charset="0"/>
              </a:rPr>
              <a:t>X-mas - not a US national holiday until 1870</a:t>
            </a:r>
            <a:endParaRPr lang="ro-RO" sz="1100" spc="-2">
              <a:solidFill>
                <a:srgbClr val="F9D2D2"/>
              </a:solidFill>
              <a:latin typeface="Calibri" panose="020F0502020204030204" pitchFamily="34" charset="0"/>
            </a:endParaRPr>
          </a:p>
        </p:txBody>
      </p:sp>
      <p:sp>
        <p:nvSpPr>
          <p:cNvPr id="18193" name="OTLSHAPE_M_89119f4979134b5b865f56a1ffdf5d63_Date" hidden="1"/>
          <p:cNvSpPr txBox="1"/>
          <p:nvPr>
            <p:custDataLst>
              <p:tags r:id="rId113"/>
            </p:custDataLst>
          </p:nvPr>
        </p:nvSpPr>
        <p:spPr>
          <a:xfrm>
            <a:off x="9427228" y="3747635"/>
            <a:ext cx="0" cy="76944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000" smtClean="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  <a:endParaRPr lang="ro-RO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194" name="OTLSHAPE_M_89119f4979134b5b865f56a1ffdf5d63_Shape" hidden="1"/>
          <p:cNvSpPr/>
          <p:nvPr>
            <p:custDataLst>
              <p:tags r:id="rId114"/>
            </p:custDataLst>
          </p:nvPr>
        </p:nvSpPr>
        <p:spPr>
          <a:xfrm>
            <a:off x="9395478" y="3832894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64891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SwiU2hhcGUiOjEwLCJTaGFwZVN0eWxlIjp7IiRpZCI6IjUiLCJNYXJnaW4iOnsiJGlkIjoiNiIsIlRvcCI6MCwiTGVmdCI6MTAsIlJpZ2h0IjoxMCwiQm90dG9tIjowfSwiUGFkZGluZyI6eyIkaWQiOiI3IiwiVG9wIjozLCJMZWZ0IjowLCJSaWdodCI6MCwiQm90dG9tIjozfSwiQmFja2dyb3VuZCI6eyIkaWQiOiI4IiwiQ29sb3IiOnsiJGlkIjoiOSIsIkEiOjI1NSwiUiI6NzcsIkciOjYsIkIiOjd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mYWxz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wLCJSIjowLCJHIjowLCJCIjowfX0sIklzVmlzaWJsZSI6ZmFsc2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yZWYiOiIyOCJ9fSwiSXNWaXNpYmxlIjp0cnVlLCJXaWR0aCI6MC4wLCJIZWlnaHQiOjAuMCwiQm9yZGVyU3R5bGUiOm51bGwsIlBhcmVudFN0eWxlIjpudWxsfSwiVG9kYXlNYXJrZXJTdHlsZSI6eyIkaWQiOiIzNiIsIk1hcmdpbiI6eyIkaWQiOiIzNyIsIlRvcCI6MCwiTGVmdCI6MCwiUmlnaHQiOjAsIkJvdHRvbSI6MH0sIlBhZGRpbmciOnsiJGlkIjoiMzgiLCJUb3AiOjAsIkxlZnQiOjAsIlJpZ2h0IjowLCJCb3R0b20iOjB9LCJCYWNrZ3JvdW5kIjp7IiRpZCI6IjM5IiwiQ29sb3IiOnsiJGlkIjoiNDAiLCJBIjoyNTUsIlIiOjI1NSwiRyI6MCwiQiI6MH19LCJJc1Zpc2libGUiOnRydWUsIldpZHRoIjowLjAsIkhlaWdodCI6MC4wLCJCb3JkZXJTdHlsZSI6bnVsbCwiUGFyZW50U3R5bGUiOm51bGx9LCJTY2FsZVN0eWxlIjp7IiRpZCI6IjQxIiwiU2hvd1NlZ21lbnRTZXBhcmF0b3JzIjpmYWxzZSwiU2VnbWVudFNlcGFyYXRvck9wYWNpdHkiOjMwLCJGb250U2V0dGluZ3MiOnsiJGlkIjoiNDIiLCJGb250U2l6ZSI6MTIsIkZvbnROYW1lIjoiQ2FsaWJyaSIsIklzQm9sZCI6ZmFsc2UsIklzSXRhbGljIjpmYWxzZSwiSXNVbmRlcmxpbmVkIjpmYWxzZSwiUGFyZW50U3R5bGUiOm51bGx9LCJBdXRvU2l6ZSI6MCwiRm9yZWdyb3VuZCI6eyIkaWQiOiI0MyIsIkNvbG9yIjp7IiRpZCI6IjQ0IiwiQSI6MjU1LCJSIjo3NywiRyI6NiwiQiI6N319LCJNYXhXaWR0aCI6MjAwLjAsIk1heEhlaWdodCI6IkluZmluaXR5IiwiU21hcnRGb3JlZ3JvdW5kSXNBY3RpdmUiOmZhbHNlLCJIb3Jpem9udGFsQWxpZ25tZW50IjowLCJWZXJ0aWNhbEFsaWdubWVudCI6MSwiU21hcnRGb3JlZ3JvdW5kIjpudWxsLCJCYWNrZ3JvdW5kRmlsbFR5cGUiOjAsIk1hcmdpbiI6eyIkaWQiOiI0NSIsIlRvcCI6MCwiTGVmdCI6NSwiUmlnaHQiOjAsIkJvdHRvbSI6MH0sIlBhZGRpbmciOnsiJGlkIjoiNDYiLCJUb3AiOjAsIkxlZnQiOjAsIlJpZ2h0IjowLCJCb3R0b20iOjB9LCJCYWNrZ3JvdW5kIjp7IiRpZCI6IjQ3IiwiQ29sb3IiOnsiJHJlZiI6IjI4In19LCJJc1Zpc2libGUiOnRydWUsIldpZHRoIjowLjAsIkhlaWdodCI6MC4wLCJCb3JkZXJTdHlsZSI6bnVsbCwiUGFyZW50U3R5bGUiOm51bGx9LCJFbGFwc2VkVGltZUJhY2tncm91bmQiOnsiJGlkIjoiNDgiLCJDb2xvciI6eyIkaWQiOiI0OSIsIkEiOjE5MSwiUiI6MjU1LCJHIjowLCJCIjowfX0sIkFwcGVuZFllYXJPblllYXJDaGFuZ2UiOmZhbHNlLCJFbGFwc2VkVGltZUZvcm1hdCI6MiwiVG9kYXlNYXJrZXJQb3NpdGlvbiI6MywiUXVpY2tQb3NpdGlvbiI6MywiQWJzb2x1dGVQb3NpdGlvbiI6MjU5LjE5OTk4MiwiTWFyZ2luIjp7IiRpZCI6IjUwIiwiVG9wIjowLCJMZWZ0IjoxMCwiUmlnaHQiOjEwLCJCb3R0b20iOjB9LCJQYWRkaW5nIjp7IiRpZCI6IjUxIiwiVG9wIjowLCJMZWZ0IjowLCJSaWdodCI6MCwiQm90dG9tIjowfSwiQmFja2dyb3VuZCI6eyIkaWQiOiI1MiIsIkNvbG9yIjp7IiRpZCI6IjUzIiwiQSI6MjU1LCJSIjo0NywiRyI6NTQsIkIiOjE1M319LCJJc1Zpc2libGUiOnRydWUsIldpZHRoIjowLjAsIkhlaWdodCI6MC4wLCJCb3JkZXJTdHlsZSI6bnVsbCwiUGFyZW50U3R5bGUiOm51bGx9LCJEZWZhdWx0TWlsZXN0b25lU3R5bGUiOnsiJGlkIjoiNTQiLCJTaGFwZSI6MTYsIkNvbm5lY3Rvck1hcmdpbiI6eyIkaWQiOiI1NSIsIlRvcCI6MCwiTGVmdCI6MiwiUmlnaHQiOjIsIkJvdHRvbSI6MH0sIkNvbm5lY3RvclN0eWxlIjp7IiRpZCI6IjU2IiwiTGluZUNvbG9yIjp7IiRpZCI6IjU3IiwiJHR5cGUiOiJOTFJFLkNvbW1vbi5Eb20uU29saWRDb2xvckJydXNoLCBOTFJFLkNvbW1vbiIsIkNvbG9yIjp7IiRpZCI6IjU4IiwiQSI6MjU1LCJSIjoyNTUsIkciOjI1NSwiQiI6MjU1fX0sIkxpbmVXZWlnaHQiOjEuMCwiTGluZVR5cGUiOjAsIlBhcmVudFN0eWxlIjpudWxsfSwiSXNCZWxvd1RpbWViYW5kIjpmYWxzZSwiSGlkZURhdGUiOmZhbHNlLCJTaGFwZVNpemUiOjEsIlNwYWNpbmciOjIuMCwiUGFkZGluZyI6eyIkaWQiOiI1OSIsIlRvcCI6NywiTGVmdCI6MywiUmlnaHQiOjAsIkJvdHRvbSI6Mn0sIlNoYXBlU3R5bGUiOnsiJGlkIjoiNjAiLCJNYXJnaW4iOnsiJGlkIjoiNjEiLCJUb3AiOjAsIkxlZnQiOjAsIlJpZ2h0IjowLCJCb3R0b20iOjB9LCJQYWRkaW5nIjp7IiRpZCI6IjYyIiwiVG9wIjowLCJMZWZ0IjowLCJSaWdodCI6MCwiQm90dG9tIjowfSwiQmFja2dyb3VuZCI6eyIkaWQiOiI2MyIsIkNvbG9yIjp7IiRpZCI6IjY0IiwiQSI6MjU1LCJSIjowLCJHIjoxMTQsIkIiOjE4OH19LCJJc1Zpc2libGUiOnRydWUsIldpZHRoIjoxMy4wLCJIZWlnaHQiOjEzLjAsIkJvcmRlclN0eWxlIjp7IiRpZCI6IjY1IiwiTGluZUNvbG9yIjp7IiRpZCI6IjY2IiwiJHR5cGUiOiJOTFJFLkNvbW1vbi5Eb20uU29saWRDb2xvckJydXNoLCBOTFJFLkNvbW1vbiIsIkNvbG9yIjp7IiRpZCI6IjY3IiwiQSI6MjU1LCJSIjoyNTUsIkciOjAsIkIiOjB9fSwiTGluZVdlaWdodCI6MC4wLCJMaW5lVHlwZSI6MCwiUGFyZW50U3R5bGUiOm51bGx9LCJQYXJlbnRTdHlsZSI6bnVsbH0sIlRpdGxlU3R5bGUiOnsiJGlkIjoiNjgiLCJGb250U2V0dGluZ3MiOnsiJGlkIjoiNjkiLCJGb250U2l6ZSI6MTEsIkZvbnROYW1lIjoiQ2FsaWJyaSIsIklzQm9sZCI6ZmFsc2UsIklzSXRhbGljIjpmYWxzZSwiSXNVbmRlcmxpbmVkIjpmYWxzZSwiUGFyZW50U3R5bGUiOm51bGx9LCJBdXRvU2l6ZSI6MCwiRm9yZWdyb3VuZCI6eyIkaWQiOiI3MCIsIkNvbG9yIjp7IiRpZCI6IjcxIiwiQSI6MjU1LCJSIjoyNDksIkciOjIxMCwiQiI6MjEwfX0sIk1heFdpZHRoIjoyMDAuMCwiTWF4SGVpZ2h0IjoiSW5maW5pdHkiLCJTbWFydEZvcmVncm91bmRJc0FjdGl2ZSI6ZmFsc2UsIkhvcml6b250YWxBbGlnbm1lbnQiOjAsIlZlcnRpY2FsQWxpZ25tZW50IjowLCJTbWFydEZvcmVncm91bmQiOm51bGwsIkJhY2tncm91bmRGaWxsVHlwZSI6MCwiTWFyZ2luIjp7IiRpZCI6IjcyIiwiVG9wIjowLCJMZWZ0IjowLCJSaWdodCI6MCwiQm90dG9tIjowfSwiUGFkZGluZyI6eyIkaWQiOiI3MyIsIlRvcCI6MCwiTGVmdCI6MCwiUmlnaHQiOjAsIkJvdHRvbSI6MH0sIkJhY2tncm91bmQiOnsiJGlkIjoiNzQiLCJDb2xvciI6eyIkcmVmIjoiMjgifX0sIklzVmlzaWJsZSI6dHJ1ZSwiV2lkdGgiOjAuMCwiSGVpZ2h0IjowLjAsIkJvcmRlclN0eWxlIjpudWxsLCJQYXJlbnRTdHlsZSI6bnVsbH0sIkRhdGVTdHlsZSI6eyIkaWQiOiI3NSIsIkZvbnRTZXR0aW5ncyI6eyIkaWQiOiI3NiIsIkZvbnRTaXplIjoxMCwiRm9udE5hbWUiOiJDYWxpYnJpIiwiSXNCb2xkIjpmYWxzZSwiSXNJdGFsaWMiOmZhbHNlLCJJc1VuZGVybGluZWQiOmZhbHNlLCJQYXJlbnRTdHlsZSI6bnVsbH0sIkF1dG9TaXplIjowLCJGb3JlZ3JvdW5kIjp7IiRpZCI6Ijc3IiwiQ29sb3IiOnsiJGlkIjoiN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5IiwiVG9wIjowLCJMZWZ0IjowLCJSaWdodCI6MCwiQm90dG9tIjowfSwiUGFkZGluZyI6eyIkaWQiOiI4MCIsIlRvcCI6MCwiTGVmdCI6MCwiUmlnaHQiOjAsIkJvdHRvbSI6MH0sIkJhY2tncm91bmQiOnsiJGlkIjoiODEiLCJDb2xvciI6eyIkcmVmIjoiMjgifX0sIklzVmlzaWJsZSI6ZmFsc2UsIldpZHRoIjowLjAsIkhlaWdodCI6MC4wLCJCb3JkZXJTdHlsZSI6bnVsbCwiUGFyZW50U3R5bGUiOm51bGx9LCJEYXRlRm9ybWF0Ijp7IiRpZCI6Ijg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yIsIlNoYXBlIjoxLCJTaGFwZVRoaWNrbmVzcyI6MCwiRHVyYXRpb25Gb3JtYXQiOjA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4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g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4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O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4IiwiU3RhcnREYXRlIjoiMDAwMS0wMS0wMVQwMDowMDowMCIsIkVuZERhdGUiOiIyMDExLTEyLTIwVDAwOjAwOjAwIiwiRm9ybWF0IjoiTU1NIiwiVHlwZSI6NCwiQXV0b0RhdGVSYW5nZSI6dHJ1ZSwiV29ya2luZ0RheXMiOjMxLCJUb2RheU1hcmtlclRleHQiOiJUb2RheSIsIkF1dG9TY2FsZVR5cGUiOmZhbHNlfSwiTWlsZXN0b25lcyI6W3siJGlkIjoiMTI5IiwiRGF0ZSI6IjE5MDAtMTItMjVUMDA6MDA6MDBaIiwiU3R5bGUiOnsiJGlkIjoiMTMwIiwiU2hhcGUiOjE2LCJDb25uZWN0b3JNYXJnaW4iOnsiJGlkIjoiMTMxIiwiVG9wIjowLCJMZWZ0IjoyLCJSaWdodCI6MiwiQm90dG9tIjowfSwiQ29ubmVjdG9yU3R5bGUiOnsiJGlkIjoiMTMyIiwiTGluZUNvbG9yIjp7IiRyZWYiOiI1NyJ9LCJMaW5lV2VpZ2h0IjoxLjAsIkxpbmVUeXBlIjowLCJQYXJlbnRTdHlsZSI6bnVsbH0sIklzQmVsb3dUaW1lYmFuZCI6ZmFsc2UsIkhpZGVEYXRlIjpmYWxzZSwiU2hhcGVTaXplIjoxLCJTcGFjaW5nIjoyLjAsIlBhZGRpbmciOnsiJGlkIjoiMTMzIiwiVG9wIjo3LCJMZWZ0IjozLCJSaWdodCI6MCwiQm90dG9tIjoyfSwiU2hhcGVTdHlsZSI6eyIkaWQiOiIxMzQiLCJNYXJnaW4iOnsiJGlkIjoiMTM1IiwiVG9wIjowLCJMZWZ0IjowLCJSaWdodCI6MCwiQm90dG9tIjowfSwiUGFkZGluZyI6eyIkaWQiOiIxMzYiLCJUb3AiOjAsIkxlZnQiOjAsIlJpZ2h0IjowLCJCb3R0b20iOjB9LCJCYWNrZ3JvdW5kIjp7IiRpZCI6IjEzNyIsIkNvbG9yIjp7IiRpZCI6IjEzOCIsIkEiOjI1NSwiUiI6MCwiRyI6MTE0LCJCIjoxODh9fSwiSXNWaXNpYmxlIjp0cnVlLCJXaWR0aCI6MTMuMCwiSGVpZ2h0IjoxMy4wLCJCb3JkZXJTdHlsZSI6eyIkaWQiOiIxMzkiLCJMaW5lQ29sb3IiOnsiJHJlZiI6IjY2In0sIkxpbmVXZWlnaHQiOjAuMCwiTGluZVR5cGUiOjAsIlBhcmVudFN0eWxlIjpudWxsfSwiUGFyZW50U3R5bGUiOm51bGx9LCJUaXRsZVN0eWxlIjp7IiRpZCI6IjE0MCIsIkZvbnRTZXR0aW5ncyI6eyIkaWQiOiIxNDEiLCJGb250U2l6ZSI6MTEsIkZvbnROYW1lIjoiQ2FsaWJyaSIsIklzQm9sZCI6ZmFsc2UsIklzSXRhbGljIjpmYWxzZSwiSXNVbmRlcmxpbmVkIjpmYWxzZSwiUGFyZW50U3R5bGUiOm51bGx9LCJBdXRvU2l6ZSI6MiwiRm9yZWdyb3VuZCI6eyIkcmVmIjoiNzAifSwiTWF4V2lkdGgiOjM4Ni4xMDA1NTU0MTk5MjE4NywiTWF4SGVpZ2h0IjoiSW5maW5pdHkiLCJTbWFydEZvcmVncm91bmRJc0FjdGl2ZSI6ZmFsc2UsIkhvcml6b250YWxBbGlnbm1lbnQiOjAsIlZlcnRpY2FsQWxpZ25tZW50IjowLCJTbWFydEZvcmVncm91bmQiOm51bGwsIkJhY2tncm91bmRGaWxsVHlwZSI6MCwiTWFyZ2luIjp7IiRpZCI6IjE0MiIsIlRvcCI6MCwiTGVmdCI6MCwiUmlnaHQiOjAsIkJvdHRvbSI6MH0sIlBhZGRpbmciOnsiJGlkIjoiMTQzIiwiVG9wIjowLCJMZWZ0IjowLCJSaWdodCI6MCwiQm90dG9tIjowfSwiQmFja2dyb3VuZCI6eyIkcmVmIjoiNzQifSwiSXNWaXNpYmxlIjp0cnVlLCJXaWR0aCI6MC4wLCJIZWlnaHQiOjAuMCwiQm9yZGVyU3R5bGUiOnsiJGlkIjoiMTQ0IiwiTGluZUNvbG9yIjpudWxsLCJMaW5lV2VpZ2h0IjowLjAsIkxpbmVUeXBlIjowLCJQYXJlbnRTdHlsZSI6bnVsbH0sIlBhcmVudFN0eWxlIjpudWxsfSwiRGF0ZVN0eWxlIjp7IiRpZCI6IjE0NSIsIkZvbnRTZXR0aW5ncyI6eyIkaWQiOiIxNDYiLCJGb250U2l6ZSI6MTAsIkZvbnROYW1lIjoiQ2FsaWJyaSIsIklzQm9sZCI6ZmFsc2UsIklzSXRhbGljIjpmYWxzZSwiSXNVbmRlcmxpbmVkIjpmYWxzZSwiUGFyZW50U3R5bGUiOm51bGx9LCJBdXRvU2l6ZSI6MCwiRm9yZWdyb3VuZCI6eyIkaWQiOiIxNDciLCJDb2xvciI6eyIkcmVmIjoiNzgifX0sIk1heFdpZHRoIjoyMDAuMCwiTWF4SGVpZ2h0IjoiSW5maW5pdHkiLCJTbWFydEZvcmVncm91bmRJc0FjdGl2ZSI6ZmFsc2UsIkhvcml6b250YWxBbGlnbm1lbnQiOjAsIlZlcnRpY2FsQWxpZ25tZW50IjowLCJTbWFydEZvcmVncm91bmQiOm51bGwsIkJhY2tncm91bmRGaWxsVHlwZSI6MCwiTWFyZ2luIjp7IiRpZCI6IjE0OCIsIlRvcCI6MCwiTGVmdCI6MCwiUmlnaHQiOjAsIkJvdHRvbSI6MH0sIlBhZGRpbmciOnsiJGlkIjoiMTQ5IiwiVG9wIjowLCJMZWZ0IjowLCJSaWdodCI6MCwiQm90dG9tIjowfSwiQmFja2dyb3VuZCI6eyIkcmVmIjoiODEifSwiSXNWaXNpYmxlIjpmYWxzZSwiV2lkdGgiOjAuMCwiSGVpZ2h0IjowLjAsIkJvcmRlclN0eWxlIjp7IiRpZCI6IjE1MCIsIkxpbmVDb2xvciI6bnVsbCwiTGluZVdlaWdodCI6MC4wLCJMaW5lVHlwZSI6MCwiUGFyZW50U3R5bGUiOm51bGx9LCJQYXJlbnRTdHlsZSI6bnVsbH0sIkRhdGVGb3JtYXQiOnsiJGlkIjoiMTU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sIlBlcmNlbnRhZ2VDb21wbGV0ZSI6bnVsbCwiUG9zaXRpb24iOnsiUmF0aW8iOjAuMDY4Mzg1NTQwOTk3NTQwNSwiSXNDdXN0b20iOmZhbHNlfSwiRGF0ZUZvcm1hdCI6eyIkcmVmIjoiMTUxIn0sIklkIjoiMDhiMjk5NTEtOWM5Ny00MTdjLWI4ZTItODQ5NjQ5NDc4YzFmIiwiSW1wb3J0SWQiOm51bGwsIlRpdGxlIjoiVGhlIFN0YXR1ZSBvZiBMaWJlcnR5IC0gZ2lmdGVkIHRvIHRoZSBVUyBieSBGcmFuY2Ugb24gQ2hyaXN0bWFzIGRheSAoMTg4NikiLCJOb3RlIjpudWxsLCJIeXBlcmxpbmsiOm51bGwsIklzQ2hhbmdlZCI6ZmFsc2UsIklzTmV3IjpmYWxzZX0seyIkaWQiOiIxNTIiLCJEYXRlIjoiMTkyMC0xMi0yNVQwMDowMDowMFoiLCJTdHlsZSI6eyIkaWQiOiIxNTMiLCJTaGFwZSI6MTYsIkNvbm5lY3Rvck1hcmdpbiI6eyIkaWQiOiIxNTQiLCJUb3AiOjAsIkxlZnQiOjIsIlJpZ2h0IjoyLCJCb3R0b20iOjB9LCJDb25uZWN0b3JTdHlsZSI6eyIkaWQiOiIxNTUiLCJMaW5lQ29sb3IiOnsiJHJlZiI6IjU3In0sIkxpbmVXZWlnaHQiOjEuMCwiTGluZVR5cGUiOjAsIlBhcmVudFN0eWxlIjpudWxsfSwiSXNCZWxvd1RpbWViYW5kIjpmYWxzZSwiSGlkZURhdGUiOmZhbHNlLCJTaGFwZVNpemUiOjEsIlNwYWNpbmciOjIuMCwiUGFkZGluZyI6eyIkaWQiOiIxNTYiLCJUb3AiOjcsIkxlZnQiOjMsIlJpZ2h0IjowLCJCb3R0b20iOjJ9LCJTaGFwZVN0eWxlIjp7IiRpZCI6IjE1NyIsIk1hcmdpbiI6eyIkaWQiOiIxNTgiLCJUb3AiOjAsIkxlZnQiOjAsIlJpZ2h0IjowLCJCb3R0b20iOjB9LCJQYWRkaW5nIjp7IiRpZCI6IjE1OSIsIlRvcCI6MCwiTGVmdCI6MCwiUmlnaHQiOjAsIkJvdHRvbSI6MH0sIkJhY2tncm91bmQiOnsiJGlkIjoiMTYwIiwiQ29sb3IiOnsiJGlkIjoiMTYxIiwiQSI6MjU1LCJSIjowLCJHIjoxMTQsIkIiOjE4OH19LCJJc1Zpc2libGUiOnRydWUsIldpZHRoIjoxMy4wLCJIZWlnaHQiOjEzLjAsIkJvcmRlclN0eWxlIjp7IiRpZCI6IjE2MiIsIkxpbmVDb2xvciI6eyIkcmVmIjoiNjYifSwiTGluZVdlaWdodCI6MC4wLCJMaW5lVHlwZSI6MCwiUGFyZW50U3R5bGUiOm51bGx9LCJQYXJlbnRTdHlsZSI6bnVsbH0sIlRpdGxlU3R5bGUiOnsiJGlkIjoiMTYzIiwiRm9udFNldHRpbmdzIjp7IiRpZCI6IjE2NCIsIkZvbnRTaXplIjoxMSwiRm9udE5hbWUiOiJDYWxpYnJpIiwiSXNCb2xkIjpmYWxzZSwiSXNJdGFsaWMiOmZhbHNlLCJJc1VuZGVybGluZWQiOmZhbHNlLCJQYXJlbnRTdHlsZSI6bnVsbH0sIkF1dG9TaXplIjoyLCJGb3JlZ3JvdW5kIjp7IiRyZWYiOiI3MCJ9LCJNYXhXaWR0aCI6MjM4LjU1NjkzMDU0MTk5MjE5LCJNYXhIZWlnaHQiOiJJbmZpbml0eSIsIlNtYXJ0Rm9yZWdyb3VuZElzQWN0aXZlIjpmYWxzZSwiSG9yaXpvbnRhbEFsaWdubWVudCI6MCwiVmVydGljYWxBbGlnbm1lbnQiOjAsIlNtYXJ0Rm9yZWdyb3VuZCI6bnVsbCwiQmFja2dyb3VuZEZpbGxUeXBlIjowLCJNYXJnaW4iOnsiJGlkIjoiMTY1IiwiVG9wIjowLCJMZWZ0IjowLCJSaWdodCI6MCwiQm90dG9tIjowfSwiUGFkZGluZyI6eyIkaWQiOiIxNjYiLCJUb3AiOjAsIkxlZnQiOjAsIlJpZ2h0IjowLCJCb3R0b20iOjB9LCJCYWNrZ3JvdW5kIjp7IiRyZWYiOiI3NCJ9LCJJc1Zpc2libGUiOnRydWUsIldpZHRoIjowLjAsIkhlaWdodCI6MC4wLCJCb3JkZXJTdHlsZSI6eyIkaWQiOiIxNjciLCJMaW5lQ29sb3IiOm51bGwsIkxpbmVXZWlnaHQiOjAuMCwiTGluZVR5cGUiOjAsIlBhcmVudFN0eWxlIjpudWxsfSwiUGFyZW50U3R5bGUiOm51bGx9LCJEYXRlU3R5bGUiOnsiJGlkIjoiMTY4IiwiRm9udFNldHRpbmdzIjp7IiRpZCI6IjE2OSIsIkZvbnRTaXplIjoxMCwiRm9udE5hbWUiOiJDYWxpYnJpIiwiSXNCb2xkIjpmYWxzZSwiSXNJdGFsaWMiOmZhbHNlLCJJc1VuZGVybGluZWQiOmZhbHNlLCJQYXJlbnRTdHlsZSI6bnVsbH0sIkF1dG9TaXplIjowLCJGb3JlZ3JvdW5kIjp7IiRpZCI6IjE3MCIsIkNvbG9yIjp7IiRyZWYiOiI3OCJ9fSwiTWF4V2lkdGgiOjIwMC4wLCJNYXhIZWlnaHQiOiJJbmZpbml0eSIsIlNtYXJ0Rm9yZWdyb3VuZElzQWN0aXZlIjpmYWxzZSwiSG9yaXpvbnRhbEFsaWdubWVudCI6MCwiVmVydGljYWxBbGlnbm1lbnQiOjAsIlNtYXJ0Rm9yZWdyb3VuZCI6bnVsbCwiQmFja2dyb3VuZEZpbGxUeXBlIjowLCJNYXJnaW4iOnsiJGlkIjoiMTcxIiwiVG9wIjowLCJMZWZ0IjowLCJSaWdodCI6MCwiQm90dG9tIjowfSwiUGFkZGluZyI6eyIkaWQiOiIxNzIiLCJUb3AiOjAsIkxlZnQiOjAsIlJpZ2h0IjowLCJCb3R0b20iOjB9LCJCYWNrZ3JvdW5kIjp7IiRyZWYiOiI4MSJ9LCJJc1Zpc2libGUiOmZhbHNlLCJXaWR0aCI6MC4wLCJIZWlnaHQiOjAuMCwiQm9yZGVyU3R5bGUiOnsiJGlkIjoiMTczIiwiTGluZUNvbG9yIjpudWxsLCJMaW5lV2VpZ2h0IjowLjAsIkxpbmVUeXBlIjowLCJQYXJlbnRTdHlsZSI6bnVsbH0sIlBhcmVudFN0eWxlIjpudWxsfSwiRGF0ZUZvcm1hdCI6eyIkaWQiOiIxN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ywiUGVyY2VudGFnZUNvbXBsZXRlIjpudWxsLCJQb3NpdGlvbiI6eyJSYXRpbyI6MC4xNjA0NjQxMzg0NTQ4NjExLCJJc0N1c3RvbSI6dHJ1ZX0sIkRhdGVGb3JtYXQiOnsiJHJlZiI6IjE3NCJ9LCJJZCI6ImZhODVkMThmLThmYjItNDFhOS1hMjkzLTM3MzNkMTgyODM5YiIsIkltcG9ydElkIjpudWxsLCJUaXRsZSI6IlBlb3BsZSBpbiBJY2VsYW5kIGV4Y2hhbmdlIGJvb2tzIG9uIENocmlzdG1hcyBFdmUiLCJOb3RlIjpudWxsLCJIeXBlcmxpbmsiOm51bGwsIklzQ2hhbmdlZCI6ZmFsc2UsIklzTmV3IjpmYWxzZX0seyIkaWQiOiIxNzUiLCJEYXRlIjoiMTkyMC0xMi0yNVQwMDowMDowMCIsIlN0eWxlIjp7IiRpZCI6IjE3NiIsIlNoYXBlIjoxNiwiQ29ubmVjdG9yTWFyZ2luIjp7IiRpZCI6IjE3NyIsIlRvcCI6MCwiTGVmdCI6MiwiUmlnaHQiOjIsIkJvdHRvbSI6MH0sIkNvbm5lY3RvclN0eWxlIjp7IiRpZCI6IjE3OCIsIkxpbmVDb2xvciI6eyIkcmVmIjoiNTcifSwiTGluZVdlaWdodCI6MS4wLCJMaW5lVHlwZSI6MCwiUGFyZW50U3R5bGUiOm51bGx9LCJJc0JlbG93VGltZWJhbmQiOnRydWUsIkhpZGVEYXRlIjpmYWxzZSwiU2hhcGVTaXplIjoxLCJTcGFjaW5nIjoyLjAsIlBhZGRpbmciOnsiJGlkIjoiMTc5IiwiVG9wIjo3LCJMZWZ0IjozLCJSaWdodCI6MCwiQm90dG9tIjoyfSwiU2hhcGVTdHlsZSI6eyIkaWQiOiIxODAiLCJNYXJnaW4iOnsiJGlkIjoiMTgxIiwiVG9wIjowLCJMZWZ0IjowLCJSaWdodCI6MCwiQm90dG9tIjowfSwiUGFkZGluZyI6eyIkaWQiOiIxODIiLCJUb3AiOjAsIkxlZnQiOjAsIlJpZ2h0IjowLCJCb3R0b20iOjB9LCJCYWNrZ3JvdW5kIjp7IiRpZCI6IjE4MyIsIkNvbG9yIjp7IiRpZCI6IjE4NCIsIkEiOjI1NSwiUiI6MCwiRyI6MTE0LCJCIjoxODh9fSwiSXNWaXNpYmxlIjp0cnVlLCJXaWR0aCI6MTMuMCwiSGVpZ2h0IjoxMy4wLCJCb3JkZXJTdHlsZSI6eyIkaWQiOiIxODUiLCJMaW5lQ29sb3IiOnsiJHJlZiI6IjY2In0sIkxpbmVXZWlnaHQiOjAuMCwiTGluZVR5cGUiOjAsIlBhcmVudFN0eWxlIjpudWxsfSwiUGFyZW50U3R5bGUiOm51bGx9LCJUaXRsZVN0eWxlIjp7IiRpZCI6IjE4NiIsIkZvbnRTZXR0aW5ncyI6eyIkaWQiOiIxODciLCJGb250U2l6ZSI6MTEsIkZvbnROYW1lIjoiQ2FsaWJyaSIsIklzQm9sZCI6ZmFsc2UsIklzSXRhbGljIjpmYWxzZSwiSXNVbmRlcmxpbmVkIjpmYWxzZSwiUGFyZW50U3R5bGUiOm51bGx9LCJBdXRvU2l6ZSI6MiwiRm9yZWdyb3VuZCI6eyIkcmVmIjoiNzAifSwiTWF4V2lkdGgiOjI4OS44MTY0NjcyODUxNTYyNSwiTWF4SGVpZ2h0IjoiSW5maW5pdHkiLCJTbWFydEZvcmVncm91bmRJc0FjdGl2ZSI6ZmFsc2UsIkhvcml6b250YWxBbGlnbm1lbnQiOjAsIlZlcnRpY2FsQWxpZ25tZW50IjowLCJTbWFydEZvcmVncm91bmQiOm51bGwsIkJhY2tncm91bmRGaWxsVHlwZSI6MCwiTWFyZ2luIjp7IiRpZCI6IjE4OCIsIlRvcCI6MCwiTGVmdCI6MCwiUmlnaHQiOjAsIkJvdHRvbSI6MH0sIlBhZGRpbmciOnsiJGlkIjoiMTg5IiwiVG9wIjowLCJMZWZ0IjowLCJSaWdodCI6MCwiQm90dG9tIjowfSwiQmFja2dyb3VuZCI6eyIkcmVmIjoiNzQifSwiSXNWaXNpYmxlIjp0cnVlLCJXaWR0aCI6MC4wLCJIZWlnaHQiOjAuMCwiQm9yZGVyU3R5bGUiOnsiJGlkIjoiMTkwIiwiTGluZUNvbG9yIjpudWxsLCJMaW5lV2VpZ2h0IjowLjAsIkxpbmVUeXBlIjowLCJQYXJlbnRTdHlsZSI6bnVsbH0sIlBhcmVudFN0eWxlIjpudWxsfSwiRGF0ZVN0eWxlIjp7IiRpZCI6IjE5MSIsIkZvbnRTZXR0aW5ncyI6eyIkaWQiOiIxOTIiLCJGb250U2l6ZSI6MTAsIkZvbnROYW1lIjoiQ2FsaWJyaSIsIklzQm9sZCI6ZmFsc2UsIklzSXRhbGljIjpmYWxzZSwiSXNVbmRlcmxpbmVkIjpmYWxzZSwiUGFyZW50U3R5bGUiOm51bGx9LCJBdXRvU2l6ZSI6MCwiRm9yZWdyb3VuZCI6eyIkaWQiOiIxOTMiLCJDb2xvciI6eyIkcmVmIjoiNzgifX0sIk1heFdpZHRoIjoyMDAuMCwiTWF4SGVpZ2h0IjoiSW5maW5pdHkiLCJTbWFydEZvcmVncm91bmRJc0FjdGl2ZSI6ZmFsc2UsIkhvcml6b250YWxBbGlnbm1lbnQiOjAsIlZlcnRpY2FsQWxpZ25tZW50IjowLCJTbWFydEZvcmVncm91bmQiOm51bGwsIkJhY2tncm91bmRGaWxsVHlwZSI6MCwiTWFyZ2luIjp7IiRpZCI6IjE5NCIsIlRvcCI6MCwiTGVmdCI6MCwiUmlnaHQiOjAsIkJvdHRvbSI6MH0sIlBhZGRpbmciOnsiJGlkIjoiMTk1IiwiVG9wIjowLCJMZWZ0IjowLCJSaWdodCI6MCwiQm90dG9tIjowfSwiQmFja2dyb3VuZCI6eyIkcmVmIjoiODEifSwiSXNWaXNpYmxlIjpmYWxzZSwiV2lkdGgiOjAuMCwiSGVpZ2h0IjowLjAsIkJvcmRlclN0eWxlIjp7IiRpZCI6IjE5NiIsIkxpbmVDb2xvciI6bnVsbCwiTGluZVdlaWdodCI6MC4wLCJMaW5lVHlwZSI6MCwiUGFyZW50U3R5bGUiOm51bGx9LCJQYXJlbnRTdHlsZSI6bnVsbH0sIkRhdGVGb3JtYXQiOnsiJGlkIjoiMT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QsIlBlcmNlbnRhZ2VDb21wbGV0ZSI6bnVsbCwiUG9zaXRpb24iOnsiUmF0aW8iOjAuMTQ5MTU0MDM0MzY3MzE0MDksIklzQ3VzdG9tIjp0cnVlfSwiRGF0ZUZvcm1hdCI6eyIkcmVmIjoiMTk3In0sIklkIjoiNTliMThiYTEtNjMzMC00YjZjLWI0YzYtNzU0MmFkMzY4YzRlIiwiSW1wb3J0SWQiOm51bGwsIlRpdGxlIjoiVGhlIGNsYXNzaWMgU2FudGEgZmlndXJlIHdlIGtub3cgLSBjcmVhdGVkIGZvciBhIENvY2EtQ29sYSBhZCIsIk5vdGUiOm51bGwsIkh5cGVybGluayI6bnVsbCwiSXNDaGFuZ2VkIjpmYWxzZSwiSXNOZXciOmZhbHNlfSx7IiRpZCI6IjE5OCIsIkRhdGUiOiIxOTMwLTEyLTI1VDAwOjAwOjAwWiIsIlN0eWxlIjp7IiRpZCI6IjE5OSIsIlNoYXBlIjoxNiwiQ29ubmVjdG9yTWFyZ2luIjp7IiRpZCI6IjIwMCIsIlRvcCI6MCwiTGVmdCI6MiwiUmlnaHQiOjIsIkJvdHRvbSI6MH0sIkNvbm5lY3RvclN0eWxlIjp7IiRpZCI6IjIwMSIsIkxpbmVDb2xvciI6eyIkcmVmIjoiNTcifSwiTGluZVdlaWdodCI6MS4wLCJMaW5lVHlwZSI6MCwiUGFyZW50U3R5bGUiOm51bGx9LCJJc0JlbG93VGltZWJhbmQiOmZhbHNlLCJIaWRlRGF0ZSI6ZmFsc2UsIlNoYXBlU2l6ZSI6MSwiU3BhY2luZyI6Mi4wLCJQYWRkaW5nIjp7IiRpZCI6IjIwMiIsIlRvcCI6NywiTGVmdCI6MywiUmlnaHQiOjAsIkJvdHRvbSI6Mn0sIlNoYXBlU3R5bGUiOnsiJGlkIjoiMjAzIiwiTWFyZ2luIjp7IiRpZCI6IjIwNCIsIlRvcCI6MCwiTGVmdCI6MCwiUmlnaHQiOjAsIkJvdHRvbSI6MH0sIlBhZGRpbmciOnsiJGlkIjoiMjA1IiwiVG9wIjowLCJMZWZ0IjowLCJSaWdodCI6MCwiQm90dG9tIjowfSwiQmFja2dyb3VuZCI6eyIkaWQiOiIyMDYiLCJDb2xvciI6eyIkaWQiOiIyMDciLCJBIjoyNTUsIlIiOjAsIkciOjExNCwiQiI6MTg4fX0sIklzVmlzaWJsZSI6dHJ1ZSwiV2lkdGgiOjEzLjAsIkhlaWdodCI6MTMuMCwiQm9yZGVyU3R5bGUiOnsiJGlkIjoiMjA4IiwiTGluZUNvbG9yIjp7IiRyZWYiOiI2NiJ9LCJMaW5lV2VpZ2h0IjowLjAsIkxpbmVUeXBlIjowLCJQYXJlbnRTdHlsZSI6bnVsbH0sIlBhcmVudFN0eWxlIjpudWxsfSwiVGl0bGVTdHlsZSI6eyIkaWQiOiIyMDkiLCJGb250U2V0dGluZ3MiOnsiJGlkIjoiMjEwIiwiRm9udFNpemUiOjExLCJGb250TmFtZSI6IkNhbGlicmkiLCJJc0JvbGQiOmZhbHNlLCJJc0l0YWxpYyI6ZmFsc2UsIklzVW5kZXJsaW5lZCI6ZmFsc2UsIlBhcmVudFN0eWxlIjpudWxsfSwiQXV0b1NpemUiOjIsIkZvcmVncm91bmQiOnsiJHJlZiI6IjcwIn0sIk1heFdpZHRoIjoyNDIuMzMxODE3NjI2OTUzMTIsIk1heEhlaWdodCI6IkluZmluaXR5IiwiU21hcnRGb3JlZ3JvdW5kSXNBY3RpdmUiOmZhbHNlLCJIb3Jpem9udGFsQWxpZ25tZW50IjowLCJWZXJ0aWNhbEFsaWdubWVudCI6MCwiU21hcnRGb3JlZ3JvdW5kIjpudWxsLCJCYWNrZ3JvdW5kRmlsbFR5cGUiOjAsIk1hcmdpbiI6eyIkaWQiOiIyMTEiLCJUb3AiOjAsIkxlZnQiOjAsIlJpZ2h0IjowLCJCb3R0b20iOjB9LCJQYWRkaW5nIjp7IiRpZCI6IjIxMiIsIlRvcCI6MCwiTGVmdCI6MCwiUmlnaHQiOjAsIkJvdHRvbSI6MH0sIkJhY2tncm91bmQiOnsiJHJlZiI6Ijc0In0sIklzVmlzaWJsZSI6dHJ1ZSwiV2lkdGgiOjAuMCwiSGVpZ2h0IjowLjAsIkJvcmRlclN0eWxlIjp7IiRpZCI6IjIxMyIsIkxpbmVDb2xvciI6bnVsbCwiTGluZVdlaWdodCI6MC4wLCJMaW5lVHlwZSI6MCwiUGFyZW50U3R5bGUiOm51bGx9LCJQYXJlbnRTdHlsZSI6bnVsbH0sIkRhdGVTdHlsZSI6eyIkaWQiOiIyMTQiLCJGb250U2V0dGluZ3MiOnsiJGlkIjoiMjE1IiwiRm9udFNpemUiOjEwLCJGb250TmFtZSI6IkNhbGlicmkiLCJJc0JvbGQiOmZhbHNlLCJJc0l0YWxpYyI6ZmFsc2UsIklzVW5kZXJsaW5lZCI6ZmFsc2UsIlBhcmVudFN0eWxlIjpudWxsfSwiQXV0b1NpemUiOjAsIkZvcmVncm91bmQiOnsiJGlkIjoiMjE2IiwiQ29sb3IiOnsiJHJlZiI6Ijc4In19LCJNYXhXaWR0aCI6MjAwLjAsIk1heEhlaWdodCI6IkluZmluaXR5IiwiU21hcnRGb3JlZ3JvdW5kSXNBY3RpdmUiOmZhbHNlLCJIb3Jpem9udGFsQWxpZ25tZW50IjowLCJWZXJ0aWNhbEFsaWdubWVudCI6MCwiU21hcnRGb3JlZ3JvdW5kIjpudWxsLCJCYWNrZ3JvdW5kRmlsbFR5cGUiOjAsIk1hcmdpbiI6eyIkaWQiOiIyMTciLCJUb3AiOjAsIkxlZnQiOjAsIlJpZ2h0IjowLCJCb3R0b20iOjB9LCJQYWRkaW5nIjp7IiRpZCI6IjIxOCIsIlRvcCI6MCwiTGVmdCI6MCwiUmlnaHQiOjAsIkJvdHRvbSI6MH0sIkJhY2tncm91bmQiOnsiJHJlZiI6IjgxIn0sIklzVmlzaWJsZSI6ZmFsc2UsIldpZHRoIjowLjAsIkhlaWdodCI6MC4wLCJCb3JkZXJTdHlsZSI6eyIkaWQiOiIyMTkiLCJMaW5lQ29sb3IiOm51bGwsIkxpbmVXZWlnaHQiOjAuMCwiTGluZVR5cGUiOjAsIlBhcmVudFN0eWxlIjpudWxsfSwiUGFyZW50U3R5bGUiOm51bGx9LCJEYXRlRm9ybWF0Ijp7IiRpZCI6IjIy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1LCJQZXJjZW50YWdlQ29tcGxldGUiOm51bGwsIlBvc2l0aW9uIjp7IlJhdGlvIjowLjIyNjc4MzE1OTA0NDA1MzgzLCJJc0N1c3RvbSI6dHJ1ZX0sIkRhdGVGb3JtYXQiOnsiJHJlZiI6IjIyMCJ9LCJJZCI6ImE0ZDMzM2Q1LTM4OGUtNDBjMS1hMDdhLTdhZjM4NDM5ZWFhZSIsIkltcG9ydElkIjpudWxsLCJUaXRsZSI6IlRoZSBvdGhlciBuYW1lIG9mICdDaHJpc3RtYXMgVHJlZScgaXMgWXVsZS10cmVlIiwiTm90ZSI6bnVsbCwiSHlwZXJsaW5rIjpudWxsLCJJc0NoYW5nZWQiOmZhbHNlLCJJc05ldyI6ZmFsc2V9LHsiJGlkIjoiMjIxIiwiRGF0ZSI6IjE5MzAtMTItMjVUMDA6MDA6MDAiLCJTdHlsZSI6eyIkaWQiOiIyMjIiLCJTaGFwZSI6MTYsIkNvbm5lY3Rvck1hcmdpbiI6eyIkaWQiOiIyMjMiLCJUb3AiOjAsIkxlZnQiOjIsIlJpZ2h0IjoyLCJCb3R0b20iOjB9LCJDb25uZWN0b3JTdHlsZSI6eyIkaWQiOiIyMjQiLCJMaW5lQ29sb3IiOnsiJHJlZiI6IjU3In0sIkxpbmVXZWlnaHQiOjEuMCwiTGluZVR5cGUiOjAsIlBhcmVudFN0eWxlIjpudWxsfSwiSXNCZWxvd1RpbWViYW5kIjp0cnVlLCJIaWRlRGF0ZSI6ZmFsc2UsIlNoYXBlU2l6ZSI6MSwiU3BhY2luZyI6Mi4wLCJQYWRkaW5nIjp7IiRpZCI6IjIyNSIsIlRvcCI6NywiTGVmdCI6MywiUmlnaHQiOjAsIkJvdHRvbSI6Mn0sIlNoYXBlU3R5bGUiOnsiJGlkIjoiMjI2IiwiTWFyZ2luIjp7IiRpZCI6IjIyNyIsIlRvcCI6MCwiTGVmdCI6MCwiUmlnaHQiOjAsIkJvdHRvbSI6MH0sIlBhZGRpbmciOnsiJGlkIjoiMjI4IiwiVG9wIjowLCJMZWZ0IjowLCJSaWdodCI6MCwiQm90dG9tIjowfSwiQmFja2dyb3VuZCI6eyIkaWQiOiIyMjkiLCJDb2xvciI6eyIkaWQiOiIyMzAiLCJBIjoyNTUsIlIiOjAsIkciOjExNCwiQiI6MTg4fX0sIklzVmlzaWJsZSI6dHJ1ZSwiV2lkdGgiOjEzLjAsIkhlaWdodCI6MTMuMCwiQm9yZGVyU3R5bGUiOnsiJGlkIjoiMjMxIiwiTGluZUNvbG9yIjp7IiRyZWYiOiI2NiJ9LCJMaW5lV2VpZ2h0IjowLjAsIkxpbmVUeXBlIjowLCJQYXJlbnRTdHlsZSI6bnVsbH0sIlBhcmVudFN0eWxlIjpudWxsfSwiVGl0bGVTdHlsZSI6eyIkaWQiOiIyMzIiLCJGb250U2V0dGluZ3MiOnsiJGlkIjoiMjMzIiwiRm9udFNpemUiOjExLCJGb250TmFtZSI6IkNhbGlicmkiLCJJc0JvbGQiOmZhbHNlLCJJc0l0YWxpYyI6ZmFsc2UsIklzVW5kZXJsaW5lZCI6ZmFsc2UsIlBhcmVudFN0eWxlIjpudWxsfSwiQXV0b1NpemUiOjIsIkZvcmVncm91bmQiOnsiJHJlZiI6IjcwIn0sIk1heFdpZHRoIjozMTYuMzgzNjM2NDc0NjA5MzcsIk1heEhlaWdodCI6IkluZmluaXR5IiwiU21hcnRGb3JlZ3JvdW5kSXNBY3RpdmUiOmZhbHNlLCJIb3Jpem9udGFsQWxpZ25tZW50IjowLCJWZXJ0aWNhbEFsaWdubWVudCI6MCwiU21hcnRGb3JlZ3JvdW5kIjpudWxsLCJCYWNrZ3JvdW5kRmlsbFR5cGUiOjAsIk1hcmdpbiI6eyIkaWQiOiIyMzQiLCJUb3AiOjAsIkxlZnQiOjAsIlJpZ2h0IjowLCJCb3R0b20iOjB9LCJQYWRkaW5nIjp7IiRpZCI6IjIzNSIsIlRvcCI6MCwiTGVmdCI6MCwiUmlnaHQiOjAsIkJvdHRvbSI6MH0sIkJhY2tncm91bmQiOnsiJHJlZiI6Ijc0In0sIklzVmlzaWJsZSI6dHJ1ZSwiV2lkdGgiOjAuMCwiSGVpZ2h0IjowLjAsIkJvcmRlclN0eWxlIjp7IiRpZCI6IjIzNiIsIkxpbmVDb2xvciI6bnVsbCwiTGluZVdlaWdodCI6MC4wLCJMaW5lVHlwZSI6MCwiUGFyZW50U3R5bGUiOm51bGx9LCJQYXJlbnRTdHlsZSI6bnVsbH0sIkRhdGVTdHlsZSI6eyIkaWQiOiIyMzciLCJGb250U2V0dGluZ3MiOnsiJGlkIjoiMjM4IiwiRm9udFNpemUiOjEwLCJGb250TmFtZSI6IkNhbGlicmkiLCJJc0JvbGQiOmZhbHNlLCJJc0l0YWxpYyI6ZmFsc2UsIklzVW5kZXJsaW5lZCI6ZmFsc2UsIlBhcmVudFN0eWxlIjpudWxsfSwiQXV0b1NpemUiOjAsIkZvcmVncm91bmQiOnsiJGlkIjoiMjM5IiwiQ29sb3IiOnsiJHJlZiI6Ijc4In19LCJNYXhXaWR0aCI6MjAwLjAsIk1heEhlaWdodCI6IkluZmluaXR5IiwiU21hcnRGb3JlZ3JvdW5kSXNBY3RpdmUiOmZhbHNlLCJIb3Jpem9udGFsQWxpZ25tZW50IjowLCJWZXJ0aWNhbEFsaWdubWVudCI6MCwiU21hcnRGb3JlZ3JvdW5kIjpudWxsLCJCYWNrZ3JvdW5kRmlsbFR5cGUiOjAsIk1hcmdpbiI6eyIkaWQiOiIyNDAiLCJUb3AiOjAsIkxlZnQiOjAsIlJpZ2h0IjowLCJCb3R0b20iOjB9LCJQYWRkaW5nIjp7IiRpZCI6IjI0MSIsIlRvcCI6MCwiTGVmdCI6MCwiUmlnaHQiOjAsIkJvdHRvbSI6MH0sIkJhY2tncm91bmQiOnsiJHJlZiI6IjgxIn0sIklzVmlzaWJsZSI6ZmFsc2UsIldpZHRoIjowLjAsIkhlaWdodCI6MC4wLCJCb3JkZXJTdHlsZSI6eyIkaWQiOiIyNDIiLCJMaW5lQ29sb3IiOm51bGwsIkxpbmVXZWlnaHQiOjAuMCwiTGluZVR5cGUiOjAsIlBhcmVudFN0eWxlIjpudWxsfSwiUGFyZW50U3R5bGUiOm51bGx9LCJEYXRlRm9ybWF0Ijp7IiRpZCI6IjI0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2LCJQZXJjZW50YWdlQ29tcGxldGUiOm51bGwsIlBvc2l0aW9uIjp7IlJhdGlvIjowLjI0MTc3NDc3MDk0ODYyMTk2LCJJc0N1c3RvbSI6dHJ1ZX0sIkRhdGVGb3JtYXQiOnsiJHJlZiI6IjI0MyJ9LCJJZCI6IjgyZTA4M2FmLTBjYTAtNDcyYy1iOGIxLTZkY2VmZWI3MmY0NSIsIkltcG9ydElkIjpudWxsLCJUaXRsZSI6IlRpbnNlbCAtIGludmVudGVkIGluIEdlcm1hbnkgKDE2MTApLCBtYWRlIG9mIHJlYWwgc2lsdmVyIGluaXRpYWxseSIsIk5vdGUiOm51bGwsIkh5cGVybGluayI6bnVsbCwiSXNDaGFuZ2VkIjpmYWxzZSwiSXNOZXciOmZhbHNlfSx7IiRpZCI6IjI0NCIsIkRhdGUiOiIxOTQwLTEyLTI1VDAwOjAwOjAwWiIsIlN0eWxlIjp7IiRpZCI6IjI0NSIsIlNoYXBlIjoxNiwiQ29ubmVjdG9yTWFyZ2luIjp7IiRpZCI6IjI0NiIsIlRvcCI6MCwiTGVmdCI6MiwiUmlnaHQiOjIsIkJvdHRvbSI6MH0sIkNvbm5lY3RvclN0eWxlIjp7IiRpZCI6IjI0NyIsIkxpbmVDb2xvciI6eyIkcmVmIjoiNTcifSwiTGluZVdlaWdodCI6MS4wLCJMaW5lVHlwZSI6MCwiUGFyZW50U3R5bGUiOm51bGx9LCJJc0JlbG93VGltZWJhbmQiOmZhbHNlLCJIaWRlRGF0ZSI6ZmFsc2UsIlNoYXBlU2l6ZSI6MSwiU3BhY2luZyI6Mi4wLCJQYWRkaW5nIjp7IiRpZCI6IjI0OCIsIlRvcCI6NywiTGVmdCI6MywiUmlnaHQiOjAsIkJvdHRvbSI6Mn0sIlNoYXBlU3R5bGUiOnsiJGlkIjoiMjQ5IiwiTWFyZ2luIjp7IiRpZCI6IjI1MCIsIlRvcCI6MCwiTGVmdCI6MCwiUmlnaHQiOjAsIkJvdHRvbSI6MH0sIlBhZGRpbmciOnsiJGlkIjoiMjUxIiwiVG9wIjowLCJMZWZ0IjowLCJSaWdodCI6MCwiQm90dG9tIjowfSwiQmFja2dyb3VuZCI6eyIkaWQiOiIyNTIiLCJDb2xvciI6eyIkaWQiOiIyNTMiLCJBIjoyNTUsIlIiOjAsIkciOjExNCwiQiI6MTg4fX0sIklzVmlzaWJsZSI6dHJ1ZSwiV2lkdGgiOjEzLjAsIkhlaWdodCI6MTMuMCwiQm9yZGVyU3R5bGUiOnsiJGlkIjoiMjU0IiwiTGluZUNvbG9yIjp7IiRyZWYiOiI2NiJ9LCJMaW5lV2VpZ2h0IjowLjAsIkxpbmVUeXBlIjowLCJQYXJlbnRTdHlsZSI6bnVsbH0sIlBhcmVudFN0eWxlIjpudWxsfSwiVGl0bGVTdHlsZSI6eyIkaWQiOiIyNTUiLCJGb250U2V0dGluZ3MiOnsiJGlkIjoiMjU2IiwiRm9udFNpemUiOjExLCJGb250TmFtZSI6IkNhbGlicmkiLCJJc0JvbGQiOmZhbHNlLCJJc0l0YWxpYyI6ZmFsc2UsIklzVW5kZXJsaW5lZCI6ZmFsc2UsIlBhcmVudFN0eWxlIjpudWxsfSwiQXV0b1NpemUiOjIsIkZvcmVncm91bmQiOnsiJHJlZiI6IjcwIn0sIk1heFdpZHRoIjoyMTQuMDc3NDg0MTMwODU5MzcsIk1heEhlaWdodCI6IkluZmluaXR5IiwiU21hcnRGb3JlZ3JvdW5kSXNBY3RpdmUiOmZhbHNlLCJIb3Jpem9udGFsQWxpZ25tZW50IjowLCJWZXJ0aWNhbEFsaWdubWVudCI6MCwiU21hcnRGb3JlZ3JvdW5kIjpudWxsLCJCYWNrZ3JvdW5kRmlsbFR5cGUiOjAsIk1hcmdpbiI6eyIkaWQiOiIyNTciLCJUb3AiOjAsIkxlZnQiOjAsIlJpZ2h0IjowLCJCb3R0b20iOjB9LCJQYWRkaW5nIjp7IiRpZCI6IjI1OCIsIlRvcCI6MCwiTGVmdCI6MCwiUmlnaHQiOjAsIkJvdHRvbSI6MH0sIkJhY2tncm91bmQiOnsiJHJlZiI6Ijc0In0sIklzVmlzaWJsZSI6dHJ1ZSwiV2lkdGgiOjAuMCwiSGVpZ2h0IjowLjAsIkJvcmRlclN0eWxlIjp7IiRpZCI6IjI1OSIsIkxpbmVDb2xvciI6bnVsbCwiTGluZVdlaWdodCI6MC4wLCJMaW5lVHlwZSI6MCwiUGFyZW50U3R5bGUiOm51bGx9LCJQYXJlbnRTdHlsZSI6bnVsbH0sIkRhdGVTdHlsZSI6eyIkaWQiOiIyNjAiLCJGb250U2V0dGluZ3MiOnsiJGlkIjoiMjYxIiwiRm9udFNpemUiOjEwLCJGb250TmFtZSI6IkNhbGlicmkiLCJJc0JvbGQiOmZhbHNlLCJJc0l0YWxpYyI6ZmFsc2UsIklzVW5kZXJsaW5lZCI6ZmFsc2UsIlBhcmVudFN0eWxlIjpudWxsfSwiQXV0b1NpemUiOjAsIkZvcmVncm91bmQiOnsiJGlkIjoiMjYyIiwiQ29sb3IiOnsiJHJlZiI6Ijc4In19LCJNYXhXaWR0aCI6MjAwLjAsIk1heEhlaWdodCI6IkluZmluaXR5IiwiU21hcnRGb3JlZ3JvdW5kSXNBY3RpdmUiOmZhbHNlLCJIb3Jpem9udGFsQWxpZ25tZW50IjowLCJWZXJ0aWNhbEFsaWdubWVudCI6MCwiU21hcnRGb3JlZ3JvdW5kIjpudWxsLCJCYWNrZ3JvdW5kRmlsbFR5cGUiOjAsIk1hcmdpbiI6eyIkaWQiOiIyNjMiLCJUb3AiOjAsIkxlZnQiOjAsIlJpZ2h0IjowLCJCb3R0b20iOjB9LCJQYWRkaW5nIjp7IiRpZCI6IjI2NCIsIlRvcCI6MCwiTGVmdCI6MCwiUmlnaHQiOjAsIkJvdHRvbSI6MH0sIkJhY2tncm91bmQiOnsiJHJlZiI6IjgxIn0sIklzVmlzaWJsZSI6ZmFsc2UsIldpZHRoIjowLjAsIkhlaWdodCI6MC4wLCJCb3JkZXJTdHlsZSI6eyIkaWQiOiIyNjUiLCJMaW5lQ29sb3IiOm51bGwsIkxpbmVXZWlnaHQiOjAuMCwiTGluZVR5cGUiOjAsIlBhcmVudFN0eWxlIjpudWxsfSwiUGFyZW50U3R5bGUiOm51bGx9LCJEYXRlRm9ybWF0Ijp7IiRpZCI6IjI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3LCJQZXJjZW50YWdlQ29tcGxldGUiOm51bGwsIlBvc2l0aW9uIjp7IlJhdGlvIjowLjI4MDY3MDEzNzc1ODYwODIyLCJJc0N1c3RvbSI6dHJ1ZX0sIkRhdGVGb3JtYXQiOnsiJHJlZiI6IjI2NiJ9LCJJZCI6IjhjNDc0OGQ5LTcwM2YtNDRjZS05OWY4LWM2MGNjNDU1ODE3ZCIsIkltcG9ydElkIjpudWxsLCJUaXRsZSI6IlRoZSBjYW5keSBjYW5lIGRhdGVzIGJhY2sgdG8gRXVyb3BlIGNjYS4gMTY3MCIsIk5vdGUiOm51bGwsIkh5cGVybGluayI6bnVsbCwiSXNDaGFuZ2VkIjpmYWxzZSwiSXNOZXciOmZhbHNlfSx7IiRpZCI6IjI2NyIsIkRhdGUiOiIxOTQwLTEyLTI1VDAwOjAwOjAwIiwiU3R5bGUiOnsiJGlkIjoiMjY4IiwiU2hhcGUiOjE2LCJDb25uZWN0b3JNYXJnaW4iOnsiJGlkIjoiMjY5IiwiVG9wIjowLCJMZWZ0IjoyLCJSaWdodCI6MiwiQm90dG9tIjowfSwiQ29ubmVjdG9yU3R5bGUiOnsiJGlkIjoiMjcwIiwiTGluZUNvbG9yIjp7IiRyZWYiOiI1NyJ9LCJMaW5lV2VpZ2h0IjoxLjAsIkxpbmVUeXBlIjowLCJQYXJlbnRTdHlsZSI6bnVsbH0sIklzQmVsb3dUaW1lYmFuZCI6dHJ1ZSwiSGlkZURhdGUiOmZhbHNlLCJTaGFwZVNpemUiOjEsIlNwYWNpbmciOjIuMCwiUGFkZGluZyI6eyIkaWQiOiIyNzEiLCJUb3AiOjcsIkxlZnQiOjMsIlJpZ2h0IjowLCJCb3R0b20iOjJ9LCJTaGFwZVN0eWxlIjp7IiRpZCI6IjI3MiIsIk1hcmdpbiI6eyIkaWQiOiIyNzMiLCJUb3AiOjAsIkxlZnQiOjAsIlJpZ2h0IjowLCJCb3R0b20iOjB9LCJQYWRkaW5nIjp7IiRpZCI6IjI3NCIsIlRvcCI6MCwiTGVmdCI6MCwiUmlnaHQiOjAsIkJvdHRvbSI6MH0sIkJhY2tncm91bmQiOnsiJGlkIjoiMjc1IiwiQ29sb3IiOnsiJGlkIjoiMjc2IiwiQSI6MjU1LCJSIjowLCJHIjoxMTQsIkIiOjE4OH19LCJJc1Zpc2libGUiOnRydWUsIldpZHRoIjoxMy4wLCJIZWlnaHQiOjEzLjAsIkJvcmRlclN0eWxlIjp7IiRpZCI6IjI3NyIsIkxpbmVDb2xvciI6eyIkcmVmIjoiNjYifSwiTGluZVdlaWdodCI6MC4wLCJMaW5lVHlwZSI6MCwiUGFyZW50U3R5bGUiOm51bGx9LCJQYXJlbnRTdHlsZSI6bnVsbH0sIlRpdGxlU3R5bGUiOnsiJGlkIjoiMjc4IiwiRm9udFNldHRpbmdzIjp7IiRpZCI6IjI3OSIsIkZvbnRTaXplIjoxMSwiRm9udE5hbWUiOiJDYWxpYnJpIiwiSXNCb2xkIjpmYWxzZSwiSXNJdGFsaWMiOmZhbHNlLCJJc1VuZGVybGluZWQiOmZhbHNlLCJQYXJlbnRTdHlsZSI6bnVsbH0sIkF1dG9TaXplIjoyLCJGb3JlZ3JvdW5kIjp7IiRyZWYiOiI3MCJ9LCJNYXhXaWR0aCI6MzY1LjcwMTI2MzQyNzczNDM3LCJNYXhIZWlnaHQiOiJJbmZpbml0eSIsIlNtYXJ0Rm9yZWdyb3VuZElzQWN0aXZlIjpmYWxzZSwiSG9yaXpvbnRhbEFsaWdubWVudCI6MCwiVmVydGljYWxBbGlnbm1lbnQiOjAsIlNtYXJ0Rm9yZWdyb3VuZCI6bnVsbCwiQmFja2dyb3VuZEZpbGxUeXBlIjowLCJNYXJnaW4iOnsiJGlkIjoiMjgwIiwiVG9wIjowLCJMZWZ0IjowLCJSaWdodCI6MCwiQm90dG9tIjowfSwiUGFkZGluZyI6eyIkaWQiOiIyODEiLCJUb3AiOjAsIkxlZnQiOjAsIlJpZ2h0IjowLCJCb3R0b20iOjB9LCJCYWNrZ3JvdW5kIjp7IiRyZWYiOiI3NCJ9LCJJc1Zpc2libGUiOnRydWUsIldpZHRoIjowLjAsIkhlaWdodCI6MC4wLCJCb3JkZXJTdHlsZSI6eyIkaWQiOiIyODIiLCJMaW5lQ29sb3IiOm51bGwsIkxpbmVXZWlnaHQiOjAuMCwiTGluZVR5cGUiOjAsIlBhcmVudFN0eWxlIjpudWxsfSwiUGFyZW50U3R5bGUiOm51bGx9LCJEYXRlU3R5bGUiOnsiJGlkIjoiMjgzIiwiRm9udFNldHRpbmdzIjp7IiRpZCI6IjI4NCIsIkZvbnRTaXplIjoxMCwiRm9udE5hbWUiOiJDYWxpYnJpIiwiSXNCb2xkIjpmYWxzZSwiSXNJdGFsaWMiOmZhbHNlLCJJc1VuZGVybGluZWQiOmZhbHNlLCJQYXJlbnRTdHlsZSI6bnVsbH0sIkF1dG9TaXplIjowLCJGb3JlZ3JvdW5kIjp7IiRpZCI6IjI4NSIsIkNvbG9yIjp7IiRyZWYiOiI3OCJ9fSwiTWF4V2lkdGgiOjIwMC4wLCJNYXhIZWlnaHQiOiJJbmZpbml0eSIsIlNtYXJ0Rm9yZWdyb3VuZElzQWN0aXZlIjpmYWxzZSwiSG9yaXpvbnRhbEFsaWdubWVudCI6MCwiVmVydGljYWxBbGlnbm1lbnQiOjAsIlNtYXJ0Rm9yZWdyb3VuZCI6bnVsbCwiQmFja2dyb3VuZEZpbGxUeXBlIjowLCJNYXJnaW4iOnsiJGlkIjoiMjg2IiwiVG9wIjowLCJMZWZ0IjowLCJSaWdodCI6MCwiQm90dG9tIjowfSwiUGFkZGluZyI6eyIkaWQiOiIyODciLCJUb3AiOjAsIkxlZnQiOjAsIlJpZ2h0IjowLCJCb3R0b20iOjB9LCJCYWNrZ3JvdW5kIjp7IiRyZWYiOiI4MSJ9LCJJc1Zpc2libGUiOmZhbHNlLCJXaWR0aCI6MC4wLCJIZWlnaHQiOjAuMCwiQm9yZGVyU3R5bGUiOnsiJGlkIjoiMjg4IiwiTGluZUNvbG9yIjpudWxsLCJMaW5lV2VpZ2h0IjowLjAsIkxpbmVUeXBlIjowLCJQYXJlbnRTdHlsZSI6bnVsbH0sIlBhcmVudFN0eWxlIjpudWxsfSwiRGF0ZUZvcm1hdCI6eyIkaWQiOiIyO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OCwiUGVyY2VudGFnZUNvbXBsZXRlIjpudWxsLCJQb3NpdGlvbiI6eyJSYXRpbyI6MC4zMTc0OTYxMTYwNzMwNDMyMywiSXNDdXN0b20iOnRydWV9LCJEYXRlRm9ybWF0Ijp7IiRyZWYiOiIyODkifSwiSWQiOiIzODg0MWVjYi04NzI3LTQxNTItYjkyYi1lYzJkOTg3YmM5MzgiLCJJbXBvcnRJZCI6bnVsbCwiVGl0bGUiOiJUcmFkaXRpb25hbCBVa3JhaW5pYW4gWC1tYXMgRXZlIHN1cHBlciBoYXMgMTIgZGlzaGVzIGZvciBlYWNoIG9mIEplc3VzJyBhcG9zdGxlcyIsIk5vdGUiOm51bGwsIkh5cGVybGluayI6bnVsbCwiSXNDaGFuZ2VkIjpmYWxzZSwiSXNOZXciOmZhbHNlfSx7IiRpZCI6IjI5MCIsIkRhdGUiOiIxOTUwLTEyLTI1VDAwOjAwOjAwIiwiU3R5bGUiOnsiJGlkIjoiMjkxIiwiU2hhcGUiOjE2LCJDb25uZWN0b3JNYXJnaW4iOnsiJGlkIjoiMjkyIiwiVG9wIjowLCJMZWZ0IjoyLCJSaWdodCI6MiwiQm90dG9tIjowfSwiQ29ubmVjdG9yU3R5bGUiOnsiJGlkIjoiMjkzIiwiTGluZUNvbG9yIjp7IiRyZWYiOiI1NyJ9LCJMaW5lV2VpZ2h0IjoxLjAsIkxpbmVUeXBlIjowLCJQYXJlbnRTdHlsZSI6bnVsbH0sIklzQmVsb3dUaW1lYmFuZCI6dHJ1ZSwiSGlkZURhdGUiOmZhbHNlLCJTaGFwZVNpemUiOjEsIlNwYWNpbmciOjIuMCwiUGFkZGluZyI6eyIkaWQiOiIyOTQiLCJUb3AiOjcsIkxlZnQiOjMsIlJpZ2h0IjowLCJCb3R0b20iOjJ9LCJTaGFwZVN0eWxlIjp7IiRpZCI6IjI5NSIsIk1hcmdpbiI6eyIkaWQiOiIyOTYiLCJUb3AiOjAsIkxlZnQiOjAsIlJpZ2h0IjowLCJCb3R0b20iOjB9LCJQYWRkaW5nIjp7IiRpZCI6IjI5NyIsIlRvcCI6MCwiTGVmdCI6MCwiUmlnaHQiOjAsIkJvdHRvbSI6MH0sIkJhY2tncm91bmQiOnsiJGlkIjoiMjk4IiwiQ29sb3IiOnsiJGlkIjoiMjk5IiwiQSI6MjU1LCJSIjowLCJHIjoxMTQsIkIiOjE4OH19LCJJc1Zpc2libGUiOnRydWUsIldpZHRoIjoxMy4wLCJIZWlnaHQiOjEzLjAsIkJvcmRlclN0eWxlIjp7IiRpZCI6IjMwMCIsIkxpbmVDb2xvciI6eyIkcmVmIjoiNjYifSwiTGluZVdlaWdodCI6MC4wLCJMaW5lVHlwZSI6MCwiUGFyZW50U3R5bGUiOm51bGx9LCJQYXJlbnRTdHlsZSI6bnVsbH0sIlRpdGxlU3R5bGUiOnsiJGlkIjoiMzAxIiwiRm9udFNldHRpbmdzIjp7IiRpZCI6IjMwMiIsIkZvbnRTaXplIjoxMSwiRm9udE5hbWUiOiJDYWxpYnJpIiwiSXNCb2xkIjpmYWxzZSwiSXNJdGFsaWMiOmZhbHNlLCJJc1VuZGVybGluZWQiOmZhbHNlLCJQYXJlbnRTdHlsZSI6bnVsbH0sIkF1dG9TaXplIjoyLCJGb3JlZ3JvdW5kIjp7IiRyZWYiOiI3MCJ9LCJNYXhXaWR0aCI6MjQyLjQ4ODI2NTk5MTIxMDk0LCJNYXhIZWlnaHQiOiJJbmZpbml0eSIsIlNtYXJ0Rm9yZWdyb3VuZElzQWN0aXZlIjpmYWxzZSwiSG9yaXpvbnRhbEFsaWdubWVudCI6MCwiVmVydGljYWxBbGlnbm1lbnQiOjAsIlNtYXJ0Rm9yZWdyb3VuZCI6bnVsbCwiQmFja2dyb3VuZEZpbGxUeXBlIjowLCJNYXJnaW4iOnsiJGlkIjoiMzAzIiwiVG9wIjowLCJMZWZ0IjowLCJSaWdodCI6MCwiQm90dG9tIjowfSwiUGFkZGluZyI6eyIkaWQiOiIzMDQiLCJUb3AiOjAsIkxlZnQiOjAsIlJpZ2h0IjowLCJCb3R0b20iOjB9LCJCYWNrZ3JvdW5kIjp7IiRyZWYiOiI3NCJ9LCJJc1Zpc2libGUiOnRydWUsIldpZHRoIjowLjAsIkhlaWdodCI6MC4wLCJCb3JkZXJTdHlsZSI6eyIkaWQiOiIzMDUiLCJMaW5lQ29sb3IiOm51bGwsIkxpbmVXZWlnaHQiOjAuMCwiTGluZVR5cGUiOjAsIlBhcmVudFN0eWxlIjpudWxsfSwiUGFyZW50U3R5bGUiOm51bGx9LCJEYXRlU3R5bGUiOnsiJGlkIjoiMzA2IiwiRm9udFNldHRpbmdzIjp7IiRpZCI6IjMwNyIsIkZvbnRTaXplIjoxMCwiRm9udE5hbWUiOiJDYWxpYnJpIiwiSXNCb2xkIjpmYWxzZSwiSXNJdGFsaWMiOmZhbHNlLCJJc1VuZGVybGluZWQiOmZhbHNlLCJQYXJlbnRTdHlsZSI6bnVsbH0sIkF1dG9TaXplIjowLCJGb3JlZ3JvdW5kIjp7IiRpZCI6IjMwOCIsIkNvbG9yIjp7IiRyZWYiOiI3OCJ9fSwiTWF4V2lkdGgiOjIwMC4wLCJNYXhIZWlnaHQiOiJJbmZpbml0eSIsIlNtYXJ0Rm9yZWdyb3VuZElzQWN0aXZlIjpmYWxzZSwiSG9yaXpvbnRhbEFsaWdubWVudCI6MCwiVmVydGljYWxBbGlnbm1lbnQiOjAsIlNtYXJ0Rm9yZWdyb3VuZCI6bnVsbCwiQmFja2dyb3VuZEZpbGxUeXBlIjowLCJNYXJnaW4iOnsiJGlkIjoiMzA5IiwiVG9wIjowLCJMZWZ0IjowLCJSaWdodCI6MCwiQm90dG9tIjowfSwiUGFkZGluZyI6eyIkaWQiOiIzMTAiLCJUb3AiOjAsIkxlZnQiOjAsIlJpZ2h0IjowLCJCb3R0b20iOjB9LCJCYWNrZ3JvdW5kIjp7IiRyZWYiOiI4MSJ9LCJJc1Zpc2libGUiOmZhbHNlLCJXaWR0aCI6MC4wLCJIZWlnaHQiOjAuMCwiQm9yZGVyU3R5bGUiOnsiJGlkIjoiMzExIiwiTGluZUNvbG9yIjpudWxsLCJMaW5lV2VpZ2h0IjowLjAsIkxpbmVUeXBlIjowLCJQYXJlbnRTdHlsZSI6bnVsbH0sIlBhcmVudFN0eWxlIjpudWxsfSwiRGF0ZUZvcm1hdCI6eyIkaWQiOiIz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OSwiUGVyY2VudGFnZUNvbXBsZXRlIjpudWxsLCJQb3NpdGlvbiI6eyJSYXRpbyI6MC4wNjcyNTE5NzU0NDgwNDMyNjEsIklzQ3VzdG9tIjp0cnVlfSwiRGF0ZUZvcm1hdCI6eyIkcmVmIjoiMzEyIn0sIklkIjoiMzYzZjE3MWItN2M2Yy00MDY5LWFiNmItNjZlMzIxMjY1MjA2IiwiSW1wb3J0SWQiOm51bGwsIlRpdGxlIjoiXCJKaW5nbGUgQmVsbHNcIiAtIG9yaWdpbmFsbHkgd3JpdHRlbiBmb3IgVGhhbmtzZ2l2aW5nIiwiTm90ZSI6bnVsbCwiSHlwZXJsaW5rIjpudWxsLCJJc0NoYW5nZWQiOmZhbHNlLCJJc05ldyI6ZmFsc2V9LHsiJGlkIjoiMzEzIiwiRGF0ZSI6IjE5NjAtMTItMjVUMDA6MDA6MDBaIiwiU3R5bGUiOnsiJGlkIjoiMzE0IiwiU2hhcGUiOjE2LCJDb25uZWN0b3JNYXJnaW4iOnsiJGlkIjoiMzE1IiwiVG9wIjowLCJMZWZ0IjoyLCJSaWdodCI6MiwiQm90dG9tIjowfSwiQ29ubmVjdG9yU3R5bGUiOnsiJGlkIjoiMzE2IiwiTGluZUNvbG9yIjp7IiRyZWYiOiI1NyJ9LCJMaW5lV2VpZ2h0IjoxLjAsIkxpbmVUeXBlIjowLCJQYXJlbnRTdHlsZSI6bnVsbH0sIklzQmVsb3dUaW1lYmFuZCI6dHJ1ZSwiSGlkZURhdGUiOmZhbHNlLCJTaGFwZVNpemUiOjEsIlNwYWNpbmciOjIuMCwiUGFkZGluZyI6eyIkaWQiOiIzMTciLCJUb3AiOjcsIkxlZnQiOjMsIlJpZ2h0IjowLCJCb3R0b20iOjJ9LCJTaGFwZVN0eWxlIjp7IiRpZCI6IjMxOCIsIk1hcmdpbiI6eyIkaWQiOiIzMTkiLCJUb3AiOjAsIkxlZnQiOjAsIlJpZ2h0IjowLCJCb3R0b20iOjB9LCJQYWRkaW5nIjp7IiRpZCI6IjMyMCIsIlRvcCI6MCwiTGVmdCI6MCwiUmlnaHQiOjAsIkJvdHRvbSI6MH0sIkJhY2tncm91bmQiOnsiJGlkIjoiMzIxIiwiQ29sb3IiOnsiJGlkIjoiMzIyIiwiQSI6MjU1LCJSIjowLCJHIjoxMTQsIkIiOjE4OH19LCJJc1Zpc2libGUiOnRydWUsIldpZHRoIjoxMy4wLCJIZWlnaHQiOjEzLjAsIkJvcmRlclN0eWxlIjp7IiRpZCI6IjMyMyIsIkxpbmVDb2xvciI6eyIkcmVmIjoiNjYifSwiTGluZVdlaWdodCI6MC4wLCJMaW5lVHlwZSI6MCwiUGFyZW50U3R5bGUiOm51bGx9LCJQYXJlbnRTdHlsZSI6bnVsbH0sIlRpdGxlU3R5bGUiOnsiJGlkIjoiMzI0IiwiRm9udFNldHRpbmdzIjp7IiRpZCI6IjMyNSIsIkZvbnRTaXplIjoxMSwiRm9udE5hbWUiOiJDYWxpYnJpIiwiSXNCb2xkIjpmYWxzZSwiSXNJdGFsaWMiOmZhbHNlLCJJc1VuZGVybGluZWQiOmZhbHNlLCJQYXJlbnRTdHlsZSI6bnVsbH0sIkF1dG9TaXplIjoyLCJGb3JlZ3JvdW5kIjp7IiRyZWYiOiI3MCJ9LCJNYXhXaWR0aCI6MzIwLjQ3ODUxNTYyNSwiTWF4SGVpZ2h0IjoiSW5maW5pdHkiLCJTbWFydEZvcmVncm91bmRJc0FjdGl2ZSI6ZmFsc2UsIkhvcml6b250YWxBbGlnbm1lbnQiOjAsIlZlcnRpY2FsQWxpZ25tZW50IjowLCJTbWFydEZvcmVncm91bmQiOm51bGwsIkJhY2tncm91bmRGaWxsVHlwZSI6MCwiTWFyZ2luIjp7IiRpZCI6IjMyNiIsIlRvcCI6MCwiTGVmdCI6MCwiUmlnaHQiOjAsIkJvdHRvbSI6MH0sIlBhZGRpbmciOnsiJGlkIjoiMzI3IiwiVG9wIjowLCJMZWZ0IjowLCJSaWdodCI6MCwiQm90dG9tIjowfSwiQmFja2dyb3VuZCI6eyIkcmVmIjoiNzQifSwiSXNWaXNpYmxlIjp0cnVlLCJXaWR0aCI6MC4wLCJIZWlnaHQiOjAuMCwiQm9yZGVyU3R5bGUiOnsiJGlkIjoiMzI4IiwiTGluZUNvbG9yIjpudWxsLCJMaW5lV2VpZ2h0IjowLjAsIkxpbmVUeXBlIjowLCJQYXJlbnRTdHlsZSI6bnVsbH0sIlBhcmVudFN0eWxlIjpudWxsfSwiRGF0ZVN0eWxlIjp7IiRpZCI6IjMyOSIsIkZvbnRTZXR0aW5ncyI6eyIkaWQiOiIzMzAiLCJGb250U2l6ZSI6MTAsIkZvbnROYW1lIjoiQ2FsaWJyaSIsIklzQm9sZCI6ZmFsc2UsIklzSXRhbGljIjpmYWxzZSwiSXNVbmRlcmxpbmVkIjpmYWxzZSwiUGFyZW50U3R5bGUiOm51bGx9LCJBdXRvU2l6ZSI6MCwiRm9yZWdyb3VuZCI6eyIkaWQiOiIzMzEiLCJDb2xvciI6eyIkcmVmIjoiNzgifX0sIk1heFdpZHRoIjoyMDAuMCwiTWF4SGVpZ2h0IjoiSW5maW5pdHkiLCJTbWFydEZvcmVncm91bmRJc0FjdGl2ZSI6ZmFsc2UsIkhvcml6b250YWxBbGlnbm1lbnQiOjAsIlZlcnRpY2FsQWxpZ25tZW50IjowLCJTbWFydEZvcmVncm91bmQiOm51bGwsIkJhY2tncm91bmRGaWxsVHlwZSI6MCwiTWFyZ2luIjp7IiRpZCI6IjMzMiIsIlRvcCI6MCwiTGVmdCI6MCwiUmlnaHQiOjAsIkJvdHRvbSI6MH0sIlBhZGRpbmciOnsiJGlkIjoiMzMzIiwiVG9wIjowLCJMZWZ0IjowLCJSaWdodCI6MCwiQm90dG9tIjowfSwiQmFja2dyb3VuZCI6eyIkcmVmIjoiODEifSwiSXNWaXNpYmxlIjpmYWxzZSwiV2lkdGgiOjAuMCwiSGVpZ2h0IjowLjAsIkJvcmRlclN0eWxlIjp7IiRpZCI6IjMzNCIsIkxpbmVDb2xvciI6bnVsbCwiTGluZVdlaWdodCI6MC4wLCJMaW5lVHlwZSI6MCwiUGFyZW50U3R5bGUiOm51bGx9LCJQYXJlbnRTdHlsZSI6bnVsbH0sIkRhdGVGb3JtYXQiOnsiJGlkIjoiMzM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wLCJQZXJjZW50YWdlQ29tcGxldGUiOm51bGwsIlBvc2l0aW9uIjp7IlJhdGlvIjowLjM2NzExNDgxNTg4ODU4MTQ3LCJJc0N1c3RvbSI6dHJ1ZX0sIkRhdGVGb3JtYXQiOnsiJHJlZiI6IjMzNSJ9LCJJZCI6Ijk1YTk0ZjFmLTQyYjMtNGI3NS1hMmZjLTI1MGMwMTA3YTdjZCIsIkltcG9ydElkIjpudWxsLCJUaXRsZSI6IjFzdCBYLW1hcyBUcmVlIGluIHRoZSBXaGl0ZSBIb3VzZSAtIGR1cmluZyBGLiBQaWVyY2UncyBwcmVzaWRlbmN5IiwiTm90ZSI6bnVsbCwiSHlwZXJsaW5rIjpudWxsLCJJc0NoYW5nZWQiOmZhbHNlLCJJc05ldyI6ZmFsc2V9LHsiJGlkIjoiMzM2IiwiRGF0ZSI6IjE5NjAtMTItMjVUMDA6MDA6MDAiLCJTdHlsZSI6eyIkaWQiOiIzMzciLCJTaGFwZSI6MTYsIkNvbm5lY3Rvck1hcmdpbiI6eyIkaWQiOiIzMzgiLCJUb3AiOjAsIkxlZnQiOjIsIlJpZ2h0IjoyLCJCb3R0b20iOjB9LCJDb25uZWN0b3JTdHlsZSI6eyIkaWQiOiIzMzkiLCJMaW5lQ29sb3IiOnsiJHJlZiI6IjU3In0sIkxpbmVXZWlnaHQiOjEuMCwiTGluZVR5cGUiOjAsIlBhcmVudFN0eWxlIjpudWxsfSwiSXNCZWxvd1RpbWViYW5kIjpmYWxzZSwiSGlkZURhdGUiOmZhbHNlLCJTaGFwZVNpemUiOjEsIlNwYWNpbmciOjIuMCwiUGFkZGluZyI6eyIkaWQiOiIzNDAiLCJUb3AiOjcsIkxlZnQiOjMsIlJpZ2h0IjowLCJCb3R0b20iOjJ9LCJTaGFwZVN0eWxlIjp7IiRpZCI6IjM0MSIsIk1hcmdpbiI6eyIkaWQiOiIzNDIiLCJUb3AiOjAsIkxlZnQiOjAsIlJpZ2h0IjowLCJCb3R0b20iOjB9LCJQYWRkaW5nIjp7IiRpZCI6IjM0MyIsIlRvcCI6MCwiTGVmdCI6MCwiUmlnaHQiOjAsIkJvdHRvbSI6MH0sIkJhY2tncm91bmQiOnsiJGlkIjoiMzQ0IiwiQ29sb3IiOnsiJGlkIjoiMzQ1IiwiQSI6MjU1LCJSIjowLCJHIjoxMTQsIkIiOjE4OH19LCJJc1Zpc2libGUiOnRydWUsIldpZHRoIjoxMy4wLCJIZWlnaHQiOjEzLjAsIkJvcmRlclN0eWxlIjp7IiRpZCI6IjM0NiIsIkxpbmVDb2xvciI6eyIkcmVmIjoiNjYifSwiTGluZVdlaWdodCI6MC4wLCJMaW5lVHlwZSI6MCwiUGFyZW50U3R5bGUiOm51bGx9LCJQYXJlbnRTdHlsZSI6bnVsbH0sIlRpdGxlU3R5bGUiOnsiJGlkIjoiMzQ3IiwiRm9udFNldHRpbmdzIjp7IiRpZCI6IjM0OCIsIkZvbnRTaXplIjoxMSwiRm9udE5hbWUiOiJDYWxpYnJpIiwiSXNCb2xkIjpmYWxzZSwiSXNJdGFsaWMiOmZhbHNlLCJJc1VuZGVybGluZWQiOmZhbHNlLCJQYXJlbnRTdHlsZSI6bnVsbH0sIkF1dG9TaXplIjoyLCJGb3JlZ3JvdW5kIjp7IiRyZWYiOiI3MCJ9LCJNYXhXaWR0aCI6MzQwLjc2ODQ5MzY1MjM0Mzc1LCJNYXhIZWlnaHQiOiJJbmZpbml0eSIsIlNtYXJ0Rm9yZWdyb3VuZElzQWN0aXZlIjpmYWxzZSwiSG9yaXpvbnRhbEFsaWdubWVudCI6MCwiVmVydGljYWxBbGlnbm1lbnQiOjAsIlNtYXJ0Rm9yZWdyb3VuZCI6bnVsbCwiQmFja2dyb3VuZEZpbGxUeXBlIjowLCJNYXJnaW4iOnsiJGlkIjoiMzQ5IiwiVG9wIjowLCJMZWZ0IjowLCJSaWdodCI6MCwiQm90dG9tIjowfSwiUGFkZGluZyI6eyIkaWQiOiIzNTAiLCJUb3AiOjAsIkxlZnQiOjAsIlJpZ2h0IjowLCJCb3R0b20iOjB9LCJCYWNrZ3JvdW5kIjp7IiRyZWYiOiI3NCJ9LCJJc1Zpc2libGUiOnRydWUsIldpZHRoIjowLjAsIkhlaWdodCI6MC4wLCJCb3JkZXJTdHlsZSI6eyIkaWQiOiIzNTEiLCJMaW5lQ29sb3IiOm51bGwsIkxpbmVXZWlnaHQiOjAuMCwiTGluZVR5cGUiOjAsIlBhcmVudFN0eWxlIjpudWxsfSwiUGFyZW50U3R5bGUiOm51bGx9LCJEYXRlU3R5bGUiOnsiJGlkIjoiMzUyIiwiRm9udFNldHRpbmdzIjp7IiRpZCI6IjM1MyIsIkZvbnRTaXplIjoxMCwiRm9udE5hbWUiOiJDYWxpYnJpIiwiSXNCb2xkIjpmYWxzZSwiSXNJdGFsaWMiOmZhbHNlLCJJc1VuZGVybGluZWQiOmZhbHNlLCJQYXJlbnRTdHlsZSI6bnVsbH0sIkF1dG9TaXplIjowLCJGb3JlZ3JvdW5kIjp7IiRpZCI6IjM1NCIsIkNvbG9yIjp7IiRyZWYiOiI3OCJ9fSwiTWF4V2lkdGgiOjIwMC4wLCJNYXhIZWlnaHQiOiJJbmZpbml0eSIsIlNtYXJ0Rm9yZWdyb3VuZElzQWN0aXZlIjpmYWxzZSwiSG9yaXpvbnRhbEFsaWdubWVudCI6MCwiVmVydGljYWxBbGlnbm1lbnQiOjAsIlNtYXJ0Rm9yZWdyb3VuZCI6bnVsbCwiQmFja2dyb3VuZEZpbGxUeXBlIjowLCJNYXJnaW4iOnsiJGlkIjoiMzU1IiwiVG9wIjowLCJMZWZ0IjowLCJSaWdodCI6MCwiQm90dG9tIjowfSwiUGFkZGluZyI6eyIkaWQiOiIzNTYiLCJUb3AiOjAsIkxlZnQiOjAsIlJpZ2h0IjowLCJCb3R0b20iOjB9LCJCYWNrZ3JvdW5kIjp7IiRyZWYiOiI4MSJ9LCJJc1Zpc2libGUiOmZhbHNlLCJXaWR0aCI6MC4wLCJIZWlnaHQiOjAuMCwiQm9yZGVyU3R5bGUiOnsiJGlkIjoiMzU3IiwiTGluZUNvbG9yIjpudWxsLCJMaW5lV2VpZ2h0IjowLjAsIkxpbmVUeXBlIjowLCJQYXJlbnRTdHlsZSI6bnVsbH0sIlBhcmVudFN0eWxlIjpudWxsfSwiRGF0ZUZvcm1hdCI6eyIkaWQiOiIz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EsIlBlcmNlbnRhZ2VDb21wbGV0ZSI6bnVsbCwiUG9zaXRpb24iOnsiUmF0aW8iOjAuMTYyMDI0ODAxNzQ4NzcwMjYsIklzQ3VzdG9tIjp0cnVlfSwiRGF0ZUZvcm1hdCI6eyIkcmVmIjoiMzU4In0sIklkIjoiNmE0MzMwNzMtMDRiYy00ZTE4LThhZGItNmRlN2U0NmJkZmIzIiwiSW1wb3J0SWQiOm51bGwsIlRpdGxlIjoiVGhlIFgtbWFzIFRyZWUgYmFubmVkIGZyb20gdGhlIFdoaXRlIEhvdXNlIGR1cmluZyBULiBSb29zZXZlbHQncyB0ZW5hbmN5IiwiTm90ZSI6bnVsbCwiSHlwZXJsaW5rIjpudWxsLCJJc0NoYW5nZWQiOmZhbHNlLCJJc05ldyI6ZmFsc2V9LHsiJGlkIjoiMzU5IiwiRGF0ZSI6IjE5NzAtMTItMjVUMDA6MDA6MDBaIiwiU3R5bGUiOnsiJGlkIjoiMzYwIiwiU2hhcGUiOjE2LCJDb25uZWN0b3JNYXJnaW4iOnsiJGlkIjoiMzYxIiwiVG9wIjowLCJMZWZ0IjoyLCJSaWdodCI6MiwiQm90dG9tIjowfSwiQ29ubmVjdG9yU3R5bGUiOnsiJGlkIjoiMzYyIiwiTGluZUNvbG9yIjp7IiRyZWYiOiI1NyJ9LCJMaW5lV2VpZ2h0IjoxLjAsIkxpbmVUeXBlIjowLCJQYXJlbnRTdHlsZSI6bnVsbH0sIklzQmVsb3dUaW1lYmFuZCI6dHJ1ZSwiSGlkZURhdGUiOmZhbHNlLCJTaGFwZVNpemUiOjEsIlNwYWNpbmciOjIuMCwiUGFkZGluZyI6eyIkaWQiOiIzNjMiLCJUb3AiOjcsIkxlZnQiOjMsIlJpZ2h0IjowLCJCb3R0b20iOjJ9LCJTaGFwZVN0eWxlIjp7IiRpZCI6IjM2NCIsIk1hcmdpbiI6eyIkaWQiOiIzNjUiLCJUb3AiOjAsIkxlZnQiOjAsIlJpZ2h0IjowLCJCb3R0b20iOjB9LCJQYWRkaW5nIjp7IiRpZCI6IjM2NiIsIlRvcCI6MCwiTGVmdCI6MCwiUmlnaHQiOjAsIkJvdHRvbSI6MH0sIkJhY2tncm91bmQiOnsiJGlkIjoiMzY3IiwiQ29sb3IiOnsiJGlkIjoiMzY4IiwiQSI6MjU1LCJSIjowLCJHIjoxMTQsIkIiOjE4OH19LCJJc1Zpc2libGUiOnRydWUsIldpZHRoIjoxMy4wLCJIZWlnaHQiOjEzLjAsIkJvcmRlclN0eWxlIjp7IiRpZCI6IjM2OSIsIkxpbmVDb2xvciI6eyIkcmVmIjoiNjYifSwiTGluZVdlaWdodCI6MC4wLCJMaW5lVHlwZSI6MCwiUGFyZW50U3R5bGUiOm51bGx9LCJQYXJlbnRTdHlsZSI6bnVsbH0sIlRpdGxlU3R5bGUiOnsiJGlkIjoiMzcwIiwiRm9udFNldHRpbmdzIjp7IiRpZCI6IjM3MSIsIkZvbnRTaXplIjoxMSwiRm9udE5hbWUiOiJDYWxpYnJpIiwiSXNCb2xkIjpmYWxzZSwiSXNJdGFsaWMiOmZhbHNlLCJJc1VuZGVybGluZWQiOmZhbHNlLCJQYXJlbnRTdHlsZSI6bnVsbH0sIkF1dG9TaXplIjoyLCJGb3JlZ3JvdW5kIjp7IiRyZWYiOiI3MCJ9LCJNYXhXaWR0aCI6MjEwLjU5OTIxMjY0NjQ4NDM3LCJNYXhIZWlnaHQiOiJJbmZpbml0eSIsIlNtYXJ0Rm9yZWdyb3VuZElzQWN0aXZlIjpmYWxzZSwiSG9yaXpvbnRhbEFsaWdubWVudCI6MCwiVmVydGljYWxBbGlnbm1lbnQiOjAsIlNtYXJ0Rm9yZWdyb3VuZCI6bnVsbCwiQmFja2dyb3VuZEZpbGxUeXBlIjowLCJNYXJnaW4iOnsiJGlkIjoiMzcyIiwiVG9wIjowLCJMZWZ0IjowLCJSaWdodCI6MCwiQm90dG9tIjowfSwiUGFkZGluZyI6eyIkaWQiOiIzNzMiLCJUb3AiOjAsIkxlZnQiOjAsIlJpZ2h0IjowLCJCb3R0b20iOjB9LCJCYWNrZ3JvdW5kIjp7IiRyZWYiOiI3NCJ9LCJJc1Zpc2libGUiOnRydWUsIldpZHRoIjowLjAsIkhlaWdodCI6MC4wLCJCb3JkZXJTdHlsZSI6eyIkaWQiOiIzNzQiLCJMaW5lQ29sb3IiOm51bGwsIkxpbmVXZWlnaHQiOjAuMCwiTGluZVR5cGUiOjAsIlBhcmVudFN0eWxlIjpudWxsfSwiUGFyZW50U3R5bGUiOm51bGx9LCJEYXRlU3R5bGUiOnsiJGlkIjoiMzc1IiwiRm9udFNldHRpbmdzIjp7IiRpZCI6IjM3NiIsIkZvbnRTaXplIjoxMCwiRm9udE5hbWUiOiJDYWxpYnJpIiwiSXNCb2xkIjpmYWxzZSwiSXNJdGFsaWMiOmZhbHNlLCJJc1VuZGVybGluZWQiOmZhbHNlLCJQYXJlbnRTdHlsZSI6bnVsbH0sIkF1dG9TaXplIjowLCJGb3JlZ3JvdW5kIjp7IiRpZCI6IjM3NyIsIkNvbG9yIjp7IiRyZWYiOiI3OCJ9fSwiTWF4V2lkdGgiOjIwMC4wLCJNYXhIZWlnaHQiOiJJbmZpbml0eSIsIlNtYXJ0Rm9yZWdyb3VuZElzQWN0aXZlIjpmYWxzZSwiSG9yaXpvbnRhbEFsaWdubWVudCI6MCwiVmVydGljYWxBbGlnbm1lbnQiOjAsIlNtYXJ0Rm9yZWdyb3VuZCI6bnVsbCwiQmFja2dyb3VuZEZpbGxUeXBlIjowLCJNYXJnaW4iOnsiJGlkIjoiMzc4IiwiVG9wIjowLCJMZWZ0IjowLCJSaWdodCI6MCwiQm90dG9tIjowfSwiUGFkZGluZyI6eyIkaWQiOiIzNzkiLCJUb3AiOjAsIkxlZnQiOjAsIlJpZ2h0IjowLCJCb3R0b20iOjB9LCJCYWNrZ3JvdW5kIjp7IiRyZWYiOiI4MSJ9LCJJc1Zpc2libGUiOmZhbHNlLCJXaWR0aCI6MC4wLCJIZWlnaHQiOjAuMCwiQm9yZGVyU3R5bGUiOnsiJGlkIjoiMzgwIiwiTGluZUNvbG9yIjpudWxsLCJMaW5lV2VpZ2h0IjowLjAsIkxpbmVUeXBlIjowLCJQYXJlbnRTdHlsZSI6bnVsbH0sIlBhcmVudFN0eWxlIjpudWxsfSwiRGF0ZUZvcm1hdCI6eyIkaWQiOiIz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IsIlBlcmNlbnRhZ2VDb21wbGV0ZSI6bnVsbCwiUG9zaXRpb24iOnsiUmF0aW8iOjAuMTQ4MDMxOTQ4MjMwODg0NywiSXNDdXN0b20iOnRydWV9LCJEYXRlRm9ybWF0Ijp7IiRyZWYiOiIzODEifSwiSWQiOiIxYzc1Mjk1MC1lN2QzLTQ3MzAtYmM4Yi05NzRkNzdiMTc3MDQiLCJJbXBvcnRJZCI6bnVsbCwiVGl0bGUiOiJBcHBsZXMgLSB0aGUgb3JpZ2luYWwgQ2hyaXN0bWFzIHRyZWUgb3JuYW1lbnRzIiwiTm90ZSI6bnVsbCwiSHlwZXJsaW5rIjpudWxsLCJJc0NoYW5nZWQiOmZhbHNlLCJJc05ldyI6ZmFsc2V9LHsiJGlkIjoiMzgyIiwiRGF0ZSI6IjE5NTAtMTItMjVUMDA6MDA6MDAiLCJTdHlsZSI6eyIkaWQiOiIzODMiLCJTaGFwZSI6MTYsIkNvbm5lY3Rvck1hcmdpbiI6eyIkaWQiOiIzODQiLCJUb3AiOjAsIkxlZnQiOjIsIlJpZ2h0IjoyLCJCb3R0b20iOjB9LCJDb25uZWN0b3JTdHlsZSI6eyIkaWQiOiIzODUiLCJMaW5lQ29sb3IiOnsiJHJlZiI6IjU3In0sIkxpbmVXZWlnaHQiOjEuMCwiTGluZVR5cGUiOjAsIlBhcmVudFN0eWxlIjpudWxsfSwiSXNCZWxvd1RpbWViYW5kIjpmYWxzZSwiSGlkZURhdGUiOmZhbHNlLCJTaGFwZVNpemUiOjEsIlNwYWNpbmciOjIuMCwiUGFkZGluZyI6eyIkaWQiOiIzODYiLCJUb3AiOjcsIkxlZnQiOjMsIlJpZ2h0IjowLCJCb3R0b20iOjJ9LCJTaGFwZVN0eWxlIjp7IiRpZCI6IjM4NyIsIk1hcmdpbiI6eyIkaWQiOiIzODgiLCJUb3AiOjAsIkxlZnQiOjAsIlJpZ2h0IjowLCJCb3R0b20iOjB9LCJQYWRkaW5nIjp7IiRpZCI6IjM4OSIsIlRvcCI6MCwiTGVmdCI6MCwiUmlnaHQiOjAsIkJvdHRvbSI6MH0sIkJhY2tncm91bmQiOnsiJGlkIjoiMzkwIiwiQ29sb3IiOnsiJGlkIjoiMzkxIiwiQSI6MjU1LCJSIjowLCJHIjoxMTQsIkIiOjE4OH19LCJJc1Zpc2libGUiOnRydWUsIldpZHRoIjoxMy4wLCJIZWlnaHQiOjEzLjAsIkJvcmRlclN0eWxlIjp7IiRpZCI6IjM5MiIsIkxpbmVDb2xvciI6eyIkcmVmIjoiNjYifSwiTGluZVdlaWdodCI6MC4wLCJMaW5lVHlwZSI6MCwiUGFyZW50U3R5bGUiOm51bGx9LCJQYXJlbnRTdHlsZSI6bnVsbH0sIlRpdGxlU3R5bGUiOnsiJGlkIjoiMzkzIiwiRm9udFNldHRpbmdzIjp7IiRpZCI6IjM5NCIsIkZvbnRTaXplIjoxMSwiRm9udE5hbWUiOiJDYWxpYnJpIiwiSXNCb2xkIjpmYWxzZSwiSXNJdGFsaWMiOmZhbHNlLCJJc1VuZGVybGluZWQiOmZhbHNlLCJQYXJlbnRTdHlsZSI6bnVsbH0sIkF1dG9TaXplIjoyLCJGb3JlZ3JvdW5kIjp7IiRyZWYiOiI3MCJ9LCJNYXhXaWR0aCI6MjY5LjU1NTI2NzMzMzk4NDM3LCJNYXhIZWlnaHQiOiJJbmZpbml0eSIsIlNtYXJ0Rm9yZWdyb3VuZElzQWN0aXZlIjpmYWxzZSwiSG9yaXpvbnRhbEFsaWdubWVudCI6MCwiVmVydGljYWxBbGlnbm1lbnQiOjAsIlNtYXJ0Rm9yZWdyb3VuZCI6bnVsbCwiQmFja2dyb3VuZEZpbGxUeXBlIjowLCJNYXJnaW4iOnsiJGlkIjoiMzk1IiwiVG9wIjowLCJMZWZ0IjowLCJSaWdodCI6MCwiQm90dG9tIjowfSwiUGFkZGluZyI6eyIkaWQiOiIzOTYiLCJUb3AiOjAsIkxlZnQiOjAsIlJpZ2h0IjowLCJCb3R0b20iOjB9LCJCYWNrZ3JvdW5kIjp7IiRyZWYiOiI3NCJ9LCJJc1Zpc2libGUiOnRydWUsIldpZHRoIjowLjAsIkhlaWdodCI6MC4wLCJCb3JkZXJTdHlsZSI6eyIkaWQiOiIzOTciLCJMaW5lQ29sb3IiOm51bGwsIkxpbmVXZWlnaHQiOjAuMCwiTGluZVR5cGUiOjAsIlBhcmVudFN0eWxlIjpudWxsfSwiUGFyZW50U3R5bGUiOm51bGx9LCJEYXRlU3R5bGUiOnsiJGlkIjoiMzk4IiwiRm9udFNldHRpbmdzIjp7IiRpZCI6IjM5OSIsIkZvbnRTaXplIjoxMCwiRm9udE5hbWUiOiJDYWxpYnJpIiwiSXNCb2xkIjpmYWxzZSwiSXNJdGFsaWMiOmZhbHNlLCJJc1VuZGVybGluZWQiOmZhbHNlLCJQYXJlbnRTdHlsZSI6bnVsbH0sIkF1dG9TaXplIjowLCJGb3JlZ3JvdW5kIjp7IiRpZCI6IjQwMCIsIkNvbG9yIjp7IiRyZWYiOiI3OCJ9fSwiTWF4V2lkdGgiOjIwMC4wLCJNYXhIZWlnaHQiOiJJbmZpbml0eSIsIlNtYXJ0Rm9yZWdyb3VuZElzQWN0aXZlIjpmYWxzZSwiSG9yaXpvbnRhbEFsaWdubWVudCI6MCwiVmVydGljYWxBbGlnbm1lbnQiOjAsIlNtYXJ0Rm9yZWdyb3VuZCI6bnVsbCwiQmFja2dyb3VuZEZpbGxUeXBlIjowLCJNYXJnaW4iOnsiJGlkIjoiNDAxIiwiVG9wIjowLCJMZWZ0IjowLCJSaWdodCI6MCwiQm90dG9tIjowfSwiUGFkZGluZyI6eyIkaWQiOiI0MDIiLCJUb3AiOjAsIkxlZnQiOjAsIlJpZ2h0IjowLCJCb3R0b20iOjB9LCJCYWNrZ3JvdW5kIjp7IiRyZWYiOiI4MSJ9LCJJc1Zpc2libGUiOmZhbHNlLCJXaWR0aCI6MC4wLCJIZWlnaHQiOjAuMCwiQm9yZGVyU3R5bGUiOnsiJGlkIjoiNDAzIiwiTGluZUNvbG9yIjpudWxsLCJMaW5lV2VpZ2h0IjowLjAsIkxpbmVUeXBlIjowLCJQYXJlbnRTdHlsZSI6bnVsbH0sIlBhcmVudFN0eWxlIjpudWxsfSwiRGF0ZUZvcm1hdCI6eyIkaWQiOiI0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MsIlBlcmNlbnRhZ2VDb21wbGV0ZSI6bnVsbCwiUG9zaXRpb24iOnsiUmF0aW8iOjAuMDY5NTkxNTUwNDczODEzNjU3LCJJc0N1c3RvbSI6dHJ1ZX0sIkRhdGVGb3JtYXQiOnsiJHJlZiI6IjQwNCJ9LCJJZCI6IjY5NTY4ZmQ3LTcwNTMtNDEwNy05MDZhLTlkYTAzYjY5OTgzMSIsIkltcG9ydElkIjpudWxsLCJUaXRsZSI6IkluIEluZGlhLCBub24tQ2hyaXN0aWFucyBvYnNlcnZlIENocmlzdG1hcyB0cmFkaXRpb25zIHRvbyIsIk5vdGUiOm51bGwsIkh5cGVybGluayI6bnVsbCwiSXNDaGFuZ2VkIjpmYWxzZSwiSXNOZXciOmZhbHNlfSx7IiRpZCI6IjQwNSIsIkRhdGUiOiIxOTgwLTEyLTI1VDAwOjAwOjAwWiIsIlN0eWxlIjp7IiRpZCI6IjQwNiIsIlNoYXBlIjoxNiwiQ29ubmVjdG9yTWFyZ2luIjp7IiRpZCI6IjQwNyIsIlRvcCI6MCwiTGVmdCI6MiwiUmlnaHQiOjIsIkJvdHRvbSI6MH0sIkNvbm5lY3RvclN0eWxlIjp7IiRpZCI6IjQwOCIsIkxpbmVDb2xvciI6eyIkcmVmIjoiNTcifSwiTGluZVdlaWdodCI6MS4wLCJMaW5lVHlwZSI6MCwiUGFyZW50U3R5bGUiOm51bGx9LCJJc0JlbG93VGltZWJhbmQiOnRydWUsIkhpZGVEYXRlIjpmYWxzZSwiU2hhcGVTaXplIjoxLCJTcGFjaW5nIjoyLjAsIlBhZGRpbmciOnsiJGlkIjoiNDA5IiwiVG9wIjo3LCJMZWZ0IjozLCJSaWdodCI6MCwiQm90dG9tIjoyfSwiU2hhcGVTdHlsZSI6eyIkaWQiOiI0MTAiLCJNYXJnaW4iOnsiJGlkIjoiNDExIiwiVG9wIjowLCJMZWZ0IjowLCJSaWdodCI6MCwiQm90dG9tIjowfSwiUGFkZGluZyI6eyIkaWQiOiI0MTIiLCJUb3AiOjAsIkxlZnQiOjAsIlJpZ2h0IjowLCJCb3R0b20iOjB9LCJCYWNrZ3JvdW5kIjp7IiRpZCI6IjQxMyIsIkNvbG9yIjp7IiRpZCI6IjQxNCIsIkEiOjI1NSwiUiI6MCwiRyI6MTE0LCJCIjoxODh9fSwiSXNWaXNpYmxlIjp0cnVlLCJXaWR0aCI6MTMuMCwiSGVpZ2h0IjoxMy4wLCJCb3JkZXJTdHlsZSI6eyIkaWQiOiI0MTUiLCJMaW5lQ29sb3IiOnsiJHJlZiI6IjY2In0sIkxpbmVXZWlnaHQiOjAuMCwiTGluZVR5cGUiOjAsIlBhcmVudFN0eWxlIjpudWxsfSwiUGFyZW50U3R5bGUiOm51bGx9LCJUaXRsZVN0eWxlIjp7IiRpZCI6IjQxNiIsIkZvbnRTZXR0aW5ncyI6eyIkaWQiOiI0MTciLCJGb250U2l6ZSI6MTEsIkZvbnROYW1lIjoiQ2FsaWJyaSIsIklzQm9sZCI6ZmFsc2UsIklzSXRhbGljIjpmYWxzZSwiSXNVbmRlcmxpbmVkIjpmYWxzZSwiUGFyZW50U3R5bGUiOm51bGx9LCJBdXRvU2l6ZSI6MiwiRm9yZWdyb3VuZCI6eyIkcmVmIjoiNzAifSwiTWF4V2lkdGgiOjI0MS4yNjc2MzkxNjAxNTYyNSwiTWF4SGVpZ2h0IjoiSW5maW5pdHkiLCJTbWFydEZvcmVncm91bmRJc0FjdGl2ZSI6ZmFsc2UsIkhvcml6b250YWxBbGlnbm1lbnQiOjAsIlZlcnRpY2FsQWxpZ25tZW50IjowLCJTbWFydEZvcmVncm91bmQiOm51bGwsIkJhY2tncm91bmRGaWxsVHlwZSI6MCwiTWFyZ2luIjp7IiRpZCI6IjQxOCIsIlRvcCI6MCwiTGVmdCI6MCwiUmlnaHQiOjAsIkJvdHRvbSI6MH0sIlBhZGRpbmciOnsiJGlkIjoiNDE5IiwiVG9wIjowLCJMZWZ0IjowLCJSaWdodCI6MCwiQm90dG9tIjowfSwiQmFja2dyb3VuZCI6eyIkcmVmIjoiNzQifSwiSXNWaXNpYmxlIjp0cnVlLCJXaWR0aCI6MC4wLCJIZWlnaHQiOjAuMCwiQm9yZGVyU3R5bGUiOnsiJGlkIjoiNDIwIiwiTGluZUNvbG9yIjpudWxsLCJMaW5lV2VpZ2h0IjowLjAsIkxpbmVUeXBlIjowLCJQYXJlbnRTdHlsZSI6bnVsbH0sIlBhcmVudFN0eWxlIjpudWxsfSwiRGF0ZVN0eWxlIjp7IiRpZCI6IjQyMSIsIkZvbnRTZXR0aW5ncyI6eyIkaWQiOiI0MjIiLCJGb250U2l6ZSI6MTAsIkZvbnROYW1lIjoiQ2FsaWJyaSIsIklzQm9sZCI6ZmFsc2UsIklzSXRhbGljIjpmYWxzZSwiSXNVbmRlcmxpbmVkIjpmYWxzZSwiUGFyZW50U3R5bGUiOm51bGx9LCJBdXRvU2l6ZSI6MCwiRm9yZWdyb3VuZCI6eyIkaWQiOiI0MjMiLCJDb2xvciI6eyIkcmVmIjoiNzgifX0sIk1heFdpZHRoIjoyMDAuMCwiTWF4SGVpZ2h0IjoiSW5maW5pdHkiLCJTbWFydEZvcmVncm91bmRJc0FjdGl2ZSI6ZmFsc2UsIkhvcml6b250YWxBbGlnbm1lbnQiOjAsIlZlcnRpY2FsQWxpZ25tZW50IjowLCJTbWFydEZvcmVncm91bmQiOm51bGwsIkJhY2tncm91bmRGaWxsVHlwZSI6MCwiTWFyZ2luIjp7IiRpZCI6IjQyNCIsIlRvcCI6MCwiTGVmdCI6MCwiUmlnaHQiOjAsIkJvdHRvbSI6MH0sIlBhZGRpbmciOnsiJGlkIjoiNDI1IiwiVG9wIjowLCJMZWZ0IjowLCJSaWdodCI6MCwiQm90dG9tIjowfSwiQmFja2dyb3VuZCI6eyIkcmVmIjoiODEifSwiSXNWaXNpYmxlIjpmYWxzZSwiV2lkdGgiOjAuMCwiSGVpZ2h0IjowLjAsIkJvcmRlclN0eWxlIjp7IiRpZCI6IjQyNiIsIkxpbmVDb2xvciI6bnVsbCwiTGluZVdlaWdodCI6MC4wLCJMaW5lVHlwZSI6MCwiUGFyZW50U3R5bGUiOm51bGx9LCJQYXJlbnRTdHlsZSI6bnVsbH0sIkRhdGVGb3JtYXQiOnsiJGlkIjoiND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QZXJjZW50YWdlQ29tcGxldGUiOm51bGwsIlBvc2l0aW9uIjp7IlJhdGlvIjowLjI0MzI3NjIzNTc5MjM3MTk1LCJJc0N1c3RvbSI6dHJ1ZX0sIkRhdGVGb3JtYXQiOnsiJHJlZiI6IjQyNyJ9LCJJZCI6IjQ3NTYwNjlhLWY2NjEtNDY0Ny1hNzZmLTY2MjY0MGNlYzRkYSIsIkltcG9ydElkIjpudWxsLCJUaXRsZSI6Ik1vZGVybiBDaHJpc3RtYXMgbGlnaHQgZGlzcGxheXMgaW50cm9kdWNlZCBpbiAxODk1IiwiTm90ZSI6bnVsbCwiSHlwZXJsaW5rIjpudWxsLCJJc0NoYW5nZWQiOmZhbHNlLCJJc05ldyI6ZmFsc2V9LHsiJGlkIjoiNDI4IiwiRGF0ZSI6IjE5NzAtMTItMjVUMDA6MDA6MDAiLCJTdHlsZSI6eyIkaWQiOiI0MjkiLCJTaGFwZSI6MTYsIkNvbm5lY3Rvck1hcmdpbiI6eyIkaWQiOiI0MzAiLCJUb3AiOjAsIkxlZnQiOjIsIlJpZ2h0IjoyLCJCb3R0b20iOjB9LCJDb25uZWN0b3JTdHlsZSI6eyIkaWQiOiI0MzEiLCJMaW5lQ29sb3IiOnsiJHJlZiI6IjU3In0sIkxpbmVXZWlnaHQiOjEuMCwiTGluZVR5cGUiOjAsIlBhcmVudFN0eWxlIjpudWxsfSwiSXNCZWxvd1RpbWViYW5kIjpmYWxzZSwiSGlkZURhdGUiOmZhbHNlLCJTaGFwZVNpemUiOjEsIlNwYWNpbmciOjIuMCwiUGFkZGluZyI6eyIkaWQiOiI0MzIiLCJUb3AiOjcsIkxlZnQiOjMsIlJpZ2h0IjowLCJCb3R0b20iOjJ9LCJTaGFwZVN0eWxlIjp7IiRpZCI6IjQzMyIsIk1hcmdpbiI6eyIkaWQiOiI0MzQiLCJUb3AiOjAsIkxlZnQiOjAsIlJpZ2h0IjowLCJCb3R0b20iOjB9LCJQYWRkaW5nIjp7IiRpZCI6IjQzNSIsIlRvcCI6MCwiTGVmdCI6MCwiUmlnaHQiOjAsIkJvdHRvbSI6MH0sIkJhY2tncm91bmQiOnsiJGlkIjoiNDM2IiwiQ29sb3IiOnsiJGlkIjoiNDM3IiwiQSI6MjU1LCJSIjowLCJHIjoxMTQsIkIiOjE4OH19LCJJc1Zpc2libGUiOnRydWUsIldpZHRoIjoxMy4wLCJIZWlnaHQiOjEzLjAsIkJvcmRlclN0eWxlIjp7IiRpZCI6IjQzOCIsIkxpbmVDb2xvciI6eyIkcmVmIjoiNjYifSwiTGluZVdlaWdodCI6MC4wLCJMaW5lVHlwZSI6MCwiUGFyZW50U3R5bGUiOm51bGx9LCJQYXJlbnRTdHlsZSI6bnVsbH0sIlRpdGxlU3R5bGUiOnsiJGlkIjoiNDM5IiwiRm9udFNldHRpbmdzIjp7IiRpZCI6IjQ0MCIsIkZvbnRTaXplIjoxMSwiRm9udE5hbWUiOiJDYWxpYnJpIiwiSXNCb2xkIjpmYWxzZSwiSXNJdGFsaWMiOmZhbHNlLCJJc1VuZGVybGluZWQiOmZhbHNlLCJQYXJlbnRTdHlsZSI6bnVsbH0sIkF1dG9TaXplIjoyLCJGb3JlZ3JvdW5kIjp7IiRyZWYiOiI3MCJ9LCJNYXhXaWR0aCI6MzI4LjQ2NzAxMDQ5ODA0Njg3LCJNYXhIZWlnaHQiOiJJbmZpbml0eSIsIlNtYXJ0Rm9yZWdyb3VuZElzQWN0aXZlIjpmYWxzZSwiSG9yaXpvbnRhbEFsaWdubWVudCI6MCwiVmVydGljYWxBbGlnbm1lbnQiOjAsIlNtYXJ0Rm9yZWdyb3VuZCI6bnVsbCwiQmFja2dyb3VuZEZpbGxUeXBlIjowLCJNYXJnaW4iOnsiJGlkIjoiNDQxIiwiVG9wIjowLCJMZWZ0IjowLCJSaWdodCI6MCwiQm90dG9tIjowfSwiUGFkZGluZyI6eyIkaWQiOiI0NDIiLCJUb3AiOjAsIkxlZnQiOjAsIlJpZ2h0IjowLCJCb3R0b20iOjB9LCJCYWNrZ3JvdW5kIjp7IiRyZWYiOiI3NCJ9LCJJc1Zpc2libGUiOnRydWUsIldpZHRoIjowLjAsIkhlaWdodCI6MC4wLCJCb3JkZXJTdHlsZSI6eyIkaWQiOiI0NDMiLCJMaW5lQ29sb3IiOm51bGwsIkxpbmVXZWlnaHQiOjAuMCwiTGluZVR5cGUiOjAsIlBhcmVudFN0eWxlIjpudWxsfSwiUGFyZW50U3R5bGUiOm51bGx9LCJEYXRlU3R5bGUiOnsiJGlkIjoiNDQ0IiwiRm9udFNldHRpbmdzIjp7IiRpZCI6IjQ0NSIsIkZvbnRTaXplIjoxMCwiRm9udE5hbWUiOiJDYWxpYnJpIiwiSXNCb2xkIjpmYWxzZSwiSXNJdGFsaWMiOmZhbHNlLCJJc1VuZGVybGluZWQiOmZhbHNlLCJQYXJlbnRTdHlsZSI6bnVsbH0sIkF1dG9TaXplIjowLCJGb3JlZ3JvdW5kIjp7IiRpZCI6IjQ0NiIsIkNvbG9yIjp7IiRyZWYiOiI3OCJ9fSwiTWF4V2lkdGgiOjIwMC4wLCJNYXhIZWlnaHQiOiJJbmZpbml0eSIsIlNtYXJ0Rm9yZWdyb3VuZElzQWN0aXZlIjpmYWxzZSwiSG9yaXpvbnRhbEFsaWdubWVudCI6MCwiVmVydGljYWxBbGlnbm1lbnQiOjAsIlNtYXJ0Rm9yZWdyb3VuZCI6bnVsbCwiQmFja2dyb3VuZEZpbGxUeXBlIjowLCJNYXJnaW4iOnsiJGlkIjoiNDQ3IiwiVG9wIjowLCJMZWZ0IjowLCJSaWdodCI6MCwiQm90dG9tIjowfSwiUGFkZGluZyI6eyIkaWQiOiI0NDgiLCJUb3AiOjAsIkxlZnQiOjAsIlJpZ2h0IjowLCJCb3R0b20iOjB9LCJCYWNrZ3JvdW5kIjp7IiRyZWYiOiI4MSJ9LCJJc1Zpc2libGUiOmZhbHNlLCJXaWR0aCI6MC4wLCJIZWlnaHQiOjAuMCwiQm9yZGVyU3R5bGUiOnsiJGlkIjoiNDQ5IiwiTGluZUNvbG9yIjpudWxsLCJMaW5lV2VpZ2h0IjowLjAsIkxpbmVUeXBlIjowLCJQYXJlbnRTdHlsZSI6bnVsbH0sIlBhcmVudFN0eWxlIjpudWxsfSwiRGF0ZUZvcm1hdCI6eyIkaWQiOiI0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UsIlBlcmNlbnRhZ2VDb21wbGV0ZSI6bnVsbCwiUG9zaXRpb24iOnsiUmF0aW8iOjAuMjI3NTI1NjY4Njc0MDQ1MTQsIklzQ3VzdG9tIjp0cnVlfSwiRGF0ZUZvcm1hdCI6eyIkcmVmIjoiNDUwIn0sIklkIjoiMzJlNzk0MWMtYjcyYS00YWNjLThjN2ItM2Y3ODA0MmQ2NjRlIiwiSW1wb3J0SWQiOm51bGwsIlRpdGxlIjoiQW1lcmljYSdzIDFzdCBiYXRjaCBvZiBlZ2dub2cgLSBtYWRlIGluIDE2MDcgKEphbWVzdG93biBzZXR0bGVtZW50KSIsIk5vdGUiOm51bGwsIkh5cGVybGluayI6bnVsbCwiSXNDaGFuZ2VkIjpmYWxzZSwiSXNOZXciOmZhbHNlfSx7IiRpZCI6IjQ1MSIsIkRhdGUiOiIxOTAwLTEyLTI1VDAwOjAwOjAwIiwiU3R5bGUiOnsiJGlkIjoiNDUyIiwiU2hhcGUiOjE2LCJDb25uZWN0b3JNYXJnaW4iOnsiJGlkIjoiNDUzIiwiVG9wIjowLCJMZWZ0IjoyLCJSaWdodCI6MiwiQm90dG9tIjowfSwiQ29ubmVjdG9yU3R5bGUiOnsiJGlkIjoiNDU0IiwiTGluZUNvbG9yIjp7IiRyZWYiOiI1NyJ9LCJMaW5lV2VpZ2h0IjoxLjAsIkxpbmVUeXBlIjowLCJQYXJlbnRTdHlsZSI6bnVsbH0sIklzQmVsb3dUaW1lYmFuZCI6dHJ1ZSwiSGlkZURhdGUiOmZhbHNlLCJTaGFwZVNpemUiOjEsIlNwYWNpbmciOjIuMCwiUGFkZGluZyI6eyIkaWQiOiI0NTUiLCJUb3AiOjcsIkxlZnQiOjMsIlJpZ2h0IjowLCJCb3R0b20iOjJ9LCJTaGFwZVN0eWxlIjp7IiRpZCI6IjQ1NiIsIk1hcmdpbiI6eyIkaWQiOiI0NTciLCJUb3AiOjAsIkxlZnQiOjAsIlJpZ2h0IjowLCJCb3R0b20iOjB9LCJQYWRkaW5nIjp7IiRpZCI6IjQ1OCIsIlRvcCI6MCwiTGVmdCI6MCwiUmlnaHQiOjAsIkJvdHRvbSI6MH0sIkJhY2tncm91bmQiOnsiJGlkIjoiNDU5IiwiQ29sb3IiOnsiJGlkIjoiNDYwIiwiQSI6MjU1LCJSIjowLCJHIjoxMTQsIkIiOjE4OH19LCJJc1Zpc2libGUiOnRydWUsIldpZHRoIjoxMy4wLCJIZWlnaHQiOjEzLjAsIkJvcmRlclN0eWxlIjp7IiRpZCI6IjQ2MSIsIkxpbmVDb2xvciI6eyIkcmVmIjoiNjYifSwiTGluZVdlaWdodCI6MC4wLCJMaW5lVHlwZSI6MCwiUGFyZW50U3R5bGUiOm51bGx9LCJQYXJlbnRTdHlsZSI6bnVsbH0sIlRpdGxlU3R5bGUiOnsiJGlkIjoiNDYyIiwiRm9udFNldHRpbmdzIjp7IiRpZCI6IjQ2MyIsIkZvbnRTaXplIjoxMSwiRm9udE5hbWUiOiJDYWxpYnJpIiwiSXNCb2xkIjpmYWxzZSwiSXNJdGFsaWMiOmZhbHNlLCJJc1VuZGVybGluZWQiOmZhbHNlLCJQYXJlbnRTdHlsZSI6bnVsbH0sIkF1dG9TaXplIjoyLCJGb3JlZ3JvdW5kIjp7IiRyZWYiOiI3MCJ9LCJNYXhXaWR0aCI6MzA0LjE3MDk1OTQ3MjY1NjI1LCJNYXhIZWlnaHQiOiJJbmZpbml0eSIsIlNtYXJ0Rm9yZWdyb3VuZElzQWN0aXZlIjpmYWxzZSwiSG9yaXpvbnRhbEFsaWdubWVudCI6MCwiVmVydGljYWxBbGlnbm1lbnQiOjAsIlNtYXJ0Rm9yZWdyb3VuZCI6bnVsbCwiQmFja2dyb3VuZEZpbGxUeXBlIjowLCJNYXJnaW4iOnsiJGlkIjoiNDY0IiwiVG9wIjowLCJMZWZ0IjowLCJSaWdodCI6MCwiQm90dG9tIjowfSwiUGFkZGluZyI6eyIkaWQiOiI0NjUiLCJUb3AiOjAsIkxlZnQiOjAsIlJpZ2h0IjowLCJCb3R0b20iOjB9LCJCYWNrZ3JvdW5kIjp7IiRyZWYiOiI3NCJ9LCJJc1Zpc2libGUiOnRydWUsIldpZHRoIjowLjAsIkhlaWdodCI6MC4wLCJCb3JkZXJTdHlsZSI6eyIkaWQiOiI0NjYiLCJMaW5lQ29sb3IiOm51bGwsIkxpbmVXZWlnaHQiOjAuMCwiTGluZVR5cGUiOjAsIlBhcmVudFN0eWxlIjpudWxsfSwiUGFyZW50U3R5bGUiOm51bGx9LCJEYXRlU3R5bGUiOnsiJGlkIjoiNDY3IiwiRm9udFNldHRpbmdzIjp7IiRpZCI6IjQ2OCIsIkZvbnRTaXplIjoxMCwiRm9udE5hbWUiOiJDYWxpYnJpIiwiSXNCb2xkIjpmYWxzZSwiSXNJdGFsaWMiOmZhbHNlLCJJc1VuZGVybGluZWQiOmZhbHNlLCJQYXJlbnRTdHlsZSI6bnVsbH0sIkF1dG9TaXplIjowLCJGb3JlZ3JvdW5kIjp7IiRpZCI6IjQ2OSIsIkNvbG9yIjp7IiRyZWYiOiI3OCJ9fSwiTWF4V2lkdGgiOjIwMC4wLCJNYXhIZWlnaHQiOiJJbmZpbml0eSIsIlNtYXJ0Rm9yZWdyb3VuZElzQWN0aXZlIjpmYWxzZSwiSG9yaXpvbnRhbEFsaWdubWVudCI6MCwiVmVydGljYWxBbGlnbm1lbnQiOjAsIlNtYXJ0Rm9yZWdyb3VuZCI6bnVsbCwiQmFja2dyb3VuZEZpbGxUeXBlIjowLCJNYXJnaW4iOnsiJGlkIjoiNDcwIiwiVG9wIjowLCJMZWZ0IjowLCJSaWdodCI6MCwiQm90dG9tIjowfSwiUGFkZGluZyI6eyIkaWQiOiI0NzEiLCJUb3AiOjAsIkxlZnQiOjAsIlJpZ2h0IjowLCJCb3R0b20iOjB9LCJCYWNrZ3JvdW5kIjp7IiRyZWYiOiI4MSJ9LCJJc1Zpc2libGUiOmZhbHNlLCJXaWR0aCI6MC4wLCJIZWlnaHQiOjAuMCwiQm9yZGVyU3R5bGUiOnsiJGlkIjoiNDcyIiwiTGluZUNvbG9yIjpudWxsLCJMaW5lV2VpZ2h0IjowLjAsIkxpbmVUeXBlIjowLCJQYXJlbnRTdHlsZSI6bnVsbH0sIlBhcmVudFN0eWxlIjpudWxsfSwiRGF0ZUZvcm1hdCI6eyIkaWQiOiI0N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YsIlBlcmNlbnRhZ2VDb21wbGV0ZSI6bnVsbCwiUG9zaXRpb24iOnsiUmF0aW8iOjAuMDY2NjM5MDgwNzU0MDMyODM5LCJJc0N1c3RvbSI6ZmFsc2V9LCJEYXRlRm9ybWF0Ijp7IiRyZWYiOiI0NzMifSwiSWQiOiJmNjhhYTFlYS04NjcxLTQ4MjktYWE5MS00OGNhNGI1ODZmYmYiLCJJbXBvcnRJZCI6bnVsbCwiVGl0bGUiOiJDaHJpc3RtYXMgd2FzIGlsbGVnYWwgaW4gRW5nbGFuZCBiZXR3ZWVuIDE2NDctMTY2MCIsIk5vdGUiOm51bGwsIkh5cGVybGluayI6bnVsbCwiSXNDaGFuZ2VkIjpmYWxzZSwiSXNOZXciOmZhbHNlfSx7IiRpZCI6IjQ3NCIsIkRhdGUiOiIxOTkwLTEyLTI1VDAwOjAwOjAwIiwiU3R5bGUiOnsiJGlkIjoiNDc1IiwiU2hhcGUiOjE2LCJDb25uZWN0b3JNYXJnaW4iOnsiJGlkIjoiNDc2IiwiVG9wIjowLCJMZWZ0IjoyLCJSaWdodCI6MiwiQm90dG9tIjowfSwiQ29ubmVjdG9yU3R5bGUiOnsiJGlkIjoiNDc3IiwiTGluZUNvbG9yIjp7IiRyZWYiOiI1NyJ9LCJMaW5lV2VpZ2h0IjoxLjAsIkxpbmVUeXBlIjowLCJQYXJlbnRTdHlsZSI6bnVsbH0sIklzQmVsb3dUaW1lYmFuZCI6ZmFsc2UsIkhpZGVEYXRlIjpmYWxzZSwiU2hhcGVTaXplIjoxLCJTcGFjaW5nIjoyLjAsIlBhZGRpbmciOnsiJGlkIjoiNDc4IiwiVG9wIjo3LCJMZWZ0IjozLCJSaWdodCI6MCwiQm90dG9tIjoyfSwiU2hhcGVTdHlsZSI6eyIkaWQiOiI0NzkiLCJNYXJnaW4iOnsiJGlkIjoiNDgwIiwiVG9wIjowLCJMZWZ0IjowLCJSaWdodCI6MCwiQm90dG9tIjowfSwiUGFkZGluZyI6eyIkaWQiOiI0ODEiLCJUb3AiOjAsIkxlZnQiOjAsIlJpZ2h0IjowLCJCb3R0b20iOjB9LCJCYWNrZ3JvdW5kIjp7IiRpZCI6IjQ4MiIsIkNvbG9yIjp7IiRpZCI6IjQ4MyIsIkEiOjI1NSwiUiI6MCwiRyI6MTE0LCJCIjoxODh9fSwiSXNWaXNpYmxlIjp0cnVlLCJXaWR0aCI6MTMuMCwiSGVpZ2h0IjoxMy4wLCJCb3JkZXJTdHlsZSI6eyIkaWQiOiI0ODQiLCJMaW5lQ29sb3IiOnsiJHJlZiI6IjY2In0sIkxpbmVXZWlnaHQiOjAuMCwiTGluZVR5cGUiOjAsIlBhcmVudFN0eWxlIjpudWxsfSwiUGFyZW50U3R5bGUiOm51bGx9LCJUaXRsZVN0eWxlIjp7IiRpZCI6IjQ4NSIsIkZvbnRTZXR0aW5ncyI6eyIkaWQiOiI0ODYiLCJGb250U2l6ZSI6MTEsIkZvbnROYW1lIjoiQ2FsaWJyaSIsIklzQm9sZCI6ZmFsc2UsIklzSXRhbGljIjpmYWxzZSwiSXNVbmRlcmxpbmVkIjpmYWxzZSwiUGFyZW50U3R5bGUiOm51bGx9LCJBdXRvU2l6ZSI6MiwiRm9yZWdyb3VuZCI6eyIkcmVmIjoiNzAifSwiTWF4V2lkdGgiOjIwNS40OTIxMjY0NjQ4NDM3NSwiTWF4SGVpZ2h0IjoiSW5maW5pdHkiLCJTbWFydEZvcmVncm91bmRJc0FjdGl2ZSI6ZmFsc2UsIkhvcml6b250YWxBbGlnbm1lbnQiOjAsIlZlcnRpY2FsQWxpZ25tZW50IjowLCJTbWFydEZvcmVncm91bmQiOm51bGwsIkJhY2tncm91bmRGaWxsVHlwZSI6MCwiTWFyZ2luIjp7IiRpZCI6IjQ4NyIsIlRvcCI6MCwiTGVmdCI6MCwiUmlnaHQiOjAsIkJvdHRvbSI6MH0sIlBhZGRpbmciOnsiJGlkIjoiNDg4IiwiVG9wIjowLCJMZWZ0IjowLCJSaWdodCI6MCwiQm90dG9tIjowfSwiQmFja2dyb3VuZCI6eyIkcmVmIjoiNzQifSwiSXNWaXNpYmxlIjp0cnVlLCJXaWR0aCI6MC4wLCJIZWlnaHQiOjAuMCwiQm9yZGVyU3R5bGUiOnsiJGlkIjoiNDg5IiwiTGluZUNvbG9yIjpudWxsLCJMaW5lV2VpZ2h0IjowLjAsIkxpbmVUeXBlIjowLCJQYXJlbnRTdHlsZSI6bnVsbH0sIlBhcmVudFN0eWxlIjpudWxsfSwiRGF0ZVN0eWxlIjp7IiRpZCI6IjQ5MCIsIkZvbnRTZXR0aW5ncyI6eyIkaWQiOiI0OTEiLCJGb250U2l6ZSI6MTAsIkZvbnROYW1lIjoiQ2FsaWJyaSIsIklzQm9sZCI6ZmFsc2UsIklzSXRhbGljIjpmYWxzZSwiSXNVbmRlcmxpbmVkIjpmYWxzZSwiUGFyZW50U3R5bGUiOm51bGx9LCJBdXRvU2l6ZSI6MCwiRm9yZWdyb3VuZCI6eyIkaWQiOiI0OTIiLCJDb2xvciI6eyIkcmVmIjoiNzgifX0sIk1heFdpZHRoIjoyMDAuMCwiTWF4SGVpZ2h0IjoiSW5maW5pdHkiLCJTbWFydEZvcmVncm91bmRJc0FjdGl2ZSI6ZmFsc2UsIkhvcml6b250YWxBbGlnbm1lbnQiOjAsIlZlcnRpY2FsQWxpZ25tZW50IjowLCJTbWFydEZvcmVncm91bmQiOm51bGwsIkJhY2tncm91bmRGaWxsVHlwZSI6MCwiTWFyZ2luIjp7IiRpZCI6IjQ5MyIsIlRvcCI6MCwiTGVmdCI6MCwiUmlnaHQiOjAsIkJvdHRvbSI6MH0sIlBhZGRpbmciOnsiJGlkIjoiNDk0IiwiVG9wIjowLCJMZWZ0IjowLCJSaWdodCI6MCwiQm90dG9tIjowfSwiQmFja2dyb3VuZCI6eyIkcmVmIjoiODEifSwiSXNWaXNpYmxlIjpmYWxzZSwiV2lkdGgiOjAuMCwiSGVpZ2h0IjowLjAsIkJvcmRlclN0eWxlIjp7IiRpZCI6IjQ5NSIsIkxpbmVDb2xvciI6bnVsbCwiTGluZVdlaWdodCI6MC4wLCJMaW5lVHlwZSI6MCwiUGFyZW50U3R5bGUiOm51bGx9LCJQYXJlbnRTdHlsZSI6bnVsbH0sIkRhdGVGb3JtYXQiOnsiJGlkIjoiNDk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3LCJQZXJjZW50YWdlQ29tcGxldGUiOm51bGwsIlBvc2l0aW9uIjp7IlJhdGlvIjowLjA2OTA5Mzc3NDg2NjE3NDc2NywiSXNDdXN0b20iOnRydWV9LCJEYXRlRm9ybWF0Ijp7IiRyZWYiOiI0OTYifSwiSWQiOiI4ZDI5ZjhjZi00OWE4LTRmMzktOTJhOC1hY2QyMGMxN2MxMWMiLCJJbXBvcnRJZCI6bnVsbCwiVGl0bGUiOiIxc3QgQ2hyaXN0bWFzIGNhcmQgc2VudCBpbiB0aGUgVUsgKHRoZSAxODQwcykiLCJOb3RlIjpudWxsLCJIeXBlcmxpbmsiOm51bGwsIklzQ2hhbmdlZCI6ZmFsc2UsIklzTmV3IjpmYWxzZX0seyIkaWQiOiI0OTciLCJEYXRlIjoiMTk5MC0xMi0yNVQwMDowMDowMCIsIlN0eWxlIjp7IiRpZCI6IjQ5OCIsIlNoYXBlIjoxNiwiQ29ubmVjdG9yTWFyZ2luIjp7IiRpZCI6IjQ5OSIsIlRvcCI6MCwiTGVmdCI6MiwiUmlnaHQiOjIsIkJvdHRvbSI6MH0sIkNvbm5lY3RvclN0eWxlIjp7IiRpZCI6IjUwMCIsIkxpbmVDb2xvciI6eyIkcmVmIjoiNTcifSwiTGluZVdlaWdodCI6MS4wLCJMaW5lVHlwZSI6MCwiUGFyZW50U3R5bGUiOm51bGx9LCJJc0JlbG93VGltZWJhbmQiOnRydWUsIkhpZGVEYXRlIjpmYWxzZSwiU2hhcGVTaXplIjoxLCJTcGFjaW5nIjoyLjAsIlBhZGRpbmciOnsiJGlkIjoiNTAxIiwiVG9wIjo3LCJMZWZ0IjozLCJSaWdodCI6MCwiQm90dG9tIjoyfSwiU2hhcGVTdHlsZSI6eyIkaWQiOiI1MDIiLCJNYXJnaW4iOnsiJGlkIjoiNTAzIiwiVG9wIjowLCJMZWZ0IjowLCJSaWdodCI6MCwiQm90dG9tIjowfSwiUGFkZGluZyI6eyIkaWQiOiI1MDQiLCJUb3AiOjAsIkxlZnQiOjAsIlJpZ2h0IjowLCJCb3R0b20iOjB9LCJCYWNrZ3JvdW5kIjp7IiRpZCI6IjUwNSIsIkNvbG9yIjp7IiRpZCI6IjUwNiIsIkEiOjI1NSwiUiI6MCwiRyI6MTE0LCJCIjoxODh9fSwiSXNWaXNpYmxlIjp0cnVlLCJXaWR0aCI6MTMuMCwiSGVpZ2h0IjoxMy4wLCJCb3JkZXJTdHlsZSI6eyIkaWQiOiI1MDciLCJMaW5lQ29sb3IiOnsiJHJlZiI6IjY2In0sIkxpbmVXZWlnaHQiOjAuMCwiTGluZVR5cGUiOjAsIlBhcmVudFN0eWxlIjpudWxsfSwiUGFyZW50U3R5bGUiOm51bGx9LCJUaXRsZVN0eWxlIjp7IiRpZCI6IjUwOCIsIkZvbnRTZXR0aW5ncyI6eyIkaWQiOiI1MDkiLCJGb250U2l6ZSI6MTEsIkZvbnROYW1lIjoiQ2FsaWJyaSIsIklzQm9sZCI6ZmFsc2UsIklzSXRhbGljIjpmYWxzZSwiSXNVbmRlcmxpbmVkIjpmYWxzZSwiUGFyZW50U3R5bGUiOm51bGx9LCJBdXRvU2l6ZSI6MiwiRm9yZWdyb3VuZCI6eyIkcmVmIjoiNzAifSwiTWF4V2lkdGgiOjIzMS41OTMzMDc0OTUxMTcxOSwiTWF4SGVpZ2h0IjoiSW5maW5pdHkiLCJTbWFydEZvcmVncm91bmRJc0FjdGl2ZSI6ZmFsc2UsIkhvcml6b250YWxBbGlnbm1lbnQiOjAsIlZlcnRpY2FsQWxpZ25tZW50IjowLCJTbWFydEZvcmVncm91bmQiOm51bGwsIkJhY2tncm91bmRGaWxsVHlwZSI6MCwiTWFyZ2luIjp7IiRpZCI6IjUxMCIsIlRvcCI6MCwiTGVmdCI6MCwiUmlnaHQiOjAsIkJvdHRvbSI6MH0sIlBhZGRpbmciOnsiJGlkIjoiNTExIiwiVG9wIjowLCJMZWZ0IjowLCJSaWdodCI6MCwiQm90dG9tIjowfSwiQmFja2dyb3VuZCI6eyIkcmVmIjoiNzQifSwiSXNWaXNpYmxlIjp0cnVlLCJXaWR0aCI6MC4wLCJIZWlnaHQiOjAuMCwiQm9yZGVyU3R5bGUiOnsiJGlkIjoiNTEyIiwiTGluZUNvbG9yIjpudWxsLCJMaW5lV2VpZ2h0IjowLjAsIkxpbmVUeXBlIjowLCJQYXJlbnRTdHlsZSI6bnVsbH0sIlBhcmVudFN0eWxlIjpudWxsfSwiRGF0ZVN0eWxlIjp7IiRpZCI6IjUxMyIsIkZvbnRTZXR0aW5ncyI6eyIkaWQiOiI1MTQiLCJGb250U2l6ZSI6MTAsIkZvbnROYW1lIjoiQ2FsaWJyaSIsIklzQm9sZCI6ZmFsc2UsIklzSXRhbGljIjpmYWxzZSwiSXNVbmRlcmxpbmVkIjpmYWxzZSwiUGFyZW50U3R5bGUiOm51bGx9LCJBdXRvU2l6ZSI6MCwiRm9yZWdyb3VuZCI6eyIkaWQiOiI1MTUiLCJDb2xvciI6eyIkcmVmIjoiNzgifX0sIk1heFdpZHRoIjoyMDAuMCwiTWF4SGVpZ2h0IjoiSW5maW5pdHkiLCJTbWFydEZvcmVncm91bmRJc0FjdGl2ZSI6ZmFsc2UsIkhvcml6b250YWxBbGlnbm1lbnQiOjAsIlZlcnRpY2FsQWxpZ25tZW50IjowLCJTbWFydEZvcmVncm91bmQiOm51bGwsIkJhY2tncm91bmRGaWxsVHlwZSI6MCwiTWFyZ2luIjp7IiRpZCI6IjUxNiIsIlRvcCI6MCwiTGVmdCI6MCwiUmlnaHQiOjAsIkJvdHRvbSI6MH0sIlBhZGRpbmciOnsiJGlkIjoiNTE3IiwiVG9wIjowLCJMZWZ0IjowLCJSaWdodCI6MCwiQm90dG9tIjowfSwiQmFja2dyb3VuZCI6eyIkcmVmIjoiODEifSwiSXNWaXNpYmxlIjpmYWxzZSwiV2lkdGgiOjAuMCwiSGVpZ2h0IjowLjAsIkJvcmRlclN0eWxlIjp7IiRpZCI6IjUxOCIsIkxpbmVDb2xvciI6bnVsbCwiTGluZVdlaWdodCI6MC4wLCJMaW5lVHlwZSI6MCwiUGFyZW50U3R5bGUiOm51bGx9LCJQYXJlbnRTdHlsZSI6bnVsbH0sIkRhdGVGb3JtYXQiOnsiJGlkIjoiNT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4LCJQZXJjZW50YWdlQ29tcGxldGUiOm51bGwsIlBvc2l0aW9uIjp7IlJhdGlvIjowLjA2NzI1MTk3NTQ0ODA0MzI2MSwiSXNDdXN0b20iOnRydWV9LCJEYXRlRm9ybWF0Ijp7IiRyZWYiOiI1MTkifSwiSWQiOiI4OTExOWY0OS03OTEzLTRiNWItODY1Zi01NmExZmZkZjVkNjMiLCJJbXBvcnRJZCI6bnVsbCwiVGl0bGUiOiJYLW1hcyAtIG5vdCBhIFVTIG5hdGlvbmFsIGhvbGlkYXkgdW50aWwgMTg3MCIsIk5vdGUiOm51bGwsIkh5cGVybGluayI6bnVsbCwiSXNDaGFuZ2VkIjpmYWxzZSwiSXNOZXciOmZhbHNlfSx7IiRpZCI6IjUyMCIsIkRhdGUiOiIyMDExLTEyLTIwVDAwOjAwOjAwIiwiU3R5bGUiOnsiJGlkIjoiNTIxIiwiU2hhcGUiOjE2LCJDb25uZWN0b3JNYXJnaW4iOnsiJHJlZiI6IjU1In0sIkNvbm5lY3RvclN0eWxlIjp7IiRpZCI6IjUyMiIsIkxpbmVDb2xvciI6eyIkaWQiOiI1MjMiLCIkdHlwZSI6Ik5MUkUuQ29tbW9uLkRvbS5Tb2xpZENvbG9yQnJ1c2gsIE5MUkUuQ29tbW9uIiwiQ29sb3IiOnsiJGlkIjoiNTI0IiwiQSI6MjU1LCJSIjoxNDksIkciOjEyLCJCIjo5fX0sIkxpbmVXZWlnaHQiOjEuMCwiTGluZVR5cGUiOjAsIlBhcmVudFN0eWxlIjpudWxsfSwiSXNCZWxvd1RpbWViYW5kIjpmYWxzZSwiSGlkZURhdGUiOmZhbHNlLCJTaGFwZVNpemUiOjEsIlNwYWNpbmciOjIuMCwiUGFkZGluZyI6eyIkcmVmIjoiNTkifSwiU2hhcGVTdHlsZSI6eyIkaWQiOiI1MjUiLCJNYXJnaW4iOnsiJHJlZiI6IjYxIn0sIlBhZGRpbmciOnsiJHJlZiI6IjYyIn0sIkJhY2tncm91bmQiOnsiJGlkIjoiNTI2IiwiQ29sb3IiOnsiJGlkIjoiNTI3IiwiQSI6MjU1LCJSIjowLCJHIjoxMTQsIkIiOjE4OH19LCJJc1Zpc2libGUiOnRydWUsIldpZHRoIjoxMy4wLCJIZWlnaHQiOjEzLjAsIkJvcmRlclN0eWxlIjp7IiRpZCI6IjUyOCIsIkxpbmVDb2xvciI6eyIkcmVmIjoiNjYifSwiTGluZVdlaWdodCI6MC4wLCJMaW5lVHlwZSI6MCwiUGFyZW50U3R5bGUiOm51bGx9LCJQYXJlbnRTdHlsZSI6bnVsbH0sIlRpdGxlU3R5bGUiOnsiJGlkIjoiNTI5IiwiRm9udFNldHRpbmdzIjp7IiRpZCI6IjUzMCIsIkZvbnRTaXplIjoxMSwiRm9udE5hbWUiOiJDYWxpYnJpIiwiSXNCb2xkIjpmYWxzZSwiSXNJdGFsaWMiOmZhbHNlLCJJc1VuZGVybGluZWQiOmZhbHNlLCJQYXJlbnRTdHlsZSI6bnVsbH0sIkF1dG9TaXplIjowLCJGb3JlZ3JvdW5kIjp7IiRpZCI6IjUzMSIsIkNvbG9yIjp7IiRpZCI6IjUzMiIsIkEiOjI1NSwiUiI6MTQ5LCJHIjoxMiwiQiI6OX19LCJNYXhXaWR0aCI6MjAwLjAsIk1heEhlaWdodCI6IkluZmluaXR5IiwiU21hcnRGb3JlZ3JvdW5kSXNBY3RpdmUiOmZhbHNlLCJIb3Jpem9udGFsQWxpZ25tZW50IjowLCJWZXJ0aWNhbEFsaWdubWVudCI6MCwiU21hcnRGb3JlZ3JvdW5kIjpudWxsLCJCYWNrZ3JvdW5kRmlsbFR5cGUiOjAsIk1hcmdpbiI6eyIkcmVmIjoiNzIifSwiUGFkZGluZyI6eyIkcmVmIjoiNzMifSwiQmFja2dyb3VuZCI6eyIkcmVmIjoiNzQifSwiSXNWaXNpYmxlIjp0cnVlLCJXaWR0aCI6MC4wLCJIZWlnaHQiOjAuMCwiQm9yZGVyU3R5bGUiOnsiJGlkIjoiNTMzIiwiTGluZUNvbG9yIjpudWxsLCJMaW5lV2VpZ2h0IjowLjAsIkxpbmVUeXBlIjowLCJQYXJlbnRTdHlsZSI6bnVsbH0sIlBhcmVudFN0eWxlIjpudWxsfSwiRGF0ZVN0eWxlIjp7IiRpZCI6IjUzNCIsIkZvbnRTZXR0aW5ncyI6eyIkaWQiOiI1MzUiLCJGb250U2l6ZSI6MTAsIkZvbnROYW1lIjoiQ2FsaWJyaSIsIklzQm9sZCI6ZmFsc2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HJlZiI6Ijc5In0sIlBhZGRpbmciOnsiJHJlZiI6IjgwIn0sIkJhY2tncm91bmQiOnsiJHJlZiI6IjgxIn0sIklzVmlzaWJsZSI6ZmFsc2UsIldpZHRoIjowLjAsIkhlaWdodCI6MC4wLCJCb3JkZXJTdHlsZSI6eyIkaWQiOiI1MzYiLCJMaW5lQ29sb3IiOm51bGwsIkxpbmVXZWlnaHQiOjAuMCwiTGluZVR5cGUiOjAsIlBhcmVudFN0eWxlIjpudWxsfSwiUGFyZW50U3R5bGUiOm51bGx9LCJEYXRlRm9ybWF0Ijp7IiRyZWYiOiI4MiJ9LCJJc1Zpc2libGUiOnRydWUsIlBhcmVudFN0eWxlIjpudWxsfSwiSW5kZXgiOjE5LCJQZXJjZW50YWdlQ29tcGxldGUiOm51bGwsIlBvc2l0aW9uIjp7IlJhdGlvIjowLjAsIklzQ3VzdG9tIjpmYWxzZX0sIkRhdGVGb3JtYXQiOnsiJHJlZiI6IjgyIn0sIklkIjoiOGNjZWEzODUtYmFmMS00YWU5LTk5M2MtMTYyYTk2NzE2Yzc3IiwiSW1wb3J0SWQiOm51bGwsIlRpdGxlIjoiSmFwYW5lcyBmYW1pbGllcycgWC1tYXMgbWVhbCBpcyBLRkMiLCJOb3RlIjpudWxsLCJIeXBlcmxpbmsiOm51bGwsIklzQ2hhbmdlZCI6ZmFsc2UsIklzTmV3IjpmYWxzZX0seyIkaWQiOiI1MzciLCJEYXRlIjoiMTk4MC0xMi0yMFQwMDowMDowMCIsIlN0eWxlIjp7IiRpZCI6IjUzOCIsIlNoYXBlIjoxNiwiQ29ubmVjdG9yTWFyZ2luIjp7IiRyZWYiOiI1NSJ9LCJDb25uZWN0b3JTdHlsZSI6eyIkaWQiOiI1MzkiLCJMaW5lQ29sb3IiOnsiJHJlZiI6IjU3In0sIkxpbmVXZWlnaHQiOjEuMCwiTGluZVR5cGUiOjAsIlBhcmVudFN0eWxlIjpudWxsfSwiSXNCZWxvd1RpbWViYW5kIjpmYWxzZSwiSGlkZURhdGUiOmZhbHNlLCJTaGFwZVNpemUiOjEsIlNwYWNpbmciOjIuMCwiUGFkZGluZyI6eyIkcmVmIjoiNTkifSwiU2hhcGVTdHlsZSI6eyIkaWQiOiI1NDAiLCJNYXJnaW4iOnsiJHJlZiI6IjYxIn0sIlBhZGRpbmciOnsiJHJlZiI6IjYyIn0sIkJhY2tncm91bmQiOnsiJGlkIjoiNTQxIiwiQ29sb3IiOnsiJGlkIjoiNTQyIiwiQSI6MjU1LCJSIjowLCJHIjoxMTQsIkIiOjE4OH19LCJJc1Zpc2libGUiOnRydWUsIldpZHRoIjoxMy4wLCJIZWlnaHQiOjEzLjAsIkJvcmRlclN0eWxlIjp7IiRpZCI6IjU0MyIsIkxpbmVDb2xvciI6eyIkcmVmIjoiNjYifSwiTGluZVdlaWdodCI6MC4wLCJMaW5lVHlwZSI6MCwiUGFyZW50U3R5bGUiOm51bGx9LCJQYXJlbnRTdHlsZSI6bnVsbH0sIlRpdGxlU3R5bGUiOnsiJGlkIjoiNTQ0IiwiRm9udFNldHRpbmdzIjp7IiRpZCI6IjU0NSIsIkZvbnRTaXplIjoxMSwiRm9udE5hbWUiOiJDYWxpYnJpIiwiSXNCb2xkIjpmYWxzZSwiSXNJdGFsaWMiOmZhbHNlLCJJc1VuZGVybGluZWQiOmZhbHNlLCJQYXJlbnRTdHlsZSI6bnVsbH0sIkF1dG9TaXplIjowLCJGb3JlZ3JvdW5kIjp7IiRyZWYiOiI3MCJ9LCJNYXhXaWR0aCI6MjAwLjAsIk1heEhlaWdodCI6IkluZmluaXR5IiwiU21hcnRGb3JlZ3JvdW5kSXNBY3RpdmUiOmZhbHNlLCJIb3Jpem9udGFsQWxpZ25tZW50IjowLCJWZXJ0aWNhbEFsaWdubWVudCI6MCwiU21hcnRGb3JlZ3JvdW5kIjpudWxsLCJCYWNrZ3JvdW5kRmlsbFR5cGUiOjAsIk1hcmdpbiI6eyIkcmVmIjoiNzIifSwiUGFkZGluZyI6eyIkcmVmIjoiNzMifSwiQmFja2dyb3VuZCI6eyIkcmVmIjoiNzQifSwiSXNWaXNpYmxlIjp0cnVlLCJXaWR0aCI6MC4wLCJIZWlnaHQiOjAuMCwiQm9yZGVyU3R5bGUiOnsiJGlkIjoiNTQ2IiwiTGluZUNvbG9yIjpudWxsLCJMaW5lV2VpZ2h0IjowLjAsIkxpbmVUeXBlIjowLCJQYXJlbnRTdHlsZSI6bnVsbH0sIlBhcmVudFN0eWxlIjpudWxsfSwiRGF0ZVN0eWxlIjp7IiRpZCI6IjU0NyIsIkZvbnRTZXR0aW5ncyI6eyIkaWQiOiI1NDgiLCJGb250U2l6ZSI6MTAsIkZvbnROYW1lIjoiQ2FsaWJyaSIsIklzQm9sZCI6ZmFsc2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HJlZiI6Ijc5In0sIlBhZGRpbmciOnsiJHJlZiI6IjgwIn0sIkJhY2tncm91bmQiOnsiJHJlZiI6IjgxIn0sIklzVmlzaWJsZSI6ZmFsc2UsIldpZHRoIjowLjAsIkhlaWdodCI6MC4wLCJCb3JkZXJTdHlsZSI6eyIkaWQiOiI1NDkiLCJMaW5lQ29sb3IiOm51bGwsIkxpbmVXZWlnaHQiOjAuMCwiTGluZVR5cGUiOjAsIlBhcmVudFN0eWxlIjpudWxsfSwiUGFyZW50U3R5bGUiOm51bGx9LCJEYXRlRm9ybWF0Ijp7IiRyZWYiOiI4MiJ9LCJJc1Zpc2libGUiOnRydWUsIlBhcmVudFN0eWxlIjpudWxsfSwiSW5kZXgiOjIwLCJQZXJjZW50YWdlQ29tcGxldGUiOm51bGwsIlBvc2l0aW9uIjp7IlJhdGlvIjowLjI4MDA0Nzc5MTA5MjQ4NDA3LCJJc0N1c3RvbSI6dHJ1ZX0sIkRhdGVGb3JtYXQiOnsiJHJlZiI6IjgyIn0sIklkIjoiY2E4NzZhOTMtMGQzNy00YzNkLWIyYmUtOWZjNWU0YmQxM2NjIiwiSW1wb3J0SWQiOm51bGwsIlRpdGxlIjoiRmFtaWx5IFgtbWFzIHRyYWRpdGlvbmFsIG1lYWwgaXMgS0ZDIGluIEphcGFuIiwiTm90ZSI6bnVsbCwiSHlwZXJsaW5rIjpudWxsLCJJc0NoYW5nZWQiOmZhbHNlLCJJc05ldyI6ZmFsc2V9XSwiVGFza3MiOlt7IiRpZCI6IjU1MCIsIkdyb3VwTmFtZSI6bnVsbCwiU3RhcnREYXRlIjoiMjAxOC0xMi0xOVQwMDowMDowMCIsIkVuZERhdGUiOiIyMDE4LTEyLTE5VDIzOjU5OjAwIiwiUGVyY2VudGFnZUNvbXBsZXRlIjpudWxsLCJTdHlsZSI6eyIkaWQiOiI1NTEiLCJTaGFwZSI6MSwiU2hhcGVUaGlja25lc3MiOjAsIkR1cmF0aW9uRm9ybWF0IjowLCJJbmNsdWRlTm9uV29ya2luZ0RheXNJbkR1cmF0aW9uIjpmYWxzZSwiUGVyY2VudGFnZUNvbXBsZXRlU3R5bGUiOnsiJGlkIjoiNTUyIiwiRm9udFNldHRpbmdzIjp7IiRpZCI6IjU1MyIsIkZvbnRTaXplIjoxMCwiRm9udE5hbWUiOiJDYWxpYnJpIiwiSXNCb2xkIjpmYWxzZSwiSXNJdGFsaWMiOmZhbHNlLCJJc1VuZGVybGluZWQiOmZhbHNlLCJQYXJlbnRTdHlsZSI6bnVsbH0sIkF1dG9TaXplIjowLCJGb3JlZ3JvdW5kIjp7IiRpZCI6IjU1NCIsIkNvbG9yIjp7IiRyZWYiOiI4NyJ9fSwiTWF4V2lkdGgiOjIwMC4wLCJNYXhIZWlnaHQiOiJJbmZpbml0eSIsIlNtYXJ0Rm9yZWdyb3VuZElzQWN0aXZlIjpmYWxzZSwiSG9yaXpvbnRhbEFsaWdubWVudCI6MCwiVmVydGljYWxBbGlnbm1lbnQiOjAsIlNtYXJ0Rm9yZWdyb3VuZCI6bnVsbCwiQmFja2dyb3VuZEZpbGxUeXBlIjowLCJNYXJnaW4iOnsiJGlkIjoiNTU1IiwiVG9wIjowLCJMZWZ0IjowLCJSaWdodCI6MCwiQm90dG9tIjowfSwiUGFkZGluZyI6eyIkaWQiOiI1NTYiLCJUb3AiOjAsIkxlZnQiOjAsIlJpZ2h0IjowLCJCb3R0b20iOjB9LCJCYWNrZ3JvdW5kIjp7IiRyZWYiOiI5MCJ9LCJJc1Zpc2libGUiOnRydWUsIldpZHRoIjowLjAsIkhlaWdodCI6MC4wLCJCb3JkZXJTdHlsZSI6eyIkaWQiOiI1NTciLCJMaW5lQ29sb3IiOm51bGwsIkxpbmVXZWlnaHQiOjAuMCwiTGluZVR5cGUiOjAsIlBhcmVudFN0eWxlIjpudWxsfSwiUGFyZW50U3R5bGUiOm51bGx9LCJEdXJhdGlvblN0eWxlIjp7IiRpZCI6IjU1OCIsIkZvbnRTZXR0aW5ncyI6eyIkaWQiOiI1NTkiLCJGb250U2l6ZSI6MTAsIkZvbnROYW1lIjoiQ2FsaWJyaSIsIklzQm9sZCI6ZmFsc2UsIklzSXRhbGljIjpmYWxzZSwiSXNVbmRlcmxpbmVkIjpmYWxzZSwiUGFyZW50U3R5bGUiOm51bGx9LCJBdXRvU2l6ZSI6MCwiRm9yZWdyb3VuZCI6eyIkaWQiOiI1NjAiLCJDb2xvciI6eyIkcmVmIjoiOTQifX0sIk1heFdpZHRoIjoyMDAuMCwiTWF4SGVpZ2h0IjoiSW5maW5pdHkiLCJTbWFydEZvcmVncm91bmRJc0FjdGl2ZSI6ZmFsc2UsIkhvcml6b250YWxBbGlnbm1lbnQiOjAsIlZlcnRpY2FsQWxpZ25tZW50IjowLCJTbWFydEZvcmVncm91bmQiOm51bGwsIkJhY2tncm91bmRGaWxsVHlwZSI6MCwiTWFyZ2luIjp7IiRpZCI6IjU2MSIsIlRvcCI6MCwiTGVmdCI6MCwiUmlnaHQiOjAsIkJvdHRvbSI6MH0sIlBhZGRpbmciOnsiJGlkIjoiNTYyIiwiVG9wIjowLCJMZWZ0IjowLCJSaWdodCI6MCwiQm90dG9tIjowfSwiQmFja2dyb3VuZCI6eyIkcmVmIjoiOTcifSwiSXNWaXNpYmxlIjp0cnVlLCJXaWR0aCI6MC4wLCJIZWlnaHQiOjAuMCwiQm9yZGVyU3R5bGUiOnsiJGlkIjoiNTYzIiwiTGluZUNvbG9yIjpudWxsLCJMaW5lV2VpZ2h0IjowLjAsIkxpbmVUeXBlIjowLCJQYXJlbnRTdHlsZSI6bnVsbH0sIlBhcmVudFN0eWxlIjpudWxsfSwiSG9yaXpvbnRhbENvbm5lY3RvclN0eWxlIjp7IiRpZCI6IjU2NCIsIkxpbmVDb2xvciI6eyIkcmVmIjoiOTkifSwiTGluZVdlaWdodCI6MS4wLCJMaW5lVHlwZSI6MCwiUGFyZW50U3R5bGUiOm51bGx9LCJWZXJ0aWNhbENvbm5lY3RvclN0eWxlIjp7IiRpZCI6IjU2NSIsIkxpbmVDb2xvciI6eyIkcmVmIjoiMTAy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NTY2IiwiTWFyZ2luIjp7IiRpZCI6IjU2NyIsIlRvcCI6MCwiTGVmdCI6NCwiUmlnaHQiOjQsIkJvdHRvbSI6MH0sIlBhZGRpbmciOnsiJGlkIjoiNTY4IiwiVG9wIjowLCJMZWZ0IjowLCJSaWdodCI6MCwiQm90dG9tIjowfSwiQmFja2dyb3VuZCI6eyIkaWQiOiI1NjkiLCJDb2xvciI6eyIkaWQiOiI1NzAiLCJBIjoyNTUsIlIiOjkxLCJHIjoxNTUsIkIiOjIxM319LCJJc1Zpc2libGUiOnRydWUsIldpZHRoIjowLjAsIkhlaWdodCI6MTAuMCwiQm9yZGVyU3R5bGUiOnsiJGlkIjoiNTcxIiwiTGluZUNvbG9yIjp7IiRyZWYiOiIxMTAifSwiTGluZVdlaWdodCI6MC4wLCJMaW5lVHlwZSI6MCwiUGFyZW50U3R5bGUiOm51bGx9LCJQYXJlbnRTdHlsZSI6bnVsbH0sIlRpdGxlU3R5bGUiOnsiJGlkIjoiNTcyIiwiRm9udFNldHRpbmdzIjp7IiRpZCI6IjU3MyIsIkZvbnRTaXplIjoxMSwiRm9udE5hbWUiOiJDYWxpYnJpIiwiSXNCb2xkIjp0cnVlLCJJc0l0YWxpYyI6ZmFsc2UsIklzVW5kZXJsaW5lZCI6ZmFsc2UsIlBhcmVudFN0eWxlIjpudWxsfSwiQXV0b1NpemUiOjAsIkZvcmVncm91bmQiOnsiJGlkIjoiNTc0IiwiQ29sb3IiOnsiJHJlZiI6IjExNSJ9fSwiTWF4V2lkdGgiOjk2MC4wLCJNYXhIZWlnaHQiOiJJbmZpbml0eSIsIlNtYXJ0Rm9yZWdyb3VuZElzQWN0aXZlIjpmYWxzZSwiSG9yaXpvbnRhbEFsaWdubWVudCI6MCwiVmVydGljYWxBbGlnbm1lbnQiOjAsIlNtYXJ0Rm9yZWdyb3VuZCI6bnVsbCwiQmFja2dyb3VuZEZpbGxUeXBlIjowLCJNYXJnaW4iOnsiJGlkIjoiNTc1IiwiVG9wIjowLCJMZWZ0IjowLCJSaWdodCI6MCwiQm90dG9tIjowfSwiUGFkZGluZyI6eyIkaWQiOiI1NzYiLCJUb3AiOjAsIkxlZnQiOjAsIlJpZ2h0IjowLCJCb3R0b20iOjB9LCJCYWNrZ3JvdW5kIjp7IiRyZWYiOiIxMTgifSwiSXNWaXNpYmxlIjp0cnVlLCJXaWR0aCI6MC4wLCJIZWlnaHQiOjAuMCwiQm9yZGVyU3R5bGUiOnsiJGlkIjoiNTc3IiwiTGluZUNvbG9yIjpudWxsLCJMaW5lV2VpZ2h0IjowLjAsIkxpbmVUeXBlIjowLCJQYXJlbnRTdHlsZSI6bnVsbH0sIlBhcmVudFN0eWxlIjpudWxsfSwiRGF0ZVN0eWxlIjp7IiRpZCI6IjU3OCIsIkZvbnRTZXR0aW5ncyI6eyIkaWQiOiI1NzkiLCJGb250U2l6ZSI6MTAsIkZvbnROYW1lIjoiQ2FsaWJyaSIsIklzQm9sZCI6ZmFsc2UsIklzSXRhbGljIjpmYWxzZSwiSXNVbmRlcmxpbmVkIjpmYWxzZSwiUGFyZW50U3R5bGUiOm51bGx9LCJBdXRvU2l6ZSI6MCwiRm9yZWdyb3VuZCI6eyIkaWQiOiI1ODAiLCJDb2xvciI6eyIkcmVmIjoiMTIyIn19LCJNYXhXaWR0aCI6MjAwLjAsIk1heEhlaWdodCI6IkluZmluaXR5IiwiU21hcnRGb3JlZ3JvdW5kSXNBY3RpdmUiOmZhbHNlLCJIb3Jpem9udGFsQWxpZ25tZW50IjoyLCJWZXJ0aWNhbEFsaWdubWVudCI6MCwiU21hcnRGb3JlZ3JvdW5kIjpudWxsLCJCYWNrZ3JvdW5kRmlsbFR5cGUiOjAsIk1hcmdpbiI6eyIkaWQiOiI1ODEiLCJUb3AiOjAsIkxlZnQiOjAsIlJpZ2h0IjowLCJCb3R0b20iOjB9LCJQYWRkaW5nIjp7IiRpZCI6IjU4MiIsIlRvcCI6MCwiTGVmdCI6MCwiUmlnaHQiOjAsIkJvdHRvbSI6MH0sIkJhY2tncm91bmQiOnsiJHJlZiI6IjEyNSJ9LCJJc1Zpc2libGUiOnRydWUsIldpZHRoIjowLjAsIkhlaWdodCI6MC4wLCJCb3JkZXJTdHlsZSI6eyIkaWQiOiI1ODMiLCJMaW5lQ29sb3IiOm51bGwsIkxpbmVXZWlnaHQiOjAuMCwiTGluZVR5cGUiOjAsIlBhcmVudFN0eWxlIjpudWxsfSwiUGFyZW50U3R5bGUiOm51bGx9LCJEYXRlRm9ybWF0Ijp7IiRpZCI6IjU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NTg0In0sIklkIjoiMDc1NzY1ZmMtYTI0NC00ZDJiLTlmMGUtYWM0MzhiNjUwMTRjIiwiSW1wb3J0SWQiOm51bGwsIlRpdGxlIjpudWxsLCJOb3RlIjpudWxsLCJIeXBlcmxpbmsiOm51bGwsIklzQ2hhbmdlZCI6ZmFsc2UsIklzTmV3IjpmYWxzZX1dLCJNc1Byb2plY3RJdGVtc1RyZWUiOnsiJGlkIjoiNTg1IiwiUm9vdCI6eyJJbXBvcnRJZCI6bnVsbCwiSXNJbXBvcnRlZCI6ZmFsc2UsIkNoaWxkcmVuIjpbXX19LCJNZXRhZGF0YSI6eyIkaWQiOiI1ODYiLCJSZWNlbnRDb2xvcnNDb2xsZWN0aW9uIjoiW10ifSwiU2V0dGluZ3MiOnsiJGlkIjoiNTg3IiwiSW1wYU9wdGlvbnMiOnsiJGlkIjoiNTg4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1ODkiLCJVc2VUaW1lIjpmYWxzZSwiV29ya0RheVN0YXJ0IjoiMDA6MDA6MDAiLCJXb3JrRGF5RW5kIjoiMjM6NTk6MDAifSwiTGFzdFVzZWRUZW1wbGF0ZUlkIjoiY2MyNmY4NjMtMjdjZS00ODBlLWE1ODktYjNmMTJmMmQ2ZWIw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2018-12-21T11:59:56Z</dcterms:created>
  <dcterms:modified xsi:type="dcterms:W3CDTF">2018-12-21T12:00:10Z</dcterms:modified>
</cp:coreProperties>
</file>