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2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B43F0-D38C-44E8-A1EA-4BE9F46B8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57540-EE1B-4FFE-8A71-8BDBF57D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40C63-34D0-42EB-9B12-5B27FE1C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5EB0-8FE7-4D24-909C-C37507CC87A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0F455-7164-4203-80DB-52CEF9CF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7C40-E4B5-49A8-AE1F-E209E424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737-D8EE-49F7-8956-11E2EFB5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7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3A890-1956-4785-8488-8C6215CA1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2D3CC-ADAC-4367-AE10-F99FD1B5E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F3DD8-7B6E-4542-A335-CAED52E7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5EB0-8FE7-4D24-909C-C37507CC87A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A4939-14E1-4659-A3C4-9B668017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3FC70-9737-4BD1-B627-27459B75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737-D8EE-49F7-8956-11E2EFB5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0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CF1158-9C50-4D61-8AB6-AC9880D4B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5548A-6396-47BC-B874-948116440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8B664-BDD7-459F-9AB6-E07A3D62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5EB0-8FE7-4D24-909C-C37507CC87A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E195D-8FC0-404F-89CF-CF79C7DA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1AF6F-09CB-40EE-BE42-F558700B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737-D8EE-49F7-8956-11E2EFB5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292E2-0941-4F0E-8F98-316EFF0F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E010F-BB24-4120-9214-0B640E0BE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A08E2-36F5-4AE7-AC3A-9E4647185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5EB0-8FE7-4D24-909C-C37507CC87A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D7B7C-07EA-40C7-AF2E-BB5ED6BF4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4353-967D-4970-9C5E-DD1225266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737-D8EE-49F7-8956-11E2EFB5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1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C8281-63B4-43C0-98C5-64F7DAB5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D9B75-8148-4D76-86F8-7183C29BD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52BA3-2011-4674-B59F-92F4BCF89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5EB0-8FE7-4D24-909C-C37507CC87A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9BFAB-F113-46CA-8720-3FECA8ED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88C90-33DD-4C5F-84BA-D23E00416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737-D8EE-49F7-8956-11E2EFB5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8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273B2-C15B-4F9B-BB3F-053D28FD1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4A4C8-2F41-458B-93A8-9D16C4B52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236BA-9891-4AE2-9FAB-7309D8FE3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2B31F-1556-4BDB-AE95-5E55EC771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5EB0-8FE7-4D24-909C-C37507CC87A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491CF-93F9-418B-9E27-436BF230B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20A04-303A-4375-87EE-C546D2FA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737-D8EE-49F7-8956-11E2EFB5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9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E952A-C0D7-4DDB-BA72-79690A9F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EDDD5-5FBB-4EF5-8C18-1656BD925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7D98A-D05F-4060-BD82-1D940BB25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211715-4689-4F81-A8AC-6D34C8B4D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30E9EA-0550-4F7E-B37D-825621E1B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3864FD-FE2D-43F3-9730-F9332F410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5EB0-8FE7-4D24-909C-C37507CC87A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6AA3B0-F625-4CDB-A392-06CF4CBB7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398351-819A-41DC-8930-ADBB3B28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737-D8EE-49F7-8956-11E2EFB5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6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E7D37-D99D-4C91-AF2B-7C8ED306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61FE59-07D8-4B9F-B960-086D0F95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5EB0-8FE7-4D24-909C-C37507CC87A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E3991C-7DD8-4FBD-BD72-7756AA51B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B1D17-9CA1-4072-AF21-4E6BBC7CD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737-D8EE-49F7-8956-11E2EFB5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1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B9D57F-CEB6-4033-9D21-B29C0D1F2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5EB0-8FE7-4D24-909C-C37507CC87A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5EF20-04E3-4AC0-9861-9CF52ADB3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8969C-6530-4FDF-AB34-A06C40BB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737-D8EE-49F7-8956-11E2EFB5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2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5A84-0B75-4EEA-8E65-F0633B8F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72707-17CE-4B01-8ABA-603464A81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AB64D-C96D-4FA7-8C7C-40AD8C622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99A61-4B48-4FA1-A53E-34613FC02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5EB0-8FE7-4D24-909C-C37507CC87A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77187-A4FC-4BAF-9F9C-382CDA873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A61D3-AB7D-4B30-A207-2246885E8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737-D8EE-49F7-8956-11E2EFB5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8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EA7D0-15DD-438E-A537-745606E21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52DE9C-A3A6-4FD0-A5FF-0FB458709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08388-1E75-4B3F-BE90-A13D62BD7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6CE0C-F658-4444-97FB-540D38F19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5EB0-8FE7-4D24-909C-C37507CC87A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34D8B-A17F-4F52-BCA3-010B998A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9E568-907F-4B4B-BB25-215144758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2737-D8EE-49F7-8956-11E2EFB5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0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478C25-C64E-4227-83FA-6140BB5D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B339C-1103-4B81-9588-1D12D6E68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216DD-5BBC-4C2F-A098-9181EABF9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C5EB0-8FE7-4D24-909C-C37507CC87A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871C0-AC3C-4F2C-B5D1-DFD6AF3A3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0CFD0-0662-40B8-A0D3-D5F0AEEC8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22737-D8EE-49F7-8956-11E2EFB5A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8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image" Target="../media/image5.png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image" Target="../media/image3.png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image" Target="../media/image1.png"/><Relationship Id="rId85" Type="http://schemas.microsoft.com/office/2007/relationships/hdphoto" Target="../media/hdphoto1.wdp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image" Target="../media/image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image" Target="../media/image2.png"/><Relationship Id="rId8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DD3DB4-54D5-4D48-9F30-A4456636AA56}"/>
              </a:ext>
            </a:extLst>
          </p:cNvPr>
          <p:cNvSpPr/>
          <p:nvPr/>
        </p:nvSpPr>
        <p:spPr>
          <a:xfrm>
            <a:off x="9698732" y="6274215"/>
            <a:ext cx="2540000" cy="34176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50000"/>
                  <a:tint val="44500"/>
                  <a:satMod val="160000"/>
                  <a:alpha val="60000"/>
                </a:schemeClr>
              </a:gs>
              <a:gs pos="100000">
                <a:schemeClr val="bg1">
                  <a:lumMod val="50000"/>
                  <a:tint val="23500"/>
                  <a:satMod val="160000"/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OTLSHAPE_M_91b13b8343024701b6b4271df1721b78_Connector1">
            <a:extLst>
              <a:ext uri="{FF2B5EF4-FFF2-40B4-BE49-F238E27FC236}">
                <a16:creationId xmlns:a16="http://schemas.microsoft.com/office/drawing/2014/main" id="{AF86CF35-42A4-44CD-9AD0-8E8FE0F504DA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800532" y="1632153"/>
            <a:ext cx="0" cy="1149846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OTLSHAPE_M_ea05deafca0f4de2a8671ed94bd8de75_Connector1">
            <a:extLst>
              <a:ext uri="{FF2B5EF4-FFF2-40B4-BE49-F238E27FC236}">
                <a16:creationId xmlns:a16="http://schemas.microsoft.com/office/drawing/2014/main" id="{F4F04999-158D-47F0-BAB6-200626C6B99B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2052391" y="3162999"/>
            <a:ext cx="0" cy="2210529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OTLSHAPE_M_e377bc2267b54daaa9b4b1315cf5c6ca_Connector1">
            <a:extLst>
              <a:ext uri="{FF2B5EF4-FFF2-40B4-BE49-F238E27FC236}">
                <a16:creationId xmlns:a16="http://schemas.microsoft.com/office/drawing/2014/main" id="{3BD095F4-717B-43A2-8C9E-3D281D011F8B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2873724" y="2181429"/>
            <a:ext cx="0" cy="600571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OTLSHAPE_M_e0f0502129ef4af7a0a0fe324436eb39_Connector1">
            <a:extLst>
              <a:ext uri="{FF2B5EF4-FFF2-40B4-BE49-F238E27FC236}">
                <a16:creationId xmlns:a16="http://schemas.microsoft.com/office/drawing/2014/main" id="{8C592FE0-A0AC-49B3-85EA-9ADCFEF6143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3168780" y="3163000"/>
            <a:ext cx="0" cy="1418419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OTLSHAPE_M_0aedeb837dbc47558815b213adbea067_Connector1">
            <a:extLst>
              <a:ext uri="{FF2B5EF4-FFF2-40B4-BE49-F238E27FC236}">
                <a16:creationId xmlns:a16="http://schemas.microsoft.com/office/drawing/2014/main" id="{1766265F-DF4B-4B28-9F00-788D7D702490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4413546" y="609913"/>
            <a:ext cx="0" cy="1521212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OTLSHAPE_M_5928070b9b7e4ba3898755751da21fd7_Connector1">
            <a:extLst>
              <a:ext uri="{FF2B5EF4-FFF2-40B4-BE49-F238E27FC236}">
                <a16:creationId xmlns:a16="http://schemas.microsoft.com/office/drawing/2014/main" id="{46E4EC6F-C84F-40A3-84F1-3067C350BFA5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4776337" y="1632154"/>
            <a:ext cx="0" cy="498971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OTLSHAPE_M_198e05a68cbc44e9a3fff1398da58a35_Connector1">
            <a:extLst>
              <a:ext uri="{FF2B5EF4-FFF2-40B4-BE49-F238E27FC236}">
                <a16:creationId xmlns:a16="http://schemas.microsoft.com/office/drawing/2014/main" id="{893A812F-BAF9-4B69-87AC-46FDF2DC976C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4681295" y="3162999"/>
            <a:ext cx="0" cy="1253976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OTLSHAPE_M_e444d4898e61404e8a062f2d29de0529_Connector1">
            <a:extLst>
              <a:ext uri="{FF2B5EF4-FFF2-40B4-BE49-F238E27FC236}">
                <a16:creationId xmlns:a16="http://schemas.microsoft.com/office/drawing/2014/main" id="{5CF2495D-0B91-4FB3-AB4A-D4EFCB8DB15B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5061463" y="3163000"/>
            <a:ext cx="0" cy="1270766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OTLSHAPE_M_beda6732b05c4716bbf1efd5b547e3e9_Connector1">
            <a:extLst>
              <a:ext uri="{FF2B5EF4-FFF2-40B4-BE49-F238E27FC236}">
                <a16:creationId xmlns:a16="http://schemas.microsoft.com/office/drawing/2014/main" id="{1C3BE29A-5B87-4F6D-A000-1217A023C57B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6603057" y="2181429"/>
            <a:ext cx="0" cy="600571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OTLSHAPE_M_ebe1cab1374c40d496962e0f611d78e1_Connector1">
            <a:extLst>
              <a:ext uri="{FF2B5EF4-FFF2-40B4-BE49-F238E27FC236}">
                <a16:creationId xmlns:a16="http://schemas.microsoft.com/office/drawing/2014/main" id="{61307AE8-FC4E-4934-BE3D-EB5EC36F818C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7250974" y="3163000"/>
            <a:ext cx="0" cy="2886670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OTLSHAPE_M_aa808d8e82994166838d101a7f5587b9_Connector1">
            <a:extLst>
              <a:ext uri="{FF2B5EF4-FFF2-40B4-BE49-F238E27FC236}">
                <a16:creationId xmlns:a16="http://schemas.microsoft.com/office/drawing/2014/main" id="{C606D0E1-2DBE-4500-84B4-5B63D6E5D985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7377933" y="3163000"/>
            <a:ext cx="0" cy="1777523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OTLSHAPE_M_de04c276767143aa8f6c6061b11217b3_Connector1">
            <a:extLst>
              <a:ext uri="{FF2B5EF4-FFF2-40B4-BE49-F238E27FC236}">
                <a16:creationId xmlns:a16="http://schemas.microsoft.com/office/drawing/2014/main" id="{021AFF23-4D3A-4917-8BCF-9287CB3FF08E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8837254" y="3163000"/>
            <a:ext cx="0" cy="1378349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OTLSHAPE_M_70078b5dfb7c4d45aeac23be3d6a88f2_Connector1">
            <a:extLst>
              <a:ext uri="{FF2B5EF4-FFF2-40B4-BE49-F238E27FC236}">
                <a16:creationId xmlns:a16="http://schemas.microsoft.com/office/drawing/2014/main" id="{F409F723-4CCB-4E7B-AF1B-408CF065483F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9707171" y="926961"/>
            <a:ext cx="0" cy="1855038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OTLSHAPE_M_ee335159e8274df489f263902a73eb13_Connector1">
            <a:extLst>
              <a:ext uri="{FF2B5EF4-FFF2-40B4-BE49-F238E27FC236}">
                <a16:creationId xmlns:a16="http://schemas.microsoft.com/office/drawing/2014/main" id="{F4B0E860-2B6F-4ECD-8A61-E17967BDADF8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10279551" y="3163000"/>
            <a:ext cx="0" cy="991695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OTLSHAPE_T_de6e544653c64e61ac868f2dd148861f_HorizontalConnector1">
            <a:extLst>
              <a:ext uri="{FF2B5EF4-FFF2-40B4-BE49-F238E27FC236}">
                <a16:creationId xmlns:a16="http://schemas.microsoft.com/office/drawing/2014/main" id="{824D4CC3-9BAF-4751-8E9C-C1C683A511DE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2080260" y="6409356"/>
            <a:ext cx="1220379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OTLSHAPE_T_de6e544653c64e61ac868f2dd148861f_LeftVerticalConnector1">
            <a:extLst>
              <a:ext uri="{FF2B5EF4-FFF2-40B4-BE49-F238E27FC236}">
                <a16:creationId xmlns:a16="http://schemas.microsoft.com/office/drawing/2014/main" id="{1CE9441C-1BB8-439A-8A01-9DABAAE264B1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3734810" y="3163000"/>
            <a:ext cx="0" cy="1253976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OTLSHAPE_T_de6e544653c64e61ac868f2dd148861f_LeftVerticalConnector2">
            <a:extLst>
              <a:ext uri="{FF2B5EF4-FFF2-40B4-BE49-F238E27FC236}">
                <a16:creationId xmlns:a16="http://schemas.microsoft.com/office/drawing/2014/main" id="{64ACA9F8-0D7D-4028-9EAF-19B67CBF5B95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3734810" y="4619668"/>
            <a:ext cx="0" cy="386726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OTLSHAPE_T_de6e544653c64e61ac868f2dd148861f_LeftVerticalConnector3">
            <a:extLst>
              <a:ext uri="{FF2B5EF4-FFF2-40B4-BE49-F238E27FC236}">
                <a16:creationId xmlns:a16="http://schemas.microsoft.com/office/drawing/2014/main" id="{44688794-A376-4613-923C-D725237D92E8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3734810" y="5411779"/>
            <a:ext cx="0" cy="997578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OTLSHAPE_T_de6e544653c64e61ac868f2dd148861f_RightVerticalConnector1">
            <a:extLst>
              <a:ext uri="{FF2B5EF4-FFF2-40B4-BE49-F238E27FC236}">
                <a16:creationId xmlns:a16="http://schemas.microsoft.com/office/drawing/2014/main" id="{FD677EB8-6673-41FF-8BBA-24A763E2149A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4373861" y="3162999"/>
            <a:ext cx="0" cy="1253976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OTLSHAPE_T_de6e544653c64e61ac868f2dd148861f_RightVerticalConnector2">
            <a:extLst>
              <a:ext uri="{FF2B5EF4-FFF2-40B4-BE49-F238E27FC236}">
                <a16:creationId xmlns:a16="http://schemas.microsoft.com/office/drawing/2014/main" id="{9E8FBF8C-7147-402C-9F2E-0040F962F614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4373861" y="4619669"/>
            <a:ext cx="0" cy="1726188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OTLSHAPE_M_5928070b9b7e4ba3898755751da21fd7_Connector2">
            <a:extLst>
              <a:ext uri="{FF2B5EF4-FFF2-40B4-BE49-F238E27FC236}">
                <a16:creationId xmlns:a16="http://schemas.microsoft.com/office/drawing/2014/main" id="{D6AB63DB-3C5E-43B8-A0C4-ABCFBE42C29D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4776337" y="2333817"/>
            <a:ext cx="0" cy="448183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OTLSHAPE_M_0aedeb837dbc47558815b213adbea067_Connector2">
            <a:extLst>
              <a:ext uri="{FF2B5EF4-FFF2-40B4-BE49-F238E27FC236}">
                <a16:creationId xmlns:a16="http://schemas.microsoft.com/office/drawing/2014/main" id="{535B7503-FF7F-4633-8550-212608B9D666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4413546" y="2333817"/>
            <a:ext cx="0" cy="448183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TLSHAPE_M_198e05a68cbc44e9a3fff1398da58a35_Connector2">
            <a:extLst>
              <a:ext uri="{FF2B5EF4-FFF2-40B4-BE49-F238E27FC236}">
                <a16:creationId xmlns:a16="http://schemas.microsoft.com/office/drawing/2014/main" id="{4A2EF5A2-A4DB-4AF8-8D87-0F2A057BF839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4681295" y="4619668"/>
            <a:ext cx="0" cy="861371"/>
          </a:xfrm>
          <a:prstGeom prst="line">
            <a:avLst/>
          </a:prstGeom>
          <a:ln w="9525" cap="flat" cmpd="sng" algn="ctr">
            <a:solidFill>
              <a:schemeClr val="l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TLSHAPE_TB_00000000000000000000000000000000_ScaleContainer">
            <a:extLst>
              <a:ext uri="{FF2B5EF4-FFF2-40B4-BE49-F238E27FC236}">
                <a16:creationId xmlns:a16="http://schemas.microsoft.com/office/drawing/2014/main" id="{C84D95AB-F76B-484E-8B7E-E56E1354E5A2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778933" y="2782000"/>
            <a:ext cx="9982200" cy="381000"/>
          </a:xfrm>
          <a:prstGeom prst="rect">
            <a:avLst/>
          </a:prstGeom>
          <a:solidFill>
            <a:srgbClr val="3F5B2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905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935404E7-9DEA-45A9-80C6-9B7DCCB0EB04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842433" y="2854263"/>
            <a:ext cx="357534" cy="23647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30">
                <a:solidFill>
                  <a:schemeClr val="lt1"/>
                </a:solidFill>
                <a:latin typeface="Segoe UI Semibold" panose="020B0702040204020203" pitchFamily="34" charset="0"/>
              </a:rPr>
              <a:t>1809</a:t>
            </a:r>
          </a:p>
        </p:txBody>
      </p:sp>
      <p:sp>
        <p:nvSpPr>
          <p:cNvPr id="10" name="OTLSHAPE_TB_00000000000000000000000000000000_TimescaleInterval2">
            <a:extLst>
              <a:ext uri="{FF2B5EF4-FFF2-40B4-BE49-F238E27FC236}">
                <a16:creationId xmlns:a16="http://schemas.microsoft.com/office/drawing/2014/main" id="{93391CAD-FDE9-4E54-A9DB-8B2C7B20C616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1748879" y="2854263"/>
            <a:ext cx="331309" cy="23647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30">
                <a:solidFill>
                  <a:schemeClr val="lt1"/>
                </a:solidFill>
                <a:latin typeface="Segoe UI Semibold" panose="020B0702040204020203" pitchFamily="34" charset="0"/>
              </a:rPr>
              <a:t>1816</a:t>
            </a:r>
          </a:p>
        </p:txBody>
      </p:sp>
      <p:sp>
        <p:nvSpPr>
          <p:cNvPr id="12" name="OTLSHAPE_TB_00000000000000000000000000000000_TimescaleInterval3">
            <a:extLst>
              <a:ext uri="{FF2B5EF4-FFF2-40B4-BE49-F238E27FC236}">
                <a16:creationId xmlns:a16="http://schemas.microsoft.com/office/drawing/2014/main" id="{42990F46-6FFA-4AD8-A455-78C196D94564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2655678" y="2854263"/>
            <a:ext cx="355931" cy="23647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30">
                <a:solidFill>
                  <a:schemeClr val="lt1"/>
                </a:solidFill>
                <a:latin typeface="Segoe UI Semibold" panose="020B0702040204020203" pitchFamily="34" charset="0"/>
              </a:rPr>
              <a:t>1823</a:t>
            </a:r>
          </a:p>
        </p:txBody>
      </p:sp>
      <p:sp>
        <p:nvSpPr>
          <p:cNvPr id="14" name="OTLSHAPE_TB_00000000000000000000000000000000_TimescaleInterval4">
            <a:extLst>
              <a:ext uri="{FF2B5EF4-FFF2-40B4-BE49-F238E27FC236}">
                <a16:creationId xmlns:a16="http://schemas.microsoft.com/office/drawing/2014/main" id="{1B79BA31-B953-4052-8746-3E1BD4DD41F7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3562478" y="2854263"/>
            <a:ext cx="355931" cy="23647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30">
                <a:solidFill>
                  <a:schemeClr val="lt1"/>
                </a:solidFill>
                <a:latin typeface="Segoe UI Semibold" panose="020B0702040204020203" pitchFamily="34" charset="0"/>
              </a:rPr>
              <a:t>1830</a:t>
            </a:r>
          </a:p>
        </p:txBody>
      </p:sp>
      <p:sp>
        <p:nvSpPr>
          <p:cNvPr id="16" name="OTLSHAPE_TB_00000000000000000000000000000000_TimescaleInterval5">
            <a:extLst>
              <a:ext uri="{FF2B5EF4-FFF2-40B4-BE49-F238E27FC236}">
                <a16:creationId xmlns:a16="http://schemas.microsoft.com/office/drawing/2014/main" id="{78A30B21-64B3-4519-871B-8FAD0F85211B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4469278" y="2854263"/>
            <a:ext cx="352725" cy="23647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30">
                <a:solidFill>
                  <a:schemeClr val="lt1"/>
                </a:solidFill>
                <a:latin typeface="Segoe UI Semibold" panose="020B0702040204020203" pitchFamily="34" charset="0"/>
              </a:rPr>
              <a:t>1837</a:t>
            </a:r>
          </a:p>
        </p:txBody>
      </p:sp>
      <p:sp>
        <p:nvSpPr>
          <p:cNvPr id="125" name="OTLSHAPE_TB_00000000000000000000000000000000_TimescaleInterval6">
            <a:extLst>
              <a:ext uri="{FF2B5EF4-FFF2-40B4-BE49-F238E27FC236}">
                <a16:creationId xmlns:a16="http://schemas.microsoft.com/office/drawing/2014/main" id="{DD44CA64-071F-4C80-B794-B40198AADDF5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5375723" y="2854263"/>
            <a:ext cx="364523" cy="23647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30">
                <a:solidFill>
                  <a:schemeClr val="lt1"/>
                </a:solidFill>
                <a:latin typeface="Segoe UI Semibold" panose="020B0702040204020203" pitchFamily="34" charset="0"/>
              </a:rPr>
              <a:t>1844</a:t>
            </a:r>
          </a:p>
        </p:txBody>
      </p:sp>
      <p:sp>
        <p:nvSpPr>
          <p:cNvPr id="127" name="OTLSHAPE_TB_00000000000000000000000000000000_TimescaleInterval7">
            <a:extLst>
              <a:ext uri="{FF2B5EF4-FFF2-40B4-BE49-F238E27FC236}">
                <a16:creationId xmlns:a16="http://schemas.microsoft.com/office/drawing/2014/main" id="{ED9AD213-74AC-4C7A-9EF9-B99DB9BDDF69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6282523" y="2854263"/>
            <a:ext cx="329706" cy="23647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30">
                <a:solidFill>
                  <a:schemeClr val="lt1"/>
                </a:solidFill>
                <a:latin typeface="Segoe UI Semibold" panose="020B0702040204020203" pitchFamily="34" charset="0"/>
              </a:rPr>
              <a:t>1851</a:t>
            </a:r>
          </a:p>
        </p:txBody>
      </p:sp>
      <p:sp>
        <p:nvSpPr>
          <p:cNvPr id="129" name="OTLSHAPE_TB_00000000000000000000000000000000_TimescaleInterval8">
            <a:extLst>
              <a:ext uri="{FF2B5EF4-FFF2-40B4-BE49-F238E27FC236}">
                <a16:creationId xmlns:a16="http://schemas.microsoft.com/office/drawing/2014/main" id="{6C63A8E4-0A91-45E8-80CE-D57403617944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7189322" y="2854263"/>
            <a:ext cx="355931" cy="23647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30">
                <a:solidFill>
                  <a:schemeClr val="lt1"/>
                </a:solidFill>
                <a:latin typeface="Segoe UI Semibold" panose="020B0702040204020203" pitchFamily="34" charset="0"/>
              </a:rPr>
              <a:t>1858</a:t>
            </a:r>
          </a:p>
        </p:txBody>
      </p:sp>
      <p:sp>
        <p:nvSpPr>
          <p:cNvPr id="131" name="OTLSHAPE_TB_00000000000000000000000000000000_TimescaleInterval9">
            <a:extLst>
              <a:ext uri="{FF2B5EF4-FFF2-40B4-BE49-F238E27FC236}">
                <a16:creationId xmlns:a16="http://schemas.microsoft.com/office/drawing/2014/main" id="{4C8EF7C4-7787-480C-BBF0-A20F125B4A54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8096122" y="2854263"/>
            <a:ext cx="357534" cy="23647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30">
                <a:solidFill>
                  <a:schemeClr val="lt1"/>
                </a:solidFill>
                <a:latin typeface="Segoe UI Semibold" panose="020B0702040204020203" pitchFamily="34" charset="0"/>
              </a:rPr>
              <a:t>1865</a:t>
            </a:r>
          </a:p>
        </p:txBody>
      </p:sp>
      <p:sp>
        <p:nvSpPr>
          <p:cNvPr id="133" name="OTLSHAPE_TB_00000000000000000000000000000000_TimescaleInterval10">
            <a:extLst>
              <a:ext uri="{FF2B5EF4-FFF2-40B4-BE49-F238E27FC236}">
                <a16:creationId xmlns:a16="http://schemas.microsoft.com/office/drawing/2014/main" id="{C9EE4A2B-D226-4A81-9DD7-DA3101DE8210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9002568" y="2854263"/>
            <a:ext cx="352725" cy="23647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30">
                <a:solidFill>
                  <a:schemeClr val="lt1"/>
                </a:solidFill>
                <a:latin typeface="Segoe UI Semibold" panose="020B0702040204020203" pitchFamily="34" charset="0"/>
              </a:rPr>
              <a:t>1872</a:t>
            </a:r>
          </a:p>
        </p:txBody>
      </p:sp>
      <p:sp>
        <p:nvSpPr>
          <p:cNvPr id="135" name="OTLSHAPE_TB_00000000000000000000000000000000_TimescaleInterval11">
            <a:extLst>
              <a:ext uri="{FF2B5EF4-FFF2-40B4-BE49-F238E27FC236}">
                <a16:creationId xmlns:a16="http://schemas.microsoft.com/office/drawing/2014/main" id="{D21B5FC9-B666-4536-A52A-023A3A99269B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9909367" y="2854263"/>
            <a:ext cx="354328" cy="23647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30" dirty="0">
                <a:solidFill>
                  <a:schemeClr val="lt1"/>
                </a:solidFill>
                <a:latin typeface="Segoe UI Semibold" panose="020B0702040204020203" pitchFamily="34" charset="0"/>
              </a:rPr>
              <a:t>1879</a:t>
            </a:r>
          </a:p>
        </p:txBody>
      </p:sp>
      <p:cxnSp>
        <p:nvCxnSpPr>
          <p:cNvPr id="9" name="OTLSHAPE_TB_00000000000000000000000000000000_Separator1">
            <a:extLst>
              <a:ext uri="{FF2B5EF4-FFF2-40B4-BE49-F238E27FC236}">
                <a16:creationId xmlns:a16="http://schemas.microsoft.com/office/drawing/2014/main" id="{3BC2FA9C-18D0-4516-B23C-543680E966FD}"/>
              </a:ext>
            </a:extLst>
          </p:cNvPr>
          <p:cNvCxnSpPr/>
          <p:nvPr>
            <p:custDataLst>
              <p:tags r:id="rId37"/>
            </p:custDataLst>
          </p:nvPr>
        </p:nvCxnSpPr>
        <p:spPr>
          <a:xfrm>
            <a:off x="1685379" y="2845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OTLSHAPE_TB_00000000000000000000000000000000_Separator2">
            <a:extLst>
              <a:ext uri="{FF2B5EF4-FFF2-40B4-BE49-F238E27FC236}">
                <a16:creationId xmlns:a16="http://schemas.microsoft.com/office/drawing/2014/main" id="{FB9A7CB8-120B-435E-A6F0-6D53CC290C97}"/>
              </a:ext>
            </a:extLst>
          </p:cNvPr>
          <p:cNvCxnSpPr/>
          <p:nvPr>
            <p:custDataLst>
              <p:tags r:id="rId38"/>
            </p:custDataLst>
          </p:nvPr>
        </p:nvCxnSpPr>
        <p:spPr>
          <a:xfrm>
            <a:off x="2592178" y="2845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OTLSHAPE_TB_00000000000000000000000000000000_Separator3">
            <a:extLst>
              <a:ext uri="{FF2B5EF4-FFF2-40B4-BE49-F238E27FC236}">
                <a16:creationId xmlns:a16="http://schemas.microsoft.com/office/drawing/2014/main" id="{A12D7939-4C96-43B6-99FD-6AA903C45D90}"/>
              </a:ext>
            </a:extLst>
          </p:cNvPr>
          <p:cNvCxnSpPr/>
          <p:nvPr>
            <p:custDataLst>
              <p:tags r:id="rId39"/>
            </p:custDataLst>
          </p:nvPr>
        </p:nvCxnSpPr>
        <p:spPr>
          <a:xfrm>
            <a:off x="3498978" y="2845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OTLSHAPE_TB_00000000000000000000000000000000_Separator4">
            <a:extLst>
              <a:ext uri="{FF2B5EF4-FFF2-40B4-BE49-F238E27FC236}">
                <a16:creationId xmlns:a16="http://schemas.microsoft.com/office/drawing/2014/main" id="{73CB27A6-317C-4F2C-AFE4-2BBB9DBD7E58}"/>
              </a:ext>
            </a:extLst>
          </p:cNvPr>
          <p:cNvCxnSpPr/>
          <p:nvPr>
            <p:custDataLst>
              <p:tags r:id="rId40"/>
            </p:custDataLst>
          </p:nvPr>
        </p:nvCxnSpPr>
        <p:spPr>
          <a:xfrm>
            <a:off x="4405778" y="2845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OTLSHAPE_TB_00000000000000000000000000000000_Separator5">
            <a:extLst>
              <a:ext uri="{FF2B5EF4-FFF2-40B4-BE49-F238E27FC236}">
                <a16:creationId xmlns:a16="http://schemas.microsoft.com/office/drawing/2014/main" id="{E8629D70-3BAC-41E3-AAD5-7F9A031C3D14}"/>
              </a:ext>
            </a:extLst>
          </p:cNvPr>
          <p:cNvCxnSpPr/>
          <p:nvPr>
            <p:custDataLst>
              <p:tags r:id="rId41"/>
            </p:custDataLst>
          </p:nvPr>
        </p:nvCxnSpPr>
        <p:spPr>
          <a:xfrm>
            <a:off x="5312223" y="2845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OTLSHAPE_TB_00000000000000000000000000000000_Separator6">
            <a:extLst>
              <a:ext uri="{FF2B5EF4-FFF2-40B4-BE49-F238E27FC236}">
                <a16:creationId xmlns:a16="http://schemas.microsoft.com/office/drawing/2014/main" id="{2E883A0F-102A-431A-A375-CB63B10B46B5}"/>
              </a:ext>
            </a:extLst>
          </p:cNvPr>
          <p:cNvCxnSpPr/>
          <p:nvPr>
            <p:custDataLst>
              <p:tags r:id="rId42"/>
            </p:custDataLst>
          </p:nvPr>
        </p:nvCxnSpPr>
        <p:spPr>
          <a:xfrm>
            <a:off x="6219023" y="2845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OTLSHAPE_TB_00000000000000000000000000000000_Separator7">
            <a:extLst>
              <a:ext uri="{FF2B5EF4-FFF2-40B4-BE49-F238E27FC236}">
                <a16:creationId xmlns:a16="http://schemas.microsoft.com/office/drawing/2014/main" id="{E16C7FB8-6EFA-455B-8186-CF1FE5C88BDA}"/>
              </a:ext>
            </a:extLst>
          </p:cNvPr>
          <p:cNvCxnSpPr/>
          <p:nvPr>
            <p:custDataLst>
              <p:tags r:id="rId43"/>
            </p:custDataLst>
          </p:nvPr>
        </p:nvCxnSpPr>
        <p:spPr>
          <a:xfrm>
            <a:off x="7125822" y="2845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OTLSHAPE_TB_00000000000000000000000000000000_Separator8">
            <a:extLst>
              <a:ext uri="{FF2B5EF4-FFF2-40B4-BE49-F238E27FC236}">
                <a16:creationId xmlns:a16="http://schemas.microsoft.com/office/drawing/2014/main" id="{8BF9DB86-971D-499E-AD3E-E5769DD15B36}"/>
              </a:ext>
            </a:extLst>
          </p:cNvPr>
          <p:cNvCxnSpPr/>
          <p:nvPr>
            <p:custDataLst>
              <p:tags r:id="rId44"/>
            </p:custDataLst>
          </p:nvPr>
        </p:nvCxnSpPr>
        <p:spPr>
          <a:xfrm>
            <a:off x="8032622" y="2845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OTLSHAPE_TB_00000000000000000000000000000000_Separator9">
            <a:extLst>
              <a:ext uri="{FF2B5EF4-FFF2-40B4-BE49-F238E27FC236}">
                <a16:creationId xmlns:a16="http://schemas.microsoft.com/office/drawing/2014/main" id="{55C642EB-B017-4C48-901A-005D20E151D4}"/>
              </a:ext>
            </a:extLst>
          </p:cNvPr>
          <p:cNvCxnSpPr/>
          <p:nvPr>
            <p:custDataLst>
              <p:tags r:id="rId45"/>
            </p:custDataLst>
          </p:nvPr>
        </p:nvCxnSpPr>
        <p:spPr>
          <a:xfrm>
            <a:off x="8939068" y="2845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OTLSHAPE_TB_00000000000000000000000000000000_Separator10">
            <a:extLst>
              <a:ext uri="{FF2B5EF4-FFF2-40B4-BE49-F238E27FC236}">
                <a16:creationId xmlns:a16="http://schemas.microsoft.com/office/drawing/2014/main" id="{666AE5A2-06B9-4C09-953C-87F5750C5B74}"/>
              </a:ext>
            </a:extLst>
          </p:cNvPr>
          <p:cNvCxnSpPr/>
          <p:nvPr>
            <p:custDataLst>
              <p:tags r:id="rId46"/>
            </p:custDataLst>
          </p:nvPr>
        </p:nvCxnSpPr>
        <p:spPr>
          <a:xfrm>
            <a:off x="9845867" y="2845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TLSHAPE_T_de6e544653c64e61ac868f2dd148861f_Shape">
            <a:extLst>
              <a:ext uri="{FF2B5EF4-FFF2-40B4-BE49-F238E27FC236}">
                <a16:creationId xmlns:a16="http://schemas.microsoft.com/office/drawing/2014/main" id="{2C88CE8B-4EBD-4A05-A8E5-CFD098EBE6AE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3734810" y="6345856"/>
            <a:ext cx="647700" cy="127000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TLSHAPE_T_de6e544653c64e61ac868f2dd148861f_StartDate">
            <a:extLst>
              <a:ext uri="{FF2B5EF4-FFF2-40B4-BE49-F238E27FC236}">
                <a16:creationId xmlns:a16="http://schemas.microsoft.com/office/drawing/2014/main" id="{AFC9F468-9470-46A6-B2E8-8812D77CF727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3300639" y="6291119"/>
            <a:ext cx="393700" cy="2364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400" spc="-30" dirty="0">
                <a:solidFill>
                  <a:srgbClr val="FEBA0A"/>
                </a:solidFill>
                <a:latin typeface="Segoe UI" panose="020B0502040204020203" pitchFamily="34" charset="0"/>
              </a:rPr>
              <a:t>1831</a:t>
            </a:r>
          </a:p>
        </p:txBody>
      </p:sp>
      <p:sp>
        <p:nvSpPr>
          <p:cNvPr id="207" name="OTLSHAPE_T_de6e544653c64e61ac868f2dd148861f_EndDate">
            <a:extLst>
              <a:ext uri="{FF2B5EF4-FFF2-40B4-BE49-F238E27FC236}">
                <a16:creationId xmlns:a16="http://schemas.microsoft.com/office/drawing/2014/main" id="{20BFBAC7-8379-4D01-A4B2-7E9202AE0ACF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4424661" y="6291119"/>
            <a:ext cx="393700" cy="2364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400" spc="-30">
                <a:solidFill>
                  <a:srgbClr val="FEBA0A"/>
                </a:solidFill>
                <a:latin typeface="Segoe UI" panose="020B0502040204020203" pitchFamily="34" charset="0"/>
              </a:rPr>
              <a:t>1836</a:t>
            </a:r>
          </a:p>
        </p:txBody>
      </p:sp>
      <p:sp>
        <p:nvSpPr>
          <p:cNvPr id="208" name="OTLSHAPE_T_de6e544653c64e61ac868f2dd148861f_Title">
            <a:extLst>
              <a:ext uri="{FF2B5EF4-FFF2-40B4-BE49-F238E27FC236}">
                <a16:creationId xmlns:a16="http://schemas.microsoft.com/office/drawing/2014/main" id="{90FD3F3C-BDB2-4A72-8ED1-4D86FB5BE813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127000" y="6308010"/>
            <a:ext cx="1955800" cy="20269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b="1" spc="-16" dirty="0">
                <a:solidFill>
                  <a:schemeClr val="lt2"/>
                </a:solidFill>
                <a:latin typeface="Segoe UI" panose="020B0502040204020203" pitchFamily="34" charset="0"/>
              </a:rPr>
              <a:t>Voyage on the HMS Beagle </a:t>
            </a:r>
          </a:p>
        </p:txBody>
      </p:sp>
      <p:sp>
        <p:nvSpPr>
          <p:cNvPr id="160" name="OTLSHAPE_M_91b13b8343024701b6b4271df1721b78_Title">
            <a:extLst>
              <a:ext uri="{FF2B5EF4-FFF2-40B4-BE49-F238E27FC236}">
                <a16:creationId xmlns:a16="http://schemas.microsoft.com/office/drawing/2014/main" id="{87FCE4FB-54DC-4A1E-8B0E-D6163B94CA3C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844982" y="1581850"/>
            <a:ext cx="2070100" cy="20269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4" dirty="0">
                <a:solidFill>
                  <a:schemeClr val="lt2"/>
                </a:solidFill>
                <a:latin typeface="Segoe UI" panose="020B0502040204020203" pitchFamily="34" charset="0"/>
              </a:rPr>
              <a:t>Born in Shrewsbury, England</a:t>
            </a:r>
          </a:p>
        </p:txBody>
      </p:sp>
      <p:sp>
        <p:nvSpPr>
          <p:cNvPr id="161" name="OTLSHAPE_M_91b13b8343024701b6b4271df1721b78_Date">
            <a:extLst>
              <a:ext uri="{FF2B5EF4-FFF2-40B4-BE49-F238E27FC236}">
                <a16:creationId xmlns:a16="http://schemas.microsoft.com/office/drawing/2014/main" id="{9E932602-8CC9-477F-B2FB-083303A59E42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844982" y="1797242"/>
            <a:ext cx="368300" cy="2195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28">
                <a:solidFill>
                  <a:schemeClr val="lt2"/>
                </a:solidFill>
                <a:latin typeface="Segoe UI" panose="020B0502040204020203" pitchFamily="34" charset="0"/>
              </a:rPr>
              <a:t>1809</a:t>
            </a:r>
          </a:p>
        </p:txBody>
      </p:sp>
      <p:sp>
        <p:nvSpPr>
          <p:cNvPr id="163" name="OTLSHAPE_M_ea05deafca0f4de2a8671ed94bd8de75_Title">
            <a:extLst>
              <a:ext uri="{FF2B5EF4-FFF2-40B4-BE49-F238E27FC236}">
                <a16:creationId xmlns:a16="http://schemas.microsoft.com/office/drawing/2014/main" id="{BA3B8DA3-42FB-48C9-8316-719B1A284C2F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2096841" y="5006394"/>
            <a:ext cx="1701800" cy="40538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200" b="1">
                <a:solidFill>
                  <a:schemeClr val="lt2"/>
                </a:solidFill>
                <a:latin typeface="Segoe UI" panose="020B0502040204020203" pitchFamily="34" charset="0"/>
              </a:rPr>
              <a:t>Enrolled at Shrewsbury Grammar School</a:t>
            </a:r>
            <a:endParaRPr lang="en-US" sz="1200" b="1" dirty="0">
              <a:solidFill>
                <a:schemeClr val="lt2"/>
              </a:solidFill>
              <a:latin typeface="Segoe UI" panose="020B0502040204020203" pitchFamily="34" charset="0"/>
            </a:endParaRPr>
          </a:p>
        </p:txBody>
      </p:sp>
      <p:sp>
        <p:nvSpPr>
          <p:cNvPr id="164" name="OTLSHAPE_M_ea05deafca0f4de2a8671ed94bd8de75_Date">
            <a:extLst>
              <a:ext uri="{FF2B5EF4-FFF2-40B4-BE49-F238E27FC236}">
                <a16:creationId xmlns:a16="http://schemas.microsoft.com/office/drawing/2014/main" id="{D0866D73-D06C-4AFD-970C-8CD218168D56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2096841" y="4774111"/>
            <a:ext cx="368300" cy="2195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28" dirty="0">
                <a:solidFill>
                  <a:schemeClr val="lt2"/>
                </a:solidFill>
                <a:latin typeface="Segoe UI" panose="020B0502040204020203" pitchFamily="34" charset="0"/>
              </a:rPr>
              <a:t>1818</a:t>
            </a:r>
          </a:p>
        </p:txBody>
      </p:sp>
      <p:sp>
        <p:nvSpPr>
          <p:cNvPr id="166" name="OTLSHAPE_M_e377bc2267b54daaa9b4b1315cf5c6ca_Title">
            <a:extLst>
              <a:ext uri="{FF2B5EF4-FFF2-40B4-BE49-F238E27FC236}">
                <a16:creationId xmlns:a16="http://schemas.microsoft.com/office/drawing/2014/main" id="{24E9A776-0D42-4145-8CB6-C284A7AF8623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2918174" y="2131125"/>
            <a:ext cx="2527300" cy="20269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200" b="1" spc="-2">
                <a:solidFill>
                  <a:schemeClr val="lt2"/>
                </a:solidFill>
                <a:latin typeface="Segoe UI" panose="020B0502040204020203" pitchFamily="34" charset="0"/>
              </a:rPr>
              <a:t>Enrolled at University of Edinburgh</a:t>
            </a:r>
            <a:endParaRPr lang="en-US" sz="1200" b="1" spc="-2" dirty="0">
              <a:solidFill>
                <a:schemeClr val="lt2"/>
              </a:solidFill>
              <a:latin typeface="Segoe UI" panose="020B0502040204020203" pitchFamily="34" charset="0"/>
            </a:endParaRPr>
          </a:p>
        </p:txBody>
      </p:sp>
      <p:sp>
        <p:nvSpPr>
          <p:cNvPr id="167" name="OTLSHAPE_M_e377bc2267b54daaa9b4b1315cf5c6ca_Date">
            <a:extLst>
              <a:ext uri="{FF2B5EF4-FFF2-40B4-BE49-F238E27FC236}">
                <a16:creationId xmlns:a16="http://schemas.microsoft.com/office/drawing/2014/main" id="{2707EEFF-F044-4E26-92B1-ED5D09D83207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2918174" y="2346517"/>
            <a:ext cx="368300" cy="2195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28">
                <a:solidFill>
                  <a:schemeClr val="lt2"/>
                </a:solidFill>
                <a:latin typeface="Segoe UI" panose="020B0502040204020203" pitchFamily="34" charset="0"/>
              </a:rPr>
              <a:t>1825</a:t>
            </a:r>
          </a:p>
        </p:txBody>
      </p:sp>
      <p:sp>
        <p:nvSpPr>
          <p:cNvPr id="169" name="OTLSHAPE_M_e0f0502129ef4af7a0a0fe324436eb39_Title">
            <a:extLst>
              <a:ext uri="{FF2B5EF4-FFF2-40B4-BE49-F238E27FC236}">
                <a16:creationId xmlns:a16="http://schemas.microsoft.com/office/drawing/2014/main" id="{C244AD9E-0298-466E-B358-6485F8FE1997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3213230" y="4416976"/>
            <a:ext cx="1562100" cy="20269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6">
                <a:solidFill>
                  <a:schemeClr val="lt2"/>
                </a:solidFill>
                <a:latin typeface="Segoe UI" panose="020B0502040204020203" pitchFamily="34" charset="0"/>
              </a:rPr>
              <a:t>First Scientific Speech</a:t>
            </a:r>
            <a:endParaRPr lang="en-US" sz="1200" b="1" spc="-6" dirty="0">
              <a:solidFill>
                <a:schemeClr val="lt2"/>
              </a:solidFill>
              <a:latin typeface="Segoe UI" panose="020B0502040204020203" pitchFamily="34" charset="0"/>
            </a:endParaRPr>
          </a:p>
        </p:txBody>
      </p:sp>
      <p:sp>
        <p:nvSpPr>
          <p:cNvPr id="170" name="OTLSHAPE_M_e0f0502129ef4af7a0a0fe324436eb39_Date">
            <a:extLst>
              <a:ext uri="{FF2B5EF4-FFF2-40B4-BE49-F238E27FC236}">
                <a16:creationId xmlns:a16="http://schemas.microsoft.com/office/drawing/2014/main" id="{6177E11E-6CF7-482E-95C3-AAA9D9412083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3213230" y="4184693"/>
            <a:ext cx="368300" cy="2195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28">
                <a:solidFill>
                  <a:schemeClr val="lt2"/>
                </a:solidFill>
                <a:latin typeface="Segoe UI" panose="020B0502040204020203" pitchFamily="34" charset="0"/>
              </a:rPr>
              <a:t>1827</a:t>
            </a:r>
          </a:p>
        </p:txBody>
      </p:sp>
      <p:sp>
        <p:nvSpPr>
          <p:cNvPr id="172" name="OTLSHAPE_M_0aedeb837dbc47558815b213adbea067_Title">
            <a:extLst>
              <a:ext uri="{FF2B5EF4-FFF2-40B4-BE49-F238E27FC236}">
                <a16:creationId xmlns:a16="http://schemas.microsoft.com/office/drawing/2014/main" id="{0E4720BA-7276-4210-BB08-EA78DA1D4864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4457996" y="559609"/>
            <a:ext cx="3454400" cy="20269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200" b="1" spc="-2" dirty="0">
                <a:solidFill>
                  <a:schemeClr val="lt2"/>
                </a:solidFill>
                <a:latin typeface="Segoe UI" panose="020B0502040204020203" pitchFamily="34" charset="0"/>
              </a:rPr>
              <a:t>First speech to the Geological Society of London</a:t>
            </a:r>
            <a:endParaRPr lang="en-US" sz="1200" b="1" spc="-2" dirty="0">
              <a:solidFill>
                <a:schemeClr val="lt2"/>
              </a:solidFill>
              <a:latin typeface="Segoe UI" panose="020B0502040204020203" pitchFamily="34" charset="0"/>
            </a:endParaRPr>
          </a:p>
        </p:txBody>
      </p:sp>
      <p:sp>
        <p:nvSpPr>
          <p:cNvPr id="173" name="OTLSHAPE_M_0aedeb837dbc47558815b213adbea067_Date">
            <a:extLst>
              <a:ext uri="{FF2B5EF4-FFF2-40B4-BE49-F238E27FC236}">
                <a16:creationId xmlns:a16="http://schemas.microsoft.com/office/drawing/2014/main" id="{4CC2829C-8EE9-477A-9FFD-684071AFD338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4457996" y="775001"/>
            <a:ext cx="368300" cy="2195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28">
                <a:solidFill>
                  <a:schemeClr val="lt2"/>
                </a:solidFill>
                <a:latin typeface="Segoe UI" panose="020B0502040204020203" pitchFamily="34" charset="0"/>
              </a:rPr>
              <a:t>1837</a:t>
            </a:r>
          </a:p>
        </p:txBody>
      </p:sp>
      <p:sp>
        <p:nvSpPr>
          <p:cNvPr id="175" name="OTLSHAPE_M_5928070b9b7e4ba3898755751da21fd7_Title">
            <a:extLst>
              <a:ext uri="{FF2B5EF4-FFF2-40B4-BE49-F238E27FC236}">
                <a16:creationId xmlns:a16="http://schemas.microsoft.com/office/drawing/2014/main" id="{BA2A068C-1B5D-4AD6-9EC8-C3C3BE481B8B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4820787" y="1581850"/>
            <a:ext cx="3263900" cy="20269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200" b="1" spc="-4" dirty="0">
                <a:solidFill>
                  <a:schemeClr val="lt2"/>
                </a:solidFill>
                <a:latin typeface="Segoe UI" panose="020B0502040204020203" pitchFamily="34" charset="0"/>
              </a:rPr>
              <a:t>Elected Fellow of the Royal Society of London</a:t>
            </a:r>
            <a:endParaRPr lang="en-US" sz="1200" b="1" spc="-4" dirty="0">
              <a:solidFill>
                <a:schemeClr val="lt2"/>
              </a:solidFill>
              <a:latin typeface="Segoe UI" panose="020B0502040204020203" pitchFamily="34" charset="0"/>
            </a:endParaRPr>
          </a:p>
        </p:txBody>
      </p:sp>
      <p:sp>
        <p:nvSpPr>
          <p:cNvPr id="176" name="OTLSHAPE_M_5928070b9b7e4ba3898755751da21fd7_Date">
            <a:extLst>
              <a:ext uri="{FF2B5EF4-FFF2-40B4-BE49-F238E27FC236}">
                <a16:creationId xmlns:a16="http://schemas.microsoft.com/office/drawing/2014/main" id="{13F6E332-9A66-48C5-B2AF-F7EADB2B15FA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4820787" y="1797242"/>
            <a:ext cx="368300" cy="2195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28">
                <a:solidFill>
                  <a:schemeClr val="lt2"/>
                </a:solidFill>
                <a:latin typeface="Segoe UI" panose="020B0502040204020203" pitchFamily="34" charset="0"/>
              </a:rPr>
              <a:t>1839</a:t>
            </a:r>
          </a:p>
        </p:txBody>
      </p:sp>
      <p:sp>
        <p:nvSpPr>
          <p:cNvPr id="178" name="OTLSHAPE_M_198e05a68cbc44e9a3fff1398da58a35_Title">
            <a:extLst>
              <a:ext uri="{FF2B5EF4-FFF2-40B4-BE49-F238E27FC236}">
                <a16:creationId xmlns:a16="http://schemas.microsoft.com/office/drawing/2014/main" id="{3909379D-736B-4824-AE2D-97C93B575B06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4725745" y="5316596"/>
            <a:ext cx="1930400" cy="20269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6">
                <a:solidFill>
                  <a:schemeClr val="lt2"/>
                </a:solidFill>
                <a:latin typeface="Segoe UI" panose="020B0502040204020203" pitchFamily="34" charset="0"/>
              </a:rPr>
              <a:t>Married Emma Wedgwood</a:t>
            </a:r>
          </a:p>
        </p:txBody>
      </p:sp>
      <p:sp>
        <p:nvSpPr>
          <p:cNvPr id="179" name="OTLSHAPE_M_198e05a68cbc44e9a3fff1398da58a35_Date">
            <a:extLst>
              <a:ext uri="{FF2B5EF4-FFF2-40B4-BE49-F238E27FC236}">
                <a16:creationId xmlns:a16="http://schemas.microsoft.com/office/drawing/2014/main" id="{ECC553BC-15F9-46C1-9E26-05F17DE67674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4725745" y="5084313"/>
            <a:ext cx="368300" cy="2195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28" dirty="0">
                <a:solidFill>
                  <a:schemeClr val="lt2"/>
                </a:solidFill>
                <a:latin typeface="Segoe UI" panose="020B0502040204020203" pitchFamily="34" charset="0"/>
              </a:rPr>
              <a:t>1839</a:t>
            </a:r>
          </a:p>
        </p:txBody>
      </p:sp>
      <p:sp>
        <p:nvSpPr>
          <p:cNvPr id="181" name="OTLSHAPE_M_e444d4898e61404e8a062f2d29de0529_Title">
            <a:extLst>
              <a:ext uri="{FF2B5EF4-FFF2-40B4-BE49-F238E27FC236}">
                <a16:creationId xmlns:a16="http://schemas.microsoft.com/office/drawing/2014/main" id="{992F93C3-B233-47B6-8322-146B1F56D441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5105913" y="4066631"/>
            <a:ext cx="2146300" cy="40538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200" b="1">
                <a:solidFill>
                  <a:schemeClr val="lt2"/>
                </a:solidFill>
                <a:latin typeface="Segoe UI" panose="020B0502040204020203" pitchFamily="34" charset="0"/>
              </a:rPr>
              <a:t>Published "The Structure and Distribution of Coral Reefs" </a:t>
            </a:r>
            <a:endParaRPr lang="en-US" sz="1200" b="1">
              <a:solidFill>
                <a:schemeClr val="lt2"/>
              </a:solidFill>
              <a:latin typeface="Segoe UI" panose="020B0502040204020203" pitchFamily="34" charset="0"/>
            </a:endParaRPr>
          </a:p>
        </p:txBody>
      </p:sp>
      <p:sp>
        <p:nvSpPr>
          <p:cNvPr id="182" name="OTLSHAPE_M_e444d4898e61404e8a062f2d29de0529_Date">
            <a:extLst>
              <a:ext uri="{FF2B5EF4-FFF2-40B4-BE49-F238E27FC236}">
                <a16:creationId xmlns:a16="http://schemas.microsoft.com/office/drawing/2014/main" id="{A9175000-0427-4D24-9F32-3FF34DBB66F3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5105913" y="3834348"/>
            <a:ext cx="368300" cy="2195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28">
                <a:solidFill>
                  <a:schemeClr val="lt2"/>
                </a:solidFill>
                <a:latin typeface="Segoe UI" panose="020B0502040204020203" pitchFamily="34" charset="0"/>
              </a:rPr>
              <a:t>1842</a:t>
            </a:r>
          </a:p>
        </p:txBody>
      </p:sp>
      <p:sp>
        <p:nvSpPr>
          <p:cNvPr id="184" name="OTLSHAPE_M_beda6732b05c4716bbf1efd5b547e3e9_Title">
            <a:extLst>
              <a:ext uri="{FF2B5EF4-FFF2-40B4-BE49-F238E27FC236}">
                <a16:creationId xmlns:a16="http://schemas.microsoft.com/office/drawing/2014/main" id="{18E9CAD1-CACA-48B2-B921-65A47339EF13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6647507" y="2131125"/>
            <a:ext cx="3060700" cy="20269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200" b="1" spc="-4" dirty="0">
                <a:solidFill>
                  <a:schemeClr val="lt2"/>
                </a:solidFill>
                <a:latin typeface="Segoe UI" panose="020B0502040204020203" pitchFamily="34" charset="0"/>
              </a:rPr>
              <a:t>Received Royal Medal of The Royal Society</a:t>
            </a:r>
            <a:endParaRPr lang="en-US" sz="1200" b="1" spc="-4" dirty="0">
              <a:solidFill>
                <a:schemeClr val="lt2"/>
              </a:solidFill>
              <a:latin typeface="Segoe UI" panose="020B0502040204020203" pitchFamily="34" charset="0"/>
            </a:endParaRPr>
          </a:p>
        </p:txBody>
      </p:sp>
      <p:sp>
        <p:nvSpPr>
          <p:cNvPr id="185" name="OTLSHAPE_M_beda6732b05c4716bbf1efd5b547e3e9_Date">
            <a:extLst>
              <a:ext uri="{FF2B5EF4-FFF2-40B4-BE49-F238E27FC236}">
                <a16:creationId xmlns:a16="http://schemas.microsoft.com/office/drawing/2014/main" id="{E3814719-EF98-404A-8418-8A706466AC79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6647507" y="2346517"/>
            <a:ext cx="368300" cy="2195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28">
                <a:solidFill>
                  <a:schemeClr val="lt2"/>
                </a:solidFill>
                <a:latin typeface="Segoe UI" panose="020B0502040204020203" pitchFamily="34" charset="0"/>
              </a:rPr>
              <a:t>1853</a:t>
            </a:r>
          </a:p>
        </p:txBody>
      </p:sp>
      <p:sp>
        <p:nvSpPr>
          <p:cNvPr id="187" name="OTLSHAPE_M_ebe1cab1374c40d496962e0f611d78e1_Title">
            <a:extLst>
              <a:ext uri="{FF2B5EF4-FFF2-40B4-BE49-F238E27FC236}">
                <a16:creationId xmlns:a16="http://schemas.microsoft.com/office/drawing/2014/main" id="{AD796EE7-D5EB-4F06-A2D9-55D55E7F2A99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7295424" y="5682535"/>
            <a:ext cx="2540000" cy="40538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200" b="1">
                <a:solidFill>
                  <a:schemeClr val="lt2"/>
                </a:solidFill>
                <a:latin typeface="Segoe UI" panose="020B0502040204020203" pitchFamily="34" charset="0"/>
              </a:rPr>
              <a:t>First time he publicly expressed his views on evolution</a:t>
            </a:r>
            <a:endParaRPr lang="en-US" sz="1200" b="1" dirty="0">
              <a:solidFill>
                <a:schemeClr val="lt2"/>
              </a:solidFill>
              <a:latin typeface="Segoe UI" panose="020B0502040204020203" pitchFamily="34" charset="0"/>
            </a:endParaRPr>
          </a:p>
        </p:txBody>
      </p:sp>
      <p:sp>
        <p:nvSpPr>
          <p:cNvPr id="190" name="OTLSHAPE_M_aa808d8e82994166838d101a7f5587b9_Title">
            <a:extLst>
              <a:ext uri="{FF2B5EF4-FFF2-40B4-BE49-F238E27FC236}">
                <a16:creationId xmlns:a16="http://schemas.microsoft.com/office/drawing/2014/main" id="{EE3E33F3-6327-4FA9-A198-5F6D9D3206A8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7422383" y="4776079"/>
            <a:ext cx="2641600" cy="20269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200" b="1" spc="-12" dirty="0">
                <a:solidFill>
                  <a:schemeClr val="lt2"/>
                </a:solidFill>
                <a:latin typeface="Segoe UI" panose="020B0502040204020203" pitchFamily="34" charset="0"/>
              </a:rPr>
              <a:t>Published "On the Origin of Species" </a:t>
            </a:r>
            <a:endParaRPr lang="en-US" sz="1200" b="1" spc="-12" dirty="0">
              <a:solidFill>
                <a:schemeClr val="lt2"/>
              </a:solidFill>
              <a:latin typeface="Segoe UI" panose="020B0502040204020203" pitchFamily="34" charset="0"/>
            </a:endParaRPr>
          </a:p>
        </p:txBody>
      </p:sp>
      <p:sp>
        <p:nvSpPr>
          <p:cNvPr id="191" name="OTLSHAPE_M_aa808d8e82994166838d101a7f5587b9_Date">
            <a:extLst>
              <a:ext uri="{FF2B5EF4-FFF2-40B4-BE49-F238E27FC236}">
                <a16:creationId xmlns:a16="http://schemas.microsoft.com/office/drawing/2014/main" id="{F7BE1366-0CCB-49E0-9B1C-7ACAD0B7D1A5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7422383" y="4543797"/>
            <a:ext cx="368300" cy="2195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28">
                <a:solidFill>
                  <a:schemeClr val="lt2"/>
                </a:solidFill>
                <a:latin typeface="Segoe UI" panose="020B0502040204020203" pitchFamily="34" charset="0"/>
              </a:rPr>
              <a:t>1859</a:t>
            </a:r>
          </a:p>
        </p:txBody>
      </p:sp>
      <p:sp>
        <p:nvSpPr>
          <p:cNvPr id="193" name="OTLSHAPE_M_de04c276767143aa8f6c6061b11217b3_Title">
            <a:extLst>
              <a:ext uri="{FF2B5EF4-FFF2-40B4-BE49-F238E27FC236}">
                <a16:creationId xmlns:a16="http://schemas.microsoft.com/office/drawing/2014/main" id="{8C26C75E-5FE0-4A4B-AE38-DF66EB4686EB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8881704" y="4376905"/>
            <a:ext cx="2298700" cy="20269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200" b="1" spc="-4">
                <a:solidFill>
                  <a:schemeClr val="lt2"/>
                </a:solidFill>
                <a:latin typeface="Segoe UI" panose="020B0502040204020203" pitchFamily="34" charset="0"/>
              </a:rPr>
              <a:t>Published "the Descent of Man"</a:t>
            </a:r>
            <a:endParaRPr lang="en-US" sz="1200" b="1" spc="-4" dirty="0">
              <a:solidFill>
                <a:schemeClr val="lt2"/>
              </a:solidFill>
              <a:latin typeface="Segoe UI" panose="020B0502040204020203" pitchFamily="34" charset="0"/>
            </a:endParaRPr>
          </a:p>
        </p:txBody>
      </p:sp>
      <p:sp>
        <p:nvSpPr>
          <p:cNvPr id="194" name="OTLSHAPE_M_de04c276767143aa8f6c6061b11217b3_Date">
            <a:extLst>
              <a:ext uri="{FF2B5EF4-FFF2-40B4-BE49-F238E27FC236}">
                <a16:creationId xmlns:a16="http://schemas.microsoft.com/office/drawing/2014/main" id="{4021AEE0-715B-4D7B-B6BC-0A1C2799B433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8881704" y="4144622"/>
            <a:ext cx="368300" cy="2195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28">
                <a:solidFill>
                  <a:schemeClr val="lt2"/>
                </a:solidFill>
                <a:latin typeface="Segoe UI" panose="020B0502040204020203" pitchFamily="34" charset="0"/>
              </a:rPr>
              <a:t>1871</a:t>
            </a:r>
          </a:p>
        </p:txBody>
      </p:sp>
      <p:sp>
        <p:nvSpPr>
          <p:cNvPr id="196" name="OTLSHAPE_M_70078b5dfb7c4d45aeac23be3d6a88f2_Title">
            <a:extLst>
              <a:ext uri="{FF2B5EF4-FFF2-40B4-BE49-F238E27FC236}">
                <a16:creationId xmlns:a16="http://schemas.microsoft.com/office/drawing/2014/main" id="{A12057A9-398D-4F30-9D98-CB8EC22901E5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9751621" y="876658"/>
            <a:ext cx="1879600" cy="40538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200" b="1">
                <a:solidFill>
                  <a:schemeClr val="lt2"/>
                </a:solidFill>
                <a:latin typeface="Segoe UI" panose="020B0502040204020203" pitchFamily="34" charset="0"/>
              </a:rPr>
              <a:t>Honorary Doctorate from Cambridge University</a:t>
            </a:r>
            <a:endParaRPr lang="en-US" sz="1200" b="1" dirty="0">
              <a:solidFill>
                <a:schemeClr val="lt2"/>
              </a:solidFill>
              <a:latin typeface="Segoe UI" panose="020B0502040204020203" pitchFamily="34" charset="0"/>
            </a:endParaRPr>
          </a:p>
        </p:txBody>
      </p:sp>
      <p:sp>
        <p:nvSpPr>
          <p:cNvPr id="197" name="OTLSHAPE_M_70078b5dfb7c4d45aeac23be3d6a88f2_Date">
            <a:extLst>
              <a:ext uri="{FF2B5EF4-FFF2-40B4-BE49-F238E27FC236}">
                <a16:creationId xmlns:a16="http://schemas.microsoft.com/office/drawing/2014/main" id="{70D4BEE6-C74B-4750-A11C-F37B4C37F84D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9751621" y="1294742"/>
            <a:ext cx="368300" cy="2195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28">
                <a:solidFill>
                  <a:schemeClr val="lt2"/>
                </a:solidFill>
                <a:latin typeface="Segoe UI" panose="020B0502040204020203" pitchFamily="34" charset="0"/>
              </a:rPr>
              <a:t>1877</a:t>
            </a:r>
          </a:p>
        </p:txBody>
      </p:sp>
      <p:sp>
        <p:nvSpPr>
          <p:cNvPr id="199" name="OTLSHAPE_M_ee335159e8274df489f263902a73eb13_Title">
            <a:extLst>
              <a:ext uri="{FF2B5EF4-FFF2-40B4-BE49-F238E27FC236}">
                <a16:creationId xmlns:a16="http://schemas.microsoft.com/office/drawing/2014/main" id="{78E5BCD6-12B6-4B82-B6E3-BB7A7EBCEE73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10324001" y="3787560"/>
            <a:ext cx="1130300" cy="40538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b="1" dirty="0">
                <a:solidFill>
                  <a:schemeClr val="lt2"/>
                </a:solidFill>
                <a:latin typeface="Segoe UI" panose="020B0502040204020203" pitchFamily="34" charset="0"/>
              </a:rPr>
              <a:t>Passed away at Down House</a:t>
            </a:r>
          </a:p>
        </p:txBody>
      </p:sp>
      <p:sp>
        <p:nvSpPr>
          <p:cNvPr id="200" name="OTLSHAPE_M_ee335159e8274df489f263902a73eb13_Date">
            <a:extLst>
              <a:ext uri="{FF2B5EF4-FFF2-40B4-BE49-F238E27FC236}">
                <a16:creationId xmlns:a16="http://schemas.microsoft.com/office/drawing/2014/main" id="{BBFD3DDA-501D-4D6D-BA2A-083C2DCE98D3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10324001" y="3555277"/>
            <a:ext cx="368300" cy="2195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28" dirty="0">
                <a:solidFill>
                  <a:schemeClr val="lt2"/>
                </a:solidFill>
                <a:latin typeface="Segoe UI" panose="020B0502040204020203" pitchFamily="34" charset="0"/>
              </a:rPr>
              <a:t>1882</a:t>
            </a: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DEF59FEA-FFC6-4D0B-884B-B28B14639CFD}"/>
              </a:ext>
            </a:extLst>
          </p:cNvPr>
          <p:cNvGrpSpPr/>
          <p:nvPr/>
        </p:nvGrpSpPr>
        <p:grpSpPr>
          <a:xfrm>
            <a:off x="-907776" y="-299062"/>
            <a:ext cx="45719" cy="70718"/>
            <a:chOff x="2486850" y="1443835"/>
            <a:chExt cx="1518945" cy="1480340"/>
          </a:xfrm>
        </p:grpSpPr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0B537BAF-1588-4478-A46B-62156F028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/>
            <a:stretch>
              <a:fillRect/>
            </a:stretch>
          </p:blipFill>
          <p:spPr>
            <a:xfrm>
              <a:off x="2583368" y="1443835"/>
              <a:ext cx="1344958" cy="1087946"/>
            </a:xfrm>
            <a:prstGeom prst="flowChartConnector">
              <a:avLst/>
            </a:prstGeom>
          </p:spPr>
        </p:pic>
        <p:pic>
          <p:nvPicPr>
            <p:cNvPr id="238" name="Picture 4" descr="Image result for waves clipart no background">
              <a:extLst>
                <a:ext uri="{FF2B5EF4-FFF2-40B4-BE49-F238E27FC236}">
                  <a16:creationId xmlns:a16="http://schemas.microsoft.com/office/drawing/2014/main" id="{7EA72A5F-D704-4E55-8873-BB2921438E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850" y="2139387"/>
              <a:ext cx="1518945" cy="784788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1" name="Picture 4" descr="Image result for monkey head no background">
            <a:extLst>
              <a:ext uri="{FF2B5EF4-FFF2-40B4-BE49-F238E27FC236}">
                <a16:creationId xmlns:a16="http://schemas.microsoft.com/office/drawing/2014/main" id="{81250CEB-7AC8-4FB4-B102-E80B7D9F1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94" y="1186551"/>
            <a:ext cx="461777" cy="461777"/>
          </a:xfrm>
          <a:prstGeom prst="rect">
            <a:avLst/>
          </a:prstGeom>
          <a:noFill/>
          <a:effectLst>
            <a:glow>
              <a:schemeClr val="accent2">
                <a:lumMod val="5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" name="Picture 4" descr="Image result for monkey head no background">
            <a:extLst>
              <a:ext uri="{FF2B5EF4-FFF2-40B4-BE49-F238E27FC236}">
                <a16:creationId xmlns:a16="http://schemas.microsoft.com/office/drawing/2014/main" id="{371417E5-BF07-4E9A-89C9-7FDFEFE8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719" y="162391"/>
            <a:ext cx="461777" cy="461777"/>
          </a:xfrm>
          <a:prstGeom prst="rect">
            <a:avLst/>
          </a:prstGeom>
          <a:noFill/>
          <a:effectLst>
            <a:glow>
              <a:schemeClr val="accent2">
                <a:lumMod val="5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4" descr="Image result for monkey head no background">
            <a:extLst>
              <a:ext uri="{FF2B5EF4-FFF2-40B4-BE49-F238E27FC236}">
                <a16:creationId xmlns:a16="http://schemas.microsoft.com/office/drawing/2014/main" id="{EE3AFA50-B0BB-42E4-A2DA-3D824D0D6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42" y="1749080"/>
            <a:ext cx="461777" cy="461777"/>
          </a:xfrm>
          <a:prstGeom prst="rect">
            <a:avLst/>
          </a:prstGeom>
          <a:noFill/>
          <a:effectLst>
            <a:glow>
              <a:schemeClr val="accent2">
                <a:lumMod val="5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" name="Picture 4" descr="Image result for monkey head no background">
            <a:extLst>
              <a:ext uri="{FF2B5EF4-FFF2-40B4-BE49-F238E27FC236}">
                <a16:creationId xmlns:a16="http://schemas.microsoft.com/office/drawing/2014/main" id="{C329E6F1-A985-40CB-8AB6-F13483676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75" y="1741153"/>
            <a:ext cx="461777" cy="461777"/>
          </a:xfrm>
          <a:prstGeom prst="rect">
            <a:avLst/>
          </a:prstGeom>
          <a:noFill/>
          <a:effectLst>
            <a:glow>
              <a:schemeClr val="accent2">
                <a:lumMod val="5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4" descr="Image result for monkey head no background">
            <a:extLst>
              <a:ext uri="{FF2B5EF4-FFF2-40B4-BE49-F238E27FC236}">
                <a16:creationId xmlns:a16="http://schemas.microsoft.com/office/drawing/2014/main" id="{9EF96023-35EC-4875-BC02-988B17AA7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94" y="4161355"/>
            <a:ext cx="461777" cy="4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4" descr="Image result for monkey head no background">
            <a:extLst>
              <a:ext uri="{FF2B5EF4-FFF2-40B4-BE49-F238E27FC236}">
                <a16:creationId xmlns:a16="http://schemas.microsoft.com/office/drawing/2014/main" id="{6E3FED4C-7EB2-4F6B-B4BD-DB1478987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297" y="3785939"/>
            <a:ext cx="461777" cy="4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" name="Picture 4" descr="Image result for monkey head no background">
            <a:extLst>
              <a:ext uri="{FF2B5EF4-FFF2-40B4-BE49-F238E27FC236}">
                <a16:creationId xmlns:a16="http://schemas.microsoft.com/office/drawing/2014/main" id="{D593B8E9-C8D6-4A23-88E5-C403697CC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822" y="4354510"/>
            <a:ext cx="461777" cy="4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" name="Picture 4" descr="Image result for monkey head no background">
            <a:extLst>
              <a:ext uri="{FF2B5EF4-FFF2-40B4-BE49-F238E27FC236}">
                <a16:creationId xmlns:a16="http://schemas.microsoft.com/office/drawing/2014/main" id="{CAEB9BFE-E4F1-4EEB-9C38-E9D9CE3EA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224" y="3439799"/>
            <a:ext cx="461777" cy="4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" name="Picture 4" descr="Image result for monkey head no background">
            <a:extLst>
              <a:ext uri="{FF2B5EF4-FFF2-40B4-BE49-F238E27FC236}">
                <a16:creationId xmlns:a16="http://schemas.microsoft.com/office/drawing/2014/main" id="{D0CB4C49-CE5D-40FC-8905-7F36C12A9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357" y="463070"/>
            <a:ext cx="461777" cy="461777"/>
          </a:xfrm>
          <a:prstGeom prst="rect">
            <a:avLst/>
          </a:prstGeom>
          <a:noFill/>
          <a:effectLst>
            <a:glow>
              <a:schemeClr val="accent2">
                <a:lumMod val="5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4" descr="Image result for monkey head no background">
            <a:extLst>
              <a:ext uri="{FF2B5EF4-FFF2-40B4-BE49-F238E27FC236}">
                <a16:creationId xmlns:a16="http://schemas.microsoft.com/office/drawing/2014/main" id="{980BE3DE-0B7E-47D0-8032-359F8EE49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776" y="3145487"/>
            <a:ext cx="461777" cy="4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4" descr="Image result for monkey head no background">
            <a:extLst>
              <a:ext uri="{FF2B5EF4-FFF2-40B4-BE49-F238E27FC236}">
                <a16:creationId xmlns:a16="http://schemas.microsoft.com/office/drawing/2014/main" id="{BB0DE328-7F58-4577-9CA4-DD1495346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912" y="3713076"/>
            <a:ext cx="461777" cy="4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" name="OTLSHAPE_M_ebe1cab1374c40d496962e0f611d78e1_Date">
            <a:extLst>
              <a:ext uri="{FF2B5EF4-FFF2-40B4-BE49-F238E27FC236}">
                <a16:creationId xmlns:a16="http://schemas.microsoft.com/office/drawing/2014/main" id="{D0CF6C2F-142E-4265-B6F7-C3DDBDCBD064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7295424" y="5450252"/>
            <a:ext cx="368300" cy="2195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00" spc="-28" dirty="0">
                <a:solidFill>
                  <a:schemeClr val="lt2"/>
                </a:solidFill>
                <a:latin typeface="Segoe UI" panose="020B0502040204020203" pitchFamily="34" charset="0"/>
              </a:rPr>
              <a:t>1858</a:t>
            </a:r>
          </a:p>
        </p:txBody>
      </p:sp>
      <p:pic>
        <p:nvPicPr>
          <p:cNvPr id="234" name="Picture 4" descr="Image result for monkey head no background">
            <a:extLst>
              <a:ext uri="{FF2B5EF4-FFF2-40B4-BE49-F238E27FC236}">
                <a16:creationId xmlns:a16="http://schemas.microsoft.com/office/drawing/2014/main" id="{309CB16C-075F-49FD-88F8-C437AD75C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14" y="5061581"/>
            <a:ext cx="461777" cy="4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" name="Picture 4" descr="Image result for monkey head no background">
            <a:extLst>
              <a:ext uri="{FF2B5EF4-FFF2-40B4-BE49-F238E27FC236}">
                <a16:creationId xmlns:a16="http://schemas.microsoft.com/office/drawing/2014/main" id="{B80A4FC8-051B-4B66-BEA2-117AD1F2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0" y="1190117"/>
            <a:ext cx="461777" cy="461777"/>
          </a:xfrm>
          <a:prstGeom prst="rect">
            <a:avLst/>
          </a:prstGeom>
          <a:noFill/>
          <a:effectLst>
            <a:glow>
              <a:schemeClr val="accent2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" name="Picture 4" descr="Image result for monkey head no background">
            <a:extLst>
              <a:ext uri="{FF2B5EF4-FFF2-40B4-BE49-F238E27FC236}">
                <a16:creationId xmlns:a16="http://schemas.microsoft.com/office/drawing/2014/main" id="{7131E2BE-0B3E-4F46-87D3-B80692427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67" y="4682632"/>
            <a:ext cx="461777" cy="4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" name="Picture 252">
            <a:extLst>
              <a:ext uri="{FF2B5EF4-FFF2-40B4-BE49-F238E27FC236}">
                <a16:creationId xmlns:a16="http://schemas.microsoft.com/office/drawing/2014/main" id="{CD50AE13-141A-4E1F-885C-79B82D5D7C38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3722912" y="6090389"/>
            <a:ext cx="679792" cy="407878"/>
          </a:xfrm>
          <a:prstGeom prst="flowChartConnector">
            <a:avLst/>
          </a:prstGeom>
          <a:effectLst>
            <a:softEdge rad="63500"/>
          </a:effectLst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080966CE-AFB5-4216-904E-EF193379CB4A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72" y="6247096"/>
            <a:ext cx="2220430" cy="3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44434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ASTER" val="__part_0"/>
  <p:tag name="__PART_0" val="eyIkaWQiOiIxIiwiQ3VsdHVyZUluZm9OYW1lIjoiZW4tVVMiLCJTdHlsZU5hbWUiOm51bGwsIlZlcnNpb24iOnsiJGlkIjoiMiIsIlZlcnNpb24iOiIzLjIuMCIsIk9yaWdpbmFsQXNzZW1ibHlWZXJzaW9uIjoiNC4wMy4wMC4wMCIsIkVkaXRpb24iOiJQcm8iLCJJc1BsdXNFZGl0aW9uIjp0cnVlLCJJc1Byb0VkaXRpb24iOnRydWV9LCJFZmZlY3QiOjAsIlN0eWxlIjp7IiRpZCI6IjMiLCJUaW1lYmFuZFN0eWxlIjp7IiRpZCI6IjQiLCJTY2FsZU1hcmtpbmciOjAsIlNoYXBlIjowLCJTaGFwZVN0eWxlIjp7IiRpZCI6IjUiLCJNYXJnaW4iOnsiJGlkIjoiNiIsIlRvcCI6MCwiTGVmdCI6MTIsIlJpZ2h0IjoxMiwiQm90dG9tIjowfSwiUGFkZGluZyI6eyIkaWQiOiI3IiwiVG9wIjo1LCJMZWZ0IjowLCJSaWdodCI6MCwiQm90dG9tIjo1fSwiQmFja2dyb3VuZCI6eyIkaWQiOiI4IiwiQ29sb3IiOnsiJGlkIjoiOSIsIkEiOjI1NSwiUiI6NjMsIkciOjkxLCJCIjo0NH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MiwiRm9udE5hbWUiOiJDYWxpYnJpIiwiSXNCb2xkIjp0cnVlLCJJc0l0YWxpYyI6ZmFsc2UsIklzVW5kZXJsaW5lZCI6ZmFsc2UsIlBhcmVudFN0eWxlIjpudWxsfSwiQXV0b1NpemUiOjAsIkZvcmVncm91bmQiOnsiJGlkIjoiMTUiLCJDb2xvciI6eyIkaWQiOiIxNi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TciLCJUb3AiOjAsIkxlZnQiOjAsIlJpZ2h0Ijo3NywiQm90dG9tIjowfSwiUGFkZGluZyI6eyIkaWQiOiIxOCIsIlRvcCI6MCwiTGVmdCI6MCwiUmlnaHQiOjAsIkJvdHRvbSI6MH0sIkJhY2tncm91bmQiOnsiJGlkIjoiMTkiLCJDb2xvciI6eyIkaWQiOiIyMCIsIkEiOjg5LCJSIjowLCJHIjowLCJCIjowfX0sIklzVmlzaWJsZSI6ZmFsc2UsIldpZHRoIjowLjAsIkhlaWdodCI6MC4wLCJCb3JkZXJTdHlsZSI6bnVsbCwiUGFyZW50U3R5bGUiOm51bGx9LCJMZWZ0RW5kQ2Fwc1N0eWxlIjp7IiRpZCI6IjIxIiwiRm9udFNldHRpbmdzIjp7IiRpZCI6IjIyIiwiRm9udFNpemUiOjEyLCJGb250TmFtZSI6IkNhbGlicmkiLCJJc0JvbGQiOnRydWUsIklzSXRhbGljIjpmYWxzZSwiSXNVbmRlcmxpbmVkIjpmYWxzZSwiUGFyZW50U3R5bGUiOm51bGx9LCJBdXRvU2l6ZSI6MCwiRm9yZWdyb3VuZCI6eyIkaWQiOiIyMyIsIkNvbG9yIjp7IiRpZCI6IjI0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yNSIsIlRvcCI6MCwiTGVmdCI6MjU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0LCJGb250TmFtZSI6IlNlZ29lIFVJIFNlbWlib2xk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I1NSwiRyI6MCwiQiI6MH19LCJBcHBlbmRZZWFyT25ZZWFyQ2hhbmdlIjp0cnVlLCJFbGFwc2VkVGltZUZvcm1hdCI6MCwiVG9kYXlNYXJrZXJQb3NpdGlvbiI6MCwiUXVpY2tQb3NpdGlvbiI6MywiQWJzb2x1dGVQb3NpdGlvbiI6MjE5LjA1NTExNS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TYsIkNvbm5lY3Rvck1hcmdpbiI6eyIkaWQiOiI1NCIsIlRvcCI6MCwiTGVmdCI6MiwiUmlnaHQiOjIsIkJvdHRvbSI6MH0sIkNvbm5lY3RvclN0eWxlIjp7IiRpZCI6IjU1IiwiTGluZUNvbG9yIjp7IiRpZCI6IjU2IiwiJHR5cGUiOiJOTFJFLkNvbW1vbi5Eb20uU29saWRDb2xvckJydXNoLCBOTFJFLkNvbW1vbiIsIkNvbG9yIjp7IiRpZCI6IjU3IiwiQSI6MTI3LCJSIjoyMzEsIkciOjIzMCwiQiI6MjMwfX0sIkxpbmVXZWlnaHQiOjEuMCwiTGluZVR5cGUiOjAsIlBhcmVudFN0eWxlIjpudWxsfSwiSXNCZWxvd1RpbWViYW5kIjpmYWxzZSwiUG9zaXRpb25PblRhc2siOjAsIkhpZGVEYXRlIjpmYWxzZSwiU2hhcGVTaXplIjoxLCJTcGFjaW5nIjox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nsiJGlkIjoiNjIiLCJDb2xvciI6eyIkaWQiOiI2MyIsIkEiOjI1NSwiUiI6MjMxLCJHIjoyMzAsIkIiOjIzMH19LCJJc1Zpc2libGUiOnRydWUsIldpZHRoIjoxMy4wLCJIZWlnaHQiOjEzLjAsIkJvcmRlclN0eWxlIjp7IiRpZCI6IjY0IiwiTGluZUNvbG9yIjp7IiRpZCI6IjY1IiwiJHR5cGUiOiJOTFJFLkNvbW1vbi5Eb20uU29saWRDb2xvckJydXNoLCBOTFJFLkNvbW1vbiIsIkNvbG9yIjp7IiRpZCI6IjY2IiwiQSI6MjU1LCJSIjoyNTUsIkciOjAsIkIiOjB9fSwiTGluZVdlaWdodCI6MC4wLCJMaW5lVHlwZSI6MCwiUGFyZW50U3R5bGUiOm51bGx9LCJQYXJlbnRTdHlsZSI6bnVsbH0sIlRpdGxlU3R5bGUiOnsiJGlkIjoiNjciLCJGb250U2V0dGluZ3MiOnsiJGlkIjoiNjgiLCJGb250U2l6ZSI6MTIsIkZvbnROYW1lIjoiU2Vnb2UgVUkgU2VtaWJvbGQiLCJJc0JvbGQiOnRydWUsIklzSXRhbGljIjpmYWxzZSwiSXNVbmRlcmxpbmVkIjpmYWxzZSwiUGFyZW50U3R5bGUiOm51bGx9LCJBdXRvU2l6ZSI6MCwiRm9yZWdyb3VuZCI6eyIkaWQiOiI2OSIsIkNvbG9yIjp7IiRpZCI6IjcwIiwiQSI6MjU1LCJSIjoyMzEsIkciOjIzMCwiQiI6MjMwfX0sIk1heFdpZHRoIjoyMDAuMCwiTWF4SGVpZ2h0IjoiSW5maW5pdHkiLCJTbWFydEZvcmVncm91bmRJc0FjdGl2ZSI6ZmFsc2UsIkhvcml6b250YWxBbGlnbm1lbnQiOjEsIlZlcnRpY2FsQWxpZ25tZW50IjowLCJTbWFydEZvcmVncm91bmQiOm51bGwsIkJhY2tncm91bmRGaWxsVHlwZSI6MCwiTWFyZ2luIjp7IiRpZCI6IjcxIiwiVG9wIjowLCJMZWZ0IjowLCJSaWdodCI6MCwiQm90dG9tIjowfSwiUGFkZGluZyI6eyIkaWQiOiI3MiIsIlRvcCI6MCwiTGVmdCI6MCwiUmlnaHQiOjAsIkJvdHRvbSI6MH0sIkJhY2tncm91bmQiOnsiJGlkIjoiNzMiLCJDb2xvciI6eyIkcmVmIjoiMjAifX0sIklzVmlzaWJsZSI6dHJ1ZSwiV2lkdGgiOjAuMCwiSGVpZ2h0IjowLjAsIkJvcmRlclN0eWxlIjpudWxsLCJQYXJlbnRTdHlsZSI6bnVsbH0sIkRhdGVTdHlsZSI6eyIkaWQiOiI3NCIsIkZvbnRTZXR0aW5ncyI6eyIkaWQiOiI3NSIsIkZvbnRTaXplIjoxMywiRm9udE5hbWUiOiJTZWdvZSBVSSBTZW1pYm9sZCIsIklzQm9sZCI6ZmFsc2UsIklzSXRhbGljIjpmYWxzZSwiSXNVbmRlcmxpbmVkIjpmYWxzZSwiUGFyZW50U3R5bGUiOm51bGx9LCJBdXRvU2l6ZSI6MCwiRm9yZWdyb3VuZCI6eyIkaWQiOiI3NiIsIkNvbG9yIjp7IiRpZCI6Ijc3IiwiQSI6MjU1LCJSIjoyMzEsIkciOjIzMCwiQiI6MjMwfX0sIk1heFdpZHRoIjoyMDAuMCwiTWF4SGVpZ2h0IjoiSW5maW5pdHkiLCJTbWFydEZvcmVncm91bmRJc0FjdGl2ZSI6ZmFsc2UsIkhvcml6b250YWxBbGlnbm1lbnQiOjAsIlZlcnRpY2FsQWxpZ25tZW50IjowLCJTbWFydEZvcmVncm91bmQiOm51bGwsIkJhY2tncm91bmRGaWxsVHlwZSI6MCwiTWFyZ2luIjp7IiRpZCI6Ijc4IiwiVG9wIjowLCJMZWZ0IjowLCJSaWdodCI6MCwiQm90dG9tIjowfSwiUGFkZGluZyI6eyIkaWQiOiI3OSIsIlRvcCI6MCwiTGVmdCI6MCwiUmlnaHQiOjAsIkJvdHRvbSI6MH0sIkJhY2tncm91bmQiOnsiJGlkIjoiODAiLCJDb2xvciI6eyIkcmVmIjoiMjAifX0sIklzVmlzaWJsZSI6dHJ1ZSwiV2lkdGgiOjAuMCwiSGVpZ2h0IjowLjAsIkJvcmRlclN0eWxlIjpudWxsLCJQYXJlbnRTdHlsZSI6bnVsbH0sIkRhdGVGb3JtYXQiOnsiJGlkIjoiODE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RlZmF1bHRUYXNrU3R5bGUiOnsiJGlkIjoiODIiLCJTaGFwZSI6MCwiU2hhcGVUaGlja25lc3MiOjAsIkR1cmF0aW9uRm9ybWF0Ijo0LCJJbmNsdWRlTm9uV29ya2luZ0RheXNJbkR1cmF0aW9uIjpmYWxzZSwiUGVyY2VudGFnZUNvbXBsZXRlU3R5bGUiOnsiJGlkIjoiODMiLCJGb250U2V0dGluZ3MiOnsiJGlkIjoiODQiLCJGb250U2l6ZSI6MTAsIkZvbnROYW1lIjoiQ2FsaWJyaSIsIklzQm9sZCI6ZmFsc2UsIklzSXRhbGljIjpmYWxzZSwiSXNVbmRlcmxpbmVkIjpmYWxzZSwiUGFyZW50U3R5bGUiOm51bGx9LCJBdXRvU2l6ZSI6MCwiRm9yZWdyb3VuZCI6eyIkaWQiOiI4NSIsIkNvbG9yIjp7IiRpZCI6Ijg2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4NyIsIlRvcCI6MCwiTGVmdCI6MCwiUmlnaHQiOjAsIkJvdHRvbSI6MH0sIlBhZGRpbmciOnsiJGlkIjoiODgiLCJUb3AiOjAsIkxlZnQiOjAsIlJpZ2h0IjowLCJCb3R0b20iOjB9LCJCYWNrZ3JvdW5kIjp7IiRpZCI6Ijg5IiwiQ29sb3IiOnsiJHJlZiI6IjIwIn19LCJJc1Zpc2libGUiOnRydWUsIldpZHRoIjowLjAsIkhlaWdodCI6MC4wLCJCb3JkZXJTdHlsZSI6bnVsbCwiUGFyZW50U3R5bGUiOm51bGx9LCJEdXJhdGlvblN0eWxlIjp7IiRpZCI6IjkwIiwiRm9udFNldHRpbmdzIjp7IiRpZCI6IjkxIiwiRm9udFNpemUiOjEwLCJGb250TmFtZSI6IkNhbGlicmkiLCJJc0JvbGQiOmZhbHNlLCJJc0l0YWxpYyI6ZmFsc2UsIklzVW5kZXJsaW5lZCI6ZmFsc2UsIlBhcmVudFN0eWxlIjpudWxsfSwiQXV0b1NpemUiOjAsIkZvcmVncm91bmQiOnsiJGlkIjoiOTIiLCJDb2xvciI6eyIkaWQiOiI5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C4wLCJMaW5lVHlwZSI6MCwiUGFyZW50U3R5bGUiOm51bGx9LCJNYXJnaW4iOm51bGwsIlN0YXJ0RGF0ZVBvc2l0aW9uIjo0LCJFbmREYXRlUG9zaXRpb24iOjQsIkRhdGVJc1Zpc2libGUiOnRydWUsIlRpdGxlUG9zaXRpb24iOjMsIkR1cmF0aW9uUG9zaXRpb24iOjYsIlBlcmNlbnRhZ2VDb21wbGV0ZWRQb3NpdGlvbiI6NiwiU3BhY2luZyI6NSwiSXNCZWxvd1RpbWViYW5kIjp0cnVlLCJQZXJjZW50YWdlQ29tcGxldGVTaGFwZU9wYWNpdHkiOjM1LCJTaGFwZVN0eWxlIjp7IiRpZCI6IjEwMyIsIk1hcmdpbiI6eyIkaWQiOiIxMDQiLCJUb3AiOjAsIkxlZnQiOjQsIlJpZ2h0Ijo0LCJCb3R0b20iOjB9LCJQYWRkaW5nIjp7IiRpZCI6IjEwNSIsIlRvcCI6MCwiTGVmdCI6MCwiUmlnaHQiOjAsIkJvdHRvbSI6MH0sIkJhY2tncm91bmQiOnsiJGlkIjoiMTA2IiwiQ29sb3IiOnsiJGlkIjoiMTA3IiwiQSI6MjU1LCJSIjoxMTIsIkciOjE3MywiQiI6NzF9fSwiSXNWaXNpYmxlIjp0cnVlLCJXaWR0aCI6MC4wLCJIZWlnaHQiOjEwLjAsIkJvcmRlclN0eWxlIjp7IiRpZCI6IjEwOCIsIkxpbmVDb2xvciI6eyIkaWQiOiIxMDkiLCIkdHlwZSI6Ik5MUkUuQ29tbW9uLkRvbS5Tb2xpZENvbG9yQnJ1c2gsIE5MUkUuQ29tbW9uIiwiQ29sb3IiOnsiJGlkIjoiMTEwIiwiQSI6MjU1LCJSIjowLCJHIjowLCJCIjowfX0sIkxpbmVXZWlnaHQiOjAuMCwiTGluZVR5cGUiOjAsIlBhcmVudFN0eWxlIjpudWxsfSwiUGFyZW50U3R5bGUiOm51bGx9LCJUaXRsZVN0eWxlIjp7IiRpZCI6IjExMSIsIkZvbnRTZXR0aW5ncyI6eyIkaWQiOiIxMTIiLCJGb250U2l6ZSI6OSwiRm9udE5hbWUiOiJDYWxpYnJpIiwiSXNCb2xkIjp0cnVlLCJJc0l0YWxpYyI6ZmFsc2UsIklzVW5kZXJsaW5lZCI6ZmFsc2UsIlBhcmVudFN0eWxlIjpudWxsfSwiQXV0b1NpemUiOjAsIkZvcmVncm91bmQiOnsiJGlkIjoiMTEzIiwiQ29sb3IiOnsiJGlkIjoiMTE0IiwiQSI6MjU1LCJSIjoyMzEsIkciOjIzMCwiQiI6MjMwfX0sIk1heFdpZHRoIjo5NjAuMCwiTWF4SGVpZ2h0IjoiSW5maW5pdHkiLCJTbWFydEZvcmVncm91bmRJc0FjdGl2ZSI6ZmFsc2UsIkhvcml6b250YWxBbGlnbm1lbnQiOjIsIlZlcnRpY2FsQWxpZ25tZW50IjowLCJTbWFydEZvcmVncm91bmQiOm51bGwsIkJhY2tncm91bmRGaWxsVHlwZSI6MCwiTWFyZ2luIjp7IiRpZCI6IjExNSIsIlRvcCI6MCwiTGVmdCI6MCwiUmlnaHQiOjAsIkJvdHRvbSI6MH0sIlBhZGRpbmciOnsiJGlkIjoiMTE2IiwiVG9wIjowLCJMZWZ0IjowLCJSaWdodCI6MCwiQm90dG9tIjowfSwiQmFja2dyb3VuZCI6eyIkaWQiOiIxMTciLCJDb2xvciI6eyIkcmVmIjoiMjAifX0sIklzVmlzaWJsZSI6dHJ1ZSwiV2lkdGgiOjAuMCwiSGVpZ2h0IjowLjAsIkJvcmRlclN0eWxlIjpudWxsLCJQYXJlbnRTdHlsZSI6bnVsbH0sIkRhdGVTdHlsZSI6eyIkaWQiOiIxMTgiLCJGb250U2V0dGluZ3MiOnsiJGlkIjoiMTE5IiwiRm9udFNpemUiOjEyLCJGb250TmFtZSI6IlNlZ29lIFVJIFNlbWlib2xkIiwiSXNCb2xkIjpmYWxzZSwiSXNJdGFsaWMiOmZhbHNlLCJJc1VuZGVybGluZWQiOmZhbHNlLCJQYXJlbnRTdHlsZSI6bnVsbH0sIkF1dG9TaXplIjowLCJGb3JlZ3JvdW5kIjp7IiRpZCI6IjEyMCIsIkNvbG9yIjp7IiRpZCI6IjEyMSIsIkEiOjI1NSwiUiI6MjMxLCJHIjoyMzAsIkIiOjIzMH19LCJNYXhXaWR0aCI6MjAwLjAsIk1heEhlaWdodCI6IkluZmluaXR5IiwiU21hcnRGb3JlZ3JvdW5kSXNBY3RpdmUiOmZhbHNlLCJIb3Jpem9udGFsQWxpZ25tZW50IjowLCJWZXJ0aWNhbEFsaWdubWVudCI6MCwiU21hcnRGb3JlZ3JvdW5kIjpudWxsLCJCYWNrZ3JvdW5kRmlsbFR5cGUiOjAsIk1hcmdpbiI6eyIkaWQiOiIxMjIiLCJUb3AiOjAsIkxlZnQiOjAsIlJpZ2h0IjowLCJCb3R0b20iOjB9LCJQYWRkaW5nIjp7IiRpZCI6IjEyMyIsIlRvcCI6MCwiTGVmdCI6MCwiUmlnaHQiOjAsIkJvdHRvbSI6MH0sIkJhY2tncm91bmQiOnsiJGlkIjoiMTI0IiwiQ29sb3IiOnsiJHJlZiI6IjIwIn19LCJJc1Zpc2libGUiOnRydWUsIldpZHRoIjowLjAsIkhlaWdodCI6MC4wLCJCb3JkZXJTdHlsZSI6bnVsbCwiUGFyZW50U3R5bGUiOm51bGx9LCJEYXRlRm9ybWF0Ijp7IiRpZCI6IjEyNS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Y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HcmlkbGluZVBhbmVsU3R5bGUiOnsiJGlkIjoiMTI3IiwiR3JpZGxpbmVTdHlsZSI6eyIkaWQiOiIxMjgiLCJMaW5lQ29sb3IiOnsiJGlkIjoiMTI5IiwiJHR5cGUiOiJOTFJFLkNvbW1vbi5Eb20uU29saWRDb2xvckJydXNoLCBOTFJFLkNvbW1vbiIsIkNvbG9yIjp7IiRpZCI6IjEzMCIsIkEiOjM4LCJSIjo5MSwiRyI6MTU1LCJCIjoyMTN9fSwiTGluZVdlaWdodCI6MS4wLCJMaW5lVHlwZSI6MCwiUGFyZW50U3R5bGUiOm51bGx9LCJNYXJnaW4iOnsiJGlkIjoiMTMxIiwiVG9wIjowLCJMZWZ0IjowLCJSaWdodCI6MCwiQm90dG9tIjowfSwiUGFkZGluZyI6eyIkaWQiOiIxMzIiLCJUb3AiOjAsIkxlZnQiOjAsIlJpZ2h0IjowLCJCb3R0b20iOjB9LCJCYWNrZ3JvdW5kIjpudWxsLCJJc1Zpc2libGUiOnRydWUsIldpZHRoIjowLjAsIkhlaWdodCI6MC4wLCJCb3JkZXJTdHlsZSI6eyIkaWQiOiIxMzMiLCJMaW5lQ29sb3IiOm51bGwsIkxpbmVXZWlnaHQiOjAuMCwiTGluZVR5cGUiOjAsIlBhcmVudFN0eWxlIjpudWxsfSwiUGFyZW50U3R5bGUiOm51bGx9LCJTaG93RWxhcHNlZFRpbWVHcmFkaWVudFN0eWxlIjpmYWxzZSwiRGVmYXVsdFN3aW1sYW5lU3R5bGUiOnsiJGlkIjoiMTM0IiwiSGVhZGVyU3R5bGUiOnsiJGlkIjoiMTM1IiwiVGV4dFN0eWxlIjp7IiRpZCI6IjEzNiIsIkZvbnRTZXR0aW5ncyI6eyIkaWQiOiIxMzciLCJGb250U2l6ZSI6MTIsIkZvbnROYW1lIjoiQ2FsaWJyaSIsIklzQm9sZCI6ZmFsc2UsIklzSXRhbGljIjpmYWxzZSwiSXNVbmRlcmxpbmVkIjpmYWxzZSwiUGFyZW50U3R5bGUiOm51bGx9LCJBdXRvU2l6ZSI6MCwiRm9yZWdyb3VuZCI6eyIkaWQiOiIxMzgiLCJDb2xvciI6eyIkaWQiOiIxMzkiLCJBIjoyNTUsIlIiOjMyLCJHIjo1NiwiQiI6MTAwfX0sIk1heFdpZHRoIjowLjAsIk1heEhlaWdodCI6MC4wLCJTbWFydEZvcmVncm91bmRJc0FjdGl2ZSI6ZmFsc2UsIkhvcml6b250YWxBbGlnbm1lbnQiOjAsIlZlcnRpY2FsQWxpZ25tZW50IjowLCJTbWFydEZvcmVncm91bmQiOm51bGwsIkJhY2tncm91bmRGaWxsVHlwZSI6MCwiTWFyZ2luIjp7IiRpZCI6IjE0MCIsIlRvcCI6MCwiTGVmdCI6MCwiUmlnaHQiOjAsIkJvdHRvbSI6MH0sIlBhZGRpbmciOnsiJGlkIjoiMTQxIiwiVG9wIjowLCJMZWZ0IjowLCJSaWdodCI6MCwiQm90dG9tIjowfSwiQmFja2dyb3VuZCI6bnVsbCwiSXNWaXNpYmxlIjpmYWxzZSwiV2lkdGgiOjAuMCwiSGVpZ2h0IjowLjAsIkJvcmRlclN0eWxlIjpudWxsLCJQYXJlbnRTdHlsZSI6bnVsbH0sIlJlY3RhbmdsZVN0eWxlIjp7IiRpZCI6IjE0MiIsIk1hcmdpbiI6eyIkaWQiOiIxNDMiLCJUb3AiOjAsIkxlZnQiOjAsIlJpZ2h0IjowLCJCb3R0b20iOjB9LCJQYWRkaW5nIjp7IiRpZCI6IjE0NCIsIlRvcCI6MCwiTGVmdCI6MCwiUmlnaHQiOjAsIkJvdHRvbSI6MH0sIkJhY2tncm91bmQiOnsiJGlkIjoiMTQ1IiwiQ29sb3IiOnsiJGlkIjoiMTQ2IiwiQSI6MTI3LCJSIjo5MSwiRyI6MTU1LCJCIjoyMTN9fSwiSXNWaXNpYmxlIjpmYWxzZSwiV2lkdGgiOjAuMCwiSGVpZ2h0IjowLjAsIkJvcmRlclN0eWxlIjp7IiRpZCI6IjE0NyIsIkxpbmVDb2xvciI6eyIkaWQiOiIxNDgiLCIkdHlwZSI6Ik5MUkUuQ29tbW9uLkRvbS5Tb2xpZENvbG9yQnJ1c2gsIE5MUkUuQ29tbW9uIiwiQ29sb3IiOnsiJGlkIjoiMTQ5IiwiQSI6MjU1LCJSIjoyNTUsIkciOjAsIkIiOjB9fSwiTGluZVdlaWdodCI6MC4wLCJMaW5lVHlwZSI6MCwiUGFyZW50U3R5bGUiOm51bGx9LCJQYXJlbnRTdHlsZSI6bnVsbH0sIk1hcmdpbiI6eyIkaWQiOiIxNTAiLCJUb3AiOjAsIkxlZnQiOjAsIlJpZ2h0IjowLCJCb3R0b20iOjB9LCJQYWRkaW5nIjp7IiRpZCI6IjE1MSIsIlRvcCI6MCwiTGVmdCI6MCwiUmlnaHQiOjAsIkJvdHRvbSI6MH0sIkJhY2tncm91bmQiOm51bGwsIklzVmlzaWJsZSI6dHJ1ZSwiV2lkdGgiOjAuMCwiSGVpZ2h0IjowLjAsIkJvcmRlclN0eWxlIjpudWxsLCJQYXJlbnRTdHlsZSI6bnVsbH0sIkJhY2tncm91bmRTdHlsZSI6eyIkaWQiOiIxNTIiLCJNYXJnaW4iOnsiJGlkIjoiMTUzIiwiVG9wIjowLCJMZWZ0IjowLCJSaWdodCI6MCwiQm90dG9tIjowfSwiUGFkZGluZyI6eyIkaWQiOiIxNTQiLCJUb3AiOjAsIkxlZnQiOjAsIlJpZ2h0IjowLCJCb3R0b20iOjB9LCJCYWNrZ3JvdW5kIjp7IiRpZCI6IjE1NSIsIkNvbG9yIjp7IiRpZCI6IjE1NiIsIkEiOjM4LCJSIjo5MSwiRyI6MTU1LCJCIjoyMTN9fSwiSXNWaXNpYmxlIjp0cnVlLCJXaWR0aCI6MC4wLCJIZWlnaHQiOjAuMCwiQm9yZGVyU3R5bGUiOnsiJGlkIjoiMTU3IiwiTGluZUNvbG9yIjp7IiRpZCI6IjE1OCIsIiR0eXBlIjoiTkxSRS5Db21tb24uRG9tLlNvbGlkQ29sb3JCcnVzaCwgTkxSRS5Db21tb24iLCJDb2xvciI6eyIkaWQiOiIxNTkiLCJBIjoyNTUsIlIiOjI1NSwiRyI6MCwiQiI6MH19LCJMaW5lV2VpZ2h0IjowLjAsIkxpbmVUeXBlIjowLCJQYXJlbnRTdHlsZSI6bnVsbH0sIlBhcmVudFN0eWxlIjpudWxsfSwiSXNBYm92ZVRpbWViYW5kIjpmYWxzZSwiTWFyZ2luIjp7IiRpZCI6IjE2MCIsIlRvcCI6MCwiTGVmdCI6MCwiUmlnaHQiOjAsIkJvdHRvbSI6MH0sIlBhZGRpbmciOnsiJGlkIjoiMTYxIiwiVG9wIjowLCJMZWZ0IjowLCJSaWdodCI6MCwiQm90dG9tIjowfSwiSXNWaXNpYmxlIjp0cnVlLCJXaWR0aCI6MC4wLCJIZWlnaHQiOjAuMCwiQm9yZGVyU3R5bGUiOm51bGwsIlBhcmVudFN0eWxlIjpudWxsfX0sIlNjYWxlIjp7IiRpZCI6IjE2MiIsIlN0YXJ0RGF0ZSI6IjE2MjAtMDktMjVUMjM6NTk6MDBaIiwiRW5kRGF0ZSI6IjE5NDUtMDYtMDZUMjM6NTk6NTkuOTk5WiIsIkZvcm1hdCI6Ik1NTSIsIlR5cGUiOjQsIkF1dG9EYXRlUmFuZ2UiOnRydWUsIldvcmtpbmdEYXlzIjoxMjcsIlRvZGF5TWFya2VyVGV4dCI6IlRvZGF5IiwiQXV0b1NjYWxlVHlwZSI6dHJ1ZX0sIk1pbGVzdG9uZXMiOlt7IiRpZCI6IjE2MyIsIkRhdGUiOiIxODA5LTAyLTEyVDIzOjU5OjAwWiIsIlN0eWxlIjp7IiRpZCI6IjE2NCIsIlNoYXBlIjoxNiwiQ29ubmVjdG9yTWFyZ2luIjp7IiRyZWYiOiI1NCJ9LCJDb25uZWN0b3JTdHlsZSI6eyIkaWQiOiIxNjUiLCJMaW5lQ29sb3IiOnsiJHJlZiI6IjU2In0sIkxpbmVXZWlnaHQiOjEuMCwiTGluZVR5cGUiOjAsIlBhcmVudFN0eWxlIjpudWxsfSwiSXNCZWxvd1RpbWViYW5kIjpmYWxzZSwiUG9zaXRpb25PblRhc2siOjAsIkhpZGVEYXRlIjpmYWxzZSwiU2hhcGVTaXplIjoxLCJTcGFjaW5nIjoxLjAsIlBhZGRpbmciOnsiJHJlZiI6IjU4In0sIlNoYXBlU3R5bGUiOnsiJGlkIjoiMTY2IiwiTWFyZ2luIjp7IiRyZWYiOiI2MCJ9LCJQYWRkaW5nIjp7IiRyZWYiOiI2MSJ9LCJCYWNrZ3JvdW5kIjp7IiRpZCI6IjE2NyIsIkNvbG9yIjp7IiRpZCI6IjE2OCIsIkEiOjI1NSwiUiI6MjMxLCJHIjoyMzAsIkIiOjIzMH19LCJJc1Zpc2libGUiOnRydWUsIldpZHRoIjowLjAsIkhlaWdodCI6MC4wLCJCb3JkZXJTdHlsZSI6eyIkaWQiOiIxNjkiLCJMaW5lQ29sb3IiOnsiJHJlZiI6IjY1In0sIkxpbmVXZWlnaHQiOjAuMCwiTGluZVR5cGUiOjAsIlBhcmVudFN0eWxlIjpudWxsfSwiUGFyZW50U3R5bGUiOm51bGx9LCJUaXRsZVN0eWxlIjp7IiRpZCI6IjE3MCIsIkZvbnRTZXR0aW5ncyI6eyIkaWQiOiIxNzEiLCJGb250U2l6ZSI6MTIsIkZvbnROYW1lIjoiU2Vnb2UgVUkiLCJJc0JvbGQiOnRydWUsIklzSXRhbGljIjpmYWxzZSwiSXNVbmRlcmxpbmVkIjpmYWxzZSwiUGFyZW50U3R5bGUiOm51bGx9LCJBdXRvU2l6ZSI6MCwiRm9yZWdyb3VuZCI6eyIkaWQiOiIxNzIiLCJDb2xvciI6eyIkaWQiOiIxNzMiLCJBIjoyNTUsIlIiOjIzMSwiRyI6MjMwLCJCIjoyMzB9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GlkIjoiMTc0IiwiQ29sb3IiOnsiJGlkIjoiMTc1IiwiQSI6MCwiUiI6MjU1LCJHIjoyNTUsIkIiOjI1NX19LCJJc1Zpc2libGUiOnRydWUsIldpZHRoIjowLjAsIkhlaWdodCI6MC4wLCJCb3JkZXJTdHlsZSI6eyIkaWQiOiIxNzYiLCJMaW5lQ29sb3IiOm51bGwsIkxpbmVXZWlnaHQiOjAuMCwiTGluZVR5cGUiOjAsIlBhcmVudFN0eWxlIjpudWxsfSwiUGFyZW50U3R5bGUiOm51bGx9LCJEYXRlU3R5bGUiOnsiJGlkIjoiMTc3IiwiRm9udFNldHRpbmdzIjp7IiRpZCI6IjE3OCIsIkZvbnRTaXplIjoxMywiRm9udE5hbWUiOiJTZWdvZSBVSSIsIklzQm9sZCI6ZmFsc2UsIklzSXRhbGljIjpmYWxzZSwiSXNVbmRlcmxpbmVkIjpmYWxzZSwiUGFyZW50U3R5bGUiOm51bGx9LCJBdXRvU2l6ZSI6MCwiRm9yZWdyb3VuZCI6eyIkaWQiOiIxNzkiLCJDb2xvciI6eyIkaWQiOiIxODAiLCJBIjoyNTUsIlIiOjIzMSwiRyI6MjMwLCJCIjoyMzB9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GlkIjoiMTgxIiwiQ29sb3IiOnsiJGlkIjoiMTgyIiwiQSI6MCwiUiI6MjU1LCJHIjoyNTUsIkIiOjI1NX19LCJJc1Zpc2libGUiOnRydWUsIldpZHRoIjowLjAsIkhlaWdodCI6MC4wLCJCb3JkZXJTdHlsZSI6eyIkaWQiOiIxODMiLCJMaW5lQ29sb3IiOm51bGwsIkxpbmVXZWlnaHQiOjAuMCwiTGluZVR5cGUiOjAsIlBhcmVudFN0eWxlIjpudWxsfSwiUGFyZW50U3R5bGUiOm51bGx9LCJEYXRlRm9ybWF0Ijp7IiRpZCI6IjE4NC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sIlBlcmNlbnRhZ2VDb21wbGV0ZSI6bnVsbCwiUG9zaXRpb24iOnsiUmF0aW8iOjAuMTAyODUyNDMyODE2MTE2OSwiSXNDdXN0b20iOmZhbHNlfSwiRGF0ZUZvcm1hdCI6eyIkcmVmIjoiMTg0In0sIlJlbGF0ZWRUYXNrSWQiOiIwMDAwMDAwMC0wMDAwLTAwMDAtMDAwMC0wMDAwMDAwMDAwMDAiLCJJZCI6IjkxYjEzYjgzLTQzMDItNDcwMS1iNmI0LTI3MWRmMTcyMWI3OCIsIkltcG9ydElkIjpudWxsLCJUaXRsZSI6IkJvcm4gaW4gU2hyZXdzYnVyeSwgRW5nbGFuZCIsIk5vdGUiOm51bGwsIkh5cGVybGluayI6eyIkaWQiOiIxODUiLCJBZGRyZXNzIjoiIiwiU3ViQWRkcmVzcyI6IiJ9LCJJc0NoYW5nZWQiOmZhbHNlLCJJc05ldyI6ZmFsc2V9LHsiJGlkIjoiMTg2IiwiRGF0ZSI6IjE4MTgtMTAtMTNUMjM6NTk6MDBaIiwiU3R5bGUiOnsiJGlkIjoiMTg3IiwiU2hhcGUiOjE2LCJDb25uZWN0b3JNYXJnaW4iOnsiJHJlZiI6IjU0In0sIkNvbm5lY3RvclN0eWxlIjp7IiRpZCI6IjE4OCIsIkxpbmVDb2xvciI6eyIkcmVmIjoiNTYifSwiTGluZVdlaWdodCI6MS4wLCJMaW5lVHlwZSI6MCwiUGFyZW50U3R5bGUiOm51bGx9LCJJc0JlbG93VGltZWJhbmQiOnRydWUsIlBvc2l0aW9uT25UYXNrIjowLCJIaWRlRGF0ZSI6ZmFsc2UsIlNoYXBlU2l6ZSI6MSwiU3BhY2luZyI6MS4wLCJQYWRkaW5nIjp7IiRyZWYiOiI1OCJ9LCJTaGFwZVN0eWxlIjp7IiRpZCI6IjE4OSIsIk1hcmdpbiI6eyIkcmVmIjoiNjAifSwiUGFkZGluZyI6eyIkcmVmIjoiNjEifSwiQmFja2dyb3VuZCI6eyIkaWQiOiIxOTAiLCJDb2xvciI6eyIkaWQiOiIxOTEiLCJBIjoyNTUsIlIiOjIzMSwiRyI6MjMwLCJCIjoyMzB9fSwiSXNWaXNpYmxlIjp0cnVlLCJXaWR0aCI6MC4wLCJIZWlnaHQiOjAuMCwiQm9yZGVyU3R5bGUiOnsiJGlkIjoiMTkyIiwiTGluZUNvbG9yIjp7IiRyZWYiOiI2NSJ9LCJMaW5lV2VpZ2h0IjowLjAsIkxpbmVUeXBlIjowLCJQYXJlbnRTdHlsZSI6bnVsbH0sIlBhcmVudFN0eWxlIjpudWxsfSwiVGl0bGVTdHlsZSI6eyIkaWQiOiIxOTMiLCJGb250U2V0dGluZ3MiOnsiJGlkIjoiMTk0IiwiRm9udFNpemUiOjEyLCJGb250TmFtZSI6IlNlZ29lIFVJIiwiSXNCb2xkIjp0cnVlLCJJc0l0YWxpYyI6ZmFsc2UsIklzVW5kZXJsaW5lZCI6ZmFsc2UsIlBhcmVudFN0eWxlIjpudWxsfSwiQXV0b1NpemUiOjIsIkZvcmVncm91bmQiOnsiJGlkIjoiMTk1IiwiQ29sb3IiOnsiJGlkIjoiMTk2IiwiQSI6MjU1LCJSIjoyMzEsIkciOjIzMCwiQiI6MjMwfX0sIk1heFdpZHRoIjoxMzMuOTUwMDAwMDAwMDAwMDI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aWQiOiIxOTciLCJDb2xvciI6eyIkaWQiOiIxOTgiLCJBIjowLCJSIjoyNTUsIkciOjI1NSwiQiI6MjU1fX0sIklzVmlzaWJsZSI6dHJ1ZSwiV2lkdGgiOjAuMCwiSGVpZ2h0IjowLjAsIkJvcmRlclN0eWxlIjp7IiRpZCI6IjE5OSIsIkxpbmVDb2xvciI6bnVsbCwiTGluZVdlaWdodCI6MC4wLCJMaW5lVHlwZSI6MCwiUGFyZW50U3R5bGUiOm51bGx9LCJQYXJlbnRTdHlsZSI6bnVsbH0sIkRhdGVTdHlsZSI6eyIkaWQiOiIyMDAiLCJGb250U2V0dGluZ3MiOnsiJGlkIjoiMjAxIiwiRm9udFNpemUiOjEzLCJGb250TmFtZSI6IlNlZ29lIFVJIiwiSXNCb2xkIjpmYWxzZSwiSXNJdGFsaWMiOmZhbHNlLCJJc1VuZGVybGluZWQiOmZhbHNlLCJQYXJlbnRTdHlsZSI6bnVsbH0sIkF1dG9TaXplIjowLCJGb3JlZ3JvdW5kIjp7IiRpZCI6IjIwMiIsIkNvbG9yIjp7IiRpZCI6IjIwMyIsIkEiOjI1NSwiUiI6MjMxLCJHIjoyMzAsIkIiOjIzMH1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aWQiOiIyMDQiLCJDb2xvciI6eyIkaWQiOiIyMDUiLCJBIjowLCJSIjoyNTUsIkciOjI1NSwiQiI6MjU1fX0sIklzVmlzaWJsZSI6dHJ1ZSwiV2lkdGgiOjAuMCwiSGVpZ2h0IjowLjAsIkJvcmRlclN0eWxlIjp7IiRpZCI6IjIwNiIsIkxpbmVDb2xvciI6bnVsbCwiTGluZVdlaWdodCI6MC4wLCJMaW5lVHlwZSI6MCwiUGFyZW50U3R5bGUiOm51bGx9LCJQYXJlbnRTdHlsZSI6bnVsbH0sIkRhdGVGb3JtYXQiOnsiJGlkIjoiMjA3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iwiUGVyY2VudGFnZUNvbXBsZXRlIjpudWxsLCJQb3NpdGlvbiI6eyJSYXRpbyI6MC4zMzcxNjUxMDE3MjE0Mzk5MywiSXNDdXN0b20iOnRydWV9LCJEYXRlRm9ybWF0Ijp7IiRyZWYiOiIyMDcifSwiUmVsYXRlZFRhc2tJZCI6IjAwMDAwMDAwLTAwMDAtMDAwMC0wMDAwLTAwMDAwMDAwMDAwMCIsIklkIjoiZWEwNWRlYWYtY2EwZi00ZGUyLWE4NjctMWVkOTRiZDhkZTc1IiwiSW1wb3J0SWQiOm51bGwsIlRpdGxlIjoiRW5yb2xsZWQgYXQgU2hyZXdzYnVyeSBHcmFtbWFyIFNjaG9vbCIsIk5vdGUiOm51bGwsIkh5cGVybGluayI6eyIkaWQiOiIyMDgiLCJBZGRyZXNzIjoiIiwiU3ViQWRkcmVzcyI6IiJ9LCJJc0NoYW5nZWQiOmZhbHNlLCJJc05ldyI6ZmFsc2V9LHsiJGlkIjoiMjA5IiwiRGF0ZSI6IjE4MjUtMDItMTRUMjM6NTk6MDBaIiwiU3R5bGUiOnsiJGlkIjoiMjEwIiwiU2hhcGUiOjE2LCJDb25uZWN0b3JNYXJnaW4iOnsiJHJlZiI6IjU0In0sIkNvbm5lY3RvclN0eWxlIjp7IiRpZCI6IjIxMSIsIkxpbmVDb2xvciI6eyIkcmVmIjoiNTYifSwiTGluZVdlaWdodCI6MS4wLCJMaW5lVHlwZSI6MCwiUGFyZW50U3R5bGUiOm51bGx9LCJJc0JlbG93VGltZWJhbmQiOmZhbHNlLCJQb3NpdGlvbk9uVGFzayI6MCwiSGlkZURhdGUiOmZhbHNlLCJTaGFwZVNpemUiOjEsIlNwYWNpbmciOjEuMCwiUGFkZGluZyI6eyIkcmVmIjoiNTgifSwiU2hhcGVTdHlsZSI6eyIkaWQiOiIyMTIiLCJNYXJnaW4iOnsiJHJlZiI6IjYwIn0sIlBhZGRpbmciOnsiJHJlZiI6IjYxIn0sIkJhY2tncm91bmQiOnsiJGlkIjoiMjEzIiwiQ29sb3IiOnsiJGlkIjoiMjE0IiwiQSI6MjU1LCJSIjoyMzEsIkciOjIzMCwiQiI6MjMwfX0sIklzVmlzaWJsZSI6dHJ1ZSwiV2lkdGgiOjAuMCwiSGVpZ2h0IjowLjAsIkJvcmRlclN0eWxlIjp7IiRpZCI6IjIxNSIsIkxpbmVDb2xvciI6eyIkcmVmIjoiNjUifSwiTGluZVdlaWdodCI6MC4wLCJMaW5lVHlwZSI6MCwiUGFyZW50U3R5bGUiOm51bGx9LCJQYXJlbnRTdHlsZSI6bnVsbH0sIlRpdGxlU3R5bGUiOnsiJGlkIjoiMjE2IiwiRm9udFNldHRpbmdzIjp7IiRpZCI6IjIxNyIsIkZvbnRTaXplIjoxMiwiRm9udE5hbWUiOiJTZWdvZSBVSSIsIklzQm9sZCI6dHJ1ZSwiSXNJdGFsaWMiOmZhbHNlLCJJc1VuZGVybGluZWQiOmZhbHNlLCJQYXJlbnRTdHlsZSI6bnVsbH0sIkF1dG9TaXplIjowLCJGb3JlZ3JvdW5kIjp7IiRpZCI6IjIxOCIsIkNvbG9yIjp7IiRpZCI6IjIxOSIsIkEiOjI1NSwiUiI6MjMxLCJHIjoyMzAsIkIiOjIzMH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aWQiOiIyMjAiLCJDb2xvciI6eyIkaWQiOiIyMjEiLCJBIjowLCJSIjoyNTUsIkciOjI1NSwiQiI6MjU1fX0sIklzVmlzaWJsZSI6dHJ1ZSwiV2lkdGgiOjAuMCwiSGVpZ2h0IjowLjAsIkJvcmRlclN0eWxlIjp7IiRpZCI6IjIyMiIsIkxpbmVDb2xvciI6bnVsbCwiTGluZVdlaWdodCI6MC4wLCJMaW5lVHlwZSI6MCwiUGFyZW50U3R5bGUiOm51bGx9LCJQYXJlbnRTdHlsZSI6bnVsbH0sIkRhdGVTdHlsZSI6eyIkaWQiOiIyMjMiLCJGb250U2V0dGluZ3MiOnsiJGlkIjoiMjI0IiwiRm9udFNpemUiOjEzLCJGb250TmFtZSI6IlNlZ29lIFVJIiwiSXNCb2xkIjpmYWxzZSwiSXNJdGFsaWMiOmZhbHNlLCJJc1VuZGVybGluZWQiOmZhbHNlLCJQYXJlbnRTdHlsZSI6bnVsbH0sIkF1dG9TaXplIjowLCJGb3JlZ3JvdW5kIjp7IiRpZCI6IjIyNSIsIkNvbG9yIjp7IiRpZCI6IjIyNiIsIkEiOjI1NSwiUiI6MjMxLCJHIjoyMzAsIkIiOjIzMH1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aWQiOiIyMjciLCJDb2xvciI6eyIkaWQiOiIyMjgiLCJBIjowLCJSIjoyNTUsIkciOjI1NSwiQiI6MjU1fX0sIklzVmlzaWJsZSI6dHJ1ZSwiV2lkdGgiOjAuMCwiSGVpZ2h0IjowLjAsIkJvcmRlclN0eWxlIjp7IiRpZCI6IjIyOSIsIkxpbmVDb2xvciI6bnVsbCwiTGluZVdlaWdodCI6MC4wLCJMaW5lVHlwZSI6MCwiUGFyZW50U3R5bGUiOm51bGx9LCJQYXJlbnRTdHlsZSI6bnVsbH0sIkRhdGVGb3JtYXQiOnsiJGlkIjoiMjMw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ywiUGVyY2VudGFnZUNvbXBsZXRlIjpudWxsLCJQb3NpdGlvbiI6eyJSYXRpbyI6MC4yNjYxNzc1MTg5NTkwOTQxOSwiSXNDdXN0b20iOmZhbHNlfSwiRGF0ZUZvcm1hdCI6eyIkcmVmIjoiMjMwIn0sIlJlbGF0ZWRUYXNrSWQiOiIwMDAwMDAwMC0wMDAwLTAwMDAtMDAwMC0wMDAwMDAwMDAwMDAiLCJJZCI6ImUzNzdiYzIyLTY3YjUtNGRhYS1hOWI0LWIxMzE1Y2Y1YzZjYSIsIkltcG9ydElkIjpudWxsLCJUaXRsZSI6IkVucm9sbGVkIGF0IFVuaXZlcnNpdHkgb2YgRWRpbmJ1cmdoIiwiTm90ZSI6bnVsbCwiSHlwZXJsaW5rIjp7IiRpZCI6IjIzMSIsIkFkZHJlc3MiOiIiLCJTdWJBZGRyZXNzIjoiIn0sIklzQ2hhbmdlZCI6ZmFsc2UsIklzTmV3IjpmYWxzZX0seyIkaWQiOiIyMzIiLCJEYXRlIjoiMTgyNy0wNS0yN1QyMzo1OTowMFoiLCJTdHlsZSI6eyIkaWQiOiIyMzMiLCJTaGFwZSI6MTYsIkNvbm5lY3Rvck1hcmdpbiI6eyIkcmVmIjoiNTQifSwiQ29ubmVjdG9yU3R5bGUiOnsiJGlkIjoiMjM0IiwiTGluZUNvbG9yIjp7IiRyZWYiOiI1NiJ9LCJMaW5lV2VpZ2h0IjoxLjAsIkxpbmVUeXBlIjowLCJQYXJlbnRTdHlsZSI6bnVsbH0sIklzQmVsb3dUaW1lYmFuZCI6dHJ1ZSwiUG9zaXRpb25PblRhc2siOjAsIkhpZGVEYXRlIjpmYWxzZSwiU2hhcGVTaXplIjoxLCJTcGFjaW5nIjoxLjAsIlBhZGRpbmciOnsiJHJlZiI6IjU4In0sIlNoYXBlU3R5bGUiOnsiJGlkIjoiMjM1IiwiTWFyZ2luIjp7IiRyZWYiOiI2MCJ9LCJQYWRkaW5nIjp7IiRyZWYiOiI2MSJ9LCJCYWNrZ3JvdW5kIjp7IiRpZCI6IjIzNiIsIkNvbG9yIjp7IiRpZCI6IjIzNyIsIkEiOjI1NSwiUiI6MjMxLCJHIjoyMzAsIkIiOjIzMH19LCJJc1Zpc2libGUiOnRydWUsIldpZHRoIjowLjAsIkhlaWdodCI6MC4wLCJCb3JkZXJTdHlsZSI6eyIkaWQiOiIyMzgiLCJMaW5lQ29sb3IiOnsiJHJlZiI6IjY1In0sIkxpbmVXZWlnaHQiOjAuMCwiTGluZVR5cGUiOjAsIlBhcmVudFN0eWxlIjpudWxsfSwiUGFyZW50U3R5bGUiOm51bGx9LCJUaXRsZVN0eWxlIjp7IiRpZCI6IjIzOSIsIkZvbnRTZXR0aW5ncyI6eyIkaWQiOiIyNDAiLCJGb250U2l6ZSI6MTIsIkZvbnROYW1lIjoiU2Vnb2UgVUkiLCJJc0JvbGQiOnRydWUsIklzSXRhbGljIjpmYWxzZSwiSXNVbmRlcmxpbmVkIjpmYWxzZSwiUGFyZW50U3R5bGUiOm51bGx9LCJBdXRvU2l6ZSI6MCwiRm9yZWdyb3VuZCI6eyIkaWQiOiIyNDEiLCJDb2xvciI6eyIkaWQiOiIyNDIiLCJBIjoyNTUsIlIiOjIzMSwiRyI6MjMwLCJCIjoyMzB9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GlkIjoiMjQzIiwiQ29sb3IiOnsiJGlkIjoiMjQ0IiwiQSI6MCwiUiI6MjU1LCJHIjoyNTUsIkIiOjI1NX19LCJJc1Zpc2libGUiOnRydWUsIldpZHRoIjowLjAsIkhlaWdodCI6MC4wLCJCb3JkZXJTdHlsZSI6eyIkaWQiOiIyNDUiLCJMaW5lQ29sb3IiOm51bGwsIkxpbmVXZWlnaHQiOjAuMCwiTGluZVR5cGUiOjAsIlBhcmVudFN0eWxlIjpudWxsfSwiUGFyZW50U3R5bGUiOm51bGx9LCJEYXRlU3R5bGUiOnsiJGlkIjoiMjQ2IiwiRm9udFNldHRpbmdzIjp7IiRpZCI6IjI0NyIsIkZvbnRTaXplIjoxMywiRm9udE5hbWUiOiJTZWdvZSBVSSIsIklzQm9sZCI6ZmFsc2UsIklzSXRhbGljIjpmYWxzZSwiSXNVbmRlcmxpbmVkIjpmYWxzZSwiUGFyZW50U3R5bGUiOm51bGx9LCJBdXRvU2l6ZSI6MCwiRm9yZWdyb3VuZCI6eyIkaWQiOiIyNDgiLCJDb2xvciI6eyIkaWQiOiIyNDkiLCJBIjoyNTUsIlIiOjIzMSwiRyI6MjMwLCJCIjoyMzB9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GlkIjoiMjUwIiwiQ29sb3IiOnsiJGlkIjoiMjUxIiwiQSI6MCwiUiI6MjU1LCJHIjoyNTUsIkIiOjI1NX19LCJJc1Zpc2libGUiOnRydWUsIldpZHRoIjowLjAsIkhlaWdodCI6MC4wLCJCb3JkZXJTdHlsZSI6eyIkaWQiOiIyNTIiLCJMaW5lQ29sb3IiOm51bGwsIkxpbmVXZWlnaHQiOjAuMCwiTGluZVR5cGUiOjAsIlBhcmVudFN0eWxlIjpudWxsfSwiUGFyZW50U3R5bGUiOm51bGx9LCJEYXRlRm9ybWF0Ijp7IiRpZCI6IjI1My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QsIlBlcmNlbnRhZ2VDb21wbGV0ZSI6bnVsbCwiUG9zaXRpb24iOnsiUmF0aW8iOjAuMjIxNjYzNDczODE4NjQ2MzIsIklzQ3VzdG9tIjp0cnVlfSwiRGF0ZUZvcm1hdCI6eyIkcmVmIjoiMjUzIn0sIlJlbGF0ZWRUYXNrSWQiOiIwMDAwMDAwMC0wMDAwLTAwMDAtMDAwMC0wMDAwMDAwMDAwMDAiLCJJZCI6ImUwZjA1MDIxLTI5ZWYtNGFmNy1hMGEwLWZlMzI0NDM2ZWIzOSIsIkltcG9ydElkIjpudWxsLCJUaXRsZSI6IkZpcnN0IFNjaWVudGlmaWMgU3BlZWNoIiwiTm90ZSI6bnVsbCwiSHlwZXJsaW5rIjp7IiRpZCI6IjI1NCIsIkFkZHJlc3MiOiIiLCJTdWJBZGRyZXNzIjoiIn0sIklzQ2hhbmdlZCI6ZmFsc2UsIklzTmV3IjpmYWxzZX0seyIkaWQiOiIyNTUiLCJEYXRlIjoiMTgzNy0wMS0wNFQyMzo1OTowMFoiLCJTdHlsZSI6eyIkaWQiOiIyNTYiLCJTaGFwZSI6MTYsIkNvbm5lY3Rvck1hcmdpbiI6eyIkcmVmIjoiNTQifSwiQ29ubmVjdG9yU3R5bGUiOnsiJGlkIjoiMjU3IiwiTGluZUNvbG9yIjp7IiRyZWYiOiI1NiJ9LCJMaW5lV2VpZ2h0IjoxLjAsIkxpbmVUeXBlIjowLCJQYXJlbnRTdHlsZSI6bnVsbH0sIklzQmVsb3dUaW1lYmFuZCI6ZmFsc2UsIlBvc2l0aW9uT25UYXNrIjowLCJIaWRlRGF0ZSI6ZmFsc2UsIlNoYXBlU2l6ZSI6MSwiU3BhY2luZyI6MS4wLCJQYWRkaW5nIjp7IiRyZWYiOiI1OCJ9LCJTaGFwZVN0eWxlIjp7IiRpZCI6IjI1OCIsIk1hcmdpbiI6eyIkcmVmIjoiNjAifSwiUGFkZGluZyI6eyIkcmVmIjoiNjEifSwiQmFja2dyb3VuZCI6eyIkaWQiOiIyNTkiLCJDb2xvciI6eyIkaWQiOiIyNjAiLCJBIjoyNTUsIlIiOjIzMSwiRyI6MjMwLCJCIjoyMzB9fSwiSXNWaXNpYmxlIjp0cnVlLCJXaWR0aCI6MC4wLCJIZWlnaHQiOjAuMCwiQm9yZGVyU3R5bGUiOnsiJGlkIjoiMjYxIiwiTGluZUNvbG9yIjp7IiRyZWYiOiI2NSJ9LCJMaW5lV2VpZ2h0IjowLjAsIkxpbmVUeXBlIjowLCJQYXJlbnRTdHlsZSI6bnVsbH0sIlBhcmVudFN0eWxlIjpudWxsfSwiVGl0bGVTdHlsZSI6eyIkaWQiOiIyNjIiLCJGb250U2V0dGluZ3MiOnsiJGlkIjoiMjYzIiwiRm9udFNpemUiOjEyLCJGb250TmFtZSI6IlNlZ29lIFVJIiwiSXNCb2xkIjp0cnVlLCJJc0l0YWxpYyI6ZmFsc2UsIklzVW5kZXJsaW5lZCI6ZmFsc2UsIlBhcmVudFN0eWxlIjpudWxsfSwiQXV0b1NpemUiOjIsIkZvcmVncm91bmQiOnsiJGlkIjoiMjY0IiwiQ29sb3IiOnsiJGlkIjoiMjY1IiwiQSI6MjU1LCJSIjoyMzEsIkciOjIzMCwiQiI6MjMwfX0sIk1heFdpZHRoIjoyNzEuNTkwMDAwMDAwMDAwMDM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aWQiOiIyNjYiLCJDb2xvciI6eyIkaWQiOiIyNjciLCJBIjowLCJSIjoyNTUsIkciOjI1NSwiQiI6MjU1fX0sIklzVmlzaWJsZSI6dHJ1ZSwiV2lkdGgiOjAuMCwiSGVpZ2h0IjowLjAsIkJvcmRlclN0eWxlIjp7IiRpZCI6IjI2OCIsIkxpbmVDb2xvciI6bnVsbCwiTGluZVdlaWdodCI6MC4wLCJMaW5lVHlwZSI6MCwiUGFyZW50U3R5bGUiOm51bGx9LCJQYXJlbnRTdHlsZSI6bnVsbH0sIkRhdGVTdHlsZSI6eyIkaWQiOiIyNjkiLCJGb250U2V0dGluZ3MiOnsiJGlkIjoiMjcwIiwiRm9udFNpemUiOjEzLCJGb250TmFtZSI6IlNlZ29lIFVJIiwiSXNCb2xkIjpmYWxzZSwiSXNJdGFsaWMiOmZhbHNlLCJJc1VuZGVybGluZWQiOmZhbHNlLCJQYXJlbnRTdHlsZSI6bnVsbH0sIkF1dG9TaXplIjowLCJGb3JlZ3JvdW5kIjp7IiRpZCI6IjI3MSIsIkNvbG9yIjp7IiRpZCI6IjI3MiIsIkEiOjI1NSwiUiI6MjMxLCJHIjoyMzAsIkIiOjIzMH1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aWQiOiIyNzMiLCJDb2xvciI6eyIkaWQiOiIyNzQiLCJBIjowLCJSIjoyNTUsIkciOjI1NSwiQiI6MjU1fX0sIklzVmlzaWJsZSI6dHJ1ZSwiV2lkdGgiOjAuMCwiSGVpZ2h0IjowLjAsIkJvcmRlclN0eWxlIjp7IiRpZCI6IjI3NSIsIkxpbmVDb2xvciI6bnVsbCwiTGluZVdlaWdodCI6MC4wLCJMaW5lVHlwZSI6MCwiUGFyZW50U3R5bGUiOm51bGx9LCJQYXJlbnRTdHlsZSI6bnVsbH0sIkRhdGVGb3JtYXQiOnsiJGlkIjoiMjc2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SwiUGVyY2VudGFnZUNvbXBsZXRlIjpudWxsLCJQb3NpdGlvbiI6eyJSYXRpbyI6MC4zMzMzMTczNjkwOTMyMzExOCwiSXNDdXN0b20iOnRydWV9LCJEYXRlRm9ybWF0Ijp7IiRyZWYiOiIyNzYifSwiUmVsYXRlZFRhc2tJZCI6IjAwMDAwMDAwLTAwMDAtMDAwMC0wMDAwLTAwMDAwMDAwMDAwMCIsIklkIjoiMGFlZGViODMtN2RiYy00NzU1LTg4MTUtYjIxM2FkYmVhMDY3IiwiSW1wb3J0SWQiOm51bGwsIlRpdGxlIjoiRmlyc3Qgc3BlZWNoIHRvIHRoZSBHZW9sb2dpY2FsIFNvY2lldHkgb2YgTG9uZG9uIiwiTm90ZSI6bnVsbCwiSHlwZXJsaW5rIjp7IiRpZCI6IjI3NyIsIkFkZHJlc3MiOiIiLCJTdWJBZGRyZXNzIjoiIn0sIklzQ2hhbmdlZCI6ZmFsc2UsIklzTmV3IjpmYWxzZX0seyIkaWQiOiIyNzgiLCJEYXRlIjoiMTgzOS0xMC0yNFQyMzo1OTowMFoiLCJTdHlsZSI6eyIkaWQiOiIyNzkiLCJTaGFwZSI6MTYsIkNvbm5lY3Rvck1hcmdpbiI6eyIkcmVmIjoiNTQifSwiQ29ubmVjdG9yU3R5bGUiOnsiJGlkIjoiMjgwIiwiTGluZUNvbG9yIjp7IiRyZWYiOiI1NiJ9LCJMaW5lV2VpZ2h0IjoxLjAsIkxpbmVUeXBlIjowLCJQYXJlbnRTdHlsZSI6bnVsbH0sIklzQmVsb3dUaW1lYmFuZCI6ZmFsc2UsIlBvc2l0aW9uT25UYXNrIjowLCJIaWRlRGF0ZSI6ZmFsc2UsIlNoYXBlU2l6ZSI6MSwiU3BhY2luZyI6MS4wLCJQYWRkaW5nIjp7IiRyZWYiOiI1OCJ9LCJTaGFwZVN0eWxlIjp7IiRpZCI6IjI4MSIsIk1hcmdpbiI6eyIkcmVmIjoiNjAifSwiUGFkZGluZyI6eyIkcmVmIjoiNjEifSwiQmFja2dyb3VuZCI6eyIkaWQiOiIyODIiLCJDb2xvciI6eyIkaWQiOiIyODMiLCJBIjoyNTUsIlIiOjIzMSwiRyI6MjMwLCJCIjoyMzB9fSwiSXNWaXNpYmxlIjp0cnVlLCJXaWR0aCI6MC4wLCJIZWlnaHQiOjAuMCwiQm9yZGVyU3R5bGUiOnsiJGlkIjoiMjg0IiwiTGluZUNvbG9yIjp7IiRyZWYiOiI2NSJ9LCJMaW5lV2VpZ2h0IjowLjAsIkxpbmVUeXBlIjowLCJQYXJlbnRTdHlsZSI6bnVsbH0sIlBhcmVudFN0eWxlIjpudWxsfSwiVGl0bGVTdHlsZSI6eyIkaWQiOiIyODUiLCJGb250U2V0dGluZ3MiOnsiJGlkIjoiMjg2IiwiRm9udFNpemUiOjEyLCJGb250TmFtZSI6IlNlZ29lIFVJIiwiSXNCb2xkIjp0cnVlLCJJc0l0YWxpYyI6ZmFsc2UsIklzVW5kZXJsaW5lZCI6ZmFsc2UsIlBhcmVudFN0eWxlIjpudWxsfSwiQXV0b1NpemUiOjIsIkZvcmVncm91bmQiOnsiJGlkIjoiMjg3IiwiQ29sb3IiOnsiJGlkIjoiMjg4IiwiQSI6MjU1LCJSIjoyMzEsIkciOjIzMCwiQiI6MjMwfX0sIk1heFdpZHRoIjoyNTYuOTI2NjY2NjY2NjY2Njg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aWQiOiIyODkiLCJDb2xvciI6eyIkaWQiOiIyOTAiLCJBIjowLCJSIjoyNTUsIkciOjI1NSwiQiI6MjU1fX0sIklzVmlzaWJsZSI6dHJ1ZSwiV2lkdGgiOjAuMCwiSGVpZ2h0IjowLjAsIkJvcmRlclN0eWxlIjp7IiRpZCI6IjI5MSIsIkxpbmVDb2xvciI6bnVsbCwiTGluZVdlaWdodCI6MC4wLCJMaW5lVHlwZSI6MCwiUGFyZW50U3R5bGUiOm51bGx9LCJQYXJlbnRTdHlsZSI6bnVsbH0sIkRhdGVTdHlsZSI6eyIkaWQiOiIyOTIiLCJGb250U2V0dGluZ3MiOnsiJGlkIjoiMjkzIiwiRm9udFNpemUiOjEzLCJGb250TmFtZSI6IlNlZ29lIFVJIiwiSXNCb2xkIjpmYWxzZSwiSXNJdGFsaWMiOmZhbHNlLCJJc1VuZGVybGluZWQiOmZhbHNlLCJQYXJlbnRTdHlsZSI6bnVsbH0sIkF1dG9TaXplIjowLCJGb3JlZ3JvdW5kIjp7IiRpZCI6IjI5NCIsIkNvbG9yIjp7IiRpZCI6IjI5NSIsIkEiOjI1NSwiUiI6MjMxLCJHIjoyMzAsIkIiOjIzMH1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aWQiOiIyOTYiLCJDb2xvciI6eyIkaWQiOiIyOTciLCJBIjowLCJSIjoyNTUsIkciOjI1NSwiQiI6MjU1fX0sIklzVmlzaWJsZSI6dHJ1ZSwiV2lkdGgiOjAuMCwiSGVpZ2h0IjowLjAsIkJvcmRlclN0eWxlIjp7IiRpZCI6IjI5OCIsIkxpbmVDb2xvciI6bnVsbCwiTGluZVdlaWdodCI6MC4wLCJMaW5lVHlwZSI6MCwiUGFyZW50U3R5bGUiOm51bGx9LCJQYXJlbnRTdHlsZSI6bnVsbH0sIkRhdGVGb3JtYXQiOnsiJGlkIjoiMjk5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iwiUGVyY2VudGFnZUNvbXBsZXRlIjpudWxsLCJQb3NpdGlvbiI6eyJSYXRpbyI6MC4zNzA3MTcxMTM2NjUzODk3OSwiSXNDdXN0b20iOmZhbHNlfSwiRGF0ZUZvcm1hdCI6eyIkcmVmIjoiMjk5In0sIlJlbGF0ZWRUYXNrSWQiOiIwMDAwMDAwMC0wMDAwLTAwMDAtMDAwMC0wMDAwMDAwMDAwMDAiLCJJZCI6IjU5MjgwNzBiLTliN2UtNGJhMy04OTg3LTU1NzUxZGEyMWZkNyIsIkltcG9ydElkIjpudWxsLCJUaXRsZSI6IkVsZWN0ZWQgRmVsbG93IG9mIHRoZSBSb3lhbCBTb2NpZXR5IG9mIExvbmRvbiIsIk5vdGUiOm51bGwsIkh5cGVybGluayI6eyIkaWQiOiIzMDAiLCJBZGRyZXNzIjoiIiwiU3ViQWRkcmVzcyI6IiJ9LCJJc0NoYW5nZWQiOmZhbHNlLCJJc05ldyI6ZmFsc2V9LHsiJGlkIjoiMzAxIiwiRGF0ZSI6IjE4MzktMDEtMjlUMjM6NTk6MDBaIiwiU3R5bGUiOnsiJGlkIjoiMzAyIiwiU2hhcGUiOjE2LCJDb25uZWN0b3JNYXJnaW4iOnsiJHJlZiI6IjU0In0sIkNvbm5lY3RvclN0eWxlIjp7IiRpZCI6IjMwMyIsIkxpbmVDb2xvciI6eyIkcmVmIjoiNTYifSwiTGluZVdlaWdodCI6MS4wLCJMaW5lVHlwZSI6MCwiUGFyZW50U3R5bGUiOm51bGx9LCJJc0JlbG93VGltZWJhbmQiOnRydWUsIlBvc2l0aW9uT25UYXNrIjowLCJIaWRlRGF0ZSI6ZmFsc2UsIlNoYXBlU2l6ZSI6MSwiU3BhY2luZyI6MS4wLCJQYWRkaW5nIjp7IiRyZWYiOiI1OCJ9LCJTaGFwZVN0eWxlIjp7IiRpZCI6IjMwNCIsIk1hcmdpbiI6eyIkcmVmIjoiNjAifSwiUGFkZGluZyI6eyIkcmVmIjoiNjEifSwiQmFja2dyb3VuZCI6eyIkaWQiOiIzMDUiLCJDb2xvciI6eyIkaWQiOiIzMDYiLCJBIjoyNTUsIlIiOjIzMSwiRyI6MjMwLCJCIjoyMzB9fSwiSXNWaXNpYmxlIjp0cnVlLCJXaWR0aCI6MC4wLCJIZWlnaHQiOjAuMCwiQm9yZGVyU3R5bGUiOnsiJGlkIjoiMzA3IiwiTGluZUNvbG9yIjp7IiRyZWYiOiI2NSJ9LCJMaW5lV2VpZ2h0IjowLjAsIkxpbmVUeXBlIjowLCJQYXJlbnRTdHlsZSI6bnVsbH0sIlBhcmVudFN0eWxlIjpudWxsfSwiVGl0bGVTdHlsZSI6eyIkaWQiOiIzMDgiLCJGb250U2V0dGluZ3MiOnsiJGlkIjoiMzA5IiwiRm9udFNpemUiOjEyLCJGb250TmFtZSI6IlNlZ29lIFVJIiwiSXNCb2xkIjp0cnVlLCJJc0l0YWxpYyI6ZmFsc2UsIklzVW5kZXJsaW5lZCI6ZmFsc2UsIlBhcmVudFN0eWxlIjpudWxsfSwiQXV0b1NpemUiOjAsIkZvcmVncm91bmQiOnsiJGlkIjoiMzEwIiwiQ29sb3IiOnsiJGlkIjoiMzExIiwiQSI6MjU1LCJSIjoyMzEsIkciOjIzMCwiQiI6MjMwfX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pZCI6IjMxMiIsIkNvbG9yIjp7IiRpZCI6IjMxMyIsIkEiOjAsIlIiOjI1NSwiRyI6MjU1LCJCIjoyNTV9fSwiSXNWaXNpYmxlIjp0cnVlLCJXaWR0aCI6MC4wLCJIZWlnaHQiOjAuMCwiQm9yZGVyU3R5bGUiOnsiJGlkIjoiMzE0IiwiTGluZUNvbG9yIjpudWxsLCJMaW5lV2VpZ2h0IjowLjAsIkxpbmVUeXBlIjowLCJQYXJlbnRTdHlsZSI6bnVsbH0sIlBhcmVudFN0eWxlIjpudWxsfSwiRGF0ZVN0eWxlIjp7IiRpZCI6IjMxNSIsIkZvbnRTZXR0aW5ncyI6eyIkaWQiOiIzMTYiLCJGb250U2l6ZSI6MTMsIkZvbnROYW1lIjoiU2Vnb2UgVUkiLCJJc0JvbGQiOmZhbHNlLCJJc0l0YWxpYyI6ZmFsc2UsIklzVW5kZXJsaW5lZCI6ZmFsc2UsIlBhcmVudFN0eWxlIjpudWxsfSwiQXV0b1NpemUiOjAsIkZvcmVncm91bmQiOnsiJGlkIjoiMzE3IiwiQ29sb3IiOnsiJGlkIjoiMzE4IiwiQSI6MjU1LCJSIjoyMzEsIkciOjIzMCwiQiI6MjMwfX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pZCI6IjMxOSIsIkNvbG9yIjp7IiRpZCI6IjMyMCIsIkEiOjAsIlIiOjI1NSwiRyI6MjU1LCJCIjoyNTV9fSwiSXNWaXNpYmxlIjp0cnVlLCJXaWR0aCI6MC4wLCJIZWlnaHQiOjAuMCwiQm9yZGVyU3R5bGUiOnsiJGlkIjoiMzIxIiwiTGluZUNvbG9yIjpudWxsLCJMaW5lV2VpZ2h0IjowLjAsIkxpbmVUeXBlIjowLCJQYXJlbnRTdHlsZSI6bnVsbH0sIlBhcmVudFN0eWxlIjpudWxsfSwiRGF0ZUZvcm1hdCI6eyIkaWQiOiIzMjI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3LCJQZXJjZW50YWdlQ29tcGxldGUiOm51bGwsIlBvc2l0aW9uIjp7IlJhdGlvIjowLjM1Mjg0MTYzNDczODE4NjM2LCJJc0N1c3RvbSI6dHJ1ZX0sIkRhdGVGb3JtYXQiOnsiJHJlZiI6IjMyMiJ9LCJSZWxhdGVkVGFza0lkIjoiMDAwMDAwMDAtMDAwMC0wMDAwLTAwMDAtMDAwMDAwMDAwMDAwIiwiSWQiOiIxOThlMDVhNi04Y2JjLTQ0ZTktYTNmZi1mMTM5OGRhNThhMzUiLCJJbXBvcnRJZCI6bnVsbCwiVGl0bGUiOiJNYXJyaWVkIEVtbWEgV2VkZ3dvb2QiLCJOb3RlIjpudWxsLCJIeXBlcmxpbmsiOnsiJGlkIjoiMzIzIiwiQWRkcmVzcyI6IiIsIlN1YkFkZHJlc3MiOiIifSwiSXNDaGFuZ2VkIjpmYWxzZSwiSXNOZXciOmZhbHNlfSx7IiRpZCI6IjMyNCIsIkRhdGUiOiIxODQyLTAxLTA1VDIzOjU5OjAwWiIsIlN0eWxlIjp7IiRpZCI6IjMyNSIsIlNoYXBlIjoxNiwiQ29ubmVjdG9yTWFyZ2luIjp7IiRyZWYiOiI1NCJ9LCJDb25uZWN0b3JTdHlsZSI6eyIkaWQiOiIzMjYiLCJMaW5lQ29sb3IiOnsiJHJlZiI6IjU2In0sIkxpbmVXZWlnaHQiOjEuMCwiTGluZVR5cGUiOjAsIlBhcmVudFN0eWxlIjpudWxsfSwiSXNCZWxvd1RpbWViYW5kIjp0cnVlLCJQb3NpdGlvbk9uVGFzayI6MCwiSGlkZURhdGUiOmZhbHNlLCJTaGFwZVNpemUiOjEsIlNwYWNpbmciOjEuMCwiUGFkZGluZyI6eyIkcmVmIjoiNTgifSwiU2hhcGVTdHlsZSI6eyIkaWQiOiIzMjciLCJNYXJnaW4iOnsiJHJlZiI6IjYwIn0sIlBhZGRpbmciOnsiJHJlZiI6IjYxIn0sIkJhY2tncm91bmQiOnsiJGlkIjoiMzI4IiwiQ29sb3IiOnsiJGlkIjoiMzI5IiwiQSI6MjU1LCJSIjoyMzEsIkciOjIzMCwiQiI6MjMwfX0sIklzVmlzaWJsZSI6dHJ1ZSwiV2lkdGgiOjAuMCwiSGVpZ2h0IjowLjAsIkJvcmRlclN0eWxlIjp7IiRpZCI6IjMzMCIsIkxpbmVDb2xvciI6eyIkcmVmIjoiNjUifSwiTGluZVdlaWdodCI6MC4wLCJMaW5lVHlwZSI6MCwiUGFyZW50U3R5bGUiOm51bGx9LCJQYXJlbnRTdHlsZSI6bnVsbH0sIlRpdGxlU3R5bGUiOnsiJGlkIjoiMzMxIiwiRm9udFNldHRpbmdzIjp7IiRpZCI6IjMzMiIsIkZvbnRTaXplIjoxMiwiRm9udE5hbWUiOiJTZWdvZSBVSSIsIklzQm9sZCI6dHJ1ZSwiSXNJdGFsaWMiOmZhbHNlLCJJc1VuZGVybGluZWQiOmZhbHNlLCJQYXJlbnRTdHlsZSI6bnVsbH0sIkF1dG9TaXplIjowLCJGb3JlZ3JvdW5kIjp7IiRpZCI6IjMzMyIsIkNvbG9yIjp7IiRpZCI6IjMzNCIsIkEiOjI1NSwiUiI6MjMxLCJHIjoyMzAsIkIiOjIzMH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aWQiOiIzMzUiLCJDb2xvciI6eyIkaWQiOiIzMzYiLCJBIjowLCJSIjoyNTUsIkciOjI1NSwiQiI6MjU1fX0sIklzVmlzaWJsZSI6dHJ1ZSwiV2lkdGgiOjAuMCwiSGVpZ2h0IjowLjAsIkJvcmRlclN0eWxlIjp7IiRpZCI6IjMzNyIsIkxpbmVDb2xvciI6bnVsbCwiTGluZVdlaWdodCI6MC4wLCJMaW5lVHlwZSI6MCwiUGFyZW50U3R5bGUiOm51bGx9LCJQYXJlbnRTdHlsZSI6bnVsbH0sIkRhdGVTdHlsZSI6eyIkaWQiOiIzMzgiLCJGb250U2V0dGluZ3MiOnsiJGlkIjoiMzM5IiwiRm9udFNpemUiOjEzLCJGb250TmFtZSI6IlNlZ29lIFVJIiwiSXNCb2xkIjpmYWxzZSwiSXNJdGFsaWMiOmZhbHNlLCJJc1VuZGVybGluZWQiOmZhbHNlLCJQYXJlbnRTdHlsZSI6bnVsbH0sIkF1dG9TaXplIjowLCJGb3JlZ3JvdW5kIjp7IiRpZCI6IjM0MCIsIkNvbG9yIjp7IiRpZCI6IjM0MSIsIkEiOjI1NSwiUiI6MjMxLCJHIjoyMzAsIkIiOjIzMH1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aWQiOiIzNDIiLCJDb2xvciI6eyIkaWQiOiIzNDMiLCJBIjowLCJSIjoyNTUsIkciOjI1NSwiQiI6MjU1fX0sIklzVmlzaWJsZSI6dHJ1ZSwiV2lkdGgiOjAuMCwiSGVpZ2h0IjowLjAsIkJvcmRlclN0eWxlIjp7IiRpZCI6IjM0NCIsIkxpbmVDb2xvciI6bnVsbCwiTGluZVdlaWdodCI6MC4wLCJMaW5lVHlwZSI6MCwiUGFyZW50U3R5bGUiOm51bGx9LCJQYXJlbnRTdHlsZSI6bnVsbH0sIkRhdGVGb3JtYXQiOnsiJGlkIjoiMzQ1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OCwiUGVyY2VudGFnZUNvbXBsZXRlIjpudWxsLCJQb3NpdGlvbiI6eyJSYXRpbyI6MC4yMDAxMzM0NjEwNDcyNTQxNiwiSXNDdXN0b20iOnRydWV9LCJEYXRlRm9ybWF0Ijp7IiRyZWYiOiIzNDUifSwiUmVsYXRlZFRhc2tJZCI6IjAwMDAwMDAwLTAwMDAtMDAwMC0wMDAwLTAwMDAwMDAwMDAwMCIsIklkIjoiZTQ0NGQ0ODktOGU2MS00MDRlLThhMDYtMmYyZDI5ZGUwNTI5IiwiSW1wb3J0SWQiOm51bGwsIlRpdGxlIjoiUHVibGlzaGVkIFwiVGhlIFN0cnVjdHVyZSBhbmQgRGlzdHJpYnV0aW9uIG9mIENvcmFsIFJlZWZzXCIgIiwiTm90ZSI6bnVsbCwiSHlwZXJsaW5rIjp7IiRpZCI6IjM0NiIsIkFkZHJlc3MiOiIiLCJTdWJBZGRyZXNzIjoiIn0sIklzQ2hhbmdlZCI6ZmFsc2UsIklzTmV3IjpmYWxzZX0seyIkaWQiOiIzNDciLCJEYXRlIjoiMTg1My0xMS0zMFQyMzo1OTowMFoiLCJTdHlsZSI6eyIkaWQiOiIzNDgiLCJTaGFwZSI6MTYsIkNvbm5lY3Rvck1hcmdpbiI6eyIkcmVmIjoiNTQifSwiQ29ubmVjdG9yU3R5bGUiOnsiJGlkIjoiMzQ5IiwiTGluZUNvbG9yIjp7IiRyZWYiOiI1NiJ9LCJMaW5lV2VpZ2h0IjoxLjAsIkxpbmVUeXBlIjowLCJQYXJlbnRTdHlsZSI6bnVsbH0sIklzQmVsb3dUaW1lYmFuZCI6ZmFsc2UsIlBvc2l0aW9uT25UYXNrIjowLCJIaWRlRGF0ZSI6ZmFsc2UsIlNoYXBlU2l6ZSI6MSwiU3BhY2luZyI6MS4wLCJQYWRkaW5nIjp7IiRyZWYiOiI1OCJ9LCJTaGFwZVN0eWxlIjp7IiRpZCI6IjM1MCIsIk1hcmdpbiI6eyIkcmVmIjoiNjAifSwiUGFkZGluZyI6eyIkcmVmIjoiNjEifSwiQmFja2dyb3VuZCI6eyIkaWQiOiIzNTEiLCJDb2xvciI6eyIkaWQiOiIzNTIiLCJBIjoyNTUsIlIiOjIzMSwiRyI6MjMwLCJCIjoyMzB9fSwiSXNWaXNpYmxlIjp0cnVlLCJXaWR0aCI6MC4wLCJIZWlnaHQiOjAuMCwiQm9yZGVyU3R5bGUiOnsiJGlkIjoiMzUzIiwiTGluZUNvbG9yIjp7IiRyZWYiOiI2NSJ9LCJMaW5lV2VpZ2h0IjowLjAsIkxpbmVUeXBlIjowLCJQYXJlbnRTdHlsZSI6bnVsbH0sIlBhcmVudFN0eWxlIjpudWxsfSwiVGl0bGVTdHlsZSI6eyIkaWQiOiIzNTQiLCJGb250U2V0dGluZ3MiOnsiJGlkIjoiMzU1IiwiRm9udFNpemUiOjEyLCJGb250TmFtZSI6IlNlZ29lIFVJIiwiSXNCb2xkIjp0cnVlLCJJc0l0YWxpYyI6ZmFsc2UsIklzVW5kZXJsaW5lZCI6ZmFsc2UsIlBhcmVudFN0eWxlIjpudWxsfSwiQXV0b1NpemUiOjIsIkZvcmVncm91bmQiOnsiJGlkIjoiMzU2IiwiQ29sb3IiOnsiJGlkIjoiMzU3IiwiQSI6MjU1LCJSIjoyMzEsIkciOjIzMCwiQiI6MjMwfX0sIk1heFdpZHRoIjoyNDAuODgzMzMzMzMzMzMzMzU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aWQiOiIzNTgiLCJDb2xvciI6eyIkaWQiOiIzNTkiLCJBIjowLCJSIjoyNTUsIkciOjI1NSwiQiI6MjU1fX0sIklzVmlzaWJsZSI6dHJ1ZSwiV2lkdGgiOjAuMCwiSGVpZ2h0IjowLjAsIkJvcmRlclN0eWxlIjp7IiRpZCI6IjM2MCIsIkxpbmVDb2xvciI6bnVsbCwiTGluZVdlaWdodCI6MC4wLCJMaW5lVHlwZSI6MCwiUGFyZW50U3R5bGUiOm51bGx9LCJQYXJlbnRTdHlsZSI6bnVsbH0sIkRhdGVTdHlsZSI6eyIkaWQiOiIzNjEiLCJGb250U2V0dGluZ3MiOnsiJGlkIjoiMzYyIiwiRm9udFNpemUiOjEzLCJGb250TmFtZSI6IlNlZ29lIFVJIiwiSXNCb2xkIjpmYWxzZSwiSXNJdGFsaWMiOmZhbHNlLCJJc1VuZGVybGluZWQiOmZhbHNlLCJQYXJlbnRTdHlsZSI6bnVsbH0sIkF1dG9TaXplIjowLCJGb3JlZ3JvdW5kIjp7IiRpZCI6IjM2MyIsIkNvbG9yIjp7IiRpZCI6IjM2NCIsIkEiOjI1NSwiUiI6MjMxLCJHIjoyMzAsIkIiOjIzMH1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aWQiOiIzNjUiLCJDb2xvciI6eyIkaWQiOiIzNjYiLCJBIjowLCJSIjoyNTUsIkciOjI1NSwiQiI6MjU1fX0sIklzVmlzaWJsZSI6dHJ1ZSwiV2lkdGgiOjAuMCwiSGVpZ2h0IjowLjAsIkJvcmRlclN0eWxlIjp7IiRpZCI6IjM2NyIsIkxpbmVDb2xvciI6bnVsbCwiTGluZVdlaWdodCI6MC4wLCJMaW5lVHlwZSI6MCwiUGFyZW50U3R5bGUiOm51bGx9LCJQYXJlbnRTdHlsZSI6bnVsbH0sIkRhdGVGb3JtYXQiOnsiJGlkIjoiMzY4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OSwiUGVyY2VudGFnZUNvbXBsZXRlIjpudWxsLCJQb3NpdGlvbiI6eyJSYXRpbyI6MC4xMDQxNjY2NjY2NjY2NjY2NywiSXNDdXN0b20iOmZhbHNlfSwiRGF0ZUZvcm1hdCI6eyIkcmVmIjoiMzY4In0sIlJlbGF0ZWRUYXNrSWQiOiIwMDAwMDAwMC0wMDAwLTAwMDAtMDAwMC0wMDAwMDAwMDAwMDAiLCJJZCI6ImJlZGE2NzMyLWIwNWMtNDcxNi1iYmYxLWVmZDViNTQ3ZTNlOSIsIkltcG9ydElkIjpudWxsLCJUaXRsZSI6IlJlY2VpdmVkIFJveWFsIE1lZGFsIG9mIFRoZSBSb3lhbCBTb2NpZXR5IiwiTm90ZSI6bnVsbCwiSHlwZXJsaW5rIjp7IiRpZCI6IjM2OSIsIkFkZHJlc3MiOiIiLCJTdWJBZGRyZXNzIjoiIn0sIklzQ2hhbmdlZCI6ZmFsc2UsIklzTmV3IjpmYWxzZX0seyIkaWQiOiIzNzAiLCJEYXRlIjoiMTg1OC0xMi0wMVQyMzo1OTowMFoiLCJTdHlsZSI6eyIkaWQiOiIzNzEiLCJTaGFwZSI6MTYsIkNvbm5lY3Rvck1hcmdpbiI6eyIkcmVmIjoiNTQifSwiQ29ubmVjdG9yU3R5bGUiOnsiJGlkIjoiMzcyIiwiTGluZUNvbG9yIjp7IiRyZWYiOiI1NiJ9LCJMaW5lV2VpZ2h0IjoxLjAsIkxpbmVUeXBlIjowLCJQYXJlbnRTdHlsZSI6bnVsbH0sIklzQmVsb3dUaW1lYmFuZCI6dHJ1ZSwiUG9zaXRpb25PblRhc2siOjAsIkhpZGVEYXRlIjpmYWxzZSwiU2hhcGVTaXplIjoxLCJTcGFjaW5nIjoxLjAsIlBhZGRpbmciOnsiJHJlZiI6IjU4In0sIlNoYXBlU3R5bGUiOnsiJGlkIjoiMzczIiwiTWFyZ2luIjp7IiRyZWYiOiI2MCJ9LCJQYWRkaW5nIjp7IiRyZWYiOiI2MSJ9LCJCYWNrZ3JvdW5kIjp7IiRpZCI6IjM3NCIsIkNvbG9yIjp7IiRpZCI6IjM3NSIsIkEiOjI1NSwiUiI6MjMxLCJHIjoyMzAsIkIiOjIzMH19LCJJc1Zpc2libGUiOnRydWUsIldpZHRoIjowLjAsIkhlaWdodCI6MC4wLCJCb3JkZXJTdHlsZSI6eyIkaWQiOiIzNzYiLCJMaW5lQ29sb3IiOnsiJHJlZiI6IjY1In0sIkxpbmVXZWlnaHQiOjAuMCwiTGluZVR5cGUiOjAsIlBhcmVudFN0eWxlIjpudWxsfSwiUGFyZW50U3R5bGUiOm51bGx9LCJUaXRsZVN0eWxlIjp7IiRpZCI6IjM3NyIsIkZvbnRTZXR0aW5ncyI6eyIkaWQiOiIzNzgiLCJGb250U2l6ZSI6MTIsIkZvbnROYW1lIjoiU2Vnb2UgVUkiLCJJc0JvbGQiOnRydWUsIklzSXRhbGljIjpmYWxzZSwiSXNVbmRlcmxpbmVkIjpmYWxzZSwiUGFyZW50U3R5bGUiOm51bGx9LCJBdXRvU2l6ZSI6MCwiRm9yZWdyb3VuZCI6eyIkaWQiOiIzNzkiLCJDb2xvciI6eyIkaWQiOiIzODAiLCJBIjoyNTUsIlIiOjIzMSwiRyI6MjMwLCJCIjoyMzB9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GlkIjoiMzgxIiwiQ29sb3IiOnsiJGlkIjoiMzgyIiwiQSI6MCwiUiI6MjU1LCJHIjoyNTUsIkIiOjI1NX19LCJJc1Zpc2libGUiOnRydWUsIldpZHRoIjowLjAsIkhlaWdodCI6MC4wLCJCb3JkZXJTdHlsZSI6eyIkaWQiOiIzODMiLCJMaW5lQ29sb3IiOm51bGwsIkxpbmVXZWlnaHQiOjAuMCwiTGluZVR5cGUiOjAsIlBhcmVudFN0eWxlIjpudWxsfSwiUGFyZW50U3R5bGUiOm51bGx9LCJEYXRlU3R5bGUiOnsiJGlkIjoiMzg0IiwiRm9udFNldHRpbmdzIjp7IiRpZCI6IjM4NSIsIkZvbnRTaXplIjoxMywiRm9udE5hbWUiOiJTZWdvZSBVSSIsIklzQm9sZCI6ZmFsc2UsIklzSXRhbGljIjpmYWxzZSwiSXNVbmRlcmxpbmVkIjpmYWxzZSwiUGFyZW50U3R5bGUiOm51bGx9LCJBdXRvU2l6ZSI6MCwiRm9yZWdyb3VuZCI6eyIkaWQiOiIzODYiLCJDb2xvciI6eyIkaWQiOiIzODciLCJBIjoyNTUsIlIiOjIzMSwiRyI6MjMwLCJCIjoyMzB9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GlkIjoiMzg4IiwiQ29sb3IiOnsiJGlkIjoiMzg5IiwiQSI6MCwiUiI6MjU1LCJHIjoyNTUsIkIiOjI1NX19LCJJc1Zpc2libGUiOnRydWUsIldpZHRoIjowLjAsIkhlaWdodCI6MC4wLCJCb3JkZXJTdHlsZSI6eyIkaWQiOiIzOTAiLCJMaW5lQ29sb3IiOm51bGwsIkxpbmVXZWlnaHQiOjAuMCwiTGluZVR5cGUiOjAsIlBhcmVudFN0eWxlIjpudWxsfSwiUGFyZW50U3R5bGUiOm51bGx9LCJEYXRlRm9ybWF0Ijp7IiRpZCI6IjM5MS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wLCJQZXJjZW50YWdlQ29tcGxldGUiOm51bGwsIlBvc2l0aW9uIjp7IlJhdGlvIjowLjQzNTc1NjY1MTAxNzIxNDYxLCJJc0N1c3RvbSI6dHJ1ZX0sIkRhdGVGb3JtYXQiOnsiJHJlZiI6IjM5MSJ9LCJSZWxhdGVkVGFza0lkIjoiMDAwMDAwMDAtMDAwMC0wMDAwLTAwMDAtMDAwMDAwMDAwMDAwIiwiSWQiOiJlYmUxY2FiMS0zNzRjLTQwZDQtOTY5Ni0yZTBmNjExZDc4ZTEiLCJJbXBvcnRJZCI6bnVsbCwiVGl0bGUiOiJGaXJzdCB0aW1lIGhlIHB1YmxpY2x5IGV4cHJlc3NlZCBoaXMgdmlld3Mgb24gZXZvbHV0aW9uIiwiTm90ZSI6bnVsbCwiSHlwZXJsaW5rIjp7IiRpZCI6IjM5MiIsIkFkZHJlc3MiOiIiLCJTdWJBZGRyZXNzIjoiIn0sIklzQ2hhbmdlZCI6ZmFsc2UsIklzTmV3IjpmYWxzZX0seyIkaWQiOiIzOTMiLCJEYXRlIjoiMTg1OS0xMS0yNFQyMzo1OTowMFoiLCJTdHlsZSI6eyIkaWQiOiIzOTQiLCJTaGFwZSI6MTYsIkNvbm5lY3Rvck1hcmdpbiI6eyIkcmVmIjoiNTQifSwiQ29ubmVjdG9yU3R5bGUiOnsiJGlkIjoiMzk1IiwiTGluZUNvbG9yIjp7IiRyZWYiOiI1NiJ9LCJMaW5lV2VpZ2h0IjoxLjAsIkxpbmVUeXBlIjowLCJQYXJlbnRTdHlsZSI6bnVsbH0sIklzQmVsb3dUaW1lYmFuZCI6dHJ1ZSwiUG9zaXRpb25PblRhc2siOjAsIkhpZGVEYXRlIjpmYWxzZSwiU2hhcGVTaXplIjoxLCJTcGFjaW5nIjoxLjAsIlBhZGRpbmciOnsiJHJlZiI6IjU4In0sIlNoYXBlU3R5bGUiOnsiJGlkIjoiMzk2IiwiTWFyZ2luIjp7IiRyZWYiOiI2MCJ9LCJQYWRkaW5nIjp7IiRyZWYiOiI2MSJ9LCJCYWNrZ3JvdW5kIjp7IiRpZCI6IjM5NyIsIkNvbG9yIjp7IiRpZCI6IjM5OCIsIkEiOjI1NSwiUiI6MjMxLCJHIjoyMzAsIkIiOjIzMH19LCJJc1Zpc2libGUiOnRydWUsIldpZHRoIjowLjAsIkhlaWdodCI6MC4wLCJCb3JkZXJTdHlsZSI6eyIkaWQiOiIzOTkiLCJMaW5lQ29sb3IiOnsiJHJlZiI6IjY1In0sIkxpbmVXZWlnaHQiOjAuMCwiTGluZVR5cGUiOjAsIlBhcmVudFN0eWxlIjpudWxsfSwiUGFyZW50U3R5bGUiOm51bGx9LCJUaXRsZVN0eWxlIjp7IiRpZCI6IjQwMCIsIkZvbnRTZXR0aW5ncyI6eyIkaWQiOiI0MDEiLCJGb250U2l6ZSI6MTIsIkZvbnROYW1lIjoiU2Vnb2UgVUkiLCJJc0JvbGQiOnRydWUsIklzSXRhbGljIjpmYWxzZSwiSXNVbmRlcmxpbmVkIjpmYWxzZSwiUGFyZW50U3R5bGUiOm51bGx9LCJBdXRvU2l6ZSI6MiwiRm9yZWdyb3VuZCI6eyIkaWQiOiI0MDIiLCJDb2xvciI6eyIkaWQiOiI0MDMiLCJBIjoyNTUsIlIiOjIzMSwiRyI6MjMwLCJCIjoyMzB9fSwiTWF4V2lkdGgiOjIwNy4yMzY2NjY2NjY2NjY2O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pZCI6IjQwNCIsIkNvbG9yIjp7IiRpZCI6IjQwNSIsIkEiOjAsIlIiOjI1NSwiRyI6MjU1LCJCIjoyNTV9fSwiSXNWaXNpYmxlIjp0cnVlLCJXaWR0aCI6MC4wLCJIZWlnaHQiOjAuMCwiQm9yZGVyU3R5bGUiOnsiJGlkIjoiNDA2IiwiTGluZUNvbG9yIjpudWxsLCJMaW5lV2VpZ2h0IjowLjAsIkxpbmVUeXBlIjowLCJQYXJlbnRTdHlsZSI6bnVsbH0sIlBhcmVudFN0eWxlIjpudWxsfSwiRGF0ZVN0eWxlIjp7IiRpZCI6IjQwNyIsIkZvbnRTZXR0aW5ncyI6eyIkaWQiOiI0MDgiLCJGb250U2l6ZSI6MTMsIkZvbnROYW1lIjoiU2Vnb2UgVUkiLCJJc0JvbGQiOmZhbHNlLCJJc0l0YWxpYyI6ZmFsc2UsIklzVW5kZXJsaW5lZCI6ZmFsc2UsIlBhcmVudFN0eWxlIjpudWxsfSwiQXV0b1NpemUiOjAsIkZvcmVncm91bmQiOnsiJGlkIjoiNDA5IiwiQ29sb3IiOnsiJGlkIjoiNDEwIiwiQSI6MjU1LCJSIjoyMzEsIkciOjIzMCwiQiI6MjMwfX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pZCI6IjQxMSIsIkNvbG9yIjp7IiRpZCI6IjQxMiIsIkEiOjAsIlIiOjI1NSwiRyI6MjU1LCJCIjoyNTV9fSwiSXNWaXNpYmxlIjp0cnVlLCJXaWR0aCI6MC4wLCJIZWlnaHQiOjAuMCwiQm9yZGVyU3R5bGUiOnsiJGlkIjoiNDEzIiwiTGluZUNvbG9yIjpudWxsLCJMaW5lV2VpZ2h0IjowLjAsIkxpbmVUeXBlIjowLCJQYXJlbnRTdHlsZSI6bnVsbH0sIlBhcmVudFN0eWxlIjpudWxsfSwiRGF0ZUZvcm1hdCI6eyIkaWQiOiI0MTQiLCJGb3JtYXRTdHJpbmciOiJ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MSwiUGVyY2VudGFnZUNvbXBsZXRlIjpudWxsLCJQb3NpdGlvbiI6eyJSYXRpbyI6MC4yNzQwMjYxODEzNTM3Njc1NSwiSXNDdXN0b20iOnRydWV9LCJEYXRlRm9ybWF0Ijp7IiRyZWYiOiI0MTQifSwiUmVsYXRlZFRhc2tJZCI6IjAwMDAwMDAwLTAwMDAtMDAwMC0wMDAwLTAwMDAwMDAwMDAwMCIsIklkIjoiYWE4MDhkOGUtODI5OS00MTY2LTgzOGQtMTAxYTdmNTU4N2I5IiwiSW1wb3J0SWQiOm51bGwsIlRpdGxlIjoiUHVibGlzaGVkIFwiT24gdGhlIE9yaWdpbiBvZiBTcGVjaWVzXCIgIiwiTm90ZSI6bnVsbCwiSHlwZXJsaW5rIjp7IiRpZCI6IjQxNSIsIkFkZHJlc3MiOiIiLCJTdWJBZGRyZXNzIjoiIn0sIklzQ2hhbmdlZCI6ZmFsc2UsIklzTmV3IjpmYWxzZX0seyIkaWQiOiI0MTYiLCJEYXRlIjoiMTg3MS0wMy0wMVQyMzo1OTowMFoiLCJTdHlsZSI6eyIkaWQiOiI0MTciLCJTaGFwZSI6MTYsIkNvbm5lY3Rvck1hcmdpbiI6eyIkcmVmIjoiNTQifSwiQ29ubmVjdG9yU3R5bGUiOnsiJGlkIjoiNDE4IiwiTGluZUNvbG9yIjp7IiRyZWYiOiI1NiJ9LCJMaW5lV2VpZ2h0IjoxLjAsIkxpbmVUeXBlIjowLCJQYXJlbnRTdHlsZSI6bnVsbH0sIklzQmVsb3dUaW1lYmFuZCI6dHJ1ZSwiUG9zaXRpb25PblRhc2siOjAsIkhpZGVEYXRlIjpmYWxzZSwiU2hhcGVTaXplIjoxLCJTcGFjaW5nIjoxLjAsIlBhZGRpbmciOnsiJHJlZiI6IjU4In0sIlNoYXBlU3R5bGUiOnsiJGlkIjoiNDE5IiwiTWFyZ2luIjp7IiRyZWYiOiI2MCJ9LCJQYWRkaW5nIjp7IiRyZWYiOiI2MSJ9LCJCYWNrZ3JvdW5kIjp7IiRpZCI6IjQyMCIsIkNvbG9yIjp7IiRpZCI6IjQyMSIsIkEiOjI1NSwiUiI6MjMxLCJHIjoyMzAsIkIiOjIzMH19LCJJc1Zpc2libGUiOnRydWUsIldpZHRoIjowLjAsIkhlaWdodCI6MC4wLCJCb3JkZXJTdHlsZSI6eyIkaWQiOiI0MjIiLCJMaW5lQ29sb3IiOnsiJHJlZiI6IjY1In0sIkxpbmVXZWlnaHQiOjAuMCwiTGluZVR5cGUiOjAsIlBhcmVudFN0eWxlIjpudWxsfSwiUGFyZW50U3R5bGUiOm51bGx9LCJUaXRsZVN0eWxlIjp7IiRpZCI6IjQyMyIsIkZvbnRTZXR0aW5ncyI6eyIkaWQiOiI0MjQiLCJGb250U2l6ZSI6MTIsIkZvbnROYW1lIjoiU2Vnb2UgVUkiLCJJc0JvbGQiOnRydWUsIklzSXRhbGljIjpmYWxzZSwiSXNVbmRlcmxpbmVkIjpmYWxzZSwiUGFyZW50U3R5bGUiOm51bGx9LCJBdXRvU2l6ZSI6MCwiRm9yZWdyb3VuZCI6eyIkaWQiOiI0MjUiLCJDb2xvciI6eyIkaWQiOiI0MjYiLCJBIjoyNTUsIlIiOjIzMSwiRyI6MjMwLCJCIjoyMzB9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GlkIjoiNDI3IiwiQ29sb3IiOnsiJGlkIjoiNDI4IiwiQSI6MCwiUiI6MjU1LCJHIjoyNTUsIkIiOjI1NX19LCJJc1Zpc2libGUiOnRydWUsIldpZHRoIjowLjAsIkhlaWdodCI6MC4wLCJCb3JkZXJTdHlsZSI6eyIkaWQiOiI0MjkiLCJMaW5lQ29sb3IiOm51bGwsIkxpbmVXZWlnaHQiOjAuMCwiTGluZVR5cGUiOjAsIlBhcmVudFN0eWxlIjpudWxsfSwiUGFyZW50U3R5bGUiOm51bGx9LCJEYXRlU3R5bGUiOnsiJGlkIjoiNDMwIiwiRm9udFNldHRpbmdzIjp7IiRpZCI6IjQzMSIsIkZvbnRTaXplIjoxMywiRm9udE5hbWUiOiJTZWdvZSBVSSIsIklzQm9sZCI6ZmFsc2UsIklzSXRhbGljIjpmYWxzZSwiSXNVbmRlcmxpbmVkIjpmYWxzZSwiUGFyZW50U3R5bGUiOm51bGx9LCJBdXRvU2l6ZSI6MCwiRm9yZWdyb3VuZCI6eyIkaWQiOiI0MzIiLCJDb2xvciI6eyIkaWQiOiI0MzMiLCJBIjoyNTUsIlIiOjIzMSwiRyI6MjMwLCJCIjoyMzB9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GlkIjoiNDM0IiwiQ29sb3IiOnsiJGlkIjoiNDM1IiwiQSI6MCwiUiI6MjU1LCJHIjoyNTUsIkIiOjI1NX19LCJJc1Zpc2libGUiOnRydWUsIldpZHRoIjowLjAsIkhlaWdodCI6MC4wLCJCb3JkZXJTdHlsZSI6eyIkaWQiOiI0MzYiLCJMaW5lQ29sb3IiOm51bGwsIkxpbmVXZWlnaHQiOjAuMCwiTGluZVR5cGUiOjAsIlBhcmVudFN0eWxlIjpudWxsfSwiUGFyZW50U3R5bGUiOm51bGx9LCJEYXRlRm9ybWF0Ijp7IiRpZCI6IjQzNy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yLCJQZXJjZW50YWdlQ29tcGxldGUiOm51bGwsIlBvc2l0aW9uIjp7IlJhdGlvIjowLjIxNTgyMDU2MTk0MTI1MTE4LCJJc0N1c3RvbSI6dHJ1ZX0sIkRhdGVGb3JtYXQiOnsiJHJlZiI6IjQzNyJ9LCJSZWxhdGVkVGFza0lkIjoiMDAwMDAwMDAtMDAwMC0wMDAwLTAwMDAtMDAwMDAwMDAwMDAwIiwiSWQiOiJkZTA0YzI3Ni03NjcxLTQzYWEtOGY2Yy02MDYxYjExMjE3YjMiLCJJbXBvcnRJZCI6bnVsbCwiVGl0bGUiOiJQdWJsaXNoZWQgXCJ0aGUgRGVzY2VudCBvZiBNYW5cIiIsIk5vdGUiOm51bGwsIkh5cGVybGluayI6eyIkaWQiOiI0MzgiLCJBZGRyZXNzIjoiIiwiU3ViQWRkcmVzcyI6IiJ9LCJJc0NoYW5nZWQiOmZhbHNlLCJJc05ldyI6ZmFsc2V9LHsiJGlkIjoiNDM5IiwiRGF0ZSI6IjE4NzctMTEtMTdUMjM6NTk6MDBaIiwiU3R5bGUiOnsiJGlkIjoiNDQwIiwiU2hhcGUiOjE2LCJDb25uZWN0b3JNYXJnaW4iOnsiJHJlZiI6IjU0In0sIkNvbm5lY3RvclN0eWxlIjp7IiRpZCI6IjQ0MSIsIkxpbmVDb2xvciI6eyIkcmVmIjoiNTYifSwiTGluZVdlaWdodCI6MS4wLCJMaW5lVHlwZSI6MCwiUGFyZW50U3R5bGUiOm51bGx9LCJJc0JlbG93VGltZWJhbmQiOmZhbHNlLCJQb3NpdGlvbk9uVGFzayI6MCwiSGlkZURhdGUiOmZhbHNlLCJTaGFwZVNpemUiOjEsIlNwYWNpbmciOjEuMCwiUGFkZGluZyI6eyIkcmVmIjoiNTgifSwiU2hhcGVTdHlsZSI6eyIkaWQiOiI0NDIiLCJNYXJnaW4iOnsiJHJlZiI6IjYwIn0sIlBhZGRpbmciOnsiJHJlZiI6IjYxIn0sIkJhY2tncm91bmQiOnsiJGlkIjoiNDQzIiwiQ29sb3IiOnsiJGlkIjoiNDQ0IiwiQSI6MjU1LCJSIjoyMzEsIkciOjIzMCwiQiI6MjMwfX0sIklzVmlzaWJsZSI6dHJ1ZSwiV2lkdGgiOjAuMCwiSGVpZ2h0IjowLjAsIkJvcmRlclN0eWxlIjp7IiRpZCI6IjQ0NSIsIkxpbmVDb2xvciI6eyIkcmVmIjoiNjUifSwiTGluZVdlaWdodCI6MC4wLCJMaW5lVHlwZSI6MCwiUGFyZW50U3R5bGUiOm51bGx9LCJQYXJlbnRTdHlsZSI6bnVsbH0sIlRpdGxlU3R5bGUiOnsiJGlkIjoiNDQ2IiwiRm9udFNldHRpbmdzIjp7IiRpZCI6IjQ0NyIsIkZvbnRTaXplIjoxMiwiRm9udE5hbWUiOiJTZWdvZSBVSSIsIklzQm9sZCI6dHJ1ZSwiSXNJdGFsaWMiOmZhbHNlLCJJc1VuZGVybGluZWQiOmZhbHNlLCJQYXJlbnRTdHlsZSI6bnVsbH0sIkF1dG9TaXplIjowLCJGb3JlZ3JvdW5kIjp7IiRpZCI6IjQ0OCIsIkNvbG9yIjp7IiRpZCI6IjQ0OSIsIkEiOjI1NSwiUiI6MjMxLCJHIjoyMzAsIkIiOjIzMH1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aWQiOiI0NTAiLCJDb2xvciI6eyIkaWQiOiI0NTEiLCJBIjowLCJSIjoyNTUsIkciOjI1NSwiQiI6MjU1fX0sIklzVmlzaWJsZSI6dHJ1ZSwiV2lkdGgiOjAuMCwiSGVpZ2h0IjowLjAsIkJvcmRlclN0eWxlIjp7IiRpZCI6IjQ1MiIsIkxpbmVDb2xvciI6bnVsbCwiTGluZVdlaWdodCI6MC4wLCJMaW5lVHlwZSI6MCwiUGFyZW50U3R5bGUiOm51bGx9LCJQYXJlbnRTdHlsZSI6bnVsbH0sIkRhdGVTdHlsZSI6eyIkaWQiOiI0NTMiLCJGb250U2V0dGluZ3MiOnsiJGlkIjoiNDU0IiwiRm9udFNpemUiOjEzLCJGb250TmFtZSI6IlNlZ29lIFVJIiwiSXNCb2xkIjpmYWxzZSwiSXNJdGFsaWMiOmZhbHNlLCJJc1VuZGVybGluZWQiOmZhbHNlLCJQYXJlbnRTdHlsZSI6bnVsbH0sIkF1dG9TaXplIjowLCJGb3JlZ3JvdW5kIjp7IiRpZCI6IjQ1NSIsIkNvbG9yIjp7IiRpZCI6IjQ1NiIsIkEiOjI1NSwiUiI6MjMxLCJHIjoyMzAsIkIiOjIzMH1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aWQiOiI0NTciLCJDb2xvciI6eyIkaWQiOiI0NTgiLCJBIjowLCJSIjoyNTUsIkciOjI1NSwiQiI6MjU1fX0sIklzVmlzaWJsZSI6dHJ1ZSwiV2lkdGgiOjAuMCwiSGVpZ2h0IjowLjAsIkJvcmRlclN0eWxlIjp7IiRpZCI6IjQ1OSIsIkxpbmVDb2xvciI6bnVsbCwiTGluZVdlaWdodCI6MC4wLCJMaW5lVHlwZSI6MCwiUGFyZW50U3R5bGUiOm51bGx9LCJQYXJlbnRTdHlsZSI6bnVsbH0sIkRhdGVGb3JtYXQiOnsiJGlkIjoiNDYwIiwiRm9ybWF0U3RyaW5nIjoi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TMsIlBlcmNlbnRhZ2VDb21wbGV0ZSI6bnVsbCwiUG9zaXRpb24iOnsiUmF0aW8iOjAuMjg3MDg2ODU0NDYwMDkzOTEsIklzQ3VzdG9tIjp0cnVlfSwiRGF0ZUZvcm1hdCI6eyIkcmVmIjoiNDYwIn0sIlJlbGF0ZWRUYXNrSWQiOiIwMDAwMDAwMC0wMDAwLTAwMDAtMDAwMC0wMDAwMDAwMDAwMDAiLCJJZCI6IjcwMDc4YjVkLWZiN2MtNGQ0NS1hZWFjLTIzYmUzZDZhODhmMiIsIkltcG9ydElkIjpudWxsLCJUaXRsZSI6Ikhvbm9yYXJ5IERvY3RvcmF0ZSBmcm9tIENhbWJyaWRnZSBVbml2ZXJzaXR5IiwiTm90ZSI6bnVsbCwiSHlwZXJsaW5rIjp7IiRpZCI6IjQ2MSIsIkFkZHJlc3MiOiIiLCJTdWJBZGRyZXNzIjoiIn0sIklzQ2hhbmdlZCI6ZmFsc2UsIklzTmV3IjpmYWxzZX0seyIkaWQiOiI0NjIiLCJEYXRlIjoiMTg4Mi0wNC0xOVQyMzo1OTowMFoiLCJTdHlsZSI6eyIkaWQiOiI0NjMiLCJTaGFwZSI6MTYsIkNvbm5lY3Rvck1hcmdpbiI6eyIkcmVmIjoiNTQifSwiQ29ubmVjdG9yU3R5bGUiOnsiJGlkIjoiNDY0IiwiTGluZUNvbG9yIjp7IiRyZWYiOiI1NiJ9LCJMaW5lV2VpZ2h0IjoxLjAsIkxpbmVUeXBlIjowLCJQYXJlbnRTdHlsZSI6bnVsbH0sIklzQmVsb3dUaW1lYmFuZCI6dHJ1ZSwiUG9zaXRpb25PblRhc2siOjAsIkhpZGVEYXRlIjpmYWxzZSwiU2hhcGVTaXplIjoxLCJTcGFjaW5nIjoxLjAsIlBhZGRpbmciOnsiJHJlZiI6IjU4In0sIlNoYXBlU3R5bGUiOnsiJGlkIjoiNDY1IiwiTWFyZ2luIjp7IiRyZWYiOiI2MCJ9LCJQYWRkaW5nIjp7IiRyZWYiOiI2MSJ9LCJCYWNrZ3JvdW5kIjp7IiRpZCI6IjQ2NiIsIkNvbG9yIjp7IiRpZCI6IjQ2NyIsIkEiOjI1NSwiUiI6MjMxLCJHIjoyMzAsIkIiOjIzMH19LCJJc1Zpc2libGUiOnRydWUsIldpZHRoIjowLjAsIkhlaWdodCI6MC4wLCJCb3JkZXJTdHlsZSI6eyIkaWQiOiI0NjgiLCJMaW5lQ29sb3IiOnsiJHJlZiI6IjY1In0sIkxpbmVXZWlnaHQiOjAuMCwiTGluZVR5cGUiOjAsIlBhcmVudFN0eWxlIjpudWxsfSwiUGFyZW50U3R5bGUiOm51bGx9LCJUaXRsZVN0eWxlIjp7IiRpZCI6IjQ2OSIsIkZvbnRTZXR0aW5ncyI6eyIkaWQiOiI0NzAiLCJGb250U2l6ZSI6MTIsIkZvbnROYW1lIjoiU2Vnb2UgVUkiLCJJc0JvbGQiOnRydWUsIklzSXRhbGljIjpmYWxzZSwiSXNVbmRlcmxpbmVkIjpmYWxzZSwiUGFyZW50U3R5bGUiOm51bGx9LCJBdXRvU2l6ZSI6MiwiRm9yZWdyb3VuZCI6eyIkaWQiOiI0NzEiLCJDb2xvciI6eyIkaWQiOiI0NzIiLCJBIjoyNTUsIlIiOjIzMSwiRyI6MjMwLCJCIjoyMzB9fSwiTWF4V2lkdGgiOjg4LjAx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GlkIjoiNDczIiwiQ29sb3IiOnsiJGlkIjoiNDc0IiwiQSI6MCwiUiI6MjU1LCJHIjoyNTUsIkIiOjI1NX19LCJJc1Zpc2libGUiOnRydWUsIldpZHRoIjowLjAsIkhlaWdodCI6MC4wLCJCb3JkZXJTdHlsZSI6eyIkaWQiOiI0NzUiLCJMaW5lQ29sb3IiOm51bGwsIkxpbmVXZWlnaHQiOjAuMCwiTGluZVR5cGUiOjAsIlBhcmVudFN0eWxlIjpudWxsfSwiUGFyZW50U3R5bGUiOm51bGx9LCJEYXRlU3R5bGUiOnsiJGlkIjoiNDc2IiwiRm9udFNldHRpbmdzIjp7IiRpZCI6IjQ3NyIsIkZvbnRTaXplIjoxMywiRm9udE5hbWUiOiJTZWdvZSBVSSIsIklzQm9sZCI6ZmFsc2UsIklzSXRhbGljIjpmYWxzZSwiSXNVbmRlcmxpbmVkIjpmYWxzZSwiUGFyZW50U3R5bGUiOm51bGx9LCJBdXRvU2l6ZSI6MCwiRm9yZWdyb3VuZCI6eyIkaWQiOiI0NzgiLCJDb2xvciI6eyIkaWQiOiI0NzkiLCJBIjoyNTUsIlIiOjIzMSwiRyI6MjMwLCJCIjoyMzB9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GlkIjoiNDgwIiwiQ29sb3IiOnsiJGlkIjoiNDgxIiwiQSI6MCwiUiI6MjU1LCJHIjoyNTUsIkIiOjI1NX19LCJJc1Zpc2libGUiOnRydWUsIldpZHRoIjowLjAsIkhlaWdodCI6MC4wLCJCb3JkZXJTdHlsZSI6eyIkaWQiOiI0ODIiLCJMaW5lQ29sb3IiOm51bGwsIkxpbmVXZWlnaHQiOjAuMCwiTGluZVR5cGUiOjAsIlBhcmVudFN0eWxlIjpudWxsfSwiUGFyZW50U3R5bGUiOm51bGx9LCJEYXRlRm9ybWF0Ijp7IiRpZCI6IjQ4MyIsIkZvcm1hdFN0cmluZyI6Inl5eXkiLCJTZXBhcmF0b3IiOiIvIiwiVXNlSW50ZXJuYXRpb25hbERhdGVGb3JtYXQiOmZhbHNlLCJEYXRlSXNWaXNpYmxlIjp0cnVlLCJUaW1lSXNWaXNpYmxlIjpmYWxzZSwiSG91ckRpZ2l0cyI6MSwiQW1QbURlc2lnbmF0b3IiOjIsIlRyaW0wME1pbnV0ZXMiOmZhbHNlLCJMYXN0S25vd25WaXNpYmlsaXR5U3RhdGUiOnsiJGlkIjoiNDg0IiwiRGF0ZVBhcnRJc1Zpc2libGUiOnRydWUsIlRpbWVQYXJ0SXNWaXNpYmxlIjpmYWxzZX19LCJJc1Zpc2libGUiOnRydWUsIlBhcmVudFN0eWxlIjpudWxsfSwiSW5kZXgiOjE0LCJQZXJjZW50YWdlQ29tcGxldGUiOm51bGwsIlBvc2l0aW9uIjp7IlJhdGlvIjowLjE1OTQ0MDYxMzAyNjgxOTY0LCJJc0N1c3RvbSI6dHJ1ZX0sIkRhdGVGb3JtYXQiOnsiJHJlZiI6IjQ4MyJ9LCJSZWxhdGVkVGFza0lkIjoiMDAwMDAwMDAtMDAwMC0wMDAwLTAwMDAtMDAwMDAwMDAwMDAwIiwiSWQiOiJlZTMzNTE1OS1lODI3LTRkZjQtODlmMi02MzkwMmE3M2ViMTMiLCJJbXBvcnRJZCI6bnVsbCwiVGl0bGUiOiJQYXNzZWQgYXdheSBhdCBEb3duIEhvdXNlIiwiTm90ZSI6bnVsbCwiSHlwZXJsaW5rIjp7IiRpZCI6IjQ4NSIsIkFkZHJlc3MiOiIiLCJTdWJBZGRyZXNzIjoiIn0sIklzQ2hhbmdlZCI6ZmFsc2UsIklzTmV3IjpmYWxzZX1dLCJUYXNrcyI6W3siJGlkIjoiNDg2IiwiR3JvdXBOYW1lIjpudWxsLCJTdGFydERhdGUiOiIxODMxLTEwLTI3VDIzOjU5OjAwWiIsIkVuZERhdGUiOiIxODM2LTEwLTAyVDIzOjU5OjAwWiIsIlBlcmNlbnRhZ2VDb21wbGV0ZSI6bnVsbCwiU3R5bGUiOnsiJGlkIjoiNDg3IiwiU2hhcGUiOjgsIlNoYXBlVGhpY2tuZXNzIjowLCJEdXJhdGlvbkZvcm1hdCI6MCwiSW5jbHVkZU5vbldvcmtpbmdEYXlzSW5EdXJhdGlvbiI6ZmFsc2UsIlBlcmNlbnRhZ2VDb21wbGV0ZVN0eWxlIjp7IiRpZCI6IjQ4OCIsIkZvbnRTZXR0aW5ncyI6eyIkaWQiOiI0ODk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Q5MCIsIkxpbmVDb2xvciI6bnVsbCwiTGluZVdlaWdodCI6MC4wLCJMaW5lVHlwZSI6MCwiUGFyZW50U3R5bGUiOm51bGx9LCJQYXJlbnRTdHlsZSI6bnVsbH0sIkR1cmF0aW9uU3R5bGUiOnsiJGlkIjoiNDkxIiwiRm9udFNldHRpbmdzIjp7IiRpZCI6IjQ5Mi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NDkzIiwiTGluZUNvbG9yIjpudWxsLCJMaW5lV2VpZ2h0IjowLjAsIkxpbmVUeXBlIjowLCJQYXJlbnRTdHlsZSI6bnVsbH0sIlBhcmVudFN0eWxlIjpudWxsfSwiSG9yaXpvbnRhbENvbm5lY3RvclN0eWxlIjp7IiRpZCI6IjQ5NCIsIkxpbmVDb2xvciI6eyIkcmVmIjoiOTgifSwiTGluZVdlaWdodCI6MS4wLCJMaW5lVHlwZSI6MCwiUGFyZW50U3R5bGUiOm51bGx9LCJWZXJ0aWNhbENvbm5lY3RvclN0eWxlIjp7IiRpZCI6IjQ5NSIsIkxpbmVDb2xvciI6eyIkaWQiOiI0OTYiLCIkdHlwZSI6Ik5MUkUuQ29tbW9uLkRvbS5Tb2xpZENvbG9yQnJ1c2gsIE5MUkUuQ29tbW9uIiwiQ29sb3IiOnsiJGlkIjoiNDk3IiwiQSI6MjU1LCJSIjoyMDQsIkciOjIwNCwiQiI6MjA0fX0sIkxpbmVXZWlnaHQiOjEuMCwiTGluZVR5cGUiOjAsIlBhcmVudFN0eWxlIjpudWxsfSwiTWFyZ2luIjpudWxsLCJTdGFydERhdGVQb3NpdGlvbiI6MywiRW5kRGF0ZVBvc2l0aW9uIjo0LCJEYXRlSXNWaXNpYmxlIjp0cnVlLCJUaXRsZVBvc2l0aW9uIjo1LCJEdXJhdGlvblBvc2l0aW9uIjo2LCJQZXJjZW50YWdlQ29tcGxldGVkUG9zaXRpb24iOjYsIlNwYWNpbmciOjMsIklzQmVsb3dUaW1lYmFuZCI6dHJ1ZSwiUGVyY2VudGFnZUNvbXBsZXRlU2hhcGVPcGFjaXR5IjozNSwiU2hhcGVTdHlsZSI6eyIkaWQiOiI0OTgiLCJNYXJnaW4iOnsiJHJlZiI6IjEwNCJ9LCJQYWRkaW5nIjp7IiRyZWYiOiIxMDUifSwiQmFja2dyb3VuZCI6eyIkaWQiOiI0OTkiLCJDb2xvciI6eyIkaWQiOiI1MDAiLCJBIjoyNTUsIlIiOjkxLCJHIjoxNTUsIkIiOjIxM319LCJJc1Zpc2libGUiOnRydWUsIldpZHRoIjowLjAsIkhlaWdodCI6MTAuMCwiQm9yZGVyU3R5bGUiOnsiJGlkIjoiNTAxIiwiTGluZUNvbG9yIjp7IiRpZCI6IjUwMiIsIiR0eXBlIjoiTkxSRS5Db21tb24uRG9tLlNvbGlkQ29sb3JCcnVzaCwgTkxSRS5Db21tb24iLCJDb2xvciI6eyIkaWQiOiI1MDMiLCJBIjoyNTUsIlIiOjAsIkciOjAsIkIiOjB9fSwiTGluZVdlaWdodCI6MC4wLCJMaW5lVHlwZSI6MCwiUGFyZW50U3R5bGUiOm51bGx9LCJQYXJlbnRTdHlsZSI6bnVsbH0sIlRpdGxlU3R5bGUiOnsiJGlkIjoiNTA0IiwiRm9udFNldHRpbmdzIjp7IiRpZCI6IjUwNSIsIkZvbnRTaXplIjoxMiwiRm9udE5hbWUiOiJTZWdvZSBVSSIsIklzQm9sZCI6dHJ1ZSwiSXNJdGFsaWMiOmZhbHNlLCJJc1VuZGVybGluZWQiOmZhbHNlLCJQYXJlbnRTdHlsZSI6bnVsbH0sIkF1dG9TaXplIjoyLCJGb3JlZ3JvdW5kIjp7IiRpZCI6IjUwNiIsIkNvbG9yIjp7IiRpZCI6IjUwNyIsIkEiOjI1NSwiUiI6MjMxLCJHIjoyMzAsIkIiOjIzMH19LCJNYXhXaWR0aCI6MTUzLjgwMDAwMzA1MTc1NzgxLCJNYXhIZWlnaHQiOiJJbmZpbml0eSIsIlNtYXJ0Rm9yZWdyb3VuZElzQWN0aXZlIjpmYWxzZSwiSG9yaXpvbnRhbEFsaWdubWVudCI6MCwiVmVydGljYWxBbGlnbm1lbnQiOjAsIlNtYXJ0Rm9yZWdyb3VuZCI6bnVsbCwiQmFja2dyb3VuZEZpbGxUeXBlIjowLCJNYXJnaW4iOnsiJHJlZiI6IjExNSJ9LCJQYWRkaW5nIjp7IiRyZWYiOiIxMTYifSwiQmFja2dyb3VuZCI6eyIkaWQiOiI1MDgiLCJDb2xvciI6eyIkaWQiOiI1MDkiLCJBIjowLCJSIjoyNTUsIkciOjI1NSwiQiI6MjU1fX0sIklzVmlzaWJsZSI6dHJ1ZSwiV2lkdGgiOjAuMCwiSGVpZ2h0IjowLjAsIkJvcmRlclN0eWxlIjp7IiRpZCI6IjUxMCIsIkxpbmVDb2xvciI6bnVsbCwiTGluZVdlaWdodCI6MC4wLCJMaW5lVHlwZSI6MCwiUGFyZW50U3R5bGUiOm51bGx9LCJQYXJlbnRTdHlsZSI6bnVsbH0sIkRhdGVTdHlsZSI6eyIkaWQiOiI1MTEiLCJGb250U2V0dGluZ3MiOnsiJGlkIjoiNTEyIiwiRm9udFNpemUiOjE0LCJGb250TmFtZSI6IlNlZ29lIFVJIiwiSXNCb2xkIjpmYWxzZSwiSXNJdGFsaWMiOmZhbHNlLCJJc1VuZGVybGluZWQiOmZhbHNlLCJQYXJlbnRTdHlsZSI6bnVsbH0sIkF1dG9TaXplIjowLCJGb3JlZ3JvdW5kIjp7IiRpZCI6IjUxMyIsIkNvbG9yIjp7IiRpZCI6IjUxNCIsIkEiOjI1NSwiUiI6MjU0LCJHIjoxODYsIkIiOjEwfX0sIk1heFdpZHRoIjoyMDAuMCwiTWF4SGVpZ2h0IjoiSW5maW5pdHkiLCJTbWFydEZvcmVncm91bmRJc0FjdGl2ZSI6ZmFsc2UsIkhvcml6b250YWxBbGlnbm1lbnQiOjEsIlZlcnRpY2FsQWxpZ25tZW50IjowLCJTbWFydEZvcmVncm91bmQiOm51bGwsIkJhY2tncm91bmRGaWxsVHlwZSI6MCwiTWFyZ2luIjp7IiRyZWYiOiIxMjIifSwiUGFkZGluZyI6eyIkcmVmIjoiMTIzIn0sIkJhY2tncm91bmQiOnsiJGlkIjoiNTE1IiwiQ29sb3IiOnsiJGlkIjoiNTE2IiwiQSI6MCwiUiI6MjU1LCJHIjoyNTUsIkIiOjI1NX19LCJJc1Zpc2libGUiOnRydWUsIldpZHRoIjowLjAsIkhlaWdodCI6MC4wLCJCb3JkZXJTdHlsZSI6eyIkaWQiOiI1MTciLCJMaW5lQ29sb3IiOm51bGwsIkxpbmVXZWlnaHQiOjAuMCwiTGluZVR5cGUiOjAsIlBhcmVudFN0eWxlIjpudWxsfSwiUGFyZW50U3R5bGUiOm51bGx9LCJEYXRlRm9ybWF0Ijp7IiRpZCI6IjUxOC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AsIlNtYXJ0RHVyYXRpb25BY3RpdmF0ZWQiOmZhbHNlLCJEYXRlRm9ybWF0Ijp7IiRyZWYiOiI1MTgifSwiSWQiOiJkZTZlNTQ0Ni01M2M2LTRlNjEtYWM4Ni04ZjJkZDE0ODg2MWYiLCJJbXBvcnRJZCI6bnVsbCwiVGl0bGUiOiJWb3lhZ2Ugb24gdGhlIEhNUyBCZWFnbGUgIiwiTm90ZSI6bnVsbCwiSHlwZXJsaW5rIjp7IiRpZCI6IjUxOSIsIkFkZHJlc3MiOiIiLCJTdWJBZGRyZXNzIjoiIn0sIklzQ2hhbmdlZCI6ZmFsc2UsIklzTmV3IjpmYWxzZX1dLCJTd2ltbGFuZXMiOltdLCJNc1Byb2plY3RJdGVtc1RyZWUiOnsiJGlkIjoiNTIwIiwiUm9vdCI6eyJJbXBvcnRJZCI6bnVsbCwiSXNJbXBvcnRlZCI6ZmFsc2UsIkNoaWxkcmVuIjpbXX19LCJNZXRhZGF0YSI6eyIkaWQiOiI1MjEiLCJSZWNlbnRDb2xvcnNDb2xsZWN0aW9uIjoiW1wiI0ZGNDQ3MkM0XCIsXCIjRkZFRDdEMzFcIl0ifSwiU2V0dGluZ3MiOnsiJGlkIjoiNTIyIiwiSW1wYU9wdGlvbnMiOnsiJGlkIjoiNTIz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wLCJGaWxlUGF0aCI6bnVsbCwiVGltZUNvbmZpZ3VyYXRpb24iOnsiJGlkIjoiNTI0IiwiVXNlVGltZSI6ZmFsc2UsIldvcmtEYXlTdGFydCI6IjAwOjAwOjAwIiwiV29ya0RheUVuZCI6IjIzOjU5OjAwIn0sIkxhc3RVc2VkVGVtcGxhdGVJZCI6ImVjYmM2YTJjLTRiYTctNDliZS04OWEzLTU1NzgzMWNiNWUyMCJ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Widescreen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2020-02-10T13:04:52Z</dcterms:created>
  <dcterms:modified xsi:type="dcterms:W3CDTF">2020-02-10T15:47:56Z</dcterms:modified>
</cp:coreProperties>
</file>