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BA"/>
    <a:srgbClr val="74A0AC"/>
    <a:srgbClr val="C1B2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486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5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17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11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49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78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34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25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20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133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A0C20-BDEC-4A19-9FF1-3642A567CF19}" type="datetimeFigureOut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08.08.2022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ACF32-6439-4F0F-8E94-9926CBAF959C}" type="slidenum">
              <a:rPr kumimoji="0" lang="ro-R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o-R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0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image" Target="../media/image4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image" Target="../media/image3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carl sagan pale blue dot"/>
          <p:cNvPicPr>
            <a:picLocks noChangeAspect="1" noChangeArrowheads="1"/>
          </p:cNvPicPr>
          <p:nvPr/>
        </p:nvPicPr>
        <p:blipFill rotWithShape="1">
          <a:blip r:embed="rId8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259"/>
          <a:stretch/>
        </p:blipFill>
        <p:spPr bwMode="auto">
          <a:xfrm>
            <a:off x="1048371" y="178112"/>
            <a:ext cx="7018895" cy="38284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LSHAPE_SL_51dc0c2144c5495ca3fb3a9ad089f90f_BackgroundRectangle">
            <a:extLst>
              <a:ext uri="{FF2B5EF4-FFF2-40B4-BE49-F238E27FC236}">
                <a16:creationId xmlns:a16="http://schemas.microsoft.com/office/drawing/2014/main" id="{472F3452-B699-D2E8-BC36-7FAB4A750E4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75803"/>
            <a:ext cx="11290300" cy="1631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SL_54df88ae1f38455d83a43ee3be869279_BackgroundRectangle">
            <a:extLst>
              <a:ext uri="{FF2B5EF4-FFF2-40B4-BE49-F238E27FC236}">
                <a16:creationId xmlns:a16="http://schemas.microsoft.com/office/drawing/2014/main" id="{ED952ADA-FB81-6DBF-81CA-437312873AF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070322"/>
            <a:ext cx="11290300" cy="1631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7" name="OTLSHAPE_TB_00000000000000000000000000000000_LeftEndCaps"/>
          <p:cNvSpPr txBox="1"/>
          <p:nvPr>
            <p:custDataLst>
              <p:tags r:id="rId4"/>
            </p:custDataLst>
          </p:nvPr>
        </p:nvSpPr>
        <p:spPr>
          <a:xfrm>
            <a:off x="681130" y="1906072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4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1934</a:t>
            </a:r>
          </a:p>
        </p:txBody>
      </p:sp>
      <p:sp>
        <p:nvSpPr>
          <p:cNvPr id="8068" name="OTLSHAPE_TB_00000000000000000000000000000000_RightEndCaps"/>
          <p:cNvSpPr txBox="1"/>
          <p:nvPr>
            <p:custDataLst>
              <p:tags r:id="rId5"/>
            </p:custDataLst>
          </p:nvPr>
        </p:nvSpPr>
        <p:spPr>
          <a:xfrm>
            <a:off x="11474534" y="1906072"/>
            <a:ext cx="469900" cy="279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2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1996</a:t>
            </a:r>
          </a:p>
        </p:txBody>
      </p:sp>
      <p:sp>
        <p:nvSpPr>
          <p:cNvPr id="8171" name="OTLSHAPE_TB_00000000000000000000000000000000_ScaleContainer">
            <a:extLst>
              <a:ext uri="{FF2B5EF4-FFF2-40B4-BE49-F238E27FC236}">
                <a16:creationId xmlns:a16="http://schemas.microsoft.com/office/drawing/2014/main" id="{B055E7D3-51D6-6BE1-577B-48723F65537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71596" y="1918603"/>
            <a:ext cx="10083800" cy="254000"/>
          </a:xfrm>
          <a:prstGeom prst="roundRect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SL_51dc0c2144c5495ca3fb3a9ad089f90f_HeaderRectangle">
            <a:extLst>
              <a:ext uri="{FF2B5EF4-FFF2-40B4-BE49-F238E27FC236}">
                <a16:creationId xmlns:a16="http://schemas.microsoft.com/office/drawing/2014/main" id="{18F13E1C-B184-4F88-4512-128D5B70647C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375803"/>
            <a:ext cx="1092200" cy="1631019"/>
          </a:xfrm>
          <a:prstGeom prst="rect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54df88ae1f38455d83a43ee3be869279_HeaderRectangle">
            <a:extLst>
              <a:ext uri="{FF2B5EF4-FFF2-40B4-BE49-F238E27FC236}">
                <a16:creationId xmlns:a16="http://schemas.microsoft.com/office/drawing/2014/main" id="{F2F1E288-61BC-337B-7C16-24151E8632D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4070322"/>
            <a:ext cx="1092200" cy="1631019"/>
          </a:xfrm>
          <a:prstGeom prst="rect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8" name="OTLSHAPE_SLM_a64bd0c417ac4b94ae749118540003c9_Shape">
            <a:extLst>
              <a:ext uri="{FF2B5EF4-FFF2-40B4-BE49-F238E27FC236}">
                <a16:creationId xmlns:a16="http://schemas.microsoft.com/office/drawing/2014/main" id="{B94112C3-4984-07CC-5387-F428EBA9D6E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038078" y="2495543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1" name="OTLSHAPE_SLM_623e64e2b10f44799bdb851dd4876095_Shape">
            <a:extLst>
              <a:ext uri="{FF2B5EF4-FFF2-40B4-BE49-F238E27FC236}">
                <a16:creationId xmlns:a16="http://schemas.microsoft.com/office/drawing/2014/main" id="{21737F6C-2078-FD5C-8C92-00116149F7E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198340" y="2900123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9" name="OTLSHAPE_SLM_812866d75cfb48819d347902b220a892_Shape">
            <a:extLst>
              <a:ext uri="{FF2B5EF4-FFF2-40B4-BE49-F238E27FC236}">
                <a16:creationId xmlns:a16="http://schemas.microsoft.com/office/drawing/2014/main" id="{4F75B4C9-16ED-3665-FC3D-1076083420A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997900" y="2495543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4" name="OTLSHAPE_SLM_aa47a2720d974f8da6720e9915187d4e_Shape">
            <a:extLst>
              <a:ext uri="{FF2B5EF4-FFF2-40B4-BE49-F238E27FC236}">
                <a16:creationId xmlns:a16="http://schemas.microsoft.com/office/drawing/2014/main" id="{685B7BD4-AE8A-EF11-85EA-D7339AEE2A9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157286" y="3304702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2" name="OTLSHAPE_SLM_ca514724540b4ab9967d7dcda3f3bcda_Shape">
            <a:extLst>
              <a:ext uri="{FF2B5EF4-FFF2-40B4-BE49-F238E27FC236}">
                <a16:creationId xmlns:a16="http://schemas.microsoft.com/office/drawing/2014/main" id="{593226AA-B800-A7C1-B814-4BCF3B2910C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637635" y="2900123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3" name="OTLSHAPE_SLM_86b760dd94fc49f7871706d4d6c7737e_Shape">
            <a:extLst>
              <a:ext uri="{FF2B5EF4-FFF2-40B4-BE49-F238E27FC236}">
                <a16:creationId xmlns:a16="http://schemas.microsoft.com/office/drawing/2014/main" id="{83888EB3-CA2C-78F5-A511-78DDB2C81B6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957283" y="3304702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5" name="OTLSHAPE_SLM_04a52ffbdb25414ba45625699d7e84d2_Shape">
            <a:extLst>
              <a:ext uri="{FF2B5EF4-FFF2-40B4-BE49-F238E27FC236}">
                <a16:creationId xmlns:a16="http://schemas.microsoft.com/office/drawing/2014/main" id="{DAB6F6E9-E3EB-08F8-FE59-795A40FF0F86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917105" y="3709282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6" name="OTLSHAPE_SLM_85fa2ca3b05144fbb64209e553151fa2_Shape">
            <a:extLst>
              <a:ext uri="{FF2B5EF4-FFF2-40B4-BE49-F238E27FC236}">
                <a16:creationId xmlns:a16="http://schemas.microsoft.com/office/drawing/2014/main" id="{36BECB0E-3EEE-B22B-5006-3DEC6E4B047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076929" y="3709282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0" name="OTLSHAPE_SLM_102e46985be94784997257bef84d4c7c_Shape">
            <a:extLst>
              <a:ext uri="{FF2B5EF4-FFF2-40B4-BE49-F238E27FC236}">
                <a16:creationId xmlns:a16="http://schemas.microsoft.com/office/drawing/2014/main" id="{69376766-DFF6-D49B-9C19-A11AC146EC9F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836311" y="2900123"/>
            <a:ext cx="177800" cy="177800"/>
          </a:xfrm>
          <a:prstGeom prst="ellipse">
            <a:avLst/>
          </a:prstGeom>
          <a:solidFill>
            <a:srgbClr val="719D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0" name="OTLSHAPE_SLM_0915d6fc1d71491595199fab6f49ff2d_Shape">
            <a:extLst>
              <a:ext uri="{FF2B5EF4-FFF2-40B4-BE49-F238E27FC236}">
                <a16:creationId xmlns:a16="http://schemas.microsoft.com/office/drawing/2014/main" id="{EB74315E-0AE4-44B6-42C5-DF8F5CD8077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850775" y="4190062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3" name="OTLSHAPE_SLM_ad2cb10bdf3947b1b09f42359cfe2327_Shape">
            <a:extLst>
              <a:ext uri="{FF2B5EF4-FFF2-40B4-BE49-F238E27FC236}">
                <a16:creationId xmlns:a16="http://schemas.microsoft.com/office/drawing/2014/main" id="{1EB60B0E-7483-C251-4358-65C4C84B7E7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5490510" y="4594641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6" name="OTLSHAPE_SLM_4292405c0c7e43a9af5f765a39a219b3_Shape">
            <a:extLst>
              <a:ext uri="{FF2B5EF4-FFF2-40B4-BE49-F238E27FC236}">
                <a16:creationId xmlns:a16="http://schemas.microsoft.com/office/drawing/2014/main" id="{AFC5B6EE-D443-C5E6-A8C3-39D65C090DD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409716" y="4999221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8" name="OTLSHAPE_SLM_03d4436e26324ad1a4a3fa6767203b18_Shape">
            <a:extLst>
              <a:ext uri="{FF2B5EF4-FFF2-40B4-BE49-F238E27FC236}">
                <a16:creationId xmlns:a16="http://schemas.microsoft.com/office/drawing/2014/main" id="{EC8DED49-DCD1-4ED0-0F0B-78127DBD876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209276" y="5403800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7" name="OTLSHAPE_SLM_70c75db1bcee47f4b9c0cada991584ba_Shape">
            <a:extLst>
              <a:ext uri="{FF2B5EF4-FFF2-40B4-BE49-F238E27FC236}">
                <a16:creationId xmlns:a16="http://schemas.microsoft.com/office/drawing/2014/main" id="{0B8F82B4-6A4F-226E-5D90-95958513253E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459847" y="5403800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5" name="OTLSHAPE_SLM_df5ea0e4a9e14165a47288905addf283_Shape">
            <a:extLst>
              <a:ext uri="{FF2B5EF4-FFF2-40B4-BE49-F238E27FC236}">
                <a16:creationId xmlns:a16="http://schemas.microsoft.com/office/drawing/2014/main" id="{B5720104-1B79-7E31-5201-4D597F29B50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689187" y="4999221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2" name="OTLSHAPE_SLM_bf91c94668474a239241878aec235691_Shape">
            <a:extLst>
              <a:ext uri="{FF2B5EF4-FFF2-40B4-BE49-F238E27FC236}">
                <a16:creationId xmlns:a16="http://schemas.microsoft.com/office/drawing/2014/main" id="{098E892C-F6C4-BF0A-42F9-0A8907F8196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928041" y="4190062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1" name="OTLSHAPE_SLM_34baa1094ce44a56aa1a28fa720ae3c6_Shape">
            <a:extLst>
              <a:ext uri="{FF2B5EF4-FFF2-40B4-BE49-F238E27FC236}">
                <a16:creationId xmlns:a16="http://schemas.microsoft.com/office/drawing/2014/main" id="{55E36CFF-18E0-91B5-19F8-C192E8150B6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712394" y="4190062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4" name="OTLSHAPE_SLM_ebd582894fc943bea79ad0cb17f7829c_Shape">
            <a:extLst>
              <a:ext uri="{FF2B5EF4-FFF2-40B4-BE49-F238E27FC236}">
                <a16:creationId xmlns:a16="http://schemas.microsoft.com/office/drawing/2014/main" id="{F87664FE-1762-588F-4335-53878DE37D3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0928041" y="4594641"/>
            <a:ext cx="152400" cy="177800"/>
          </a:xfrm>
          <a:prstGeom prst="diamond">
            <a:avLst/>
          </a:prstGeom>
          <a:solidFill>
            <a:srgbClr val="BDB7A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SL_51dc0c2144c5495ca3fb3a9ad089f90f_Header">
            <a:extLst>
              <a:ext uri="{FF2B5EF4-FFF2-40B4-BE49-F238E27FC236}">
                <a16:creationId xmlns:a16="http://schemas.microsoft.com/office/drawing/2014/main" id="{5D52B411-3067-0E3B-667A-CFCE48F91016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" y="3098285"/>
            <a:ext cx="109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Life</a:t>
            </a:r>
          </a:p>
        </p:txBody>
      </p:sp>
      <p:sp>
        <p:nvSpPr>
          <p:cNvPr id="7" name="OTLSHAPE_SL_54df88ae1f38455d83a43ee3be869279_Header">
            <a:extLst>
              <a:ext uri="{FF2B5EF4-FFF2-40B4-BE49-F238E27FC236}">
                <a16:creationId xmlns:a16="http://schemas.microsoft.com/office/drawing/2014/main" id="{74B2CF26-0243-6364-1856-CD63BF948550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" y="4792804"/>
            <a:ext cx="109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Achievements</a:t>
            </a:r>
          </a:p>
        </p:txBody>
      </p:sp>
      <p:sp>
        <p:nvSpPr>
          <p:cNvPr id="8073" name="OTLSHAPE_TB_00000000000000000000000000000000_TimescaleInterval1"/>
          <p:cNvSpPr txBox="1"/>
          <p:nvPr>
            <p:custDataLst>
              <p:tags r:id="rId29"/>
            </p:custDataLst>
          </p:nvPr>
        </p:nvSpPr>
        <p:spPr>
          <a:xfrm>
            <a:off x="1335096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1934</a:t>
            </a:r>
          </a:p>
        </p:txBody>
      </p:sp>
      <p:sp>
        <p:nvSpPr>
          <p:cNvPr id="8074" name="OTLSHAPE_TB_00000000000000000000000000000000_TimescaleInterval2"/>
          <p:cNvSpPr txBox="1"/>
          <p:nvPr>
            <p:custDataLst>
              <p:tags r:id="rId30"/>
            </p:custDataLst>
          </p:nvPr>
        </p:nvSpPr>
        <p:spPr>
          <a:xfrm>
            <a:off x="2454742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1941</a:t>
            </a:r>
          </a:p>
        </p:txBody>
      </p:sp>
      <p:sp>
        <p:nvSpPr>
          <p:cNvPr id="8075" name="OTLSHAPE_TB_00000000000000000000000000000000_TimescaleInterval3"/>
          <p:cNvSpPr txBox="1"/>
          <p:nvPr>
            <p:custDataLst>
              <p:tags r:id="rId31"/>
            </p:custDataLst>
          </p:nvPr>
        </p:nvSpPr>
        <p:spPr>
          <a:xfrm>
            <a:off x="3573950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1948</a:t>
            </a:r>
          </a:p>
        </p:txBody>
      </p:sp>
      <p:sp>
        <p:nvSpPr>
          <p:cNvPr id="8076" name="OTLSHAPE_TB_00000000000000000000000000000000_TimescaleInterval4"/>
          <p:cNvSpPr txBox="1"/>
          <p:nvPr>
            <p:custDataLst>
              <p:tags r:id="rId32"/>
            </p:custDataLst>
          </p:nvPr>
        </p:nvSpPr>
        <p:spPr>
          <a:xfrm>
            <a:off x="4693596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1955</a:t>
            </a:r>
          </a:p>
        </p:txBody>
      </p:sp>
      <p:sp>
        <p:nvSpPr>
          <p:cNvPr id="8077" name="OTLSHAPE_TB_00000000000000000000000000000000_TimescaleInterval5"/>
          <p:cNvSpPr txBox="1"/>
          <p:nvPr>
            <p:custDataLst>
              <p:tags r:id="rId33"/>
            </p:custDataLst>
          </p:nvPr>
        </p:nvSpPr>
        <p:spPr>
          <a:xfrm>
            <a:off x="5813242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1962</a:t>
            </a:r>
          </a:p>
        </p:txBody>
      </p:sp>
      <p:sp>
        <p:nvSpPr>
          <p:cNvPr id="8078" name="OTLSHAPE_TB_00000000000000000000000000000000_TimescaleInterval6"/>
          <p:cNvSpPr txBox="1"/>
          <p:nvPr>
            <p:custDataLst>
              <p:tags r:id="rId34"/>
            </p:custDataLst>
          </p:nvPr>
        </p:nvSpPr>
        <p:spPr>
          <a:xfrm>
            <a:off x="6932888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1969</a:t>
            </a:r>
          </a:p>
        </p:txBody>
      </p:sp>
      <p:sp>
        <p:nvSpPr>
          <p:cNvPr id="8079" name="OTLSHAPE_TB_00000000000000000000000000000000_TimescaleInterval7"/>
          <p:cNvSpPr txBox="1"/>
          <p:nvPr>
            <p:custDataLst>
              <p:tags r:id="rId35"/>
            </p:custDataLst>
          </p:nvPr>
        </p:nvSpPr>
        <p:spPr>
          <a:xfrm>
            <a:off x="8052096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1976</a:t>
            </a:r>
          </a:p>
        </p:txBody>
      </p:sp>
      <p:sp>
        <p:nvSpPr>
          <p:cNvPr id="8080" name="OTLSHAPE_TB_00000000000000000000000000000000_TimescaleInterval8"/>
          <p:cNvSpPr txBox="1"/>
          <p:nvPr>
            <p:custDataLst>
              <p:tags r:id="rId36"/>
            </p:custDataLst>
          </p:nvPr>
        </p:nvSpPr>
        <p:spPr>
          <a:xfrm>
            <a:off x="9171742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1983</a:t>
            </a:r>
          </a:p>
        </p:txBody>
      </p:sp>
      <p:sp>
        <p:nvSpPr>
          <p:cNvPr id="8081" name="OTLSHAPE_TB_00000000000000000000000000000000_TimescaleInterval9"/>
          <p:cNvSpPr txBox="1"/>
          <p:nvPr>
            <p:custDataLst>
              <p:tags r:id="rId37"/>
            </p:custDataLst>
          </p:nvPr>
        </p:nvSpPr>
        <p:spPr>
          <a:xfrm>
            <a:off x="10291389" y="1952576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BDB7A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1990</a:t>
            </a:r>
          </a:p>
        </p:txBody>
      </p:sp>
      <p:sp>
        <p:nvSpPr>
          <p:cNvPr id="23" name="OTLSHAPE_SLM_a64bd0c417ac4b94ae749118540003c9_Title">
            <a:extLst>
              <a:ext uri="{FF2B5EF4-FFF2-40B4-BE49-F238E27FC236}">
                <a16:creationId xmlns:a16="http://schemas.microsoft.com/office/drawing/2014/main" id="{49594A73-2985-B285-8DCE-8B49A1B6DC87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80019" y="2413903"/>
            <a:ext cx="2726985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2" dirty="0">
                <a:solidFill>
                  <a:schemeClr val="lt1"/>
                </a:solidFill>
                <a:latin typeface="Calibri" panose="020F0502020204030204" pitchFamily="34" charset="0"/>
              </a:rPr>
              <a:t>Graduates from high school as valedictorian</a:t>
            </a:r>
          </a:p>
        </p:txBody>
      </p:sp>
      <p:sp>
        <p:nvSpPr>
          <p:cNvPr id="24" name="OTLSHAPE_SLM_a64bd0c417ac4b94ae749118540003c9_Date">
            <a:extLst>
              <a:ext uri="{FF2B5EF4-FFF2-40B4-BE49-F238E27FC236}">
                <a16:creationId xmlns:a16="http://schemas.microsoft.com/office/drawing/2014/main" id="{C828D8D8-0D06-83B4-7E31-570D69D8EE68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3729722" y="259995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2"/>
                </a:solidFill>
                <a:latin typeface="Calibri" panose="020F0502020204030204" pitchFamily="34" charset="0"/>
              </a:rPr>
              <a:t>1951</a:t>
            </a:r>
          </a:p>
        </p:txBody>
      </p:sp>
      <p:sp>
        <p:nvSpPr>
          <p:cNvPr id="26" name="OTLSHAPE_SLM_623e64e2b10f44799bdb851dd4876095_Title">
            <a:extLst>
              <a:ext uri="{FF2B5EF4-FFF2-40B4-BE49-F238E27FC236}">
                <a16:creationId xmlns:a16="http://schemas.microsoft.com/office/drawing/2014/main" id="{A3DF1BD0-C170-4791-29B8-68CD3551559C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240550" y="2818483"/>
            <a:ext cx="191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Enrolls at University of Chicago</a:t>
            </a:r>
          </a:p>
        </p:txBody>
      </p:sp>
      <p:sp>
        <p:nvSpPr>
          <p:cNvPr id="27" name="OTLSHAPE_SLM_623e64e2b10f44799bdb851dd4876095_Date">
            <a:extLst>
              <a:ext uri="{FF2B5EF4-FFF2-40B4-BE49-F238E27FC236}">
                <a16:creationId xmlns:a16="http://schemas.microsoft.com/office/drawing/2014/main" id="{A674B6C7-AF81-9540-6F8F-380428850A1D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889984" y="300453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1952</a:t>
            </a:r>
          </a:p>
        </p:txBody>
      </p:sp>
      <p:sp>
        <p:nvSpPr>
          <p:cNvPr id="29" name="OTLSHAPE_SLM_812866d75cfb48819d347902b220a892_Title">
            <a:extLst>
              <a:ext uri="{FF2B5EF4-FFF2-40B4-BE49-F238E27FC236}">
                <a16:creationId xmlns:a16="http://schemas.microsoft.com/office/drawing/2014/main" id="{50F0BFB3-E560-C9A1-C0AE-421419F8DF8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5226500" y="2413903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dirty="0">
                <a:solidFill>
                  <a:schemeClr val="lt1"/>
                </a:solidFill>
                <a:latin typeface="Calibri" panose="020F0502020204030204" pitchFamily="34" charset="0"/>
              </a:rPr>
              <a:t>Marries biologist Lynn Margulis</a:t>
            </a:r>
          </a:p>
        </p:txBody>
      </p:sp>
      <p:sp>
        <p:nvSpPr>
          <p:cNvPr id="30" name="OTLSHAPE_SLM_812866d75cfb48819d347902b220a892_Date">
            <a:extLst>
              <a:ext uri="{FF2B5EF4-FFF2-40B4-BE49-F238E27FC236}">
                <a16:creationId xmlns:a16="http://schemas.microsoft.com/office/drawing/2014/main" id="{909C2A85-EB91-9B71-D3DF-74FAD001548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226500" y="259995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1957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OTLSHAPE_SLM_aa47a2720d974f8da6720e9915187d4e_Title">
            <a:extLst>
              <a:ext uri="{FF2B5EF4-FFF2-40B4-BE49-F238E27FC236}">
                <a16:creationId xmlns:a16="http://schemas.microsoft.com/office/drawing/2014/main" id="{189F8E3A-8D72-5222-F0E6-015B9EAD3B86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368366" y="3223062"/>
            <a:ext cx="274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Works on classified military &amp; NASA projects</a:t>
            </a:r>
          </a:p>
        </p:txBody>
      </p:sp>
      <p:sp>
        <p:nvSpPr>
          <p:cNvPr id="33" name="OTLSHAPE_SLM_aa47a2720d974f8da6720e9915187d4e_Date">
            <a:extLst>
              <a:ext uri="{FF2B5EF4-FFF2-40B4-BE49-F238E27FC236}">
                <a16:creationId xmlns:a16="http://schemas.microsoft.com/office/drawing/2014/main" id="{5963B466-2F77-C4BE-FEF9-7EB80F991EBB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848930" y="34091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1958</a:t>
            </a:r>
          </a:p>
        </p:txBody>
      </p:sp>
      <p:sp>
        <p:nvSpPr>
          <p:cNvPr id="35" name="OTLSHAPE_SLM_ca514724540b4ab9967d7dcda3f3bcda_Title">
            <a:extLst>
              <a:ext uri="{FF2B5EF4-FFF2-40B4-BE49-F238E27FC236}">
                <a16:creationId xmlns:a16="http://schemas.microsoft.com/office/drawing/2014/main" id="{092BC160-0FB0-613F-2A28-1DDF873D7F8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866235" y="2818483"/>
            <a:ext cx="243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Becomes assistant professor at Harvard</a:t>
            </a:r>
          </a:p>
        </p:txBody>
      </p:sp>
      <p:sp>
        <p:nvSpPr>
          <p:cNvPr id="36" name="OTLSHAPE_SLM_ca514724540b4ab9967d7dcda3f3bcda_Date">
            <a:extLst>
              <a:ext uri="{FF2B5EF4-FFF2-40B4-BE49-F238E27FC236}">
                <a16:creationId xmlns:a16="http://schemas.microsoft.com/office/drawing/2014/main" id="{466505CF-4BB0-8E85-1AC3-7B7BE63931B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5866235" y="300453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1961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OTLSHAPE_SLM_86b760dd94fc49f7871706d4d6c7737e_Title">
            <a:extLst>
              <a:ext uri="{FF2B5EF4-FFF2-40B4-BE49-F238E27FC236}">
                <a16:creationId xmlns:a16="http://schemas.microsoft.com/office/drawing/2014/main" id="{B1A4E919-5214-775F-2105-F7A24692907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185883" y="3223062"/>
            <a:ext cx="270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" dirty="0">
                <a:solidFill>
                  <a:schemeClr val="lt1"/>
                </a:solidFill>
                <a:latin typeface="Calibri" panose="020F0502020204030204" pitchFamily="34" charset="0"/>
              </a:rPr>
              <a:t>Starts work at the Smithsonian Observatory</a:t>
            </a:r>
          </a:p>
        </p:txBody>
      </p:sp>
      <p:sp>
        <p:nvSpPr>
          <p:cNvPr id="39" name="OTLSHAPE_SLM_86b760dd94fc49f7871706d4d6c7737e_Date">
            <a:extLst>
              <a:ext uri="{FF2B5EF4-FFF2-40B4-BE49-F238E27FC236}">
                <a16:creationId xmlns:a16="http://schemas.microsoft.com/office/drawing/2014/main" id="{0C93EC96-F57F-7A11-DD34-5A3ED699A97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185883" y="34091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1963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OTLSHAPE_SLM_04a52ffbdb25414ba45625699d7e84d2_Title">
            <a:extLst>
              <a:ext uri="{FF2B5EF4-FFF2-40B4-BE49-F238E27FC236}">
                <a16:creationId xmlns:a16="http://schemas.microsoft.com/office/drawing/2014/main" id="{99D43BFB-9218-5971-584D-42BEDC58B9A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432137" y="3627642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Joins Cornell University</a:t>
            </a:r>
          </a:p>
        </p:txBody>
      </p:sp>
      <p:sp>
        <p:nvSpPr>
          <p:cNvPr id="42" name="OTLSHAPE_SLM_04a52ffbdb25414ba45625699d7e84d2_Date">
            <a:extLst>
              <a:ext uri="{FF2B5EF4-FFF2-40B4-BE49-F238E27FC236}">
                <a16:creationId xmlns:a16="http://schemas.microsoft.com/office/drawing/2014/main" id="{59BA9CE3-538C-888B-11BC-72B34ADF8CEC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608749" y="381369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1969</a:t>
            </a:r>
          </a:p>
        </p:txBody>
      </p:sp>
      <p:sp>
        <p:nvSpPr>
          <p:cNvPr id="44" name="OTLSHAPE_SLM_85fa2ca3b05144fbb64209e553151fa2_Title">
            <a:extLst>
              <a:ext uri="{FF2B5EF4-FFF2-40B4-BE49-F238E27FC236}">
                <a16:creationId xmlns:a16="http://schemas.microsoft.com/office/drawing/2014/main" id="{4BB7DC66-12E7-B17A-1FF8-43DC67B9B55C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7305529" y="3627642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Becomes full professor at Cornell</a:t>
            </a:r>
          </a:p>
        </p:txBody>
      </p:sp>
      <p:sp>
        <p:nvSpPr>
          <p:cNvPr id="45" name="OTLSHAPE_SLM_85fa2ca3b05144fbb64209e553151fa2_Date">
            <a:extLst>
              <a:ext uri="{FF2B5EF4-FFF2-40B4-BE49-F238E27FC236}">
                <a16:creationId xmlns:a16="http://schemas.microsoft.com/office/drawing/2014/main" id="{B143E278-66E3-CCB1-669C-A4D07A0FE666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305529" y="381369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1970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OTLSHAPE_SLM_102e46985be94784997257bef84d4c7c_Title">
            <a:extLst>
              <a:ext uri="{FF2B5EF4-FFF2-40B4-BE49-F238E27FC236}">
                <a16:creationId xmlns:a16="http://schemas.microsoft.com/office/drawing/2014/main" id="{B4336004-9B80-1FB4-87BE-9376FB78A613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064911" y="2818483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Marries Ann Druyan</a:t>
            </a:r>
          </a:p>
        </p:txBody>
      </p:sp>
      <p:sp>
        <p:nvSpPr>
          <p:cNvPr id="48" name="OTLSHAPE_SLM_102e46985be94784997257bef84d4c7c_Date">
            <a:extLst>
              <a:ext uri="{FF2B5EF4-FFF2-40B4-BE49-F238E27FC236}">
                <a16:creationId xmlns:a16="http://schemas.microsoft.com/office/drawing/2014/main" id="{DEA99E5D-EF35-BF82-8CA9-9EDBCF55F9D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064911" y="300453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2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59" name="OTLSHAPE_SLM_0915d6fc1d71491595199fab6f49ff2d_Title">
            <a:extLst>
              <a:ext uri="{FF2B5EF4-FFF2-40B4-BE49-F238E27FC236}">
                <a16:creationId xmlns:a16="http://schemas.microsoft.com/office/drawing/2014/main" id="{78B5ADC4-EF1A-CC37-93E3-80338634A62D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418003" y="4108422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M.S. Degree in Physics</a:t>
            </a:r>
          </a:p>
        </p:txBody>
      </p:sp>
      <p:sp>
        <p:nvSpPr>
          <p:cNvPr id="60" name="OTLSHAPE_SLM_0915d6fc1d71491595199fab6f49ff2d_Date">
            <a:extLst>
              <a:ext uri="{FF2B5EF4-FFF2-40B4-BE49-F238E27FC236}">
                <a16:creationId xmlns:a16="http://schemas.microsoft.com/office/drawing/2014/main" id="{281B2152-FBEA-BF74-7C69-82C4F22779A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542419" y="429447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1956</a:t>
            </a:r>
          </a:p>
        </p:txBody>
      </p:sp>
      <p:sp>
        <p:nvSpPr>
          <p:cNvPr id="62" name="OTLSHAPE_SLM_ad2cb10bdf3947b1b09f42359cfe2327_Title">
            <a:extLst>
              <a:ext uri="{FF2B5EF4-FFF2-40B4-BE49-F238E27FC236}">
                <a16:creationId xmlns:a16="http://schemas.microsoft.com/office/drawing/2014/main" id="{ED729F8B-B33E-0025-4361-9BBAFF8D2E1E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830284" y="4513001"/>
            <a:ext cx="261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Ph.D. Degree in Astronomy &amp; Astrophysics</a:t>
            </a:r>
          </a:p>
        </p:txBody>
      </p:sp>
      <p:sp>
        <p:nvSpPr>
          <p:cNvPr id="63" name="OTLSHAPE_SLM_ad2cb10bdf3947b1b09f42359cfe2327_Date">
            <a:extLst>
              <a:ext uri="{FF2B5EF4-FFF2-40B4-BE49-F238E27FC236}">
                <a16:creationId xmlns:a16="http://schemas.microsoft.com/office/drawing/2014/main" id="{FFC52A6E-DC81-F521-DF39-79560E09330B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182154" y="469905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1960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8176" name="OTLSHAPE_SLM_4292405c0c7e43a9af5f765a39a219b3_Title">
            <a:extLst>
              <a:ext uri="{FF2B5EF4-FFF2-40B4-BE49-F238E27FC236}">
                <a16:creationId xmlns:a16="http://schemas.microsoft.com/office/drawing/2014/main" id="{AF09C261-48CA-5897-61F2-F000F649690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422337" y="4917581"/>
            <a:ext cx="294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Assembles 1st physical message sent into space</a:t>
            </a:r>
          </a:p>
        </p:txBody>
      </p:sp>
      <p:sp>
        <p:nvSpPr>
          <p:cNvPr id="8177" name="OTLSHAPE_SLM_4292405c0c7e43a9af5f765a39a219b3_Date">
            <a:extLst>
              <a:ext uri="{FF2B5EF4-FFF2-40B4-BE49-F238E27FC236}">
                <a16:creationId xmlns:a16="http://schemas.microsoft.com/office/drawing/2014/main" id="{010F7B1E-5F67-F480-1119-83D62D29683F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101360" y="51036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1972</a:t>
            </a:r>
          </a:p>
        </p:txBody>
      </p:sp>
      <p:sp>
        <p:nvSpPr>
          <p:cNvPr id="8179" name="OTLSHAPE_SLM_03d4436e26324ad1a4a3fa6767203b18_Title">
            <a:extLst>
              <a:ext uri="{FF2B5EF4-FFF2-40B4-BE49-F238E27FC236}">
                <a16:creationId xmlns:a16="http://schemas.microsoft.com/office/drawing/2014/main" id="{174A0B8F-4AFD-1657-4A3D-7E11B0886654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754662" y="5322161"/>
            <a:ext cx="2413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Pulitzer Prize for ‘The Dragons of Eden’</a:t>
            </a:r>
          </a:p>
        </p:txBody>
      </p:sp>
      <p:sp>
        <p:nvSpPr>
          <p:cNvPr id="8180" name="OTLSHAPE_SLM_03d4436e26324ad1a4a3fa6767203b18_Date">
            <a:extLst>
              <a:ext uri="{FF2B5EF4-FFF2-40B4-BE49-F238E27FC236}">
                <a16:creationId xmlns:a16="http://schemas.microsoft.com/office/drawing/2014/main" id="{BA6D2272-3092-2F59-24BC-4A3D38CADA7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900919" y="55082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1977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8182" name="OTLSHAPE_SLM_70c75db1bcee47f4b9c0cada991584ba_Title">
            <a:extLst>
              <a:ext uri="{FF2B5EF4-FFF2-40B4-BE49-F238E27FC236}">
                <a16:creationId xmlns:a16="http://schemas.microsoft.com/office/drawing/2014/main" id="{C1C5A37C-24D7-C98B-CEF8-FE834381266B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663047" y="5322161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Novel ‘Contact’ published</a:t>
            </a:r>
          </a:p>
        </p:txBody>
      </p:sp>
      <p:sp>
        <p:nvSpPr>
          <p:cNvPr id="8183" name="OTLSHAPE_SLM_70c75db1bcee47f4b9c0cada991584ba_Date">
            <a:extLst>
              <a:ext uri="{FF2B5EF4-FFF2-40B4-BE49-F238E27FC236}">
                <a16:creationId xmlns:a16="http://schemas.microsoft.com/office/drawing/2014/main" id="{B3FC0ECD-F016-C36C-1FE0-A9EFF18792E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663047" y="55082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2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8185" name="OTLSHAPE_SLM_df5ea0e4a9e14165a47288905addf283_Title">
            <a:extLst>
              <a:ext uri="{FF2B5EF4-FFF2-40B4-BE49-F238E27FC236}">
                <a16:creationId xmlns:a16="http://schemas.microsoft.com/office/drawing/2014/main" id="{A5264A4D-5917-3C78-B5D8-EAC7D76D2E2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892387" y="4917581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TV show ‘Cosmos: A Personal Voyage’</a:t>
            </a:r>
          </a:p>
        </p:txBody>
      </p:sp>
      <p:sp>
        <p:nvSpPr>
          <p:cNvPr id="8186" name="OTLSHAPE_SLM_df5ea0e4a9e14165a47288905addf283_Date">
            <a:extLst>
              <a:ext uri="{FF2B5EF4-FFF2-40B4-BE49-F238E27FC236}">
                <a16:creationId xmlns:a16="http://schemas.microsoft.com/office/drawing/2014/main" id="{47072BB0-AD72-4166-7573-883603D2150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892387" y="51036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2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8188" name="OTLSHAPE_SLM_bf91c94668474a239241878aec235691_Title">
            <a:extLst>
              <a:ext uri="{FF2B5EF4-FFF2-40B4-BE49-F238E27FC236}">
                <a16:creationId xmlns:a16="http://schemas.microsoft.com/office/drawing/2014/main" id="{F7102A27-7DD2-DE57-CE44-D352A9B2D15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292154" y="4108422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The Public Welfare Medal</a:t>
            </a:r>
          </a:p>
        </p:txBody>
      </p:sp>
      <p:sp>
        <p:nvSpPr>
          <p:cNvPr id="8189" name="OTLSHAPE_SLM_bf91c94668474a239241878aec235691_Date">
            <a:extLst>
              <a:ext uri="{FF2B5EF4-FFF2-40B4-BE49-F238E27FC236}">
                <a16:creationId xmlns:a16="http://schemas.microsoft.com/office/drawing/2014/main" id="{606EB5A8-3501-7B63-7599-2B350DCA3B0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619685" y="429447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8191" name="OTLSHAPE_SLM_34baa1094ce44a56aa1a28fa720ae3c6_Title">
            <a:extLst>
              <a:ext uri="{FF2B5EF4-FFF2-40B4-BE49-F238E27FC236}">
                <a16:creationId xmlns:a16="http://schemas.microsoft.com/office/drawing/2014/main" id="{0439B826-F190-95AA-93AC-B2BCB97B4ADD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931473" y="4108422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Humanist of the Year Award</a:t>
            </a:r>
          </a:p>
        </p:txBody>
      </p:sp>
      <p:sp>
        <p:nvSpPr>
          <p:cNvPr id="2048" name="OTLSHAPE_SLM_34baa1094ce44a56aa1a28fa720ae3c6_Date">
            <a:extLst>
              <a:ext uri="{FF2B5EF4-FFF2-40B4-BE49-F238E27FC236}">
                <a16:creationId xmlns:a16="http://schemas.microsoft.com/office/drawing/2014/main" id="{B5E3427E-C2FB-5751-FFEA-D2E68EB2A57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404038" y="429447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1981</a:t>
            </a:r>
            <a:endParaRPr lang="en-US" sz="1000" spc="-1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OTLSHAPE_SLM_ebd582894fc943bea79ad0cb17f7829c_Title">
            <a:extLst>
              <a:ext uri="{FF2B5EF4-FFF2-40B4-BE49-F238E27FC236}">
                <a16:creationId xmlns:a16="http://schemas.microsoft.com/office/drawing/2014/main" id="{EA2F3FDF-839C-A0C3-0339-04D672C733D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328814" y="4513001"/>
            <a:ext cx="153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‘Pale Blue Dot’ published</a:t>
            </a:r>
          </a:p>
        </p:txBody>
      </p:sp>
      <p:sp>
        <p:nvSpPr>
          <p:cNvPr id="2061" name="OTLSHAPE_SLM_ebd582894fc943bea79ad0cb17f7829c_Date">
            <a:extLst>
              <a:ext uri="{FF2B5EF4-FFF2-40B4-BE49-F238E27FC236}">
                <a16:creationId xmlns:a16="http://schemas.microsoft.com/office/drawing/2014/main" id="{BEE95E9F-D688-9F11-F16B-031EA114AE4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619685" y="469905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8236" name="OTLSHAPE_M_3d09757c8aad4763a39eedb98bfbf9b2_Shape">
            <a:extLst>
              <a:ext uri="{FF2B5EF4-FFF2-40B4-BE49-F238E27FC236}">
                <a16:creationId xmlns:a16="http://schemas.microsoft.com/office/drawing/2014/main" id="{3AC4132B-994F-487A-51D1-9D3054CC099B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1293912" y="1728103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2" name="OTLSHAPE_M_fdfb61f37af8483ea87354502b8a1087_Shape">
            <a:extLst>
              <a:ext uri="{FF2B5EF4-FFF2-40B4-BE49-F238E27FC236}">
                <a16:creationId xmlns:a16="http://schemas.microsoft.com/office/drawing/2014/main" id="{C3C33AEE-3B9D-614D-1E27-986A6E883A39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 flipV="1">
            <a:off x="11227981" y="1728103"/>
            <a:ext cx="228600" cy="254000"/>
          </a:xfrm>
          <a:prstGeom prst="triangl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OTLSHAPE_M_3d09757c8aad4763a39eedb98bfbf9b2_Title">
            <a:extLst>
              <a:ext uri="{FF2B5EF4-FFF2-40B4-BE49-F238E27FC236}">
                <a16:creationId xmlns:a16="http://schemas.microsoft.com/office/drawing/2014/main" id="{4D1FEC64-D7D2-6997-4523-B50B5228DA9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58789" y="1336223"/>
            <a:ext cx="110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lt1"/>
                </a:solidFill>
                <a:latin typeface="Calibri" panose="020F0502020204030204" pitchFamily="34" charset="0"/>
              </a:rPr>
              <a:t>Carl Sagan is born</a:t>
            </a:r>
          </a:p>
        </p:txBody>
      </p:sp>
      <p:sp>
        <p:nvSpPr>
          <p:cNvPr id="2050" name="OTLSHAPE_M_3d09757c8aad4763a39eedb98bfbf9b2_Date">
            <a:extLst>
              <a:ext uri="{FF2B5EF4-FFF2-40B4-BE49-F238E27FC236}">
                <a16:creationId xmlns:a16="http://schemas.microsoft.com/office/drawing/2014/main" id="{70AB192D-61F8-BA4E-99A6-B501BE83F9D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30989" y="1547678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lt2"/>
                </a:solidFill>
                <a:latin typeface="Calibri" panose="020F0502020204030204" pitchFamily="34" charset="0"/>
              </a:rPr>
              <a:t>November 9, 1934</a:t>
            </a:r>
          </a:p>
        </p:txBody>
      </p:sp>
      <p:sp>
        <p:nvSpPr>
          <p:cNvPr id="2053" name="OTLSHAPE_M_fdfb61f37af8483ea87354502b8a1087_Title">
            <a:extLst>
              <a:ext uri="{FF2B5EF4-FFF2-40B4-BE49-F238E27FC236}">
                <a16:creationId xmlns:a16="http://schemas.microsoft.com/office/drawing/2014/main" id="{3C47C743-459A-C07F-6A09-D86D032F2FD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759266" y="1336223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lt1"/>
                </a:solidFill>
                <a:latin typeface="Calibri" panose="020F0502020204030204" pitchFamily="34" charset="0"/>
              </a:rPr>
              <a:t>Dies of pneumonia</a:t>
            </a:r>
          </a:p>
        </p:txBody>
      </p:sp>
      <p:sp>
        <p:nvSpPr>
          <p:cNvPr id="2054" name="OTLSHAPE_M_fdfb61f37af8483ea87354502b8a1087_Date">
            <a:extLst>
              <a:ext uri="{FF2B5EF4-FFF2-40B4-BE49-F238E27FC236}">
                <a16:creationId xmlns:a16="http://schemas.microsoft.com/office/drawing/2014/main" id="{65DFBBD8-D1E9-F83E-2920-DFF43F53FB3B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837604" y="1547678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lt2"/>
                </a:solidFill>
                <a:latin typeface="Calibri" panose="020F0502020204030204" pitchFamily="34" charset="0"/>
              </a:rPr>
              <a:t>December 20, 1996</a:t>
            </a:r>
          </a:p>
        </p:txBody>
      </p:sp>
      <p:pic>
        <p:nvPicPr>
          <p:cNvPr id="8256" name="Picture 8255">
            <a:extLst>
              <a:ext uri="{FF2B5EF4-FFF2-40B4-BE49-F238E27FC236}">
                <a16:creationId xmlns:a16="http://schemas.microsoft.com/office/drawing/2014/main" id="{6E910BAB-57B0-7916-71BC-A649E87D1B35}"/>
              </a:ext>
            </a:extLst>
          </p:cNvPr>
          <p:cNvPicPr>
            <a:picLocks noChangeAspect="1"/>
          </p:cNvPicPr>
          <p:nvPr/>
        </p:nvPicPr>
        <p:blipFill>
          <a:blip r:embed="rId8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38206" y="4383062"/>
            <a:ext cx="2368000" cy="268558"/>
          </a:xfrm>
          <a:prstGeom prst="rect">
            <a:avLst/>
          </a:prstGeom>
        </p:spPr>
      </p:pic>
      <p:sp>
        <p:nvSpPr>
          <p:cNvPr id="8266" name="TextBox 8265">
            <a:extLst>
              <a:ext uri="{FF2B5EF4-FFF2-40B4-BE49-F238E27FC236}">
                <a16:creationId xmlns:a16="http://schemas.microsoft.com/office/drawing/2014/main" id="{92D3A412-F04D-58D2-ED1F-FC020D4B0F53}"/>
              </a:ext>
            </a:extLst>
          </p:cNvPr>
          <p:cNvSpPr txBox="1"/>
          <p:nvPr/>
        </p:nvSpPr>
        <p:spPr>
          <a:xfrm>
            <a:off x="5635911" y="1146461"/>
            <a:ext cx="3432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Carl Sagan timeline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19377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4MTI4NjZkNy01Y2ZiLTQ4ODEtOWQzNC03OTAyYjIyMGE4OTIiLCJJbmRleCI6NSwiR3JvdXBJZCI6bnVsbCwiVGl0bGUiOiJNYXJyaWVzIGJpb2xvZ2lzdCBMeW5uIE1hcmd1bGlzIiwiRGF0ZVRpbWUiOiIxOTU3LTExLTA5VDAwOjAwOjAwIiwiUGVyY2VudGFnZUNvbXBsZXRlIjpudWxsLCJOb3RlIjpudWxsLCJTdHlsZSI6eyIkaWQiOiI2IiwiVGl0bGVQb3NpdGlvbiI6IlJpZ2h0IiwiRGF0ZVBvc2l0aW9uIjoiUmlnaHQiLCJTaGFwZVR5cGUiOjE3LCJTaGFwZVNpemUiOjA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TEzLCJHIjoxNTcsIkIiOjE2OX19LCJJc1Zpc2libGUiOnRydWUsIldpZHRoIjoxNC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IsIkZvbnROYW1lIjoiQ2FsaWJyaSIsIklzQm9sZCI6ZmFsc2UsIklzSXRhbGljIjpmYWxzZSwiSXNVbmRlcmxpbmVkIjpmYWxzZSwiUGFyZW50U3R5bGUiOm51bGx9LCJBdXRvU2l6ZSI6MCwiRm9yZWdyb3VuZCI6eyIkaWQiOiIxNyIsIkNvbG9yIjp7IiRpZCI6IjE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xMCwiRm9udE5hbWUiOiJDYWxpYnJpIiwiSXNCb2xkIjpmYWxzZSwiSXNJdGFsaWMiOmZhbHNlLCJJc1VuZGVybGluZWQiOmZhbHNlLCJQYXJlbnRTdHlsZSI6bnVsbH0sIkF1dG9TaXplIjowLCJGb3JlZ3JvdW5kIjp7IiRpZCI6IjI1IiwiQ29sb3IiOnsiJGlkIjoiMjY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0cnVlLCJXaWR0aCI6MC4wLCJIZWlnaHQiOjAuMCwiQm9yZGVyU3R5bGUiOm51bGwsIlBhcmVudFN0eWxlIjpudWxsfSwiRGF0ZUZvcm1hdCI6eyIkaWQiOiIz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dHJ1ZSwiVGltZVBhcnRJc1Zpc2libGUiOmZhbHNlfX0sIldlZWtOdW1iZXJpbmciOnsiJGlkIjoiMzMiLCJGb3JtYXQiOjAsIklzVmlzaWJsZSI6ZmFsc2UsIkxhc3RLbm93blZpc2liaWxpdHlTdGF0ZSI6ZmFsc2V9LCJJc1Zpc2libGUiOnRydWUsIlBhcmVudFN0eWxlIjpudWxsfSwiSHlwZXJsaW5rIjpudWxsLCJJbXBvcnRJZCI6bnVsbH0seyIkaWQiOiIzNCIsIklkIjoiYTY0YmQwYzQtMTdhYy00Yjk0LWFlNzQtOTExODU0MDAwM2M5IiwiSW5kZXgiOjQsIkdyb3VwSWQiOm51bGwsIlRpdGxlIjoiR3JhZHVhdGVzIGZyb20gaGlnaCBzY2hvb2wgYXMgdmFsZWRpY3RvcmlhbiIsIkRhdGVUaW1lIjoiMTk1MS0xMS0wOVQwMDowMDowMCIsIlBlcmNlbnRhZ2VDb21wbGV0ZSI6bnVsbCwiTm90ZSI6bnVsbCwiU3R5bGUiOnsiJGlkIjoiMzUiLCJUaXRsZVBvc2l0aW9uIjoiTGVmdCIsIkRhdGVQb3NpdGlvbiI6IkxlZnQiLCJTaGFwZVR5cGUiOjE3LCJTaGFwZVNpemUiOjAsIlNoYXBlU3R5bGUiOnsiJGlkIjoiMzYiLCJNYXJnaW4iOnsiJHJlZiI6IjgifSwiUGFkZGluZyI6eyIkcmVmIjoiOSJ9LCJCYWNrZ3JvdW5kIjp7IiRpZCI6IjM3IiwiQ29sb3IiOnsiJGlkIjoiMzgiLCJBIjoyNTUsIlIiOjExMywiRyI6MTU3LCJCIjoxNjl9fSwiSXNWaXNpYmxlIjp0cnVlLCJXaWR0aCI6MTQuMCwiSGVpZ2h0IjoxNC4wLCJCb3JkZXJTdHlsZSI6eyIkaWQiOiIzOSIsIkxpbmVDb2xvciI6eyIkaWQiOiI0MCIsIiR0eXBlIjoiTkxSRS5Db21tb24uRG9tLlNvbGlkQ29sb3JCcnVzaCwgTkxSRS5Db21tb24iLCJDb2xvciI6eyIkaWQiOiI0MSIsIkEiOjI1NSwiUiI6MjU1LCJHIjowLCJCIjowfX0sIkxpbmVXZWlnaHQiOjAuMCwiTGluZVR5cGUiOjAsIlBhcmVudFN0eWxlIjpudWxsfSwiUGFyZW50U3R5bGUiOm51bGx9LCJUaXRsZVN0eWxlIjp7IiRpZCI6IjQyIiwiRm9udFNldHRpbmdzIjp7IiRpZCI6IjQzIiwiRm9udFNpemUiOjEyLCJGb250TmFtZSI6IkNhbGlicmkiLCJJc0JvbGQiOmZhbHNlLCJJc0l0YWxpYyI6ZmFsc2UsIklzVW5kZXJsaW5lZCI6ZmFsc2UsIlBhcmVudFN0eWxlIjpudWxsfSwiQXV0b1NpemUiOjIsIkZvcmVncm91bmQiOnsiJGlkIjoiNDQiLCJDb2xvciI6eyIkaWQiOiI0NSIsIkEiOjI1NSwiUiI6MjU1LCJHIjoyNTUsIkIiOjI1NX19LCJNYXhXaWR0aCI6MjE0LjcyMzIyMDgyNTE5NTMx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YiLCJDb2xvciI6eyIkaWQiOiI0NyIsIkEiOjAsIlIiOjI1NSwiRyI6MjU1LCJCIjoyNTV9fSwiSXNWaXNpYmxlIjp0cnVlLCJXaWR0aCI6MC4wLCJIZWlnaHQiOjAuMCwiQm9yZGVyU3R5bGUiOm51bGwsIlBhcmVudFN0eWxlIjpudWxsfSwiRGF0ZVN0eWxlIjp7IiRpZCI6IjQ4IiwiRm9udFNldHRpbmdzIjp7IiRpZCI6IjQ5IiwiRm9udFNpemUiOjEwLCJGb250TmFtZSI6IkNhbGlicmkiLCJJc0JvbGQiOmZhbHNlLCJJc0l0YWxpYyI6ZmFsc2UsIklzVW5kZXJsaW5lZCI6ZmFsc2UsIlBhcmVudFN0eWxlIjpudWxsfSwiQXV0b1NpemUiOjAsIkZvcmVncm91bmQiOnsiJGlkIjoiNTAiLCJDb2xvciI6eyIkaWQiOiI1MS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MiIsIkNvbG9yIjp7IiRpZCI6IjUzIiwiQSI6MCwiUiI6MjU1LCJHIjoyNTUsIkIiOjI1NX19LCJJc1Zpc2libGUiOnRydWUsIldpZHRoIjowLjAsIkhlaWdodCI6MC4wLCJCb3JkZXJTdHlsZSI6bnVsbCwiUGFyZW50U3R5bGUiOm51bGx9LCJEYXRlRm9ybWF0Ijp7IiRpZCI6IjU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SIsIkRhdGVQYXJ0SXNWaXNpYmxlIjp0cnVlLCJUaW1lUGFydElzVmlzaWJsZSI6ZmFsc2V9fSwiV2Vla051bWJlcmluZyI6eyIkaWQiOiI1NiIsIkZvcm1hdCI6MCwiSXNWaXNpYmxlIjpmYWxzZSwiTGFzdEtub3duVmlzaWJpbGl0eVN0YXRlIjpmYWxzZX0sIklzVmlzaWJsZSI6dHJ1ZSwiUGFyZW50U3R5bGUiOm51bGx9LCJIeXBlcmxpbmsiOm51bGwsIkltcG9ydElkIjpudWxsfV0sIklkIjoiYTFlOGM0N2YtMmQ1ZC00MmFkLWFiNDgtNjQxMmVjNGIxYjhiIiwiSXNTaW5nbGVJdGVtUm93IjpmYWxzZX0seyIkaWQiOiI1NyIsIl90YXNrcyI6W10sIl9taWxlc3RvbmVzIjpbeyIkaWQiOiI1OCIsIklkIjoiMTAyZTQ2OTgtNWJlOS00Nzg0LTk5NzItNTdiZWY4NGQ0YzdjIiwiSW5kZXgiOjgsIkdyb3VwSWQiOm51bGwsIlRpdGxlIjoiTWFycmllcyBBbm4gRHJ1eWFuIiwiRGF0ZVRpbWUiOiIxOTgxLTExLTA5VDAwOjAwOjAwIiwiUGVyY2VudGFnZUNvbXBsZXRlIjpudWxsLCJOb3RlIjpudWxsLCJTdHlsZSI6eyIkaWQiOiI1OSIsIlRpdGxlUG9zaXRpb24iOiJSaWdodCIsIkRhdGVQb3NpdGlvbiI6IlJpZ2h0IiwiU2hhcGVUeXBlIjoxNywiU2hhcGVTaXplIjowLCJTaGFwZVN0eWxlIjp7IiRpZCI6IjYwIiwiTWFyZ2luIjp7IiRyZWYiOiI4In0sIlBhZGRpbmciOnsiJHJlZiI6IjkifSwiQmFja2dyb3VuZCI6eyIkaWQiOiI2MSIsIkNvbG9yIjp7IiRpZCI6IjYyIiwiQSI6MjU1LCJSIjoxMTMsIkciOjE1NywiQiI6MTY5fX0sIklzVmlzaWJsZSI6dHJ1ZSwiV2lkdGgiOjE0LjAsIkhlaWdodCI6MTQuMCwiQm9yZGVyU3R5bGUiOnsiJGlkIjoiNjMiLCJMaW5lQ29sb3IiOnsiJGlkIjoiNjQiLCIkdHlwZSI6Ik5MUkUuQ29tbW9uLkRvbS5Tb2xpZENvbG9yQnJ1c2gsIE5MUkUuQ29tbW9uIiwiQ29sb3IiOnsiJGlkIjoiNjUiLCJBIjoyNTUsIlIiOjI1NSwiRyI6MCwiQiI6MH19LCJMaW5lV2VpZ2h0IjowLjAsIkxpbmVUeXBlIjowLCJQYXJlbnRTdHlsZSI6bnVsbH0sIlBhcmVudFN0eWxlIjpudWxsfSwiVGl0bGVTdHlsZSI6eyIkaWQiOiI2NiIsIkZvbnRTZXR0aW5ncyI6eyIkaWQiOiI2NyIsIkZvbnRTaXplIjoxMiwiRm9udE5hbWUiOiJDYWxpYnJpIiwiSXNCb2xkIjpmYWxzZSwiSXNJdGFsaWMiOmZhbHNlLCJJc1VuZGVybGluZWQiOmZhbHNlLCJQYXJlbnRTdHlsZSI6bnVsbH0sIkF1dG9TaXplIjowLCJGb3JlZ3JvdW5kIjp7IiRpZCI6IjY4IiwiQ29sb3IiOnsiJGlkIjoiNj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AiLCJDb2xvciI6eyIkaWQiOiI3MSIsIkEiOjAsIlIiOjI1NSwiRyI6MjU1LCJCIjoyNTV9fSwiSXNWaXNpYmxlIjp0cnVlLCJXaWR0aCI6MC4wLCJIZWlnaHQiOjAuMCwiQm9yZGVyU3R5bGUiOm51bGwsIlBhcmVudFN0eWxlIjpudWxsfSwiRGF0ZV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NiIsIkNvbG9yIjp7IiRpZCI6Ijc3IiwiQSI6MCwiUiI6MjU1LCJHIjoyNTUsIkIiOjI1NX19LCJJc1Zpc2libGUiOnRydWUsIldpZHRoIjowLjAsIkhlaWdodCI6MC4wLCJCb3JkZXJTdHlsZSI6bnVsbCwiUGFyZW50U3R5bGUiOm51bGx9LCJEYXRlRm9ybWF0Ijp7IiRpZCI6Ij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OSIsIkRhdGVQYXJ0SXNWaXNpYmxlIjp0cnVlLCJUaW1lUGFydElzVmlzaWJsZSI6ZmFsc2V9fSwiV2Vla051bWJlcmluZyI6eyIkaWQiOiI4MCIsIkZvcm1hdCI6MCwiSXNWaXNpYmxlIjpmYWxzZSwiTGFzdEtub3duVmlzaWJpbGl0eVN0YXRlIjpmYWxzZX0sIklzVmlzaWJsZSI6dHJ1ZSwiUGFyZW50U3R5bGUiOm51bGx9LCJIeXBlcmxpbmsiOm51bGwsIkltcG9ydElkIjpudWxsfSx7IiRpZCI6IjgxIiwiSWQiOiI2MjNlNjRlMi1iMTBmLTQ0NzktOWJkYi04NTFkZDQ4NzYwOTUiLCJJbmRleCI6NiwiR3JvdXBJZCI6bnVsbCwiVGl0bGUiOiJFbnJvbGxzIGF0IFVuaXZlcnNpdHkgb2YgQ2hpY2FnbyIsIkRhdGVUaW1lIjoiMTk1Mi0xMS0wOVQwMDowMDowMCIsIlBlcmNlbnRhZ2VDb21wbGV0ZSI6bnVsbCwiTm90ZSI6bnVsbCwiU3R5bGUiOnsiJGlkIjoiODIiLCJUaXRsZVBvc2l0aW9uIjoiTGVmdCIsIkRhdGVQb3NpdGlvbiI6IkxlZnQiLCJTaGFwZVR5cGUiOjE3LCJTaGFwZVNpemUiOjAsIlNoYXBlU3R5bGUiOnsiJGlkIjoiODMiLCJNYXJnaW4iOnsiJHJlZiI6IjgifSwiUGFkZGluZyI6eyIkcmVmIjoiOSJ9LCJCYWNrZ3JvdW5kIjp7IiRpZCI6Ijg0IiwiQ29sb3IiOnsiJGlkIjoiODUiLCJBIjoyNTUsIlIiOjExMywiRyI6MTU3LCJCIjoxNjl9fSwiSXNWaXNpYmxlIjp0cnVlLCJXaWR0aCI6MTQuMCwiSGVpZ2h0IjoxNC4wLCJCb3JkZXJTdHlsZSI6eyIkaWQiOiI4NiIsIkxpbmVDb2xvciI6eyIkaWQiOiI4NyIsIiR0eXBlIjoiTkxSRS5Db21tb24uRG9tLlNvbGlkQ29sb3JCcnVzaCwgTkxSRS5Db21tb24iLCJDb2xvciI6eyIkaWQiOiI4OCIsIkEiOjI1NSwiUiI6MjU1LCJHIjowLCJCIjowfX0sIkxpbmVXZWlnaHQiOjAuMCwiTGluZVR5cGUiOjAsIlBhcmVudFN0eWxlIjpudWxsfSwiUGFyZW50U3R5bGUiOm51bGx9LCJUaXRsZVN0eWxlIjp7IiRpZCI6Ijg5IiwiRm9udFNldHRpbmdzIjp7IiRpZCI6IjkwIiwiRm9udFNpemUiOjEyLCJGb250TmFtZSI6IkNhbGlicmkiLCJJc0JvbGQiOmZhbHNlLCJJc0l0YWxpYyI6ZmFsc2UsIklzVW5kZXJsaW5lZCI6ZmFsc2UsIlBhcmVudFN0eWxlIjpudWxsfSwiQXV0b1NpemUiOjAsIkZvcmVncm91bmQiOnsiJGlkIjoiOTEiLCJDb2xvciI6eyIkaWQiOiI5Mi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5MyIsIkNvbG9yIjp7IiRpZCI6Ijk0IiwiQSI6MCwiUiI6MjU1LCJHIjoyNTUsIkIiOjI1NX19LCJJc1Zpc2libGUiOnRydWUsIldpZHRoIjowLjAsIkhlaWdodCI6MC4wLCJCb3JkZXJTdHlsZSI6bnVsbCwiUGFyZW50U3R5bGUiOm51bGx9LCJEYXRlU3R5bGUiOnsiJGlkIjoiOTUiLCJGb250U2V0dGluZ3MiOnsiJGlkIjoiOTYiLCJGb250U2l6ZSI6MTAsIkZvbnROYW1lIjoiQ2FsaWJyaSIsIklzQm9sZCI6ZmFsc2UsIklzSXRhbGljIjpmYWxzZSwiSXNVbmRlcmxpbmVkIjpmYWxzZSwiUGFyZW50U3R5bGUiOm51bGx9LCJBdXRvU2l6ZSI6MCwiRm9yZWdyb3VuZCI6eyIkaWQiOiI5NyIsIkNvbG9yIjp7IiRpZCI6Ijk4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k5IiwiQ29sb3IiOnsiJGlkIjoiMTAwIiwiQSI6MCwiUiI6MjU1LCJHIjoyNTUsIkIiOjI1NX19LCJJc1Zpc2libGUiOnRydWUsIldpZHRoIjowLjAsIkhlaWdodCI6MC4wLCJCb3JkZXJTdHlsZSI6bnVsbCwiUGFyZW50U3R5bGUiOm51bGx9LCJEYXRlRm9ybWF0Ijp7IiRpZCI6IjEw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yIiwiRGF0ZVBhcnRJc1Zpc2libGUiOnRydWUsIlRpbWVQYXJ0SXNWaXNpYmxlIjpmYWxzZX19LCJXZWVrTnVtYmVyaW5nIjp7IiRpZCI6IjEwMyIsIkZvcm1hdCI6MCwiSXNWaXNpYmxlIjpmYWxzZSwiTGFzdEtub3duVmlzaWJpbGl0eVN0YXRlIjpmYWxzZX0sIklzVmlzaWJsZSI6dHJ1ZSwiUGFyZW50U3R5bGUiOm51bGx9LCJIeXBlcmxpbmsiOm51bGwsIkltcG9ydElkIjpudWxsfSx7IiRpZCI6IjEwNCIsIklkIjoiY2E1MTQ3MjQtNTQwYi00YWI5LTk2N2QtN2RjZGEzZjNiY2RhIiwiSW5kZXgiOjcsIkdyb3VwSWQiOm51bGwsIlRpdGxlIjoiQmVjb21lcyBhc3Npc3RhbnQgcHJvZmVzc29yIGF0IEhhcnZhcmQiLCJEYXRlVGltZSI6IjE5NjEtMTEtMDlUMDA6MDA6MDAiLCJQZXJjZW50YWdlQ29tcGxldGUiOm51bGwsIk5vdGUiOm51bGwsIlN0eWxlIjp7IiRpZCI6IjEwNSIsIlRpdGxlUG9zaXRpb24iOiJSaWdodCIsIkRhdGVQb3NpdGlvbiI6IlJpZ2h0IiwiU2hhcGVUeXBlIjoxNywiU2hhcGVTaXplIjowLCJTaGFwZVN0eWxlIjp7IiRpZCI6IjEwNiIsIk1hcmdpbiI6eyIkcmVmIjoiOCJ9LCJQYWRkaW5nIjp7IiRyZWYiOiI5In0sIkJhY2tncm91bmQiOnsiJGlkIjoiMTA3IiwiQ29sb3IiOnsiJGlkIjoiMTA4IiwiQSI6MjU1LCJSIjoxMTMsIkciOjE1NywiQiI6MTY5fX0sIklzVmlzaWJsZSI6dHJ1ZSwiV2lkdGgiOjE0LjAsIkhlaWdodCI6MTQ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yLCJGb250TmFtZSI6IkNhbGlicmkiLCJJc0JvbGQiOmZhbHNlLCJJc0l0YWxpYyI6ZmFsc2UsIklzVW5kZXJsaW5lZCI6ZmFsc2UsIlBhcmVudFN0eWxlIjpudWxsfSwiQXV0b1NpemUiOjAsIkZvcmVncm91bmQiOnsiJGlkIjoiMTE0IiwiQ29sb3IiOnsiJGlkIjoiMTE1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xNiIsIkNvbG9yIjp7IiRpZCI6IjExNyIsIkEiOjAsIlIiOjI1NSwiRyI6MjU1LCJCIjoyNTV9fSwiSXNWaXNpYmxlIjp0cnVlLCJXaWR0aCI6MC4wLCJIZWlnaHQiOjAuMCwiQm9yZGVyU3R5bGUiOm51bGwsIlBhcmVudFN0eWxlIjpudWxsfSwiRGF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IyIiwiQ29sb3IiOnsiJGlkIjoiMTIzIiwiQSI6MCwiUiI6MjU1LCJHIjoyNTUsIkIiOjI1NX19LCJJc1Zpc2libGUiOnRydWUsIldpZHRoIjowLjAsIkhlaWdodCI6MC4wLCJCb3JkZXJTdHlsZSI6bnVsbCwiUGFyZW50U3R5bGUiOm51bGx9LCJEYXRlRm9ybWF0Ijp7IiRpZCI6IjE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1IiwiRGF0ZVBhcnRJc1Zpc2libGUiOnRydWUsIlRpbWVQYXJ0SXNWaXNpYmxlIjpmYWxzZX19LCJXZWVrTnVtYmVyaW5nIjp7IiRpZCI6IjEyNiIsIkZvcm1hdCI6MCwiSXNWaXNpYmxlIjpmYWxzZSwiTGFzdEtub3duVmlzaWJpbGl0eVN0YXRlIjpmYWxzZX0sIklzVmlzaWJsZSI6dHJ1ZSwiUGFyZW50U3R5bGUiOm51bGx9LCJIeXBlcmxpbmsiOm51bGwsIkltcG9ydElkIjpudWxsfV0sIklkIjoiNDY5YjRkZjUtZDEwMi00NmZhLTg3MmYtY2Q4MWUwZGE2MzQyIiwiSXNTaW5nbGVJdGVtUm93IjpmYWxzZX0seyIkaWQiOiIxMjciLCJfdGFza3MiOltdLCJfbWlsZXN0b25lcyI6W3siJGlkIjoiMTI4IiwiSWQiOiI4NmI3NjBkZC05NGZjLTQ5ZjctODcxNy0wNmQ0ZDZjNzczN2UiLCJJbmRleCI6MTAsIkdyb3VwSWQiOm51bGwsIlRpdGxlIjoiU3RhcnRzIHdvcmsgYXQgdGhlIFNtaXRoc29uaWFuIE9ic2VydmF0b3J5IiwiRGF0ZVRpbWUiOiIxOTYzLTExLTA5VDAwOjAwOjAwIiwiUGVyY2VudGFnZUNvbXBsZXRlIjpudWxsLCJOb3RlIjpudWxsLCJTdHlsZSI6eyIkaWQiOiIxMjkiLCJUaXRsZVBvc2l0aW9uIjoiUmlnaHQiLCJEYXRlUG9zaXRpb24iOiJSaWdodCIsIlNoYXBlVHlwZSI6MTcsIlNoYXBlU2l6ZSI6MCwiU2hhcGVTdHlsZSI6eyIkaWQiOiIxMzAiLCJNYXJnaW4iOnsiJHJlZiI6IjgifSwiUGFkZGluZyI6eyIkcmVmIjoiOSJ9LCJCYWNrZ3JvdW5kIjp7IiRpZCI6IjEzMSIsIkNvbG9yIjp7IiRpZCI6IjEzMiIsIkEiOjI1NSwiUiI6MTEzLCJHIjoxNTcsIkIiOjE2OX19LCJJc1Zpc2libGUiOnRydWUsIldpZHRoIjoxNC4wLCJIZWlnaHQiOjE0LjAsIkJvcmRlclN0eWxlIjp7IiRpZCI6IjEzMyIsIkxpbmVDb2xvciI6eyIkaWQiOiIxMzQiLCIkdHlwZSI6Ik5MUkUuQ29tbW9uLkRvbS5Tb2xpZENvbG9yQnJ1c2gsIE5MUkUuQ29tbW9uIiwiQ29sb3IiOnsiJGlkIjoiMTM1IiwiQSI6MjU1LCJSIjoyNTUsIkciOjAsIkIiOjB9fSwiTGluZVdlaWdodCI6MC4wLCJMaW5lVHlwZSI6MCwiUGFyZW50U3R5bGUiOm51bGx9LCJQYXJlbnRTdHlsZSI6bnVsbH0sIlRpdGxlU3R5bGUiOnsiJGlkIjoiMTM2IiwiRm9udFNldHRpbmdzIjp7IiRpZCI6IjEzNyIsIkZvbnRTaXplIjoxMiwiRm9udE5hbWUiOiJDYWxpYnJpIiwiSXNCb2xkIjpmYWxzZSwiSXNJdGFsaWMiOmZhbHNlLCJJc1VuZGVybGluZWQiOmZhbHNlLCJQYXJlbnRTdHlsZSI6bnVsbH0sIkF1dG9TaXplIjoyLCJGb3JlZ3JvdW5kIjp7IiRpZCI6IjEzOCIsIkNvbG9yIjp7IiRpZCI6IjEzOSIsIkEiOjI1NSwiUiI6MjU1LCJHIjoyNTUsIkIiOjI1NX19LCJNYXhXaWR0aCI6MjQ0LjU4ODI3MjA5NDcyNjU2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QwIiwiQ29sb3IiOnsiJGlkIjoiMTQxIiwiQSI6MCwiUiI6MjU1LCJHIjoyNTUsIkIiOjI1NX19LCJJc1Zpc2libGUiOnRydWUsIldpZHRoIjowLjAsIkhlaWdodCI6MC4wLCJCb3JkZXJTdHlsZSI6bnVsbCwiUGFyZW50U3R5bGUiOm51bGx9LCJEYXRlU3R5bGUiOnsiJGlkIjoiMTQyIiwiRm9udFNldHRpbmdzIjp7IiRpZCI6IjE0MyIsIkZvbnRTaXplIjoxMCwiRm9udE5hbWUiOiJDYWxpYnJpIiwiSXNCb2xkIjpmYWxzZSwiSXNJdGFsaWMiOmZhbHNlLCJJc1VuZGVybGluZWQiOmZhbHNlLCJQYXJlbnRTdHlsZSI6bnVsbH0sIkF1dG9TaXplIjowLCJGb3JlZ3JvdW5kIjp7IiRpZCI6IjE0NCIsIkNvbG9yIjp7IiRpZCI6IjE0N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NDYiLCJDb2xvciI6eyIkaWQiOiIxNDciLCJBIjowLCJSIjoyNTUsIkciOjI1NSwiQiI6MjU1fX0sIklzVmlzaWJsZSI6dHJ1ZSwiV2lkdGgiOjAuMCwiSGVpZ2h0IjowLjAsIkJvcmRlclN0eWxlIjpudWxsLCJQYXJlbnRTdHlsZSI6bnVsbH0sIkRhdGVGb3JtYXQiOnsiJGlkIjoiMTQ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DkiLCJEYXRlUGFydElzVmlzaWJsZSI6dHJ1ZSwiVGltZVBhcnRJc1Zpc2libGUiOmZhbHNlfX0sIldlZWtOdW1iZXJpbmciOnsiJGlkIjoiMTUwIiwiRm9ybWF0IjowLCJJc1Zpc2libGUiOmZhbHNlLCJMYXN0S25vd25WaXNpYmlsaXR5U3RhdGUiOmZhbHNlfSwiSXNWaXNpYmxlIjp0cnVlLCJQYXJlbnRTdHlsZSI6bnVsbH0sIkh5cGVybGluayI6bnVsbCwiSW1wb3J0SWQiOm51bGx9LHsiJGlkIjoiMTUxIiwiSWQiOiJhYTQ3YTI3Mi0wZDk3LTRmOGQtYTY3Mi0wZTk5MTUxODdkNGUiLCJJbmRleCI6OSwiR3JvdXBJZCI6bnVsbCwiVGl0bGUiOiJXb3JrcyBvbiBjbGFzc2lmaWVkIG1pbGl0YXJ5ICYgTkFTQSBwcm9qZWN0cyIsIkRhdGVUaW1lIjoiMTk1OC0xMS0wOFQwMDowMDowMCIsIlBlcmNlbnRhZ2VDb21wbGV0ZSI6bnVsbCwiTm90ZSI6bnVsbCwiU3R5bGUiOnsiJGlkIjoiMTUyIiwiVGl0bGVQb3NpdGlvbiI6IkxlZnQiLCJEYXRlUG9zaXRpb24iOiJMZWZ0IiwiU2hhcGVUeXBlIjoxNywiU2hhcGVTaXplIjowLCJTaGFwZVN0eWxlIjp7IiRpZCI6IjE1MyIsIk1hcmdpbiI6eyIkcmVmIjoiOCJ9LCJQYWRkaW5nIjp7IiRyZWYiOiI5In0sIkJhY2tncm91bmQiOnsiJGlkIjoiMTU0IiwiQ29sb3IiOnsiJGlkIjoiMTU1IiwiQSI6MjU1LCJSIjoxMTMsIkciOjE1NywiQiI6MTY5fX0sIklzVmlzaWJsZSI6dHJ1ZSwiV2lkdGgiOjE0LjAsIkhlaWdodCI6MTQuMCwiQm9yZGVyU3R5bGUiOnsiJGlkIjoiMTU2IiwiTGluZUNvbG9yIjp7IiRpZCI6IjE1NyIsIiR0eXBlIjoiTkxSRS5Db21tb24uRG9tLlNvbGlkQ29sb3JCcnVzaCwgTkxSRS5Db21tb24iLCJDb2xvciI6eyIkaWQiOiIxNTgiLCJBIjoyNTUsIlIiOjI1NSwiRyI6MCwiQiI6MH19LCJMaW5lV2VpZ2h0IjowLjAsIkxpbmVUeXBlIjowLCJQYXJlbnRTdHlsZSI6bnVsbH0sIlBhcmVudFN0eWxlIjpudWxsfSwiVGl0bGVTdHlsZSI6eyIkaWQiOiIxNTkiLCJGb250U2V0dGluZ3MiOnsiJGlkIjoiMTYwIiwiRm9udFNpemUiOjEyLCJGb250TmFtZSI6IkNhbGlicmkiLCJJc0JvbGQiOmZhbHNlLCJJc0l0YWxpYyI6ZmFsc2UsIklzVW5kZXJsaW5lZCI6ZmFsc2UsIlBhcmVudFN0eWxlIjpudWxsfSwiQXV0b1NpemUiOjIsIkZvcmVncm91bmQiOnsiJGlkIjoiMTYxIiwiQ29sb3IiOnsiJGlkIjoiMTYyIiwiQSI6MjU1LCJSIjoyNTUsIkciOjI1NSwiQiI6MjU1fX0sIk1heFdpZHRoIjoyMzguNzMwNTQ1MDQzOTQ1MzE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NjMiLCJDb2xvciI6eyIkaWQiOiIxNjQiLCJBIjowLCJSIjoyNTUsIkciOjI1NSwiQiI6MjU1fX0sIklzVmlzaWJsZSI6dHJ1ZSwiV2lkdGgiOjAuMCwiSGVpZ2h0IjowLjAsIkJvcmRlclN0eWxlIjpudWxsLCJQYXJlbnRTdHlsZSI6bnVsbH0sIkRhdGVTdHlsZSI6eyIkaWQiOiIxNjUiLCJGb250U2V0dGluZ3MiOnsiJGlkIjoiMTY2IiwiRm9udFNpemUiOjEwLCJGb250TmFtZSI6IkNhbGlicmkiLCJJc0JvbGQiOmZhbHNlLCJJc0l0YWxpYyI6ZmFsc2UsIklzVW5kZXJsaW5lZCI6ZmFsc2UsIlBhcmVudFN0eWxlIjpudWxsfSwiQXV0b1NpemUiOjAsIkZvcmVncm91bmQiOnsiJGlkIjoiMTY3IiwiQ29sb3IiOnsiJGlkIjoiMTY4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2OSIsIkNvbG9yIjp7IiRpZCI6IjE3MCIsIkEiOjAsIlIiOjI1NSwiRyI6MjU1LCJCIjoyNTV9fSwiSXNWaXNpYmxlIjp0cnVlLCJXaWR0aCI6MC4wLCJIZWlnaHQiOjAuMCwiQm9yZGVyU3R5bGUiOm51bGwsIlBhcmVudFN0eWxlIjpudWxsfSwiRGF0ZUZvcm1hdCI6eyIkaWQiOiIxN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MiIsIkRhdGVQYXJ0SXNWaXNpYmxlIjp0cnVlLCJUaW1lUGFydElzVmlzaWJsZSI6ZmFsc2V9fSwiV2Vla051bWJlcmluZyI6eyIkaWQiOiIxNzMiLCJGb3JtYXQiOjAsIklzVmlzaWJsZSI6ZmFsc2UsIkxhc3RLbm93blZpc2liaWxpdHlTdGF0ZSI6ZmFsc2V9LCJJc1Zpc2libGUiOnRydWUsIlBhcmVudFN0eWxlIjpudWxsfSwiSHlwZXJsaW5rIjpudWxsLCJJbXBvcnRJZCI6bnVsbH1dLCJJZCI6ImUyOGVjYWU1LWEyMjQtNDZkYi1hZjcwLTBhZWI4OWM1YWNkMyIsIklzU2luZ2xlSXRlbVJvdyI6ZmFsc2V9LHsiJGlkIjoiMTc0IiwiX3Rhc2tzIjpbXSwiX21pbGVzdG9uZXMiOlt7IiRpZCI6IjE3NSIsIklkIjoiMDRhNTJmZmItZGIyNS00MTRiLWE0NTYtMjU2OTlkN2U4NGQyIiwiSW5kZXgiOjExLCJHcm91cElkIjpudWxsLCJUaXRsZSI6IkpvaW5zIENvcm5lbGwgVW5pdmVyc2l0eSIsIkRhdGVUaW1lIjoiMTk2OS0xMS0wOVQwMDowMDowMCIsIlBlcmNlbnRhZ2VDb21wbGV0ZSI6bnVsbCwiTm90ZSI6bnVsbCwiU3R5bGUiOnsiJGlkIjoiMTc2IiwiVGl0bGVQb3NpdGlvbiI6IkxlZnQiLCJEYXRlUG9zaXRpb24iOiJMZWZ0IiwiU2hhcGVUeXBlIjoxNywiU2hhcGVTaXplIjowLCJTaGFwZVN0eWxlIjp7IiRpZCI6IjE3NyIsIk1hcmdpbiI6eyIkcmVmIjoiOCJ9LCJQYWRkaW5nIjp7IiRyZWYiOiI5In0sIkJhY2tncm91bmQiOnsiJGlkIjoiMTc4IiwiQ29sb3IiOnsiJGlkIjoiMTc5IiwiQSI6MjU1LCJSIjoxMTMsIkciOjE1NywiQiI6MTY5fX0sIklzVmlzaWJsZSI6dHJ1ZSwiV2lkdGgiOjE0LjAsIkhlaWdodCI6MTQuMCwiQm9yZGVyU3R5bGUiOnsiJGlkIjoiMTgwIiwiTGluZUNvbG9yIjp7IiRpZCI6IjE4MSIsIiR0eXBlIjoiTkxSRS5Db21tb24uRG9tLlNvbGlkQ29sb3JCcnVzaCwgTkxSRS5Db21tb24iLCJDb2xvciI6eyIkaWQiOiIxODIiLCJBIjoyNTUsIlIiOjI1NSwiRyI6MCwiQiI6MH19LCJMaW5lV2VpZ2h0IjowLjAsIkxpbmVUeXBlIjowLCJQYXJlbnRTdHlsZSI6bnVsbH0sIlBhcmVudFN0eWxlIjpudWxsfSwiVGl0bGVTdHlsZSI6eyIkaWQiOiIxODMiLCJGb250U2V0dGluZ3MiOnsiJGlkIjoiMTg0IiwiRm9udFNpemUiOjEyLCJGb250TmFtZSI6IkNhbGlicmkiLCJJc0JvbGQiOmZhbHNlLCJJc0l0YWxpYyI6ZmFsc2UsIklzVW5kZXJsaW5lZCI6ZmFsc2UsIlBhcmVudFN0eWxlIjpudWxsfSwiQXV0b1NpemUiOjAsIkZvcmVncm91bmQiOnsiJGlkIjoiMTg1IiwiQ29sb3IiOnsiJGlkIjoiMTg2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4NyIsIkNvbG9yIjp7IiRpZCI6IjE4OCIsIkEiOjAsIlIiOjI1NSwiRyI6MjU1LCJCIjoyNTV9fSwiSXNWaXNpYmxlIjp0cnVlLCJXaWR0aCI6MC4wLCJIZWlnaHQiOjAuMCwiQm9yZGVyU3R5bGUiOm51bGwsIlBhcmVudFN0eWxlIjpudWxsfSwiRGF0ZV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kzIiwiQ29sb3IiOnsiJGlkIjoiMTk0IiwiQSI6MCwiUiI6MjU1LCJHIjoyNTUsIkIiOjI1NX19LCJJc1Zpc2libGUiOnRydWUsIldpZHRoIjowLjAsIkhlaWdodCI6MC4wLCJCb3JkZXJTdHlsZSI6bnVsbCwiUGFyZW50U3R5bGUiOm51bGx9LCJEYXRlRm9ybWF0Ijp7IiRpZCI6IjE5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k2IiwiRGF0ZVBhcnRJc1Zpc2libGUiOnRydWUsIlRpbWVQYXJ0SXNWaXNpYmxlIjpmYWxzZX19LCJXZWVrTnVtYmVyaW5nIjp7IiRpZCI6IjE5NyIsIkZvcm1hdCI6MCwiSXNWaXNpYmxlIjpmYWxzZSwiTGFzdEtub3duVmlzaWJpbGl0eVN0YXRlIjpmYWxzZX0sIklzVmlzaWJsZSI6dHJ1ZSwiUGFyZW50U3R5bGUiOm51bGx9LCJIeXBlcmxpbmsiOm51bGwsIkltcG9ydElkIjpudWxsfSx7IiRpZCI6IjE5OCIsIklkIjoiODVmYTJjYTMtYjA1MS00NGZiLWI2NDItMDllNTUzMTUxZmEyIiwiSW5kZXgiOjEyLCJHcm91cElkIjpudWxsLCJUaXRsZSI6IkJlY29tZXMgZnVsbCBwcm9mZXNzb3IgYXQgQ29ybmVsbCIsIkRhdGVUaW1lIjoiMTk3MC0xMS0wOVQwMDowMDowMCIsIlBlcmNlbnRhZ2VDb21wbGV0ZSI6bnVsbCwiTm90ZSI6bnVsbCwiU3R5bGUiOnsiJGlkIjoiMTk5IiwiVGl0bGVQb3NpdGlvbiI6IlJpZ2h0IiwiRGF0ZVBvc2l0aW9uIjoiUmlnaHQiLCJTaGFwZVR5cGUiOjE3LCJTaGFwZVNpemUiOjAsIlNoYXBlU3R5bGUiOnsiJGlkIjoiMjAwIiwiTWFyZ2luIjp7IiRyZWYiOiI4In0sIlBhZGRpbmciOnsiJHJlZiI6IjkifSwiQmFja2dyb3VuZCI6eyIkaWQiOiIyMDEiLCJDb2xvciI6eyIkaWQiOiIyMDIiLCJBIjoyNTUsIlIiOjExMywiRyI6MTU3LCJCIjoxNjl9fSwiSXNWaXNpYmxlIjp0cnVlLCJXaWR0aCI6MTQuMCwiSGVpZ2h0IjoxNC4wLCJCb3JkZXJTdHlsZSI6eyIkaWQiOiIyMDMiLCJMaW5lQ29sb3IiOnsiJGlkIjoiMjA0IiwiJHR5cGUiOiJOTFJFLkNvbW1vbi5Eb20uU29saWRDb2xvckJydXNoLCBOTFJFLkNvbW1vbiIsIkNvbG9yIjp7IiRpZCI6IjIwNSIsIkEiOjI1NSwiUiI6MjU1LCJHIjowLCJCIjowfX0sIkxpbmVXZWlnaHQiOjAuMCwiTGluZVR5cGUiOjAsIlBhcmVudFN0eWxlIjpudWxsfSwiUGFyZW50U3R5bGUiOm51bGx9LCJUaXRsZVN0eWxlIjp7IiRpZCI6IjIwNiIsIkZvbnRTZXR0aW5ncyI6eyIkaWQiOiIyMDciLCJGb250U2l6ZSI6MTIsIkZvbnROYW1lIjoiQ2FsaWJyaSIsIklzQm9sZCI6ZmFsc2UsIklzSXRhbGljIjpmYWxzZSwiSXNVbmRlcmxpbmVkIjpmYWxzZSwiUGFyZW50U3R5bGUiOm51bGx9LCJBdXRvU2l6ZSI6MCwiRm9yZWdyb3VuZCI6eyIkaWQiOiIyMDgiLCJDb2xvciI6eyIkaWQiOiIyMD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EwIiwiQ29sb3IiOnsiJGlkIjoiMjExIiwiQSI6MCwiUiI6MjU1LCJHIjoyNTUsIkIiOjI1NX19LCJJc1Zpc2libGUiOnRydWUsIldpZHRoIjowLjAsIkhlaWdodCI6MC4wLCJCb3JkZXJTdHlsZSI6bnVsbCwiUGFyZW50U3R5bGUiOm51bGx9LCJEYXRlU3R5bGUiOnsiJGlkIjoiMjEyIiwiRm9udFNldHRpbmdzIjp7IiRpZCI6IjIxMyIsIkZvbnRTaXplIjoxMCwiRm9udE5hbWUiOiJDYWxpYnJpIiwiSXNCb2xkIjpmYWxzZSwiSXNJdGFsaWMiOmZhbHNlLCJJc1VuZGVybGluZWQiOmZhbHNlLCJQYXJlbnRTdHlsZSI6bnVsbH0sIkF1dG9TaXplIjowLCJGb3JlZ3JvdW5kIjp7IiRpZCI6IjIxNCIsIkNvbG9yIjp7IiRpZCI6IjIxN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yMTYiLCJDb2xvciI6eyIkaWQiOiIyMTciLCJBIjowLCJSIjoyNTUsIkciOjI1NSwiQiI6MjU1fX0sIklzVmlzaWJsZSI6dHJ1ZSwiV2lkdGgiOjAuMCwiSGVpZ2h0IjowLjAsIkJvcmRlclN0eWxlIjpudWxsLCJQYXJlbnRTdHlsZSI6bnVsbH0sIkRhdGVGb3JtYXQiOnsiJGlkIjoiMjE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kiLCJEYXRlUGFydElzVmlzaWJsZSI6dHJ1ZSwiVGltZVBhcnRJc1Zpc2libGUiOmZhbHNlfX0sIldlZWtOdW1iZXJpbmciOnsiJGlkIjoiMjIwIiwiRm9ybWF0IjowLCJJc1Zpc2libGUiOmZhbHNlLCJMYXN0S25vd25WaXNpYmlsaXR5U3RhdGUiOmZhbHNlfSwiSXNWaXNpYmxlIjp0cnVlLCJQYXJlbnRTdHlsZSI6bnVsbH0sIkh5cGVybGluayI6bnVsbCwiSW1wb3J0SWQiOm51bGx9XSwiSWQiOiJhNmU0NDQ1YS1hODE2LTQzNzAtODQ5MC0wMDRmYjg5OTA0MGEiLCJJc1NpbmdsZUl0ZW1Sb3ciOmZhbHNlfV0sIkluZGV4IjozLCJJZCI6ImFhM2NmNDgyLTdiMTgtNDQyMS05NWVkLTVlYTQ1MGRjZTIzNiIsIkhlYWRlclRleHQiOm51bGwsIklzRGVmYXVsdCI6dHJ1ZSwiU3R5bGUiOnsiJGlkIjoiMjIxIiwiSGVhZGVyU3R5bGUiOnsiJGlkIjoiMjIyIiwiVGV4dFN0eWxlIjp7IiRpZCI6IjIyMyIsIkZvbnRTZXR0aW5ncyI6eyIkaWQiOiIyMjQiLCJGb250U2l6ZSI6MTEsIkZvbnROYW1lIjoiQ2FsaWJyaSIsIklzQm9sZCI6ZmFsc2UsIklzSXRhbGljIjpmYWxzZSwiSXNVbmRlcmxpbmVkIjpmYWxzZSwiUGFyZW50U3R5bGUiOm51bGx9LCJBdXRvU2l6ZSI6MiwiRm9yZWdyb3VuZCI6eyIkaWQiOiIyMjUiLCJDb2xvciI6eyIkaWQiOiIyMjYiLCJBIjoyNTUsIlIiOjAsIkciOjAsIkIiOjB9fSwiTWF4V2lkdGgiOjAuMCwiTWF4SGVpZ2h0IjowLjAsIlNtYXJ0Rm9yZWdyb3VuZElzQWN0aXZlIjpmYWxzZSwiSG9yaXpvbnRhbEFsaWdubWVudCI6MCwiVmVydGljYWxBbGlnbm1lbnQiOjAsIlNtYXJ0Rm9yZWdyb3VuZCI6bnVsbCwiQmFja2dyb3VuZEZpbGxUeXBlIjowLCJNYXJnaW4iOnsiJGlkIjoiMjI3IiwiVG9wIjowLjAsIkxlZnQiOjAuMCwiUmlnaHQiOjAuMCwiQm90dG9tIjowLjB9LCJQYWRkaW5nIjp7IiRpZCI6IjIyOCIsIlRvcCI6MC4wLCJMZWZ0IjowLjAsIlJpZ2h0IjowLjAsIkJvdHRvbSI6MC4wfSwiQmFja2dyb3VuZCI6bnVsbCwiSXNWaXNpYmxlIjp0cnVlLCJXaWR0aCI6MC4wLCJIZWlnaHQiOjAuMCwiQm9yZGVyU3R5bGUiOm51bGwsIlBhcmVudFN0eWxlIjpudWxsfSwiUmVjdGFuZ2xlU3R5bGUiOnsiJGlkIjoiMjI5IiwiTWFyZ2luIjp7IiRpZCI6IjIzMCIsIlRvcCI6MC4wLCJMZWZ0IjowLjAsIlJpZ2h0IjowLjAsIkJvdHRvbSI6MC4wfSwiUGFkZGluZyI6eyIkaWQiOiIyMzEiLCJUb3AiOjAuMCwiTGVmdCI6MC4wLCJSaWdodCI6MC4wLCJCb3R0b20iOjAuMH0sIkJhY2tncm91bmQiOnsiJGlkIjoiMjMyIiwiQ29sb3IiOnsiJGlkIjoiMjMzIiwiQSI6NjMsIlIiOjE2NSwiRyI6MTY1LCJCIjoxNjV9fSwiSXNWaXNpYmxlIjp0cnVlLCJXaWR0aCI6MC4wLCJIZWlnaHQiOjAuMCwiQm9yZGVyU3R5bGUiOnsiJGlkIjoiMjM0IiwiTGluZUNvbG9yIjp7IiRpZCI6IjIzNSIsIiR0eXBlIjoiTkxSRS5Db21tb24uRG9tLlNvbGlkQ29sb3JCcnVzaCwgTkxSRS5Db21tb24iLCJDb2xvciI6eyIkaWQiOiIyMzYiLCJBIjoyNTUsIlIiOjI1NSwiRyI6MCwiQiI6MH19LCJMaW5lV2VpZ2h0IjowLjAsIkxpbmVUeXBlIjowLCJQYXJlbnRTdHlsZSI6bnVsbH0sIlBhcmVudFN0eWxlIjpudWxsfSwiTWFyZ2luIjp7IiRpZCI6IjIzNyIsIlRvcCI6MC4wLCJMZWZ0IjowLjAsIlJpZ2h0IjowLjAsIkJvdHRvbSI6MC4wfSwiUGFkZGluZyI6eyIkaWQiOiIyMzgiLCJUb3AiOjAuMCwiTGVmdCI6MC4wLCJSaWdodCI6MC4wLCJCb3R0b20iOjAuMH0sIkJhY2tncm91bmQiOm51bGwsIklzVmlzaWJsZSI6dHJ1ZSwiV2lkdGgiOjAuMCwiSGVpZ2h0IjowLjAsIkJvcmRlclN0eWxlIjpudWxsLCJQYXJlbnRTdHlsZSI6bnVsbH0sIkJhY2tncm91bmRTdHlsZSI6eyIkaWQiOiIyMzkiLCJNYXJnaW4iOnsiJGlkIjoiMjQwIiwiVG9wIjowLjAsIkxlZnQiOjAuMCwiUmlnaHQiOjAuMCwiQm90dG9tIjowLjB9LCJQYWRkaW5nIjp7IiRpZCI6IjI0MSIsIlRvcCI6MC4wLCJMZWZ0IjowLjAsIlJpZ2h0IjowLjAsIkJvdHRvbSI6MC4wfSwiQmFja2dyb3VuZCI6eyIkaWQiOiIyNDIiLCJDb2xvciI6eyIkaWQiOiIyNDMiLCJBIjo1MSwiUiI6MjU1LCJHIjoyNTUsIkIiOjI1NX19LCJJc1Zpc2libGUiOnRydWUsIldpZHRoIjowLjAsIkhlaWdodCI6MC4wLCJCb3JkZXJTdHlsZSI6eyIkaWQiOiIyNDQiLCJMaW5lQ29sb3IiOnsiJGlkIjoiMjQ1IiwiJHR5cGUiOiJOTFJFLkNvbW1vbi5Eb20uU29saWRDb2xvckJydXNoLCBOTFJFLkNvbW1vbiIsIkNvbG9yIjp7IiRpZCI6IjI0NiIsIkEiOjI1NSwiUiI6MjU1LCJHIjowLCJCIjowfX0sIkxpbmVXZWlnaHQiOjAuMCwiTGluZVR5cGUiOjAsIlBhcmVudFN0eWxlIjpudWxsfSwiUGFyZW50U3R5bGUiOm51bGx9LCJNYXJnaW4iOnsiJGlkIjoiMjQ3IiwiVG9wIjowLjAsIkxlZnQiOjAuMCwiUmlnaHQiOjAuMCwiQm90dG9tIjowLjB9LCJQYWRkaW5nIjp7IiRpZCI6IjI0OCIsIlRvcCI6MC4wLCJMZWZ0IjowLjAsIlJpZ2h0IjowLjAsIkJvdHRvbSI6MC4wfSwiSXNWaXNpYmxlIjpmYWxzZSwiV2lkdGgiOjAuMCwiSGVpZ2h0IjowLjAsIkJvcmRlclN0eWxlIjpudWxsLCJQYXJlbnRTdHlsZSI6bnVsbH19XSwiSWQiOiI1MWRjMGMyMS00NGM1LTQ5NWMtYTNmYi0zYTlhZDA4OWY5MGYiLCJJbmRleCI6MywiSGVhZGVyVGV4dCI6IkxpZmUiLCJTdHlsZSI6eyIkaWQiOiIyNDkiLCJIZWFkZXJTdHlsZSI6eyIkaWQiOiIyNTAiLCJUZXh0SXNWZXJ0aWNhbCI6ZmFsc2UsIlRleHRTdHlsZSI6eyIkaWQiOiIyNTEiLCJGb250U2V0dGluZ3MiOnsiJGlkIjoiMjUyIiwiRm9udFNpemUiOjEyLCJGb250TmFtZSI6IkNhbGlicmkiLCJJc0JvbGQiOnRydWUsIklzSXRhbGljIjpmYWxzZSwiSXNVbmRlcmxpbmVkIjpmYWxzZSwiUGFyZW50U3R5bGUiOm51bGx9LCJBdXRvU2l6ZSI6MiwiRm9yZWdyb3VuZCI6eyIkaWQiOiIyNTMiLCJDb2xvciI6eyIkaWQiOiIyNTQiLCJBIjoyNTUsIlIiOjAsIkciOjAsIkIiOjB9fSwiTWF4V2lkdGgiOjg1LjEyNTYzMzA5NDgxNjYsIk1heEhlaWdodCI6MC4wLCJTbWFydEZvcmVncm91bmRJc0FjdGl2ZSI6ZmFsc2UsIkhvcml6b250YWxBbGlnbm1lbnQiOjAsIlZlcnRpY2FsQWxpZ25tZW50IjowLCJTbWFydEZvcmVncm91bmQiOm51bGwsIkJhY2tncm91bmRGaWxsVHlwZSI6MCwiTWFyZ2luIjp7IiRpZCI6IjI1NSIsIlRvcCI6MC4wLCJMZWZ0IjowLjAsIlJpZ2h0IjowLjAsIkJvdHRvbSI6MC4wfSwiUGFkZGluZyI6eyIkaWQiOiIyNTYiLCJUb3AiOjAuMCwiTGVmdCI6MC4wLCJSaWdodCI6MC4wLCJCb3R0b20iOjAuMH0sIkJhY2tncm91bmQiOm51bGwsIklzVmlzaWJsZSI6dHJ1ZSwiV2lkdGgiOjAuMCwiSGVpZ2h0IjowLjAsIkJvcmRlclN0eWxlIjpudWxsLCJQYXJlbnRTdHlsZSI6bnVsbH0sIlJlY3RhbmdsZVN0eWxlIjp7IiRpZCI6IjI1NyIsIk1hcmdpbiI6eyIkaWQiOiIyNTgiLCJUb3AiOjAuMCwiTGVmdCI6MC4wLCJSaWdodCI6MC4wLCJCb3R0b20iOjAuMH0sIlBhZGRpbmciOnsiJGlkIjoiMjU5IiwiVG9wIjowLjAsIkxlZnQiOjAuMCwiUmlnaHQiOjAuMCwiQm90dG9tIjowLjB9LCJCYWNrZ3JvdW5kIjp7IiRpZCI6IjI2MCIsIkNvbG9yIjp7IiRpZCI6IjI2MSIsIkEiOjI1NSwiUiI6MTEzLCJHIjoxNTcsIkIiOjE2OX19LCJJc1Zpc2libGUiOnRydWUsIldpZHRoIjowLjAsIkhlaWdodCI6MC4wLCJCb3JkZXJTdHlsZSI6eyIkaWQiOiIyNjIiLCJMaW5lQ29sb3IiOnsiJGlkIjoiMjYzIiwiJHR5cGUiOiJOTFJFLkNvbW1vbi5Eb20uU29saWRDb2xvckJydXNoLCBOTFJFLkNvbW1vbiIsIkNvbG9yIjp7IiRpZCI6IjI2NCIsIkEiOjI1NSwiUiI6MjEsIkciOjM3LCJCIjo2Nn19LCJMaW5lV2VpZ2h0IjowLjAsIkxpbmVUeXBlIjowLCJQYXJlbnRTdHlsZSI6bnVsbH0sIlBhcmVudFN0eWxlIjpudWxsfSwiTWFyZ2luIjp7IiRpZCI6IjI2NSIsIlRvcCI6MC4wLCJMZWZ0IjowLjAsIlJpZ2h0IjowLjAsIkJvdHRvbSI6MC4wfSwiUGFkZGluZyI6eyIkaWQiOiIyNjYiLCJUb3AiOjAuMCwiTGVmdCI6MC4wLCJSaWdodCI6MC4wLCJCb3R0b20iOjAuMH0sIkJhY2tncm91bmQiOm51bGwsIklzVmlzaWJsZSI6dHJ1ZSwiV2lkdGgiOjAuMCwiSGVpZ2h0IjowLjAsIkJvcmRlclN0eWxlIjpudWxsLCJQYXJlbnRTdHlsZSI6bnVsbH0sIkJhY2tncm91bmRTdHlsZSI6eyIkaWQiOiIyNjciLCJNYXJnaW4iOnsiJGlkIjoiMjY4IiwiVG9wIjowLjAsIkxlZnQiOjAuMCwiUmlnaHQiOjAuMCwiQm90dG9tIjowLjB9LCJQYWRkaW5nIjp7IiRpZCI6IjI2OSIsIlRvcCI6MC4wLCJMZWZ0IjowLjAsIlJpZ2h0IjowLjAsIkJvdHRvbSI6MC4wfSwiQmFja2dyb3VuZCI6eyIkaWQiOiIyNzAiLCJDb2xvciI6eyIkaWQiOiIyNzEiLCJBIjo1MSwiUiI6MTY1LCJHIjoxNjUsIkIiOjE2NX19LCJJc1Zpc2libGUiOnRydWUsIldpZHRoIjowLjAsIkhlaWdodCI6MC4wLCJCb3JkZXJTdHlsZSI6eyIkaWQiOiIyNzIiLCJMaW5lQ29sb3IiOnsiJGlkIjoiMjczIiwiJHR5cGUiOiJOTFJFLkNvbW1vbi5Eb20uU29saWRDb2xvckJydXNoLCBOTFJFLkNvbW1vbiIsIkNvbG9yIjp7IiRpZCI6IjI3NCIsIkEiOjI1NSwiUiI6MjEsIkciOjM3LCJCIjo2Nn19LCJMaW5lV2VpZ2h0IjowLjAsIkxpbmVUeXBlIjowLCJQYXJlbnRTdHlsZSI6bnVsbH0sIlBhcmVudFN0eWxlIjpudWxsfSwiSXNBYm92ZVRpbWViYW5kIjpmYWxzZSwiTWFyZ2luIjp7IiRpZCI6IjI3NSIsIlRvcCI6MC4wLCJMZWZ0IjowLjAsIlJpZ2h0IjowLjAsIkJvdHRvbSI6MC4wfSwiUGFkZGluZyI6eyIkaWQiOiIyNzYiLCJUb3AiOjAuMCwiTGVmdCI6MC4wLCJSaWdodCI6MC4wLCJCb3R0b20iOjAuMH0sIklzVmlzaWJsZSI6dHJ1ZSwiV2lkdGgiOjAuMCwiSGVpZ2h0IjowLjAsIkJvcmRlclN0eWxlIjp7IiRpZCI6IjI3NyIsIkxpbmVDb2xvciI6bnVsbCwiTGluZVdlaWdodCI6MC4wLCJMaW5lVHlwZSI6MCwiUGFyZW50U3R5bGUiOm51bGx9LCJQYXJlbnRTdHlsZSI6bnVsbH19LHsiJGlkIjoiMjc4IiwiX2FjdGl2aXRpZXMiOlt7IiRpZCI6IjI3OSIsIl9yb3dzIjpbeyIkaWQiOiIyODAiLCJfdGFza3MiOltdLCJfbWlsZXN0b25lcyI6W3siJGlkIjoiMjgxIiwiSWQiOiIwOTE1ZDZmYy0xZDcxLTQ5MTUtOTUxOS05ZmFiNmY0OWZmMmQiLCJJbmRleCI6MTQsIkdyb3VwSWQiOm51bGwsIlRpdGxlIjoiTS5TLiBEZWdyZWUgaW4gUGh5c2ljcyIsIkRhdGVUaW1lIjoiMTk1Ni0xMS0wOVQwMDowMDowMCIsIlBlcmNlbnRhZ2VDb21wbGV0ZSI6bnVsbCwiTm90ZSI6bnVsbCwiU3R5bGUiOnsiJGlkIjoiMjgyIiwiVGl0bGVQb3NpdGlvbiI6IkxlZnQiLCJEYXRlUG9zaXRpb24iOiJMZWZ0IiwiU2hhcGVUeXBlIjoxLCJTaGFwZVNpemUiOjAsIlNoYXBlU3R5bGUiOnsiJGlkIjoiMjgzIiwiTWFyZ2luIjp7IiRyZWYiOiI4In0sIlBhZGRpbmciOnsiJHJlZiI6IjkifSwiQmFja2dyb3VuZCI6eyIkaWQiOiIyODQiLCJDb2xvciI6eyIkaWQiOiIyODUiLCJBIjoyNTUsIlIiOjE4OSwiRyI6MTgzLCJCIjoxNjl9fSwiSXNWaXNpYmxlIjp0cnVlLCJXaWR0aCI6MTIuMCwiSGVpZ2h0IjoxNC4wLCJCb3JkZXJTdHlsZSI6eyIkaWQiOiIyODYiLCJMaW5lQ29sb3IiOnsiJGlkIjoiMjg3IiwiJHR5cGUiOiJOTFJFLkNvbW1vbi5Eb20uU29saWRDb2xvckJydXNoLCBOTFJFLkNvbW1vbiIsIkNvbG9yIjp7IiRpZCI6IjI4OCIsIkEiOjI1NSwiUiI6MjU1LCJHIjowLCJCIjowfX0sIkxpbmVXZWlnaHQiOjAuMCwiTGluZVR5cGUiOjAsIlBhcmVudFN0eWxlIjpudWxsfSwiUGFyZW50U3R5bGUiOm51bGx9LCJUaXRsZVN0eWxlIjp7IiRpZCI6IjI4OSIsIkZvbnRTZXR0aW5ncyI6eyIkaWQiOiIyOTAiLCJGb250U2l6ZSI6MTIsIkZvbnROYW1lIjoiQ2FsaWJyaSIsIklzQm9sZCI6ZmFsc2UsIklzSXRhbGljIjpmYWxzZSwiSXNVbmRlcmxpbmVkIjpmYWxzZSwiUGFyZW50U3R5bGUiOm51bGx9LCJBdXRvU2l6ZSI6MCwiRm9yZWdyb3VuZCI6eyIkaWQiOiIyOTEiLCJDb2xvciI6eyIkaWQiOiIyOT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kzIiwiQ29sb3IiOnsiJGlkIjoiMjk0IiwiQSI6MCwiUiI6MjU1LCJHIjoyNTUsIkIiOjI1NX19LCJJc1Zpc2libGUiOnRydWUsIldpZHRoIjowLjAsIkhlaWdodCI6MC4wLCJCb3JkZXJTdHlsZSI6bnVsbCwiUGFyZW50U3R5bGUiOm51bGx9LCJEYXRlU3R5bGUiOnsiJGlkIjoiMjk1IiwiRm9udFNldHRpbmdzIjp7IiRpZCI6IjI5NiIsIkZvbnRTaXplIjoxMCwiRm9udE5hbWUiOiJDYWxpYnJpIiwiSXNCb2xkIjpmYWxzZSwiSXNJdGFsaWMiOmZhbHNlLCJJc1VuZGVybGluZWQiOmZhbHNlLCJQYXJlbnRTdHlsZSI6bnVsbH0sIkF1dG9TaXplIjowLCJGb3JlZ3JvdW5kIjp7IiRpZCI6IjI5NyIsIkNvbG9yIjp7IiRpZCI6IjI5O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OTkiLCJDb2xvciI6eyIkaWQiOiIzMDAiLCJBIjowLCJSIjoyNTUsIkciOjI1NSwiQiI6MjU1fX0sIklzVmlzaWJsZSI6dHJ1ZSwiV2lkdGgiOjAuMCwiSGVpZ2h0IjowLjAsIkJvcmRlclN0eWxlIjpudWxsLCJQYXJlbnRTdHlsZSI6bnVsbH0sIkRhdGVGb3JtYXQiOnsiJGlkIjoiMzA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IiLCJEYXRlUGFydElzVmlzaWJsZSI6dHJ1ZSwiVGltZVBhcnRJc1Zpc2libGUiOmZhbHNlfX0sIldlZWtOdW1iZXJpbmciOnsiJGlkIjoiMzAzIiwiRm9ybWF0IjowLCJJc1Zpc2libGUiOmZhbHNlLCJMYXN0S25vd25WaXNpYmlsaXR5U3RhdGUiOmZhbHNlfSwiSXNWaXNpYmxlIjp0cnVlLCJQYXJlbnRTdHlsZSI6bnVsbH0sIkh5cGVybGluayI6bnVsbCwiSW1wb3J0SWQiOm51bGx9LHsiJGlkIjoiMzA0IiwiSWQiOiIzNGJhYTEwOS00Y2U0LTRhNTYtYWExYS0yOGZhNzIwYWUzYzYiLCJJbmRleCI6MTUsIkdyb3VwSWQiOm51bGwsIlRpdGxlIjoiSHVtYW5pc3Qgb2YgdGhlIFllYXIgQXdhcmQiLCJEYXRlVGltZSI6IjE5ODEtMDEtMDFUMDA6MDA6MDAiLCJQZXJjZW50YWdlQ29tcGxldGUiOm51bGwsIk5vdGUiOm51bGwsIlN0eWxlIjp7IiRpZCI6IjMwNSIsIlRpdGxlUG9zaXRpb24iOiJMZWZ0IiwiRGF0ZVBvc2l0aW9uIjoiTGVmdCIsIlNoYXBlVHlwZSI6MSwiU2hhcGVTaXplIjowLCJTaGFwZVN0eWxlIjp7IiRpZCI6IjMwNiIsIk1hcmdpbiI6eyIkcmVmIjoiOCJ9LCJQYWRkaW5nIjp7IiRyZWYiOiI5In0sIkJhY2tncm91bmQiOnsiJGlkIjoiMzA3IiwiQ29sb3IiOnsiJGlkIjoiMzA4IiwiQSI6MjU1LCJSIjoxODksIkciOjE4MywiQiI6MTY5fX0sIklzVmlzaWJsZSI6dHJ1ZSwiV2lkdGgiOjEyLjAsIkhlaWdodCI6MTQuMCwiQm9yZGVyU3R5bGUiOnsiJGlkIjoiMzA5IiwiTGluZUNvbG9yIjp7IiRpZCI6IjMxMCIsIiR0eXBlIjoiTkxSRS5Db21tb24uRG9tLlNvbGlkQ29sb3JCcnVzaCwgTkxSRS5Db21tb24iLCJDb2xvciI6eyIkaWQiOiIzMTEiLCJBIjoyNTUsIlIiOjI1NSwiRyI6MCwiQiI6MH19LCJMaW5lV2VpZ2h0IjowLjAsIkxpbmVUeXBlIjowLCJQYXJlbnRTdHlsZSI6bnVsbH0sIlBhcmVudFN0eWxlIjpudWxsfSwiVGl0bGVTdHlsZSI6eyIkaWQiOiIzMTIiLCJGb250U2V0dGluZ3MiOnsiJGlkIjoiMzEzIiwiRm9udFNpemUiOjEyLCJGb250TmFtZSI6IkNhbGlicmkiLCJJc0JvbGQiOmZhbHNlLCJJc0l0YWxpYyI6ZmFsc2UsIklzVW5kZXJsaW5lZCI6ZmFsc2UsIlBhcmVudFN0eWxlIjpudWxsfSwiQXV0b1NpemUiOjAsIkZvcmVncm91bmQiOnsiJGlkIjoiMzE0IiwiQ29sb3IiOnsiJGlkIjoiMzE1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xNiIsIkNvbG9yIjp7IiRpZCI6IjMxNyIsIkEiOjAsIlIiOjI1NSwiRyI6MjU1LCJCIjoyNTV9fSwiSXNWaXNpYmxlIjp0cnVlLCJXaWR0aCI6MC4wLCJIZWlnaHQiOjAuMCwiQm9yZGVyU3R5bGUiOm51bGwsIlBhcmVudFN0eWxlIjpudWxsfSwiRGF0ZVN0eWxlIjp7IiRpZCI6IjMxOCIsIkZvbnRTZXR0aW5ncyI6eyIkaWQiOiIzMTkiLCJGb250U2l6ZSI6MTAsIkZvbnROYW1lIjoiQ2FsaWJyaSIsIklzQm9sZCI6ZmFsc2UsIklzSXRhbGljIjpmYWxzZSwiSXNVbmRlcmxpbmVkIjpmYWxzZSwiUGFyZW50U3R5bGUiOm51bGx9LCJBdXRvU2l6ZSI6MCwiRm9yZWdyb3VuZCI6eyIkaWQiOiIzMjAiLCJDb2xvciI6eyIkaWQiOiIzMjE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IyIiwiQ29sb3IiOnsiJGlkIjoiMzIzIiwiQSI6MCwiUiI6MjU1LCJHIjoyNTUsIkIiOjI1NX19LCJJc1Zpc2libGUiOnRydWUsIldpZHRoIjowLjAsIkhlaWdodCI6MC4wLCJCb3JkZXJTdHlsZSI6bnVsbCwiUGFyZW50U3R5bGUiOm51bGx9LCJEYXRlRm9ybWF0Ijp7IiRpZCI6IjM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1IiwiRGF0ZVBhcnRJc1Zpc2libGUiOnRydWUsIlRpbWVQYXJ0SXNWaXNpYmxlIjpmYWxzZX19LCJXZWVrTnVtYmVyaW5nIjp7IiRpZCI6IjMyNiIsIkZvcm1hdCI6MCwiSXNWaXNpYmxlIjpmYWxzZSwiTGFzdEtub3duVmlzaWJpbGl0eVN0YXRlIjpmYWxzZX0sIklzVmlzaWJsZSI6dHJ1ZSwiUGFyZW50U3R5bGUiOm51bGx9LCJIeXBlcmxpbmsiOm51bGwsIkltcG9ydElkIjpudWxsfSx7IiRpZCI6IjMyNyIsIklkIjoiYmY5MWM5NDYtNjg0Ny00YTIzLTkyNDEtODc4YWVjMjM1NjkxIiwiSW5kZXgiOjE2LCJHcm91cElkIjpudWxsLCJUaXRsZSI6IlRoZSBQdWJsaWMgV2VsZmFyZSBNZWRhbCIsIkRhdGVUaW1lIjoiMTk5NC0xMS0wOVQwMDowMDowMCIsIlBlcmNlbnRhZ2VDb21wbGV0ZSI6bnVsbCwiTm90ZSI6bnVsbCwiU3R5bGUiOnsiJGlkIjoiMzI4IiwiVGl0bGVQb3NpdGlvbiI6IkxlZnQiLCJEYXRlUG9zaXRpb24iOiJMZWZ0IiwiU2hhcGVUeXBlIjoxLCJTaGFwZVNpemUiOjAsIlNoYXBlU3R5bGUiOnsiJGlkIjoiMzI5IiwiTWFyZ2luIjp7IiRyZWYiOiI4In0sIlBhZGRpbmciOnsiJHJlZiI6IjkifSwiQmFja2dyb3VuZCI6eyIkaWQiOiIzMzAiLCJDb2xvciI6eyIkaWQiOiIzMzEiLCJBIjoyNTUsIlIiOjE4OSwiRyI6MTgzLCJCIjoxNjl9fSwiSXNWaXNpYmxlIjp0cnVlLCJXaWR0aCI6MTIuMCwiSGVpZ2h0IjoxNC4wLCJCb3JkZXJTdHlsZSI6eyIkaWQiOiIzMzIiLCJMaW5lQ29sb3IiOnsiJGlkIjoiMzMzIiwiJHR5cGUiOiJOTFJFLkNvbW1vbi5Eb20uU29saWRDb2xvckJydXNoLCBOTFJFLkNvbW1vbiIsIkNvbG9yIjp7IiRpZCI6IjMzNCIsIkEiOjI1NSwiUiI6MjU1LCJHIjowLCJCIjowfX0sIkxpbmVXZWlnaHQiOjAuMCwiTGluZVR5cGUiOjAsIlBhcmVudFN0eWxlIjpudWxsfSwiUGFyZW50U3R5bGUiOm51bGx9LCJUaXRsZVN0eWxlIjp7IiRpZCI6IjMzNSIsIkZvbnRTZXR0aW5ncyI6eyIkaWQiOiIzMzYiLCJGb250U2l6ZSI6MTIsIkZvbnROYW1lIjoiQ2FsaWJyaSIsIklzQm9sZCI6ZmFsc2UsIklzSXRhbGljIjpmYWxzZSwiSXNVbmRlcmxpbmVkIjpmYWxzZSwiUGFyZW50U3R5bGUiOm51bGx9LCJBdXRvU2l6ZSI6MCwiRm9yZWdyb3VuZCI6eyIkaWQiOiIzMzciLCJDb2xvciI6eyIkaWQiOiIzMzg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M5IiwiQ29sb3IiOnsiJGlkIjoiMzQwIiwiQSI6MCwiUiI6MjU1LCJHIjoyNTUsIkIiOjI1NX19LCJJc1Zpc2libGUiOnRydWUsIldpZHRoIjowLjAsIkhlaWdodCI6MC4wLCJCb3JkZXJTdHlsZSI6bnVsbCwiUGFyZW50U3R5bGUiOm51bGx9LCJEYXRlU3R5bGUiOnsiJGlkIjoiMzQxIiwiRm9udFNldHRpbmdzIjp7IiRpZCI6IjM0MiIsIkZvbnRTaXplIjoxMCwiRm9udE5hbWUiOiJDYWxpYnJpIiwiSXNCb2xkIjpmYWxzZSwiSXNJdGFsaWMiOmZhbHNlLCJJc1VuZGVybGluZWQiOmZhbHNlLCJQYXJlbnRTdHlsZSI6bnVsbH0sIkF1dG9TaXplIjowLCJGb3JlZ3JvdW5kIjp7IiRpZCI6IjM0MyIsIkNvbG9yIjp7IiRpZCI6IjM0N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DUiLCJDb2xvciI6eyIkaWQiOiIzNDYiLCJBIjowLCJSIjoyNTUsIkciOjI1NSwiQiI6MjU1fX0sIklzVmlzaWJsZSI6dHJ1ZSwiV2lkdGgiOjAuMCwiSGVpZ2h0IjowLjAsIkJvcmRlclN0eWxlIjpudWxsLCJQYXJlbnRTdHlsZSI6bnVsbH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giLCJEYXRlUGFydElzVmlzaWJsZSI6dHJ1ZSwiVGltZVBhcnRJc1Zpc2libGUiOmZhbHNlfX0sIldlZWtOdW1iZXJpbmciOnsiJGlkIjoiMzQ5IiwiRm9ybWF0IjowLCJJc1Zpc2libGUiOmZhbHNlLCJMYXN0S25vd25WaXNpYmlsaXR5U3RhdGUiOmZhbHNlfSwiSXNWaXNpYmxlIjp0cnVlLCJQYXJlbnRTdHlsZSI6bnVsbH0sIkh5cGVybGluayI6bnVsbCwiSW1wb3J0SWQiOm51bGx9XSwiSWQiOiJjMzI2NDQwYy1jZjYzLTRiNTUtYmY5NC01YmU2ZGQ0MjhiZjEiLCJJc1NpbmdsZUl0ZW1Sb3ciOmZhbHNlfSx7IiRpZCI6IjM1MCIsIl90YXNrcyI6W10sIl9taWxlc3RvbmVzIjpbeyIkaWQiOiIzNTEiLCJJZCI6ImFkMmNiMTBiLWRmMzktNDdiMS1iMDlmLTQyMzU5Y2ZlMjMyNyIsIkluZGV4IjoxNywiR3JvdXBJZCI6bnVsbCwiVGl0bGUiOiJQaC5ELiBEZWdyZWUgaW4gQXN0cm9ub215ICYgQXN0cm9waHlzaWNzIiwiRGF0ZVRpbWUiOiIxOTYwLTExLTA5VDAwOjAwOjAwIiwiUGVyY2VudGFnZUNvbXBsZXRlIjpudWxsLCJOb3RlIjpudWxsLCJTdHlsZSI6eyIkaWQiOiIzNTIiLCJUaXRsZVBvc2l0aW9uIjoiTGVmdCIsIkRhdGVQb3NpdGlvbiI6IkxlZnQiLCJTaGFwZVR5cGUiOjEsIlNoYXBlU2l6ZSI6MCwiU2hhcGVTdHlsZSI6eyIkaWQiOiIzNTMiLCJNYXJnaW4iOnsiJHJlZiI6IjgifSwiUGFkZGluZyI6eyIkcmVmIjoiOSJ9LCJCYWNrZ3JvdW5kIjp7IiRpZCI6IjM1NCIsIkNvbG9yIjp7IiRpZCI6IjM1NSIsIkEiOjI1NSwiUiI6MTg5LCJHIjoxODMsIkIiOjE2OX19LCJJc1Zpc2libGUiOnRydWUsIldpZHRoIjoxMi4wLCJIZWlnaHQiOjE0LjAsIkJvcmRlclN0eWxlIjp7IiRpZCI6IjM1NiIsIkxpbmVDb2xvciI6eyIkaWQiOiIzNTciLCIkdHlwZSI6Ik5MUkUuQ29tbW9uLkRvbS5Tb2xpZENvbG9yQnJ1c2gsIE5MUkUuQ29tbW9uIiwiQ29sb3IiOnsiJGlkIjoiMzU4IiwiQSI6MjU1LCJSIjoyNTUsIkciOjAsIkIiOjB9fSwiTGluZVdlaWdodCI6MC4wLCJMaW5lVHlwZSI6MCwiUGFyZW50U3R5bGUiOm51bGx9LCJQYXJlbnRTdHlsZSI6bnVsbH0sIlRpdGxlU3R5bGUiOnsiJGlkIjoiMzU5IiwiRm9udFNldHRpbmdzIjp7IiRpZCI6IjM2MCIsIkZvbnRTaXplIjoxMiwiRm9udE5hbWUiOiJDYWxpYnJpIiwiSXNCb2xkIjpmYWxzZSwiSXNJdGFsaWMiOmZhbHNlLCJJc1VuZGVybGluZWQiOmZhbHNlLCJQYXJlbnRTdHlsZSI6bnVsbH0sIkF1dG9TaXplIjoyLCJGb3JlZ3JvdW5kIjp7IiRpZCI6IjM2MSIsIkNvbG9yIjp7IiRpZCI6IjM2MiIsIkEiOjI1NSwiUiI6MjU1LCJHIjoyNTUsIkIiOjI1NX19LCJNYXhXaWR0aCI6MjMy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NjMiLCJDb2xvciI6eyIkaWQiOiIzNjQiLCJBIjowLCJSIjoyNTUsIkciOjI1NSwiQiI6MjU1fX0sIklzVmlzaWJsZSI6dHJ1ZSwiV2lkdGgiOjAuMCwiSGVpZ2h0IjowLjAsIkJvcmRlclN0eWxlIjpudWxsLCJQYXJlbnRTdHlsZSI6bnVsbH0sIkRhdGVTdHlsZSI6eyIkaWQiOiIzNjUiLCJGb250U2V0dGluZ3MiOnsiJGlkIjoiMzY2IiwiRm9udFNpemUiOjEwLCJGb250TmFtZSI6IkNhbGlicmkiLCJJc0JvbGQiOmZhbHNlLCJJc0l0YWxpYyI6ZmFsc2UsIklzVW5kZXJsaW5lZCI6ZmFsc2UsIlBhcmVudFN0eWxlIjpudWxsfSwiQXV0b1NpemUiOjAsIkZvcmVncm91bmQiOnsiJGlkIjoiMzY3IiwiQ29sb3IiOnsiJGlkIjoiMzY4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2OSIsIkNvbG9yIjp7IiRpZCI6IjM3MCIsIkEiOjAsIlIiOjI1NSwiRyI6MjU1LCJCIjoyNTV9fSwiSXNWaXNpYmxlIjp0cnVlLCJXaWR0aCI6MC4wLCJIZWlnaHQiOjAuMCwiQm9yZGVyU3R5bGUiOm51bGwsIlBhcmVudFN0eWxlIjpudWxsfSwiRGF0ZUZvcm1hdCI6eyIkaWQiOiIzN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3MiIsIkRhdGVQYXJ0SXNWaXNpYmxlIjp0cnVlLCJUaW1lUGFydElzVmlzaWJsZSI6ZmFsc2V9fSwiV2Vla051bWJlcmluZyI6eyIkaWQiOiIzNzMiLCJGb3JtYXQiOjAsIklzVmlzaWJsZSI6ZmFsc2UsIkxhc3RLbm93blZpc2liaWxpdHlTdGF0ZSI6ZmFsc2V9LCJJc1Zpc2libGUiOnRydWUsIlBhcmVudFN0eWxlIjpudWxsfSwiSHlwZXJsaW5rIjpudWxsLCJJbXBvcnRJZCI6bnVsbH0seyIkaWQiOiIzNzQiLCJJZCI6ImViZDU4Mjg5LTRmYzktNDNiZS1hNzlhLWQwY2IxN2Y3ODI5YyIsIkluZGV4IjoxOCwiR3JvdXBJZCI6bnVsbCwiVGl0bGUiOiLigJhQYWxlIEJsdWUgRG904oCZIHB1Ymxpc2hlZCIsIkRhdGVUaW1lIjoiMTk5NC0xMS0wOVQwMDowMDowMCIsIlBlcmNlbnRhZ2VDb21wbGV0ZSI6bnVsbCwiTm90ZSI6bnVsbCwiU3R5bGUiOnsiJGlkIjoiMzc1IiwiVGl0bGVQb3NpdGlvbiI6IkxlZnQiLCJEYXRlUG9zaXRpb24iOiJMZWZ0IiwiU2hhcGVUeXBlIjoxLCJTaGFwZVNpemUiOjAsIlNoYXBlU3R5bGUiOnsiJGlkIjoiMzc2IiwiTWFyZ2luIjp7IiRyZWYiOiI4In0sIlBhZGRpbmciOnsiJHJlZiI6IjkifSwiQmFja2dyb3VuZCI6eyIkaWQiOiIzNzciLCJDb2xvciI6eyIkaWQiOiIzNzgiLCJBIjoyNTUsIlIiOjE4OSwiRyI6MTgzLCJCIjoxNjl9fSwiSXNWaXNpYmxlIjp0cnVlLCJXaWR0aCI6MTIuMCwiSGVpZ2h0IjoxNC4wLCJCb3JkZXJTdHlsZSI6eyIkaWQiOiIzNzkiLCJMaW5lQ29sb3IiOnsiJGlkIjoiMzgwIiwiJHR5cGUiOiJOTFJFLkNvbW1vbi5Eb20uU29saWRDb2xvckJydXNoLCBOTFJFLkNvbW1vbiIsIkNvbG9yIjp7IiRpZCI6IjM4MSIsIkEiOjI1NSwiUiI6MjU1LCJHIjowLCJCIjowfX0sIkxpbmVXZWlnaHQiOjAuMCwiTGluZVR5cGUiOjAsIlBhcmVudFN0eWxlIjpudWxsfSwiUGFyZW50U3R5bGUiOm51bGx9LCJUaXRsZVN0eWxlIjp7IiRpZCI6IjM4MiIsIkZvbnRTZXR0aW5ncyI6eyIkaWQiOiIzODMiLCJGb250U2l6ZSI6MTIsIkZvbnROYW1lIjoiQ2FsaWJyaSIsIklzQm9sZCI6ZmFsc2UsIklzSXRhbGljIjpmYWxzZSwiSXNVbmRlcmxpbmVkIjpmYWxzZSwiUGFyZW50U3R5bGUiOm51bGx9LCJBdXRvU2l6ZSI6MCwiRm9yZWdyb3VuZCI6eyIkaWQiOiIzODQiLCJDb2xvciI6eyIkaWQiOiIzODU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g2IiwiQ29sb3IiOnsiJGlkIjoiMzg3IiwiQSI6MCwiUiI6MjU1LCJHIjoyNTUsIkIiOjI1NX19LCJJc1Zpc2libGUiOnRydWUsIldpZHRoIjowLjAsIkhlaWdodCI6MC4wLCJCb3JkZXJTdHlsZSI6bnVsbCwiUGFyZW50U3R5bGUiOm51bGx9LCJEYXRlU3R5bGUiOnsiJGlkIjoiMzg4IiwiRm9udFNldHRpbmdzIjp7IiRpZCI6IjM4OSIsIkZvbnRTaXplIjoxMCwiRm9udE5hbWUiOiJDYWxpYnJpIiwiSXNCb2xkIjpmYWxzZSwiSXNJdGFsaWMiOmZhbHNlLCJJc1VuZGVybGluZWQiOmZhbHNlLCJQYXJlbnRTdHlsZSI6bnVsbH0sIkF1dG9TaXplIjowLCJGb3JlZ3JvdW5kIjp7IiRpZCI6IjM5MCIsIkNvbG9yIjp7IiRpZCI6IjM5MS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OTIiLCJDb2xvciI6eyIkaWQiOiIzOTMiLCJBIjowLCJSIjoyNTUsIkciOjI1NSwiQiI6MjU1fX0sIklzVmlzaWJsZSI6dHJ1ZSwiV2lkdGgiOjAuMCwiSGVpZ2h0IjowLjAsIkJvcmRlclN0eWxlIjpudWxsLCJQYXJlbnRTdHlsZSI6bnVsbH0sIkRhdGVGb3JtYXQiOnsiJGlkIjoiMzk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TUiLCJEYXRlUGFydElzVmlzaWJsZSI6dHJ1ZSwiVGltZVBhcnRJc1Zpc2libGUiOmZhbHNlfX0sIldlZWtOdW1iZXJpbmciOnsiJGlkIjoiMzk2IiwiRm9ybWF0IjowLCJJc1Zpc2libGUiOmZhbHNlLCJMYXN0S25vd25WaXNpYmlsaXR5U3RhdGUiOmZhbHNlfSwiSXNWaXNpYmxlIjp0cnVlLCJQYXJlbnRTdHlsZSI6bnVsbH0sIkh5cGVybGluayI6bnVsbCwiSW1wb3J0SWQiOm51bGx9XSwiSWQiOiIyNjJlYzEzNy0wZmM3LTQwZWQtYjUwZS1lODRmYTgzYmFlOGYiLCJJc1NpbmdsZUl0ZW1Sb3ciOmZhbHNlfSx7IiRpZCI6IjM5NyIsIl90YXNrcyI6W10sIl9taWxlc3RvbmVzIjpbeyIkaWQiOiIzOTgiLCJJZCI6ImRmNWVhMGU0LWE5ZTEtNDE2NS1hNDcyLTg4OTA1YWRkZjI4MyIsIkluZGV4IjoxOSwiR3JvdXBJZCI6bnVsbCwiVGl0bGUiOiJUViBzaG93IOKAmENvc21vczogQSBQZXJzb25hbCBWb3lhZ2XigJkiLCJEYXRlVGltZSI6IjE5ODAtMTEtMDlUMDA6MDA6MDAiLCJQZXJjZW50YWdlQ29tcGxldGUiOm51bGwsIk5vdGUiOm51bGwsIlN0eWxlIjp7IiRpZCI6IjM5OSIsIlRpdGxlUG9zaXRpb24iOiJSaWdodCIsIkRhdGVQb3NpdGlvbiI6IlJpZ2h0IiwiU2hhcGVUeXBlIjoxLCJTaGFwZVNpemUiOjAsIlNoYXBlU3R5bGUiOnsiJGlkIjoiNDAwIiwiTWFyZ2luIjp7IiRyZWYiOiI4In0sIlBhZGRpbmciOnsiJHJlZiI6IjkifSwiQmFja2dyb3VuZCI6eyIkaWQiOiI0MDEiLCJDb2xvciI6eyIkaWQiOiI0MDIiLCJBIjoyNTUsIlIiOjE4OSwiRyI6MTgzLCJCIjoxNjl9fSwiSXNWaXNpYmxlIjp0cnVlLCJXaWR0aCI6MTIuMCwiSGVpZ2h0IjoxNC4wLCJCb3JkZXJTdHlsZSI6eyIkaWQiOiI0MDMiLCJMaW5lQ29sb3IiOnsiJGlkIjoiNDA0IiwiJHR5cGUiOiJOTFJFLkNvbW1vbi5Eb20uU29saWRDb2xvckJydXNoLCBOTFJFLkNvbW1vbiIsIkNvbG9yIjp7IiRpZCI6IjQwNSIsIkEiOjI1NSwiUiI6MjU1LCJHIjowLCJCIjowfX0sIkxpbmVXZWlnaHQiOjAuMCwiTGluZVR5cGUiOjAsIlBhcmVudFN0eWxlIjpudWxsfSwiUGFyZW50U3R5bGUiOm51bGx9LCJUaXRsZVN0eWxlIjp7IiRpZCI6IjQwNiIsIkZvbnRTZXR0aW5ncyI6eyIkaWQiOiI0MDciLCJGb250U2l6ZSI6MTIsIkZvbnROYW1lIjoiQ2FsaWJyaSIsIklzQm9sZCI6ZmFsc2UsIklzSXRhbGljIjpmYWxzZSwiSXNVbmRlcmxpbmVkIjpmYWxzZSwiUGFyZW50U3R5bGUiOm51bGx9LCJBdXRvU2l6ZSI6MiwiRm9yZWdyb3VuZCI6eyIkaWQiOiI0MDgiLCJDb2xvciI6eyIkaWQiOiI0MDkiLCJBIjoyNTUsIlIiOjI1NSwiRyI6MjU1LCJCIjoyNTV9fSwiTWF4V2lkdGgiOjIwMS45MDUwNDQ1NTU2NjQwNi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xMCIsIkNvbG9yIjp7IiRpZCI6IjQxMSIsIkEiOjAsIlIiOjI1NSwiRyI6MjU1LCJCIjoyNTV9fSwiSXNWaXNpYmxlIjp0cnVlLCJXaWR0aCI6MC4wLCJIZWlnaHQiOjAuMCwiQm9yZGVyU3R5bGUiOm51bGwsIlBhcmVudFN0eWxlIjpudWxsfSwiRGF0ZVN0eWxlIjp7IiRpZCI6IjQxMiIsIkZvbnRTZXR0aW5ncyI6eyIkaWQiOiI0MTMiLCJGb250U2l6ZSI6MTAsIkZvbnROYW1lIjoiQ2FsaWJyaSIsIklzQm9sZCI6ZmFsc2UsIklzSXRhbGljIjpmYWxzZSwiSXNVbmRlcmxpbmVkIjpmYWxzZSwiUGFyZW50U3R5bGUiOm51bGx9LCJBdXRvU2l6ZSI6MCwiRm9yZWdyb3VuZCI6eyIkaWQiOiI0MTQiLCJDb2xvciI6eyIkaWQiOiI0MTU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DE2IiwiQ29sb3IiOnsiJGlkIjoiNDE3IiwiQSI6MCwiUiI6MjU1LCJHIjoyNTUsIkIiOjI1NX19LCJJc1Zpc2libGUiOnRydWUsIldpZHRoIjowLjAsIkhlaWdodCI6MC4wLCJCb3JkZXJTdHlsZSI6bnVsbCwiUGFyZW50U3R5bGUiOm51bGx9LCJEYXRlRm9ybWF0Ijp7IiRpZCI6IjQx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E5IiwiRGF0ZVBhcnRJc1Zpc2libGUiOnRydWUsIlRpbWVQYXJ0SXNWaXNpYmxlIjpmYWxzZX19LCJXZWVrTnVtYmVyaW5nIjp7IiRpZCI6IjQyMCIsIkZvcm1hdCI6MCwiSXNWaXNpYmxlIjpmYWxzZSwiTGFzdEtub3duVmlzaWJpbGl0eVN0YXRlIjpmYWxzZX0sIklzVmlzaWJsZSI6dHJ1ZSwiUGFyZW50U3R5bGUiOm51bGx9LCJIeXBlcmxpbmsiOm51bGwsIkltcG9ydElkIjpudWxsfSx7IiRpZCI6IjQyMSIsIklkIjoiNDI5MjQwNWMtMGM3ZS00M2E5LWFmNWYtNzY1YTM5YTIxOWIzIiwiSW5kZXgiOjIwLCJHcm91cElkIjpudWxsLCJUaXRsZSI6IkFzc2VtYmxlcyAxc3QgcGh5c2ljYWwgbWVzc2FnZSBzZW50IGludG8gc3BhY2UiLCJEYXRlVGltZSI6IjE5NzItMTEtMDlUMDA6MDA6MDAiLCJQZXJjZW50YWdlQ29tcGxldGUiOm51bGwsIk5vdGUiOm51bGwsIlN0eWxlIjp7IiRpZCI6IjQyMiIsIlRpdGxlUG9zaXRpb24iOiJMZWZ0IiwiRGF0ZVBvc2l0aW9uIjoiTGVmdCIsIlNoYXBlVHlwZSI6MSwiU2hhcGVTaXplIjowLCJTaGFwZVN0eWxlIjp7IiRpZCI6IjQyMyIsIk1hcmdpbiI6eyIkcmVmIjoiOCJ9LCJQYWRkaW5nIjp7IiRyZWYiOiI5In0sIkJhY2tncm91bmQiOnsiJGlkIjoiNDI0IiwiQ29sb3IiOnsiJGlkIjoiNDI1IiwiQSI6MjU1LCJSIjoxODksIkciOjE4MywiQiI6MTY5fX0sIklzVmlzaWJsZSI6dHJ1ZSwiV2lkdGgiOjEyLjAsIkhlaWdodCI6MTQuMCwiQm9yZGVyU3R5bGUiOnsiJGlkIjoiNDI2IiwiTGluZUNvbG9yIjp7IiRpZCI6IjQyNyIsIiR0eXBlIjoiTkxSRS5Db21tb24uRG9tLlNvbGlkQ29sb3JCcnVzaCwgTkxSRS5Db21tb24iLCJDb2xvciI6eyIkaWQiOiI0MjgiLCJBIjoyNTUsIlIiOjI1NSwiRyI6MCwiQiI6MH19LCJMaW5lV2VpZ2h0IjowLjAsIkxpbmVUeXBlIjowLCJQYXJlbnRTdHlsZSI6bnVsbH0sIlBhcmVudFN0eWxlIjpudWxsfSwiVGl0bGVTdHlsZSI6eyIkaWQiOiI0MjkiLCJGb250U2V0dGluZ3MiOnsiJGlkIjoiNDMwIiwiRm9udFNpemUiOjEyLCJGb250TmFtZSI6IkNhbGlicmkiLCJJc0JvbGQiOmZhbHNlLCJJc0l0YWxpYyI6ZmFsc2UsIklzVW5kZXJsaW5lZCI6ZmFsc2UsIlBhcmVudFN0eWxlIjpudWxsfSwiQXV0b1NpemUiOjIsIkZvcmVncm91bmQiOnsiJGlkIjoiNDMxIiwiQ29sb3IiOnsiJGlkIjoiNDMyIiwiQSI6MjU1LCJSIjoyNTUsIkciOjI1NSwiQiI6MjU1fX0sIk1heFdpZHRoIjoyNTMuMDE0MjUxNzA4OTg0Mzg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MzMiLCJDb2xvciI6eyIkaWQiOiI0MzQiLCJBIjowLCJSIjoyNTUsIkciOjI1NSwiQiI6MjU1fX0sIklzVmlzaWJsZSI6dHJ1ZSwiV2lkdGgiOjAuMCwiSGVpZ2h0IjowLjAsIkJvcmRlclN0eWxlIjpudWxsLCJQYXJlbnRTdHlsZSI6bnVsbH0sIkRhdGVTdHlsZSI6eyIkaWQiOiI0MzUiLCJGb250U2V0dGluZ3MiOnsiJGlkIjoiNDM2IiwiRm9udFNpemUiOjEwLCJGb250TmFtZSI6IkNhbGlicmkiLCJJc0JvbGQiOmZhbHNlLCJJc0l0YWxpYyI6ZmFsc2UsIklzVW5kZXJsaW5lZCI6ZmFsc2UsIlBhcmVudFN0eWxlIjpudWxsfSwiQXV0b1NpemUiOjAsIkZvcmVncm91bmQiOnsiJGlkIjoiNDM3IiwiQ29sb3IiOnsiJGlkIjoiNDM4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zOSIsIkNvbG9yIjp7IiRpZCI6IjQ0MCIsIkEiOjAsIlIiOjI1NSwiRyI6MjU1LCJCIjoyNTV9fSwiSXNWaXNpYmxlIjp0cnVlLCJXaWR0aCI6MC4wLCJIZWlnaHQiOjAuMCwiQm9yZGVyU3R5bGUiOm51bGwsIlBhcmVudFN0eWxlIjpudWxsfSwiRGF0ZUZvcm1hdCI6eyIkaWQiOiI0N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0MiIsIkRhdGVQYXJ0SXNWaXNpYmxlIjp0cnVlLCJUaW1lUGFydElzVmlzaWJsZSI6ZmFsc2V9fSwiV2Vla051bWJlcmluZyI6eyIkaWQiOiI0NDMiLCJGb3JtYXQiOjAsIklzVmlzaWJsZSI6ZmFsc2UsIkxhc3RLbm93blZpc2liaWxpdHlTdGF0ZSI6ZmFsc2V9LCJJc1Zpc2libGUiOnRydWUsIlBhcmVudFN0eWxlIjpudWxsfSwiSHlwZXJsaW5rIjpudWxsLCJJbXBvcnRJZCI6bnVsbH1dLCJJZCI6ImI5ZWM2NDYyLWY5NjAtNDliNy1hMGEyLTg1OTNlNTg1NGQ3MCIsIklzU2luZ2xlSXRlbVJvdyI6ZmFsc2V9LHsiJGlkIjoiNDQ0IiwiX3Rhc2tzIjpbXSwiX21pbGVzdG9uZXMiOlt7IiRpZCI6IjQ0NSIsIklkIjoiNzBjNzVkYjEtYmNlZS00N2Y0LWI5YzAtY2FkYTk5MTU4NGJhIiwiSW5kZXgiOjIxLCJHcm91cElkIjpudWxsLCJUaXRsZSI6Ik5vdmVsIOKAmENvbnRhY3TigJkgcHVibGlzaGVkIiwiRGF0ZVRpbWUiOiIxOTg1LTA5LTA0VDAwOjAwOjAwIiwiUGVyY2VudGFnZUNvbXBsZXRlIjpudWxsLCJOb3RlIjpudWxsLCJTdHlsZSI6eyIkaWQiOiI0NDYiLCJUaXRsZVBvc2l0aW9uIjoiUmlnaHQiLCJEYXRlUG9zaXRpb24iOiJSaWdodCIsIlNoYXBlVHlwZSI6MSwiU2hhcGVTaXplIjowLCJTaGFwZVN0eWxlIjp7IiRpZCI6IjQ0NyIsIk1hcmdpbiI6eyIkcmVmIjoiOCJ9LCJQYWRkaW5nIjp7IiRyZWYiOiI5In0sIkJhY2tncm91bmQiOnsiJGlkIjoiNDQ4IiwiQ29sb3IiOnsiJGlkIjoiNDQ5IiwiQSI6MjU1LCJSIjoxODksIkciOjE4MywiQiI6MTY5fX0sIklzVmlzaWJsZSI6dHJ1ZSwiV2lkdGgiOjEyLjAsIkhlaWdodCI6MTQuMCwiQm9yZGVyU3R5bGUiOnsiJGlkIjoiNDUwIiwiTGluZUNvbG9yIjp7IiRpZCI6IjQ1MSIsIiR0eXBlIjoiTkxSRS5Db21tb24uRG9tLlNvbGlkQ29sb3JCcnVzaCwgTkxSRS5Db21tb24iLCJDb2xvciI6eyIkaWQiOiI0NTIiLCJBIjoyNTUsIlIiOjI1NSwiRyI6MCwiQiI6MH19LCJMaW5lV2VpZ2h0IjowLjAsIkxpbmVUeXBlIjowLCJQYXJlbnRTdHlsZSI6bnVsbH0sIlBhcmVudFN0eWxlIjpudWxsfSwiVGl0bGVTdHlsZSI6eyIkaWQiOiI0NTMiLCJGb250U2V0dGluZ3MiOnsiJGlkIjoiNDU0IiwiRm9udFNpemUiOjEyLCJGb250TmFtZSI6IkNhbGlicmkiLCJJc0JvbGQiOmZhbHNlLCJJc0l0YWxpYyI6ZmFsc2UsIklzVW5kZXJsaW5lZCI6ZmFsc2UsIlBhcmVudFN0eWxlIjpudWxsfSwiQXV0b1NpemUiOjAsIkZvcmVncm91bmQiOnsiJGlkIjoiNDU1IiwiQ29sb3IiOnsiJGlkIjoiNDU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1NyIsIkNvbG9yIjp7IiRpZCI6IjQ1OCIsIkEiOjAsIlIiOjI1NSwiRyI6MjU1LCJCIjoyNTV9fSwiSXNWaXNpYmxlIjp0cnVlLCJXaWR0aCI6MC4wLCJIZWlnaHQiOjAuMCwiQm9yZGVyU3R5bGUiOm51bGwsIlBhcmVudFN0eWxlIjpudWxsfSwiRGF0ZVN0eWxlIjp7IiRpZCI6IjQ1OSIsIkZvbnRTZXR0aW5ncyI6eyIkaWQiOiI0NjAiLCJGb250U2l6ZSI6MTAsIkZvbnROYW1lIjoiQ2FsaWJyaSIsIklzQm9sZCI6ZmFsc2UsIklzSXRhbGljIjpmYWxzZSwiSXNVbmRlcmxpbmVkIjpmYWxzZSwiUGFyZW50U3R5bGUiOm51bGx9LCJBdXRvU2l6ZSI6MCwiRm9yZWdyb3VuZCI6eyIkaWQiOiI0NjEiLCJDb2xvciI6eyIkaWQiOiI0NjI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DYzIiwiQ29sb3IiOnsiJGlkIjoiNDY0IiwiQSI6MCwiUiI6MjU1LCJHIjoyNTUsIkIiOjI1NX19LCJJc1Zpc2libGUiOnRydWUsIldpZHRoIjowLjAsIkhlaWdodCI6MC4wLCJCb3JkZXJTdHlsZSI6bnVsbCwiUGFyZW50U3R5bGUiOm51bGx9LCJEYXRlRm9ybWF0Ijp7IiRpZCI6IjQ2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2IiwiRGF0ZVBhcnRJc1Zpc2libGUiOnRydWUsIlRpbWVQYXJ0SXNWaXNpYmxlIjpmYWxzZX19LCJXZWVrTnVtYmVyaW5nIjp7IiRpZCI6IjQ2NyIsIkZvcm1hdCI6MCwiSXNWaXNpYmxlIjpmYWxzZSwiTGFzdEtub3duVmlzaWJpbGl0eVN0YXRlIjpmYWxzZX0sIklzVmlzaWJsZSI6dHJ1ZSwiUGFyZW50U3R5bGUiOm51bGx9LCJIeXBlcmxpbmsiOm51bGwsIkltcG9ydElkIjpudWxsfSx7IiRpZCI6IjQ2OCIsIklkIjoiMDNkNDQzNmUtMjYzMi00YWQxLWE0YTMtZmE2NzY3MjAzYjE4IiwiSW5kZXgiOjIyLCJHcm91cElkIjpudWxsLCJUaXRsZSI6IlB1bGl0emVyIFByaXplIGZvciDigJhUaGUgRHJhZ29ucyBvZiBFZGVu4oCZIiwiRGF0ZVRpbWUiOiIxOTc3LTExLTA5VDAwOjAwOjAwIiwiUGVyY2VudGFnZUNvbXBsZXRlIjpudWxsLCJOb3RlIjpudWxsLCJTdHlsZSI6eyIkaWQiOiI0NjkiLCJUaXRsZVBvc2l0aW9uIjoiTGVmdCIsIkRhdGVQb3NpdGlvbiI6IkxlZnQiLCJTaGFwZVR5cGUiOjEsIlNoYXBlU2l6ZSI6MCwiU2hhcGVTdHlsZSI6eyIkaWQiOiI0NzAiLCJNYXJnaW4iOnsiJHJlZiI6IjgifSwiUGFkZGluZyI6eyIkcmVmIjoiOSJ9LCJCYWNrZ3JvdW5kIjp7IiRpZCI6IjQ3MSIsIkNvbG9yIjp7IiRpZCI6IjQ3MiIsIkEiOjI1NSwiUiI6MTg5LCJHIjoxODMsIkIiOjE2OX19LCJJc1Zpc2libGUiOnRydWUsIldpZHRoIjoxMi4wLCJIZWlnaHQiOjE0LjAsIkJvcmRlclN0eWxlIjp7IiRpZCI6IjQ3MyIsIkxpbmVDb2xvciI6eyIkaWQiOiI0NzQiLCIkdHlwZSI6Ik5MUkUuQ29tbW9uLkRvbS5Tb2xpZENvbG9yQnJ1c2gsIE5MUkUuQ29tbW9uIiwiQ29sb3IiOnsiJGlkIjoiNDc1IiwiQSI6MjU1LCJSIjoyNTUsIkciOjAsIkIiOjB9fSwiTGluZVdlaWdodCI6MC4wLCJMaW5lVHlwZSI6MCwiUGFyZW50U3R5bGUiOm51bGx9LCJQYXJlbnRTdHlsZSI6bnVsbH0sIlRpdGxlU3R5bGUiOnsiJGlkIjoiNDc2IiwiRm9udFNldHRpbmdzIjp7IiRpZCI6IjQ3NyIsIkZvbnRTaXplIjoxMiwiRm9udE5hbWUiOiJDYWxpYnJpIiwiSXNCb2xkIjpmYWxzZSwiSXNJdGFsaWMiOmZhbHNlLCJJc1VuZGVybGluZWQiOmZhbHNlLCJQYXJlbnRTdHlsZSI6bnVsbH0sIkF1dG9TaXplIjoyLCJGb3JlZ3JvdW5kIjp7IiRpZCI6IjQ3OCIsIkNvbG9yIjp7IiRpZCI6IjQ3OSIsIkEiOjI1NSwiUiI6MjU1LCJHIjoyNTUsIkIiOjI1NX19LCJNYXhXaWR0aCI6MjMy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ODAiLCJDb2xvciI6eyIkaWQiOiI0ODEiLCJBIjowLCJSIjoyNTUsIkciOjI1NSwiQiI6MjU1fX0sIklzVmlzaWJsZSI6dHJ1ZSwiV2lkdGgiOjAuMCwiSGVpZ2h0IjowLjAsIkJvcmRlclN0eWxlIjpudWxsLCJQYXJlbnRTdHlsZSI6bnVsbH0sIkRhdGVTdHlsZSI6eyIkaWQiOiI0ODIiLCJGb250U2V0dGluZ3MiOnsiJGlkIjoiNDgzIiwiRm9udFNpemUiOjEwLCJGb250TmFtZSI6IkNhbGlicmkiLCJJc0JvbGQiOmZhbHNlLCJJc0l0YWxpYyI6ZmFsc2UsIklzVW5kZXJsaW5lZCI6ZmFsc2UsIlBhcmVudFN0eWxlIjpudWxsfSwiQXV0b1NpemUiOjAsIkZvcmVncm91bmQiOnsiJGlkIjoiNDg0IiwiQ29sb3IiOnsiJGlkIjoiNDg1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4NiIsIkNvbG9yIjp7IiRpZCI6IjQ4NyIsIkEiOjAsIlIiOjI1NSwiRyI6MjU1LCJCIjoyNTV9fSwiSXNWaXNpYmxlIjp0cnVlLCJXaWR0aCI6MC4wLCJIZWlnaHQiOjAuMCwiQm9yZGVyU3R5bGUiOm51bGwsIlBhcmVudFN0eWxlIjpudWxsfSwiRGF0ZUZvcm1hdCI6eyIkaWQiOiI0O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OSIsIkRhdGVQYXJ0SXNWaXNpYmxlIjp0cnVlLCJUaW1lUGFydElzVmlzaWJsZSI6ZmFsc2V9fSwiV2Vla051bWJlcmluZyI6eyIkaWQiOiI0OTAiLCJGb3JtYXQiOjAsIklzVmlzaWJsZSI6ZmFsc2UsIkxhc3RLbm93blZpc2liaWxpdHlTdGF0ZSI6ZmFsc2V9LCJJc1Zpc2libGUiOnRydWUsIlBhcmVudFN0eWxlIjpudWxsfSwiSHlwZXJsaW5rIjpudWxsLCJJbXBvcnRJZCI6bnVsbH1dLCJJZCI6ImZkMWZiNzcyLTMzZGMtNGJkZi1hYzBkLTkwM2M1NzE5YjExMSIsIklzU2luZ2xlSXRlbVJvdyI6ZmFsc2V9LHsiJGlkIjoiNDkxIiwiX3Rhc2tzIjpbXSwiX21pbGVzdG9uZXMiOlt7IiRpZCI6IjQ5MiIsIklkIjoiMzFmZjhiZWEtMjI1My00OTgyLThjNzktMTkyMzJiNGU4YzFhIiwiSW5kZXgiOjIzLCJHcm91cElkIjpudWxsLCJUaXRsZSI6IkJhY2hlbG9yIG9mIFNjaWVuY2UgRGVncmVlIGluIFBoeXNpY3MiLCJEYXRlVGltZSI6IjE5NTUtMTEtMDlUMDA6MDA6MDAiLCJQZXJjZW50YWdlQ29tcGxldGUiOm51bGwsIk5vdGUiOm51bGwsIlN0eWxlIjp7IiRpZCI6IjQ5MyIsIlRpdGxlUG9zaXRpb24iOiJSaWdodCIsIkRhdGVQb3NpdGlvbiI6IkxlZnQiLCJTaGFwZVR5cGUiOjEsIlNoYXBlU2l6ZSI6MCwiU2hhcGVTdHlsZSI6eyIkaWQiOiI0OTQiLCJNYXJnaW4iOnsiJHJlZiI6IjgifSwiUGFkZGluZyI6eyIkcmVmIjoiOSJ9LCJCYWNrZ3JvdW5kIjp7IiRpZCI6IjQ5NSIsIkNvbG9yIjp7IiRpZCI6IjQ5NiIsIkEiOjI1NSwiUiI6MTg5LCJHIjoxODMsIkIiOjE2OX19LCJJc1Zpc2libGUiOnRydWUsIldpZHRoIjoxMi4wLCJIZWlnaHQiOjE0LjAsIkJvcmRlclN0eWxlIjp7IiRpZCI6IjQ5NyIsIkxpbmVDb2xvciI6eyIkaWQiOiI0OTgiLCIkdHlwZSI6Ik5MUkUuQ29tbW9uLkRvbS5Tb2xpZENvbG9yQnJ1c2gsIE5MUkUuQ29tbW9uIiwiQ29sb3IiOnsiJGlkIjoiNDk5IiwiQSI6MjU1LCJSIjoyNTUsIkciOjAsIkIiOjB9fSwiTGluZVdlaWdodCI6MC4wLCJMaW5lVHlwZSI6MCwiUGFyZW50U3R5bGUiOm51bGx9LCJQYXJlbnRTdHlsZSI6bnVsbH0sIlRpdGxlU3R5bGUiOnsiJGlkIjoiNTAwIiwiRm9udFNldHRpbmdzIjp7IiRpZCI6IjUwMSIsIkZvbnRTaXplIjoxMiwiRm9udE5hbWUiOiJDYWxpYnJpIiwiSXNCb2xkIjpmYWxzZSwiSXNJdGFsaWMiOmZhbHNlLCJJc1VuZGVybGluZWQiOmZhbHNlLCJQYXJlbnRTdHlsZSI6bnVsbH0sIkF1dG9TaXplIjowLCJGb3JlZ3JvdW5kIjp7IiRpZCI6IjUwMiIsIkNvbG9yIjp7IiRpZCI6IjUw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MDQiLCJDb2xvciI6eyIkaWQiOiI1MDUiLCJBIjowLCJSIjowLCJHIjowLCJCIjowfX0sIklzVmlzaWJsZSI6dHJ1ZSwiV2lkdGgiOjAuMCwiSGVpZ2h0IjowLjAsIkJvcmRlclN0eWxlIjpudWxs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xMCIsIkNvbG9yIjp7IiRpZCI6IjUxMSIsIkEiOjAsIlIiOjAsIkciOjAsIkIiOjB9fSwiSXNWaXNpYmxlIjp0cnVlLCJXaWR0aCI6MC4wLCJIZWlnaHQiOjAuMCwiQm9yZGVyU3R5bGUiOm51bGwsIlBhcmVudFN0eWxlIjpudWxsfSwiRGF0ZUZvcm1hdCI6eyIkaWQiOiI1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MyIsIkRhdGVQYXJ0SXNWaXNpYmxlIjp0cnVlLCJUaW1lUGFydElzVmlzaWJsZSI6ZmFsc2V9fSwiV2Vla051bWJlcmluZyI6eyIkaWQiOiI1MTQiLCJGb3JtYXQiOjAsIklzVmlzaWJsZSI6ZmFsc2UsIkxhc3RLbm93blZpc2liaWxpdHlTdGF0ZSI6ZmFsc2V9LCJJc1Zpc2libGUiOmZhbHNlLCJQYXJlbnRTdHlsZSI6bnVsbH0sIkh5cGVybGluayI6bnVsbCwiSW1wb3J0SWQiOm51bGx9XSwiSWQiOiIwMDAwMDAwMC0wMDAwLTAwMDAtMDAwMC0wMDAwMDAwMDAwMDAiLCJJc1NpbmdsZUl0ZW1Sb3ciOnRydWV9XSwiSW5kZXgiOjEzLCJJZCI6ImVjMjBhYmM4LWM5YTUtNDVmNS1iZjFiLWM5MmQ0YjE2YThlNCIsIkhlYWRlclRleHQiOm51bGwsIklzRGVmYXVsdCI6dHJ1ZSwiU3R5bGUiOnsiJGlkIjoiNTE1IiwiSGVhZGVyU3R5bGUiOnsiJGlkIjoiNTE2IiwiVGV4dFN0eWxlIjp7IiRpZCI6IjUxNyIsIkZvbnRTZXR0aW5ncyI6eyIkaWQiOiI1MTgiLCJGb250U2l6ZSI6MTEsIkZvbnROYW1lIjoiQ2FsaWJyaSIsIklzQm9sZCI6ZmFsc2UsIklzSXRhbGljIjpmYWxzZSwiSXNVbmRlcmxpbmVkIjpmYWxzZSwiUGFyZW50U3R5bGUiOm51bGx9LCJBdXRvU2l6ZSI6MiwiRm9yZWdyb3VuZCI6eyIkaWQiOiI1MTkiLCJDb2xvciI6eyIkaWQiOiI1MjAiLCJBIjoyNTUsIlIiOjAsIkciOjAsIkIiOjB9fSwiTWF4V2lkdGgiOjAuMCwiTWF4SGVpZ2h0IjowLjAsIlNtYXJ0Rm9yZWdyb3VuZElzQWN0aXZlIjpmYWxzZSwiSG9yaXpvbnRhbEFsaWdubWVudCI6MCwiVmVydGljYWxBbGlnbm1lbnQiOjAsIlNtYXJ0Rm9yZWdyb3VuZCI6bnVsbCwiQmFja2dyb3VuZEZpbGxUeXBlIjowLCJNYXJnaW4iOnsiJGlkIjoiNTIxIiwiVG9wIjowLjAsIkxlZnQiOjAuMCwiUmlnaHQiOjAuMCwiQm90dG9tIjowLjB9LCJQYWRkaW5nIjp7IiRpZCI6IjUyMiIsIlRvcCI6MC4wLCJMZWZ0IjowLjAsIlJpZ2h0IjowLjAsIkJvdHRvbSI6MC4wfSwiQmFja2dyb3VuZCI6bnVsbCwiSXNWaXNpYmxlIjp0cnVlLCJXaWR0aCI6MC4wLCJIZWlnaHQiOjAuMCwiQm9yZGVyU3R5bGUiOm51bGwsIlBhcmVudFN0eWxlIjpudWxsfSwiUmVjdGFuZ2xlU3R5bGUiOnsiJGlkIjoiNTIzIiwiTWFyZ2luIjp7IiRpZCI6IjUyNCIsIlRvcCI6MC4wLCJMZWZ0IjowLjAsIlJpZ2h0IjowLjAsIkJvdHRvbSI6MC4wfSwiUGFkZGluZyI6eyIkaWQiOiI1MjUiLCJUb3AiOjAuMCwiTGVmdCI6MC4wLCJSaWdodCI6MC4wLCJCb3R0b20iOjAuMH0sIkJhY2tncm91bmQiOnsiJGlkIjoiNTI2IiwiQ29sb3IiOnsiJHJlZiI6IjIzMyJ9fSwiSXNWaXNpYmxlIjp0cnVlLCJXaWR0aCI6MC4wLCJIZWlnaHQiOjAuMCwiQm9yZGVyU3R5bGUiOnsiJGlkIjoiNTI3IiwiTGluZUNvbG9yIjp7IiRpZCI6IjUyOCIsIiR0eXBlIjoiTkxSRS5Db21tb24uRG9tLlNvbGlkQ29sb3JCcnVzaCwgTkxSRS5Db21tb24iLCJDb2xvciI6eyIkaWQiOiI1MjkiLCJBIjoyNTUsIlIiOjI1NSwiRyI6MCwiQiI6MH19LCJMaW5lV2VpZ2h0IjowLjAsIkxpbmVUeXBlIjowLCJQYXJlbnRTdHlsZSI6bnVsbH0sIlBhcmVudFN0eWxlIjpudWxsfSwiTWFyZ2luIjp7IiRpZCI6IjUzMCIsIlRvcCI6MC4wLCJMZWZ0IjowLjAsIlJpZ2h0IjowLjAsIkJvdHRvbSI6MC4wfSwiUGFkZGluZyI6eyIkaWQiOiI1MzEiLCJUb3AiOjAuMCwiTGVmdCI6MC4wLCJSaWdodCI6MC4wLCJCb3R0b20iOjAuMH0sIkJhY2tncm91bmQiOm51bGwsIklzVmlzaWJsZSI6dHJ1ZSwiV2lkdGgiOjAuMCwiSGVpZ2h0IjowLjAsIkJvcmRlclN0eWxlIjpudWxsLCJQYXJlbnRTdHlsZSI6bnVsbH0sIkJhY2tncm91bmRTdHlsZSI6eyIkaWQiOiI1MzIiLCJNYXJnaW4iOnsiJGlkIjoiNTMzIiwiVG9wIjowLjAsIkxlZnQiOjAuMCwiUmlnaHQiOjAuMCwiQm90dG9tIjowLjB9LCJQYWRkaW5nIjp7IiRpZCI6IjUzNCIsIlRvcCI6MC4wLCJMZWZ0IjowLjAsIlJpZ2h0IjowLjAsIkJvdHRvbSI6MC4wfSwiQmFja2dyb3VuZCI6eyIkaWQiOiI1MzUiLCJDb2xvciI6eyIkcmVmIjoiMjQzIn19LCJJc1Zpc2libGUiOnRydWUsIldpZHRoIjowLjAsIkhlaWdodCI6MC4wLCJCb3JkZXJTdHlsZSI6eyIkaWQiOiI1MzYiLCJMaW5lQ29sb3IiOnsiJGlkIjoiNTM3IiwiJHR5cGUiOiJOTFJFLkNvbW1vbi5Eb20uU29saWRDb2xvckJydXNoLCBOTFJFLkNvbW1vbiIsIkNvbG9yIjp7IiRpZCI6IjUzOCIsIkEiOjI1NSwiUiI6MjU1LCJHIjowLCJCIjowfX0sIkxpbmVXZWlnaHQiOjAuMCwiTGluZVR5cGUiOjAsIlBhcmVudFN0eWxlIjpudWxsfSwiUGFyZW50U3R5bGUiOm51bGx9LCJNYXJnaW4iOnsiJGlkIjoiNTM5IiwiVG9wIjowLjAsIkxlZnQiOjAuMCwiUmlnaHQiOjAuMCwiQm90dG9tIjowLjB9LCJQYWRkaW5nIjp7IiRpZCI6IjU0MCIsIlRvcCI6MC4wLCJMZWZ0IjowLjAsIlJpZ2h0IjowLjAsIkJvdHRvbSI6MC4wfSwiSXNWaXNpYmxlIjpmYWxzZSwiV2lkdGgiOjAuMCwiSGVpZ2h0IjowLjAsIkJvcmRlclN0eWxlIjpudWxsLCJQYXJlbnRTdHlsZSI6bnVsbH19XSwiSWQiOiI1NGRmODhhZS0xZjM4LTQ1NWQtODNhNC0zZWUzYmU4NjkyNzkiLCJJbmRleCI6MTMsIkhlYWRlclRleHQiOiJBY2hpZXZlbWVudHMiLCJTdHlsZSI6eyIkaWQiOiI1NDEiLCJIZWFkZXJTdHlsZSI6eyIkaWQiOiI1NDIiLCJUZXh0SXNWZXJ0aWNhbCI6ZmFsc2UsIlRleHRTdHlsZSI6eyIkaWQiOiI1NDMiLCJGb250U2V0dGluZ3MiOnsiJGlkIjoiNTQ0IiwiRm9udFNpemUiOjEyLCJGb250TmFtZSI6IkNhbGlicmkiLCJJc0JvbGQiOnRydWUsIklzSXRhbGljIjpmYWxzZSwiSXNVbmRlcmxpbmVkIjpmYWxzZSwiUGFyZW50U3R5bGUiOm51bGx9LCJBdXRvU2l6ZSI6MiwiRm9yZWdyb3VuZCI6eyIkaWQiOiI1NDUiLCJDb2xvciI6eyIkaWQiOiI1NDYiLCJBIjoyNTUsIlIiOjAsIkciOjAsIkIiOjB9fSwiTWF4V2lkdGgiOjg1LjEyNTYzMzA5NDgxNjYsIk1heEhlaWdodCI6MC4wLCJTbWFydEZvcmVncm91bmRJc0FjdGl2ZSI6ZmFsc2UsIkhvcml6b250YWxBbGlnbm1lbnQiOjAsIlZlcnRpY2FsQWxpZ25tZW50IjowLCJTbWFydEZvcmVncm91bmQiOm51bGwsIkJhY2tncm91bmRGaWxsVHlwZSI6MCwiTWFyZ2luIjp7IiRpZCI6IjU0NyIsIlRvcCI6MC4wLCJMZWZ0IjowLjAsIlJpZ2h0IjowLjAsIkJvdHRvbSI6MC4wfSwiUGFkZGluZyI6eyIkaWQiOiI1NDgiLCJUb3AiOjAuMCwiTGVmdCI6MC4wLCJSaWdodCI6MC4wLCJCb3R0b20iOjAuMH0sIkJhY2tncm91bmQiOm51bGwsIklzVmlzaWJsZSI6dHJ1ZSwiV2lkdGgiOjAuMCwiSGVpZ2h0IjowLjAsIkJvcmRlclN0eWxlIjpudWxsLCJQYXJlbnRTdHlsZSI6bnVsbH0sIlJlY3RhbmdsZVN0eWxlIjp7IiRpZCI6IjU0OSIsIk1hcmdpbiI6eyIkaWQiOiI1NTAiLCJUb3AiOjAuMCwiTGVmdCI6MC4wLCJSaWdodCI6MC4wLCJCb3R0b20iOjAuMH0sIlBhZGRpbmciOnsiJGlkIjoiNTUxIiwiVG9wIjowLjAsIkxlZnQiOjAuMCwiUmlnaHQiOjAuMCwiQm90dG9tIjowLjB9LCJCYWNrZ3JvdW5kIjp7IiRpZCI6IjU1MiIsIkNvbG9yIjp7IiRpZCI6IjU1MyIsIkEiOjI1NSwiUiI6MTg5LCJHIjoxODMsIkIiOjE2OX19LCJJc1Zpc2libGUiOnRydWUsIldpZHRoIjowLjAsIkhlaWdodCI6MC4wLCJCb3JkZXJTdHlsZSI6eyIkaWQiOiI1NTQiLCJMaW5lQ29sb3IiOnsiJGlkIjoiNTU1IiwiJHR5cGUiOiJOTFJFLkNvbW1vbi5Eb20uU29saWRDb2xvckJydXNoLCBOTFJFLkNvbW1vbiIsIkNvbG9yIjp7IiRpZCI6IjU1NiIsIkEiOjI1NSwiUiI6ODgsIkciOjM5LCJCIjo3fX0sIkxpbmVXZWlnaHQiOjAuMCwiTGluZVR5cGUiOjAsIlBhcmVudFN0eWxlIjpudWxsfSwiUGFyZW50U3R5bGUiOm51bGx9LCJNYXJnaW4iOnsiJGlkIjoiNTU3IiwiVG9wIjowLjAsIkxlZnQiOjAuMCwiUmlnaHQiOjAuMCwiQm90dG9tIjowLjB9LCJQYWRkaW5nIjp7IiRpZCI6IjU1OCIsIlRvcCI6MC4wLCJMZWZ0IjowLjAsIlJpZ2h0IjowLjAsIkJvdHRvbSI6MC4wfSwiQmFja2dyb3VuZCI6bnVsbCwiSXNWaXNpYmxlIjp0cnVlLCJXaWR0aCI6MC4wLCJIZWlnaHQiOjAuMCwiQm9yZGVyU3R5bGUiOm51bGwsIlBhcmVudFN0eWxlIjpudWxsfSwiQmFja2dyb3VuZFN0eWxlIjp7IiRpZCI6IjU1OSIsIk1hcmdpbiI6eyIkaWQiOiI1NjAiLCJUb3AiOjAuMCwiTGVmdCI6MC4wLCJSaWdodCI6MC4wLCJCb3R0b20iOjAuMH0sIlBhZGRpbmciOnsiJGlkIjoiNTYxIiwiVG9wIjowLjAsIkxlZnQiOjAuMCwiUmlnaHQiOjAuMCwiQm90dG9tIjowLjB9LCJCYWNrZ3JvdW5kIjp7IiRpZCI6IjU2MiIsIkNvbG9yIjp7IiRpZCI6IjU2MyIsIkEiOjUxLCJSIjoxNjUsIkciOjE2NSwiQiI6MTY1fX0sIklzVmlzaWJsZSI6dHJ1ZSwiV2lkdGgiOjAuMCwiSGVpZ2h0IjowLjAsIkJvcmRlclN0eWxlIjp7IiRpZCI6IjU2NCIsIkxpbmVDb2xvciI6eyIkaWQiOiI1NjUiLCIkdHlwZSI6Ik5MUkUuQ29tbW9uLkRvbS5Tb2xpZENvbG9yQnJ1c2gsIE5MUkUuQ29tbW9uIiwiQ29sb3IiOnsiJGlkIjoiNTY2IiwiQSI6MjU1LCJSIjo4OCwiRyI6MzksIkIiOjd9fSwiTGluZVdlaWdodCI6MC4wLCJMaW5lVHlwZSI6MCwiUGFyZW50U3R5bGUiOm51bGx9LCJQYXJlbnRTdHlsZSI6bnVsbH0sIklzQWJvdmVUaW1lYmFuZCI6ZmFsc2UsIk1hcmdpbiI6eyIkaWQiOiI1NjciLCJUb3AiOjAuMCwiTGVmdCI6MC4wLCJSaWdodCI6MC4wLCJCb3R0b20iOjAuMH0sIlBhZGRpbmciOnsiJGlkIjoiNTY4IiwiVG9wIjowLjAsIkxlZnQiOjAuMCwiUmlnaHQiOjAuMCwiQm90dG9tIjowLjB9LCJJc1Zpc2libGUiOnRydWUsIldpZHRoIjowLjAsIkhlaWdodCI6MC4wLCJCb3JkZXJTdHlsZSI6eyIkaWQiOiI1NjkiLCJMaW5lQ29sb3IiOm51bGwsIkxpbmVXZWlnaHQiOjAuMCwiTGluZVR5cGUiOjAsIlBhcmVudFN0eWxlIjpudWxsfSwiUGFyZW50U3R5bGUiOm51bGx9fV0sIkN1bHR1cmVJbmZvTmFtZSI6ImVuLVVTIiwiU3R5bGVOYW1lIjpudWxsLCJWZXJzaW9uIjp7IiRpZCI6IjU3MCIsIlZlcnNpb24iOiIzLjYuMiIsIk9yaWdpbmFsQXNzZW1ibHlWZXJzaW9uIjoiMy42Mi4wMS4wMCIsIkVkaXRpb24iOiJQbHVzIiwiTGFzdFNhdmVkRWRpdGlvbiI6MywiSXNQbHVzRWRpdGlvbiI6dHJ1ZSwiSXNQcm9FZGl0aW9uIjpmYWxzZX0sIkVmZmVjdCI6MCwiU3R5bGUiOnsiJGlkIjoiNTcxIiwiVGltZWJhbmRTdHlsZSI6eyIkaWQiOiI1NzIiLCJTY2FsZU1hcmtpbmciOjEsIlNoYXBlIjoxMCwiU2hhcGVTdHlsZSI6eyIkaWQiOiI1NzMiLCJNYXJnaW4iOnsiJGlkIjoiNTc0IiwiVG9wIjowLjAsIkxlZnQiOjEwLjAsIlJpZ2h0IjoxMC4wLCJCb3R0b20iOjAuMH0sIlBhZGRpbmciOnsiJGlkIjoiNTc1IiwiVG9wIjozLjAsIkxlZnQiOjAuMCwiUmlnaHQiOjAuMCwiQm90dG9tIjozLjB9LCJCYWNrZ3JvdW5kIjp7IiRpZCI6IjU3NiIsIkNvbG9yIjp7IiRpZCI6IjU3NyIsIkEiOjI1NSwiUiI6MTEzLCJHIjoxNTcsIkIiOjE2OX19LCJJc1Zpc2libGUiOnRydWUsIldpZHRoIjo4NTguMCwiSGVpZ2h0IjoyMC4wLCJCb3JkZXJTdHlsZSI6eyIkaWQiOiI1NzgiLCJMaW5lQ29sb3IiOnsiJGlkIjoiNTc5IiwiJHR5cGUiOiJOTFJFLkNvbW1vbi5Eb20uU29saWRDb2xvckJydXNoLCBOTFJFLkNvbW1vbiIsIkNvbG9yIjp7IiRpZCI6IjU4MCIsIkEiOjI1NSwiUiI6MjU1LCJHIjowLCJCIjowfX0sIkxpbmVXZWlnaHQiOjAuMCwiTGluZVR5cGUiOjAsIlBhcmVudFN0eWxlIjpudWxsfSwiUGFyZW50U3R5bGUiOm51bGx9LCJNaWRkbGVUaWVyU2hhcGVTdHlsZSI6eyIkaWQiOiI1ODEiLCJNYXJnaW4iOnsiJHJlZiI6IjU3NCJ9LCJQYWRkaW5nIjp7IiRyZWYiOiI1NzUifSwiQmFja2dyb3VuZCI6eyIkaWQiOiI1ODIiLCJDb2xvciI6eyIkaWQiOiI1ODMiLCJBIjoyNTUsIlIiOjY4LCJHIjo4NCwiQiI6MTA2fX0sIklzVmlzaWJsZSI6dHJ1ZSwiV2lkdGgiOjg1OC4wLCJIZWlnaHQiOjIwLjAsIkJvcmRlclN0eWxlIjp7IiRpZCI6IjU4NCIsIkxpbmVDb2xvciI6eyIkaWQiOiI1ODUiLCIkdHlwZSI6Ik5MUkUuQ29tbW9uLkRvbS5Tb2xpZENvbG9yQnJ1c2gsIE5MUkUuQ29tbW9uIiwiQ29sb3IiOnsiJGlkIjoiNTg2IiwiQSI6MjU1LCJSIjoyNTUsIkciOjAsIkIiOjB9fSwiTGluZVdlaWdodCI6MC4wLCJMaW5lVHlwZSI6MCwiUGFyZW50U3R5bGUiOm51bGx9LCJQYXJlbnRTdHlsZSI6bnVsbH0sIkJvdHRvbVRpZXJTaGFwZVN0eWxlIjp7IiRpZCI6IjU4NyIsIk1hcmdpbiI6eyIkcmVmIjoiNTc0In0sIlBhZGRpbmciOnsiJHJlZiI6IjU3NSJ9LCJCYWNrZ3JvdW5kIjp7IiRpZCI6IjU4OCIsIkNvbG9yIjp7IiRpZCI6IjU4OSIsIkEiOjI1NSwiUiI6NjgsIkciOjg0LCJCIjoxMDZ9fSwiSXNWaXNpYmxlIjp0cnVlLCJXaWR0aCI6ODU4LjAsIkhlaWdodCI6MjAuMCwiQm9yZGVyU3R5bGUiOnsiJGlkIjoiNTkwIiwiTGluZUNvbG9yIjp7IiRpZCI6IjU5MSIsIiR0eXBlIjoiTkxSRS5Db21tb24uRG9tLlNvbGlkQ29sb3JCcnVzaCwgTkxSRS5Db21tb24iLCJDb2xvciI6eyIkaWQiOiI1OTIiLCJBIjoyNTUsIlIiOjI1NSwiRyI6MCwiQiI6MH19LCJMaW5lV2VpZ2h0IjowLjAsIkxpbmVUeXBlIjowLCJQYXJlbnRTdHlsZSI6bnVsbH0sIlBhcmVudFN0eWxlIjpudWxsfSwiUmlnaHRFbmRDYXBzU3R5bGUiOnsiJGlkIjoiNTkzIiwiRm9udFNldHRpbmdzIjp7IiRpZCI6IjU5NCIsIkZvbnRTaXplIjoxOCwiRm9udE5hbWUiOiJDYWxpYnJpIiwiSXNCb2xkIjp0cnVlLCJJc0l0YWxpYyI6ZmFsc2UsIklzVW5kZXJsaW5lZCI6ZmFsc2UsIlBhcmVudFN0eWxlIjpudWxsfSwiQXV0b1NpemUiOjAsIkZvcmVncm91bmQiOnsiJGlkIjoiNTk1IiwiQ29sb3IiOnsiJGlkIjoiNTk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NTk3IiwiVG9wIjowLjAsIkxlZnQiOjAuMCwiUmlnaHQiOjIwLjAsIkJvdHRvbSI6MC4wfSwiUGFkZGluZyI6eyIkaWQiOiI1OTgiLCJUb3AiOjAuMCwiTGVmdCI6MC4wLCJSaWdodCI6MC4wLCJCb3R0b20iOjAuMH0sIkJhY2tncm91bmQiOnsiJGlkIjoiNTk5IiwiQ29sb3IiOnsiJGlkIjoiNjAwIiwiQSI6MCwiUiI6MCwiRyI6MCwiQiI6MH19LCJJc1Zpc2libGUiOnRydWUsIldpZHRoIjowLjAsIkhlaWdodCI6MC4wLCJCb3JkZXJTdHlsZSI6bnVsbCwiUGFyZW50U3R5bGUiOm51bGx9LCJMZWZ0RW5kQ2Fwc1N0eWxlIjp7IiRpZCI6IjYwMSIsIkZvbnRTZXR0aW5ncyI6eyIkaWQiOiI2MDIiLCJGb250U2l6ZSI6MTgsIkZvbnROYW1lIjoiQ2FsaWJyaSIsIklzQm9sZCI6dHJ1ZSwiSXNJdGFsaWMiOmZhbHNlLCJJc1VuZGVybGluZWQiOmZhbHNlLCJQYXJlbnRTdHlsZSI6bnVsbH0sIkF1dG9TaXplIjowLCJGb3JlZ3JvdW5kIjp7IiRpZCI6IjYwMyIsIkNvbG9yIjp7IiRpZCI6IjYwN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YwNSIsIlRvcCI6MC4wLCJMZWZ0Ijo1My42MzIyOTk3NjE0ODMyNjcsIlJpZ2h0IjowLjAsIkJvdHRvbSI6MC4wfSwiUGFkZGluZyI6eyIkaWQiOiI2MDYiLCJUb3AiOjAuMCwiTGVmdCI6MC4wLCJSaWdodCI6MC4wLCJCb3R0b20iOjAuMH0sIkJhY2tncm91bmQiOnsiJGlkIjoiNjA3IiwiQ29sb3IiOnsiJHJlZiI6IjYwMCJ9fSwiSXNWaXNpYmxlIjp0cnVlLCJXaWR0aCI6MC4wLCJIZWlnaHQiOjAuMCwiQm9yZGVyU3R5bGUiOm51bGwsIlBhcmVudFN0eWxlIjpudWxsfSwiVG9kYXlUZXh0U3R5bGUiOnsiJGlkIjoiNjA4IiwiRm9udFNldHRpbmdzIjp7IiRpZCI6IjYwOSIsIkZvbnRTaXplIjoxMiwiRm9udE5hbWUiOiJDYWxpYnJpIiwiSXNCb2xkIjpmYWxzZSwiSXNJdGFsaWMiOmZhbHNlLCJJc1VuZGVybGluZWQiOmZhbHNlLCJQYXJlbnRTdHlsZSI6bnVsbH0sIkF1dG9TaXplIjowLCJGb3JlZ3JvdW5kIjp7IiRpZCI6IjYxMCIsIkNvbG9yIjp7IiRpZCI6IjYx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TIiLCJUb3AiOjAuMCwiTGVmdCI6MC4wLCJSaWdodCI6MC4wLCJCb3R0b20iOjAuMH0sIlBhZGRpbmciOnsiJGlkIjoiNjEzIiwiVG9wIjowLjAsIkxlZnQiOjAuMCwiUmlnaHQiOjAuMCwiQm90dG9tIjowLjB9LCJCYWNrZ3JvdW5kIjp7IiRpZCI6IjYxNCIsIkNvbG9yIjp7IiRyZWYiOiI2MDAifX0sIklzVmlzaWJsZSI6ZmFsc2UsIldpZHRoIjowLjAsIkhlaWdodCI6MC4wLCJCb3JkZXJTdHlsZSI6bnVsbCwiUGFyZW50U3R5bGUiOm51bGx9LCJUb2RheU1hcmtlclN0eWxlIjp7IiRpZCI6IjYxNSIsIk1hcmdpbiI6eyIkaWQiOiI2MTYiLCJUb3AiOjAuMCwiTGVmdCI6MC4wLCJSaWdodCI6MC4wLCJCb3R0b20iOjAuMH0sIlBhZGRpbmciOnsiJGlkIjoiNjE3IiwiVG9wIjowLjAsIkxlZnQiOjAuMCwiUmlnaHQiOjAuMCwiQm90dG9tIjowLjB9LCJCYWNrZ3JvdW5kIjp7IiRpZCI6IjYxOCIsIkNvbG9yIjp7IiRpZCI6IjYxOSIsIkEiOjI1NSwiUiI6MCwiRyI6MCwiQiI6MH19LCJJc1Zpc2libGUiOnRydWUsIldpZHRoIjowLjAsIkhlaWdodCI6MC4wLCJCb3JkZXJTdHlsZSI6bnVsbCwiUGFyZW50U3R5bGUiOm51bGx9LCJTY2FsZVN0eWxlIjp7IiRpZCI6IjYyMCIsIlNoYXBlIjozLCJTaG93U2VnbWVudFNlcGFyYXRvcnMiOmZhbHNlLCJTZWdtZW50U2VwYXJhdG9yT3BhY2l0eSI6MzAsIkhhc0JlZW5WaXNpYmxlQmVmb3JlIjp0cnVlLCJGb250U2V0dGluZ3MiOnsiJGlkIjoiNjIxIiwiRm9udFNpemUiOjEyLCJGb250TmFtZSI6IkNhbGlicmkiLCJJc0JvbGQiOnRydWUsIklzSXRhbGljIjpmYWxzZSwiSXNVbmRlcmxpbmVkIjpmYWxzZSwiUGFyZW50U3R5bGUiOm51bGx9LCJBdXRvU2l6ZSI6MCwiRm9yZWdyb3VuZCI6eyIkaWQiOiI2MjIiLCJDb2xvciI6eyIkaWQiOiI2MjMiLCJBIjoyNTUsIlIiOjE4OSwiRyI6MTgzLCJCIjoxNjl9fSwiTWF4V2lkdGgiOjIwMC4wLCJNYXhIZWlnaHQiOiJJbmZpbml0eSIsIlNtYXJ0Rm9yZWdyb3VuZElzQWN0aXZlIjpmYWxzZSwiSG9yaXpvbnRhbEFsaWdubWVudCI6MCwiVmVydGljYWxBbGlnbm1lbnQiOjEsIlNtYXJ0Rm9yZWdyb3VuZCI6bnVsbCwiQmFja2dyb3VuZEZpbGxUeXBlIjowLCJNYXJnaW4iOnsiJGlkIjoiNjI0IiwiVG9wIjowLjAsIkxlZnQiOjUuMCwiUmlnaHQiOjAuMCwiQm90dG9tIjowLjB9LCJQYWRkaW5nIjp7IiRpZCI6IjYyNSIsIlRvcCI6MC4wLCJMZWZ0IjowLjAsIlJpZ2h0IjowLjAsIkJvdHRvbSI6MC4wfSwiQmFja2dyb3VuZCI6eyIkaWQiOiI2MjYiLCJDb2xvciI6eyIkcmVmIjoiNjAwIn19LCJJc1Zpc2libGUiOnRydWUsIldpZHRoIjowLjAsIkhlaWdodCI6MC4wLCJCb3JkZXJTdHlsZSI6bnVsbCwiUGFyZW50U3R5bGUiOm51bGx9LCJTaW5nbGVTY2FsZVNoYXBlU3R5bGUiOnsiJGlkIjoiNjI3IiwiU2hhcGUiOjAsIkhlaWdodCI6MC4wfSwiTWlkZGxlVGllclNjYWxlU3R5bGUiOnsiJGlkIjoiNjI4IiwiU2hhcGUiOjMsIlNob3dTZWdtZW50U2VwYXJhdG9ycyI6ZmFsc2UsIlNlZ21lbnRTZXBhcmF0b3JPcGFjaXR5IjozMCwiSGFzQmVlblZpc2libGVCZWZvcmUiOmZhbHNlLCJGb250U2V0dGluZ3MiOnsiJGlkIjoiNjI5IiwiRm9udFNpemUiOjEyLCJGb250TmFtZSI6IkNhbGlicmkiLCJJc0JvbGQiOmZhbHNlLCJJc0l0YWxpYyI6ZmFsc2UsIklzVW5kZXJsaW5lZCI6ZmFsc2UsIlBhcmVudFN0eWxlIjpudWxsfSwiQXV0b1NpemUiOjAsIkZvcmVncm91bmQiOnsiJGlkIjoiNjMwIiwiQ29sb3IiOnsiJGlkIjoiNjM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yZWYiOiI2MjQifSwiUGFkZGluZyI6eyIkcmVmIjoiNjI1In0sIkJhY2tncm91bmQiOnsiJGlkIjoiNjMyIiwiQ29sb3IiOnsiJGlkIjoiNjMzIiwiQSI6MCwiUiI6MCwiRyI6MCwiQiI6MH19LCJJc1Zpc2libGUiOmZhbHNlLCJXaWR0aCI6MC4wLCJIZWlnaHQiOjAuMCwiQm9yZGVyU3R5bGUiOm51bGwsIlBhcmVudFN0eWxlIjpudWxsfSwiQm90dG9tVGllclNjYWxlU3R5bGUiOnsiJGlkIjoiNjM0IiwiU2hhcGUiOjMsIlNob3dTZWdtZW50U2VwYXJhdG9ycyI6ZmFsc2UsIlNlZ21lbnRTZXBhcmF0b3JPcGFjaXR5IjozMCwiSGFzQmVlblZpc2libGVCZWZvcmUiOmZhbHNlLCJGb250U2V0dGluZ3MiOnsiJGlkIjoiNjM1IiwiRm9udFNpemUiOjEyLCJGb250TmFtZSI6IkNhbGlicmkiLCJJc0JvbGQiOmZhbHNlLCJJc0l0YWxpYyI6ZmFsc2UsIklzVW5kZXJsaW5lZCI6ZmFsc2UsIlBhcmVudFN0eWxlIjpudWxsfSwiQXV0b1NpemUiOjAsIkZvcmVncm91bmQiOnsiJGlkIjoiNjM2IiwiQ29sb3IiOnsiJGlkIjoiNjM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yZWYiOiI2MjQifSwiUGFkZGluZyI6eyIkcmVmIjoiNjI1In0sIkJhY2tncm91bmQiOnsiJGlkIjoiNjM4IiwiQ29sb3IiOnsiJGlkIjoiNjM5IiwiQSI6MCwiUiI6MCwiRyI6MCwiQiI6MH19LCJJc1Zpc2libGUiOmZhbHNlLCJXaWR0aCI6MC4wLCJIZWlnaHQiOjAuMCwiQm9yZGVyU3R5bGUiOm51bGwsIlBhcmVudFN0eWxlIjpudWxsfSwiRWxhcHNlZFRpbWVCYWNrZ3JvdW5kIjp7IiRpZCI6IjY0MCIsIkNvbG9yIjp7IiRpZCI6IjY0MSIsIkEiOjE5MSwiUiI6MCwiRyI6MCwiQiI6MH19LCJBcHBlbmRZZWFyT25ZZWFyQ2hhbmdlIjpmYWxzZSwiRWxhcHNlZFRpbWVGb3JtYXQiOjAsIlRvZGF5TWFya2VyUG9zaXRpb24iOjAsIlF1aWNrUG9zaXRpb24iOjMsIkFic29sdXRlUG9zaXRpb24iOjE1MS4wNzExLCJNYXJnaW4iOnsiJGlkIjoiNjQyIiwiVG9wIjowLjAsIkxlZnQiOjEwLjAsIlJpZ2h0IjoxMC4wLCJCb3R0b20iOjAuMH0sIlBhZGRpbmciOnsiJGlkIjoiNjQzIiwiVG9wIjowLjAsIkxlZnQiOjAuMCwiUmlnaHQiOjAuMCwiQm90dG9tIjowLjB9LCJCYWNrZ3JvdW5kIjp7IiRpZCI6IjY0NCIsIkNvbG9yIjp7IiRpZCI6IjY0NSIsIkEiOjI1NSwiUiI6NDcsIkciOjU0LCJCIjoxNTN9fSwiSXNWaXNpYmxlIjp0cnVlLCJXaWR0aCI6MC4wLCJIZWlnaHQiOjAuMCwiQm9yZGVyU3R5bGUiOm51bGwsIlBhcmVudFN0eWxlIjpudWxsfSwiRGVmYXVsdE1pbGVzdG9uZVN0eWxlIjp7IiRpZCI6IjY0NiIsIlNoYXBlIjowLCJDb25uZWN0b3JNYXJnaW4iOnsiJGlkIjoiNjQ3IiwiVG9wIjowLjAsIkxlZnQiOjIuMCwiUmlnaHQiOjIuMCwiQm90dG9tIjowLjB9LCJDb25uZWN0b3JTdHlsZSI6eyIkaWQiOiI2NDgiLCJMaW5lQ29sb3IiOnsiJGlkIjoiNjQ5IiwiJHR5cGUiOiJOTFJFLkNvbW1vbi5Eb20uU29saWRDb2xvckJydXNoLCBOTFJFLkNvbW1vbiIsIkNvbG9yIjp7IiRpZCI6IjY1MCIsIkEiOjEyNywiUiI6NzksIkciOjEyOSwiQiI6MTg5fX0sIkxpbmVXZWlnaHQiOjEuMCwiTGluZVR5cGUiOjAsIlBhcmVudFN0eWxlIjpudWxsfSwiSXNCZWxvd1RpbWViYW5kIjpmYWxzZSwiUG9zaXRpb25PblRhc2siOjAsIkhpZGVEYXRlIjpmYWxzZSwiU2hhcGVTaXplIjoxLCJTcGFjaW5nIjoyLjAsIlBhZGRpbmciOnsiJGlkIjoiNjUxIiwiVG9wIjo3LjAsIkxlZnQiOjMuMCwiUmlnaHQiOjAuMCwiQm90dG9tIjoyLjB9LCJTaGFwZVN0eWxlIjp7IiRpZCI6IjY1MiIsIk1hcmdpbiI6eyIkcmVmIjoiOCJ9LCJQYWRkaW5nIjp7IiRyZWYiOiI5In0sIkJhY2tncm91bmQiOnsiJGlkIjoiNjUzIiwiQ29sb3IiOnsiJGlkIjoiNjU0IiwiQSI6MjU1LCJSIjowLCJHIjoxMTQsIkIiOjE4OH19LCJJc1Zpc2libGUiOnRydWUsIldpZHRoIjoxOC4wLCJIZWlnaHQiOjIwLjAsIkJvcmRlclN0eWxlIjp7IiRpZCI6IjY1NSIsIkxpbmVDb2xvciI6eyIkaWQiOiI2NTYiLCIkdHlwZSI6Ik5MUkUuQ29tbW9uLkRvbS5Tb2xpZENvbG9yQnJ1c2gsIE5MUkUuQ29tbW9uIiwiQ29sb3IiOnsiJGlkIjoiNjU3IiwiQSI6MjU1LCJSIjoyNTUsIkciOjAsIkIiOjB9fSwiTGluZVdlaWdodCI6MC4wLCJMaW5lVHlwZSI6MCwiUGFyZW50U3R5bGUiOm51bGx9LCJQYXJlbnRTdHlsZSI6bnVsbH0sIlRpdGxlU3R5bGUiOnsiJGlkIjoiNjU4IiwiRm9udFNldHRpbmdzIjp7IiRpZCI6IjY1OSIsIkZvbnRTaXplIjoxMiwiRm9udE5hbWUiOiJDYWxpYnJpIiwiSXNCb2xkIjpmYWxzZSwiSXNJdGFsaWMiOmZhbHNlLCJJc1VuZGVybGluZWQiOmZhbHNlLCJQYXJlbnRTdHlsZSI6bnVsbH0sIkF1dG9TaXplIjowLCJGb3JlZ3JvdW5kIjp7IiRyZWYiOiI1MDI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YwIiwiQ29sb3IiOnsiJGlkIjoiNjYxIiwiQSI6MCwiUiI6MCwiRyI6MCwiQiI6MH19LCJJc1Zpc2libGUiOnRydWUsIldpZHRoIjowLjAsIkhlaWdodCI6MC4wLCJCb3JkZXJTdHlsZSI6bnVsbCwiUGFyZW50U3R5bGUiOm51bGx9LCJEYXRlU3R5bGUiOnsiJGlkIjoiNjYyIiwiRm9udFNldHRpbmdzIjp7IiRpZCI6IjY2MyIsIkZvbnRTaXplIjoxMCwiRm9udE5hbWUiOiJDYWxpYnJpIiwiSXNCb2xkIjpmYWxzZSwiSXNJdGFsaWMiOmZhbHNlLCJJc1VuZGVybGluZWQiOmZhbHNlLCJQYXJlbnRTdHlsZSI6bnVsbH0sIkF1dG9TaXplIjowLCJGb3JlZ3JvdW5kIjp7IiRyZWYiOiI1MDg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Y0IiwiQ29sb3IiOnsiJHJlZiI6IjY2MSJ9fSwiSXNWaXNpYmxlIjp0cnVlLCJXaWR0aCI6MC4wLCJIZWlnaHQiOjAuMCwiQm9yZGVyU3R5bGUiOm51bGwsIlBhcmVudFN0eWxlIjpudWxsfSwiRGF0ZUZvcm1hdCI6eyIkaWQiOiI2N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2NiIsIkRhdGVQYXJ0SXNWaXNpYmxlIjp0cnVlLCJUaW1lUGFydElzVmlzaWJsZSI6ZmFsc2V9fSwiV2Vla051bWJlcmluZyI6eyIkaWQiOiI2NjciLCJGb3JtYXQiOjAsIklzVmlzaWJsZSI6ZmFsc2UsIkxhc3RLbm93blZpc2liaWxpdHlTdGF0ZSI6ZmFsc2V9LCJJc1Zpc2libGUiOnRydWUsIlBhcmVudFN0eWxlIjpudWxsfSwiRGVmYXVsdFRhc2tTdHlsZSI6eyIkaWQiOiI2NjgiLCJTaGFwZSI6MCwiU2hhcGVUaGlja25lc3MiOjEsIkR1cmF0aW9uRm9ybWF0IjowLCJJbmNsdWRlTm9uV29ya2luZ0RheXNJbkR1cmF0aW9uIjpmYWxzZSwiUGVyY2VudGFnZUNvbXBsZXRlU3R5bGUiOnsiJGlkIjoiNjY5IiwiRm9udFNldHRpbmdzIjp7IiRpZCI6IjY3MCIsIkZvbnRTaXplIjoxMCwiRm9udE5hbWUiOiJDYWxpYnJpIiwiSXNCb2xkIjpmYWxzZSwiSXNJdGFsaWMiOmZhbHNlLCJJc1VuZGVybGluZWQiOmZhbHNlLCJQYXJlbnRTdHlsZSI6bnVsbH0sIkF1dG9TaXplIjowLCJGb3JlZ3JvdW5kIjp7IiRpZCI6IjY3MSIsIkNvbG9yIjp7IiRpZCI6IjY3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2NzMiLCJUb3AiOjAuMCwiTGVmdCI6MC4wLCJSaWdodCI6MC4wLCJCb3R0b20iOjAuMH0sIlBhZGRpbmciOnsiJGlkIjoiNjc0IiwiVG9wIjowLjAsIkxlZnQiOjAuMCwiUmlnaHQiOjAuMCwiQm90dG9tIjowLjB9LCJCYWNrZ3JvdW5kIjp7IiRpZCI6IjY3NSIsIkNvbG9yIjp7IiRpZCI6IjY3NiIsIkEiOjg5LCJSIjowLCJHIjowLCJCIjowfX0sIklzVmlzaWJsZSI6dHJ1ZSwiV2lkdGgiOjAuMCwiSGVpZ2h0IjowLjAsIkJvcmRlclN0eWxlIjpudWxsLCJQYXJlbnRTdHlsZSI6bnVsbH0sIkR1cmF0aW9uU3R5bGUiOnsiJGlkIjoiNjc3IiwiRm9udFNldHRpbmdzIjp7IiRpZCI6IjY3OCIsIkZvbnRTaXplIjoxMCwiRm9udE5hbWUiOiJDYWxpYnJpIiwiSXNCb2xkIjpmYWxzZSwiSXNJdGFsaWMiOmZhbHNlLCJJc1VuZGVybGluZWQiOmZhbHNlLCJQYXJlbnRTdHlsZSI6bnVsbH0sIkF1dG9TaXplIjowLCJGb3JlZ3JvdW5kIjp7IiRpZCI6IjY3OSIsIkNvbG9yIjp7IiRpZCI6IjY4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4MSIsIlRvcCI6MC4wLCJMZWZ0IjowLjAsIlJpZ2h0IjowLjAsIkJvdHRvbSI6MC4wfSwiUGFkZGluZyI6eyIkaWQiOiI2ODIiLCJUb3AiOjAuMCwiTGVmdCI6MC4wLCJSaWdodCI6MC4wLCJCb3R0b20iOjAuMH0sIkJhY2tncm91bmQiOnsiJGlkIjoiNjgzIiwiQ29sb3IiOnsiJHJlZiI6IjY2MSJ9fSwiSXNWaXNpYmxlIjp0cnVlLCJXaWR0aCI6MC4wLCJIZWlnaHQiOjAuMCwiQm9yZGVyU3R5bGUiOm51bGwsIlBhcmVudFN0eWxlIjpudWxsfSwiSG9yaXpvbnRhbENvbm5lY3RvclN0eWxlIjp7IiRpZCI6IjY4NCIsIkxpbmVDb2xvciI6eyIkaWQiOiI2ODUiLCIkdHlwZSI6Ik5MUkUuQ29tbW9uLkRvbS5Tb2xpZENvbG9yQnJ1c2gsIE5MUkUuQ29tbW9uIiwiQ29sb3IiOnsiJGlkIjoiNjg2IiwiQSI6MjU1LCJSIjoyMDQsIkciOjIwNCwiQiI6MjA0fX0sIkxpbmVXZWlnaHQiOjEuMCwiTGluZVR5cGUiOjAsIlBhcmVudFN0eWxlIjpudWxsfSwiVmVydGljYWxDb25uZWN0b3JTdHlsZSI6eyIkaWQiOiI2ODciLCJMaW5lQ29sb3IiOnsiJGlkIjoiNjg4IiwiJHR5cGUiOiJOTFJFLkNvbW1vbi5Eb20uU29saWRDb2xvckJydXNoLCBOTFJFLkNvbW1vbiIsIkNvbG9yIjp7IiRpZCI6IjY4O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Y5MCIsIk1hcmdpbiI6eyIkaWQiOiI2OTEiLCJUb3AiOjAuMCwiTGVmdCI6NC4wLCJSaWdodCI6NC4wLCJCb3R0b20iOjAuMH0sIlBhZGRpbmciOnsiJGlkIjoiNjkyIiwiVG9wIjowLjAsIkxlZnQiOjAuMCwiUmlnaHQiOjAuMCwiQm90dG9tIjowLjB9LCJCYWNrZ3JvdW5kIjp7IiRpZCI6IjY5MyIsIkNvbG9yIjp7IiRpZCI6IjY5NCIsIkEiOjI1NSwiUiI6MCwiRyI6MTE0LCJCIjoxODh9fSwiSXNWaXNpYmxlIjp0cnVlLCJXaWR0aCI6MC4wLCJIZWlnaHQiOjE2LjAsIkJvcmRlclN0eWxlIjp7IiRpZCI6IjY5NSIsIkxpbmVDb2xvciI6eyIkaWQiOiI2OTYiLCIkdHlwZSI6Ik5MUkUuQ29tbW9uLkRvbS5Tb2xpZENvbG9yQnJ1c2gsIE5MUkUuQ29tbW9uIiwiQ29sb3IiOnsiJGlkIjoiNjk3IiwiQSI6MjU1LCJSIjoyNTUsIkciOjI1NSwiQiI6MjU1fX0sIkxpbmVXZWlnaHQiOjIuMCwiTGluZVR5cGUiOjAsIlBhcmVudFN0eWxlIjpudWxsfSwiUGFyZW50U3R5bGUiOm51bGx9LCJUaXRsZVN0eWxlIjp7IiRpZCI6IjY5OCIsIkZvbnRTZXR0aW5ncyI6eyIkaWQiOiI2OTkiLCJGb250U2l6ZSI6MTEsIkZvbnROYW1lIjoiQ2FsaWJyaSIsIklzQm9sZCI6dHJ1ZSwiSXNJdGFsaWMiOmZhbHNlLCJJc1VuZGVybGluZWQiOmZhbHNlLCJQYXJlbnRTdHlsZSI6bnVsbH0sIkF1dG9TaXplIjowLCJGb3JlZ3JvdW5kIjp7IiRpZCI6IjcwMCIsIkNvbG9yIjp7IiRpZCI6Ijcw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3MDIiLCJUb3AiOjAuMCwiTGVmdCI6MC4wLCJSaWdodCI6MC4wLCJCb3R0b20iOjAuMH0sIlBhZGRpbmciOnsiJGlkIjoiNzAzIiwiVG9wIjowLjAsIkxlZnQiOjAuMCwiUmlnaHQiOjAuMCwiQm90dG9tIjowLjB9LCJCYWNrZ3JvdW5kIjp7IiRpZCI6IjcwNCIsIkNvbG9yIjp7IiRyZWYiOiI2NjEifX0sIklzVmlzaWJsZSI6dHJ1ZSwiV2lkdGgiOjAuMCwiSGVpZ2h0IjowLjAsIkJvcmRlclN0eWxlIjpudWxsLCJQYXJlbnRTdHlsZSI6bnVsbH0sIkRhdGVTdHlsZSI6eyIkaWQiOiI3MDUiLCJGb250U2V0dGluZ3MiOnsiJGlkIjoiNzA2IiwiRm9udFNpemUiOjEwLCJGb250TmFtZSI6IkNhbGlicmkiLCJJc0JvbGQiOmZhbHNlLCJJc0l0YWxpYyI6ZmFsc2UsIklzVW5kZXJsaW5lZCI6ZmFsc2UsIlBhcmVudFN0eWxlIjpudWxsfSwiQXV0b1NpemUiOjAsIkZvcmVncm91bmQiOnsiJGlkIjoiNzA3IiwiQ29sb3IiOnsiJGlkIjoiNzA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MDkiLCJUb3AiOjAuMCwiTGVmdCI6MC4wLCJSaWdodCI6MC4wLCJCb3R0b20iOjAuMH0sIlBhZGRpbmciOnsiJGlkIjoiNzEwIiwiVG9wIjowLjAsIkxlZnQiOjAuMCwiUmlnaHQiOjAuMCwiQm90dG9tIjowLjB9LCJCYWNrZ3JvdW5kIjp7IiRpZCI6IjcxMSIsIkNvbG9yIjp7IiRyZWYiOiI2NjEifX0sIklzVmlzaWJsZSI6dHJ1ZSwiV2lkdGgiOjAuMCwiSGVpZ2h0IjowLjAsIkJvcmRlclN0eWxlIjpudWxsLCJQYXJlbnRTdHlsZSI6bnVsbH0sIkRhdGVGb3JtYXQiOnsiJGlkIjoiNz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xMyIsIkZvcm1hdCI6MCwiSXNWaXNpYmxlIjpmYWxzZSwiTGFzdEtub3duVmlzaWJpbGl0eVN0YXRlIjpmYWxzZX0sIklzVmlzaWJsZSI6dHJ1ZSwiUGFyZW50U3R5bGUiOm51bGwsIl9leHBsaWNpdGx5U2V0Ijp7IiRpZCI6Ijcx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NzE1IiwiR3JpZGxpbmVTdHlsZSI6eyIkaWQiOiI3MTYiLCJMaW5lQ29sb3IiOnsiJGlkIjoiNzE3IiwiJHR5cGUiOiJOTFJFLkNvbW1vbi5Eb20uU29saWRDb2xvckJydXNoLCBOTFJFLkNvbW1vbiIsIkNvbG9yIjp7IiRpZCI6IjcxOCIsIkEiOjM4LCJSIjoxMTUsIkciOjExNSwiQiI6MTE1fX0sIkxpbmVXZWlnaHQiOjEuMCwiTGluZVR5cGUiOjAsIlBhcmVudFN0eWxlIjpudWxsfSwiTWFyZ2luIjp7IiRpZCI6IjcxOSIsIlRvcCI6MC4wLCJMZWZ0IjowLjAsIlJpZ2h0IjowLjAsIkJvdHRvbSI6MC4wfSwiUGFkZGluZyI6eyIkaWQiOiI3MjAiLCJUb3AiOjAuMCwiTGVmdCI6MC4wLCJSaWdodCI6MC4wLCJCb3R0b20iOjAuMH0sIkJhY2tncm91bmQiOm51bGwsIklzVmlzaWJsZSI6ZmFsc2UsIldpZHRoIjowLjAsIkhlaWdodCI6MC4wLCJCb3JkZXJTdHlsZSI6bnVsbCwiUGFyZW50U3R5bGUiOm51bGx9LCJBY3Rpdml0eUxpbmVQYW5lbFN0eWxlIjp7IiRpZCI6IjcyMSIsIkFjdGl2aXR5TGluZVN0eWxlIjp7IiRpZCI6IjcyMiIsIkxpbmVDb2xvciI6eyIkaWQiOiI3MjMiLCIkdHlwZSI6Ik5MUkUuQ29tbW9uLkRvbS5Tb2xpZENvbG9yQnJ1c2gsIE5MUkUuQ29tbW9uIiwiQ29sb3IiOnsiJGlkIjoiNzI0IiwiQSI6MzgsIlIiOjExNSwiRyI6MTE1LCJCIjoxMTV9fSwiTGluZVdlaWdodCI6MS4wLCJMaW5lVHlwZSI6MCwiUGFyZW50U3R5bGUiOm51bGx9LCJNYXJnaW4iOnsiJGlkIjoiNzI1IiwiVG9wIjowLjAsIkxlZnQiOjAuMCwiUmlnaHQiOjAuMCwiQm90dG9tIjowLjB9LCJQYWRkaW5nIjp7IiRpZCI6IjcyN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cyNyIsIkFjdGl2aXR5SGVhZGVyV2lkdGgiOjg2LjIxNzY2NTYxNTE0MTgxMSwiSXNTZXQiOmZhbHNlfSwiRGVmYXVsdFN3aW1sYW5lU3R5bGUiOnsiJGlkIjoiNzI4IiwiSGVhZGVyU3R5bGUiOnsiJGlkIjoiNzI5IiwiVGV4dFN0eWxlIjp7IiRpZCI6IjczMCIsIkZvbnRTZXR0aW5ncyI6eyIkaWQiOiI3MzEiLCJGb250U2l6ZSI6MTIsIkZvbnROYW1lIjoiQ2FsaWJyaSIsIklzQm9sZCI6ZmFsc2UsIklzSXRhbGljIjpmYWxzZSwiSXNVbmRlcmxpbmVkIjpmYWxzZSwiUGFyZW50U3R5bGUiOm51bGx9LCJBdXRvU2l6ZSI6MCwiRm9yZWdyb3VuZCI6eyIkaWQiOiI3MzIiLCJDb2xvciI6eyIkaWQiOiI3MzM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3MzQiLCJUb3AiOjAuMCwiTGVmdCI6MC4wLCJSaWdodCI6MC4wLCJCb3R0b20iOjAuMH0sIlBhZGRpbmciOnsiJGlkIjoiNzM1IiwiVG9wIjowLjAsIkxlZnQiOjAuMCwiUmlnaHQiOjAuMCwiQm90dG9tIjowLjB9LCJCYWNrZ3JvdW5kIjpudWxsLCJJc1Zpc2libGUiOnRydWUsIldpZHRoIjowLjAsIkhlaWdodCI6MC4wLCJCb3JkZXJTdHlsZSI6bnVsbCwiUGFyZW50U3R5bGUiOm51bGx9LCJSZWN0YW5nbGVTdHlsZSI6eyIkaWQiOiI3MzYiLCJNYXJnaW4iOnsiJGlkIjoiNzM3IiwiVG9wIjowLjAsIkxlZnQiOjAuMCwiUmlnaHQiOjAuMCwiQm90dG9tIjowLjB9LCJQYWRkaW5nIjp7IiRpZCI6IjczOCIsIlRvcCI6MC4wLCJMZWZ0IjowLjAsIlJpZ2h0IjowLjAsIkJvdHRvbSI6MC4wfSwiQmFja2dyb3VuZCI6eyIkaWQiOiI3MzkiLCJDb2xvciI6eyIkaWQiOiI3NDAiLCJBIjoxMjcsIlIiOjc5LCJHIjoxMjksIkIiOjE4OX19LCJJc1Zpc2libGUiOnRydWUsIldpZHRoIjowLjAsIkhlaWdodCI6MC4wLCJCb3JkZXJTdHlsZSI6eyIkaWQiOiI3NDEiLCJMaW5lQ29sb3IiOnsiJGlkIjoiNzQyIiwiJHR5cGUiOiJOTFJFLkNvbW1vbi5Eb20uU29saWRDb2xvckJydXNoLCBOTFJFLkNvbW1vbiIsIkNvbG9yIjp7IiRpZCI6Ijc0MyIsIkEiOjI1NSwiUiI6MjU1LCJHIjowLCJCIjowfX0sIkxpbmVXZWlnaHQiOjAuMCwiTGluZVR5cGUiOjAsIlBhcmVudFN0eWxlIjpudWxsfSwiUGFyZW50U3R5bGUiOm51bGx9LCJNYXJnaW4iOnsiJGlkIjoiNzQ0IiwiVG9wIjowLjAsIkxlZnQiOjAuMCwiUmlnaHQiOjAuMCwiQm90dG9tIjowLjB9LCJQYWRkaW5nIjp7IiRpZCI6Ijc0NSIsIlRvcCI6MC4wLCJMZWZ0IjowLjAsIlJpZ2h0IjowLjAsIkJvdHRvbSI6MC4wfSwiQmFja2dyb3VuZCI6bnVsbCwiSXNWaXNpYmxlIjp0cnVlLCJXaWR0aCI6MC4wLCJIZWlnaHQiOjAuMCwiQm9yZGVyU3R5bGUiOm51bGwsIlBhcmVudFN0eWxlIjpudWxsfSwiQmFja2dyb3VuZFN0eWxlIjp7IiRpZCI6Ijc0NiIsIk1hcmdpbiI6eyIkaWQiOiI3NDciLCJUb3AiOjAuMCwiTGVmdCI6MC4wLCJSaWdodCI6MC4wLCJCb3R0b20iOjAuMH0sIlBhZGRpbmciOnsiJGlkIjoiNzQ4IiwiVG9wIjowLjAsIkxlZnQiOjAuMCwiUmlnaHQiOjAuMCwiQm90dG9tIjowLjB9LCJCYWNrZ3JvdW5kIjp7IiRpZCI6Ijc0OSIsIkNvbG9yIjp7IiRpZCI6Ijc1MCIsIkEiOjM4LCJSIjo3OSwiRyI6MTI5LCJCIjoxODl9fSwiSXNWaXNpYmxlIjp0cnVlLCJXaWR0aCI6MC4wLCJIZWlnaHQiOjAuMCwiQm9yZGVyU3R5bGUiOnsiJGlkIjoiNzUxIiwiTGluZUNvbG9yIjp7IiRpZCI6Ijc1MiIsIiR0eXBlIjoiTkxSRS5Db21tb24uRG9tLlNvbGlkQ29sb3JCcnVzaCwgTkxSRS5Db21tb24iLCJDb2xvciI6eyIkaWQiOiI3NTMiLCJBIjoyNTUsIlIiOjI1NSwiRyI6MCwiQiI6MH19LCJMaW5lV2VpZ2h0IjowLjAsIkxpbmVUeXBlIjowLCJQYXJlbnRTdHlsZSI6bnVsbH0sIlBhcmVudFN0eWxlIjpudWxsfSwiSXNBYm92ZVRpbWViYW5kIjpmYWxzZSwiTWFyZ2luIjp7IiRpZCI6Ijc1NCIsIlRvcCI6MC4wLCJMZWZ0IjowLjAsIlJpZ2h0IjowLjAsIkJvdHRvbSI6MC4wfSwiUGFkZGluZyI6eyIkaWQiOiI3NTUiLCJUb3AiOjAuMCwiTGVmdCI6MC4wLCJSaWdodCI6MC4wLCJCb3R0b20iOjAuMH0sIklzVmlzaWJsZSI6dHJ1ZSwiV2lkdGgiOjAuMCwiSGVpZ2h0IjowLjAsIkJvcmRlclN0eWxlIjpudWxsLCJQYXJlbnRTdHlsZSI6bnVsbH19LCJTY2FsZSI6eyIkaWQiOiI3NTYiLCJTdGFydERhdGUiOiIwMDAxLTAxLTAxVDAwOjAwOjAwIiwiRW5kRGF0ZSI6IjE5OTYtMTItMjBUMDA6MDA6MDAiLCJGb3JtYXQiOiJNTU0iLCJUeXBlIjo0LCJBdXRvRGF0ZVJhbmdlIjp0cnVlLCJXb3JraW5nRGF5cyI6MzEsIkZpc2NhbFllYXIiOnsiJGlkIjoiNzU3IiwiU3RhcnRNb250aCI6MSwiVXNlU3RhcnRpbmdZZWFyRm9yTnVtYmVyaW5nIjp0cnVlLCJTaG93RmlzY2FsWWVhckxhYmVsIjp0cnVlfSwiVG9kYXlNYXJrZXJUZXh0IjoiVG9kYXkiLCJBdXRvU2NhbGVUeXBlIjp0cnVlfSwiU2NhbGVWMiI6eyIkaWQiOiI3NTgiLCJTdGFydERhdGUiOiIwMDAxLTAxLTAxVDAwOjAwOjAwIiwiRW5kRGF0ZSI6IjE5OTYtMTItMjBUMDA6MDA6MDAiLCJBdXRvRGF0ZVJhbmdlIjp0cnVlLCJXb3JraW5nRGF5cyI6MzEsIkZpc2NhbFllYXIiOnsiJHJlZiI6Ijc1NyJ9LCJUb2RheU1hcmtlclRleHQiOiJUb2RheSIsIkF1dG9TY2FsZVR5cGUiOnRydWUsIlRpbWViYW5kU2NhbGVzIjp7IiRpZCI6Ijc1OSIsIlRvcFNjYWxlTGF5ZXIiOnsiJGlkIjoiNzYwIiwiRm9ybWF0IjoiTU1NIiwiVHlwZSI6NH0sIk1pZGRsZVNjYWxlTGF5ZXIiOnsiJGlkIjoiNzYxIiwiRm9ybWF0IjpudWxsLCJUeXBlIjowfSwiQm90dG9tU2NhbGVMYXllciI6eyIkaWQiOiI3NjIiLCJGb3JtYXQiOm51bGwsIlR5cGUiOjB9fX0sIk1pbGVzdG9uZXMiOlt7IiRpZCI6Ijc2MyIsIkRhdGUiOiIxOTM0LTExLTA5VDAwOjAwOjAwIiwiU3R5bGUiOnsiJGlkIjoiNzY0IiwiU2hhcGUiOjEzLCJDb25uZWN0b3JNYXJnaW4iOnsiJGlkIjoiNzY1IiwiVG9wIjowLjAsIkxlZnQiOjIuMCwiUmlnaHQiOjIuMCwiQm90dG9tIjowLjB9LCJDb25uZWN0b3JTdHlsZSI6eyIkaWQiOiI3NjYiLCJMaW5lQ29sb3IiOnsiJGlkIjoiNzY3IiwiJHR5cGUiOiJOTFJFLkNvbW1vbi5Eb20uU29saWRDb2xvckJydXNoLCBOTFJFLkNvbW1vbiIsIkNvbG9yIjp7IiRpZCI6Ijc2OCIsIkEiOjEyNywiUiI6NzksIkciOjEyOSwiQiI6MTg5fX0sIkxpbmVXZWlnaHQiOjEuMCwiTGluZVR5cGUiOjAsIlBhcmVudFN0eWxlIjpudWxsfSwiSXNCZWxvd1RpbWViYW5kIjpmYWxzZSwiUG9zaXRpb25PblRhc2siOjAsIkhpZGVEYXRlIjpmYWxzZSwiU2hhcGVTaXplIjoxLCJTcGFjaW5nIjoyLjAsIlBhZGRpbmciOnsiJGlkIjoiNzY5IiwiVG9wIjo3LjAsIkxlZnQiOjMuMCwiUmlnaHQiOjAuMCwiQm90dG9tIjoyLjB9LCJTaGFwZVN0eWxlIjp7IiRpZCI6Ijc3MCIsIk1hcmdpbiI6eyIkaWQiOiI3NzEiLCJUb3AiOjAuMCwiTGVmdCI6MC4wLCJSaWdodCI6MC4wLCJCb3R0b20iOjAuMH0sIlBhZGRpbmciOnsiJGlkIjoiNzcyIiwiVG9wIjowLjAsIkxlZnQiOjAuMCwiUmlnaHQiOjAuMCwiQm90dG9tIjowLjB9LCJCYWNrZ3JvdW5kIjp7IiRpZCI6Ijc3MyIsIkNvbG9yIjp7IiRpZCI6Ijc3NCIsIkEiOjI1NSwiUiI6MjU1LCJHIjoyNTUsIkIiOjI1NX19LCJJc1Zpc2libGUiOnRydWUsIldpZHRoIjoxOC4wLCJIZWlnaHQiOjIwLjAsIkJvcmRlclN0eWxlIjp7IiRpZCI6Ijc3NSIsIkxpbmVDb2xvciI6eyIkaWQiOiI3NzYiLCIkdHlwZSI6Ik5MUkUuQ29tbW9uLkRvbS5Tb2xpZENvbG9yQnJ1c2gsIE5MUkUuQ29tbW9uIiwiQ29sb3IiOnsiJGlkIjoiNzc3IiwiQSI6MjU1LCJSIjoyNTUsIkciOjAsIkIiOjB9fSwiTGluZVdlaWdodCI6MC4wLCJMaW5lVHlwZSI6MCwiUGFyZW50U3R5bGUiOm51bGx9LCJQYXJlbnRTdHlsZSI6bnVsbH0sIlRpdGxlU3R5bGUiOnsiJGlkIjoiNzc4IiwiRm9udFNldHRpbmdzIjp7IiRpZCI6Ijc3OSIsIkZvbnRTaXplIjoxMiwiRm9udE5hbWUiOiJDYWxpYnJpIiwiSXNCb2xkIjpmYWxzZSwiSXNJdGFsaWMiOmZhbHNlLCJJc1VuZGVybGluZWQiOmZhbHNlLCJQYXJlbnRTdHlsZSI6bnVsbH0sIkF1dG9TaXplIjowLCJGb3JlZ3JvdW5kIjp7IiRpZCI6Ijc4MCIsIkNvbG9yIjp7IiRpZCI6Ijc4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ODIiLCJUb3AiOjAuMCwiTGVmdCI6MC4wLCJSaWdodCI6MC4wLCJCb3R0b20iOjAuMH0sIlBhZGRpbmciOnsiJGlkIjoiNzgzIiwiVG9wIjowLjAsIkxlZnQiOjAuMCwiUmlnaHQiOjAuMCwiQm90dG9tIjowLjB9LCJCYWNrZ3JvdW5kIjp7IiRpZCI6Ijc4NCIsIkNvbG9yIjp7IiRpZCI6Ijc4NSIsIkEiOjAsIlIiOjI1NSwiRyI6MjU1LCJCIjoyNTV9fSwiSXNWaXNpYmxlIjp0cnVlLCJXaWR0aCI6MC4wLCJIZWlnaHQiOjAuMCwiQm9yZGVyU3R5bGUiOnsiJGlkIjoiNzg2IiwiTGluZUNvbG9yIjpudWxsLCJMaW5lV2VpZ2h0IjowLjAsIkxpbmVUeXBlIjowLCJQYXJlbnRTdHlsZSI6bnVsbH0sIlBhcmVudFN0eWxlIjpudWxsfSwiRGF0ZVN0eWxlIjp7IiRpZCI6Ijc4NyIsIkZvbnRTZXR0aW5ncyI6eyIkaWQiOiI3ODgiLCJGb250U2l6ZSI6MTAsIkZvbnROYW1lIjoiQ2FsaWJyaSIsIklzQm9sZCI6ZmFsc2UsIklzSXRhbGljIjpmYWxzZSwiSXNVbmRlcmxpbmVkIjpmYWxzZSwiUGFyZW50U3R5bGUiOm51bGx9LCJBdXRvU2l6ZSI6MCwiRm9yZWdyb3VuZCI6eyIkaWQiOiI3ODkiLCJDb2xvciI6eyIkaWQiOiI3OT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zkxIiwiVG9wIjowLjAsIkxlZnQiOjAuMCwiUmlnaHQiOjAuMCwiQm90dG9tIjowLjB9LCJQYWRkaW5nIjp7IiRpZCI6Ijc5MiIsIlRvcCI6MC4wLCJMZWZ0IjowLjAsIlJpZ2h0IjowLjAsIkJvdHRvbSI6MC4wfSwiQmFja2dyb3VuZCI6eyIkaWQiOiI3OTMiLCJDb2xvciI6eyIkaWQiOiI3OTQiLCJBIjowLCJSIjoyNTUsIkciOjI1NSwiQiI6MjU1fX0sIklzVmlzaWJsZSI6dHJ1ZSwiV2lkdGgiOjAuMCwiSGVpZ2h0IjowLjAsIkJvcmRlclN0eWxlIjp7IiRpZCI6Ijc5NSIsIkxpbmVDb2xvciI6bnVsbCwiTGluZVdlaWdodCI6MC4wLCJMaW5lVHlwZSI6MCwiUGFyZW50U3R5bGUiOm51bGx9LCJQYXJlbnRTdHlsZSI6bnVsbH0sIkRhdGVGb3JtYXQiOnsiJGlkIjoiNzk2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c5NyIsIkRhdGVQYXJ0SXNWaXNpYmxlIjp0cnVlLCJUaW1lUGFydElzVmlzaWJsZSI6ZmFsc2V9fSwiV2Vla051bWJlcmluZyI6eyIkaWQiOiI3OTgiLCJGb3JtYXQiOjAsIklzVmlzaWJsZSI6ZmFsc2UsIkxhc3RLbm93blZpc2liaWxpdHlTdGF0ZSI6ZmFsc2V9LCJJc1Zpc2libGUiOnRydWUsIlBhcmVudFN0eWxlIjpudWxsfSwiSW5kZXgiOjAsIlBlcmNlbnRhZ2VDb21wbGV0ZSI6bnVsbCwiUG9zaXRpb24iOnsiUmF0aW8iOjAuMjQ0NTc5NjA4MzUyMDk2LCJJc0N1c3RvbSI6ZmFsc2V9LCJEYXRlRm9ybWF0Ijp7IiRyZWYiOiI3OTYifSwiV2Vla051bWJlcmluZyI6eyIkaWQiOiI3OTkiLCJGb3JtYXQiOjAsIklzVmlzaWJsZSI6ZmFsc2UsIkxhc3RLbm93blZpc2liaWxpdHlTdGF0ZSI6ZmFsc2V9LCJSZWxhdGVkVGFza0lkIjoiMDAwMDAwMDAtMDAwMC0wMDAwLTAwMDAtMDAwMDAwMDAwMDAwIiwiSWQiOiIzZDA5NzU3Yy04YWFkLTQ3NjMtYTM5ZS1lZGI5OGJmYmY5YjIiLCJJbXBvcnRJZCI6bnVsbCwiVGl0bGUiOiJDYXJsIFNhZ2FuIGlzIGJvcm4iLCJOb3RlIjpudWxsLCJIeXBlcmxpbmsiOnsiJGlkIjoiODAwIiwiQWRkcmVzcyI6bnVsbCwiU3ViQWRkcmVzcyI6bnVsbH0sIklzQ2hhbmdlZCI6ZmFsc2UsIklzTmV3IjpmYWxzZX0seyIkaWQiOiI4MDEiLCJEYXRlIjoiMTk5Ni0xMi0yMFQwMDowMDowMCIsIlN0eWxlIjp7IiRpZCI6IjgwMiIsIlNoYXBlIjowLCJDb25uZWN0b3JNYXJnaW4iOnsiJGlkIjoiODAzIiwiVG9wIjowLjAsIkxlZnQiOjIuMCwiUmlnaHQiOjIuMCwiQm90dG9tIjowLjB9LCJDb25uZWN0b3JTdHlsZSI6eyIkaWQiOiI4MDQiLCJMaW5lQ29sb3IiOnsiJGlkIjoiODA1IiwiJHR5cGUiOiJOTFJFLkNvbW1vbi5Eb20uU29saWRDb2xvckJydXNoLCBOTFJFLkNvbW1vbiIsIkNvbG9yIjp7IiRpZCI6IjgwNiIsIkEiOjEyNywiUiI6NzksIkciOjEyOSwiQiI6MTg5fX0sIkxpbmVXZWlnaHQiOjEuMCwiTGluZVR5cGUiOjAsIlBhcmVudFN0eWxlIjpudWxsfSwiSXNCZWxvd1RpbWViYW5kIjpmYWxzZSwiUG9zaXRpb25PblRhc2siOjAsIkhpZGVEYXRlIjpmYWxzZSwiU2hhcGVTaXplIjoxLCJTcGFjaW5nIjoyLjAsIlBhZGRpbmciOnsiJGlkIjoiODA3IiwiVG9wIjo3LjAsIkxlZnQiOjMuMCwiUmlnaHQiOjAuMCwiQm90dG9tIjoyLjB9LCJTaGFwZVN0eWxlIjp7IiRpZCI6IjgwOCIsIk1hcmdpbiI6eyIkaWQiOiI4MDkiLCJUb3AiOjAuMCwiTGVmdCI6MC4wLCJSaWdodCI6MC4wLCJCb3R0b20iOjAuMH0sIlBhZGRpbmciOnsiJGlkIjoiODEwIiwiVG9wIjowLjAsIkxlZnQiOjAuMCwiUmlnaHQiOjAuMCwiQm90dG9tIjowLjB9LCJCYWNrZ3JvdW5kIjp7IiRpZCI6IjgxMSIsIkNvbG9yIjp7IiRpZCI6IjgxMiIsIkEiOjI1NSwiUiI6MjU1LCJHIjoyNTUsIkIiOjI1NX19LCJJc1Zpc2libGUiOnRydWUsIldpZHRoIjoxOC4wLCJIZWlnaHQiOjIwLjAsIkJvcmRlclN0eWxlIjp7IiRpZCI6IjgxMyIsIkxpbmVDb2xvciI6eyIkaWQiOiI4MTQiLCIkdHlwZSI6Ik5MUkUuQ29tbW9uLkRvbS5Tb2xpZENvbG9yQnJ1c2gsIE5MUkUuQ29tbW9uIiwiQ29sb3IiOnsiJGlkIjoiODE1IiwiQSI6MjU1LCJSIjoyNTUsIkciOjAsIkIiOjB9fSwiTGluZVdlaWdodCI6MC4wLCJMaW5lVHlwZSI6MCwiUGFyZW50U3R5bGUiOm51bGx9LCJQYXJlbnRTdHlsZSI6bnVsbH0sIlRpdGxlU3R5bGUiOnsiJGlkIjoiODE2IiwiRm9udFNldHRpbmdzIjp7IiRpZCI6IjgxNyIsIkZvbnRTaXplIjoxMiwiRm9udE5hbWUiOiJDYWxpYnJpIiwiSXNCb2xkIjpmYWxzZSwiSXNJdGFsaWMiOmZhbHNlLCJJc1VuZGVybGluZWQiOmZhbHNlLCJQYXJlbnRTdHlsZSI6bnVsbH0sIkF1dG9TaXplIjowLCJGb3JlZ3JvdW5kIjp7IiRpZCI6IjgxOCIsIkNvbG9yIjp7IiRpZCI6Ijgx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4MjAiLCJUb3AiOjAuMCwiTGVmdCI6MC4wLCJSaWdodCI6MC4wLCJCb3R0b20iOjAuMH0sIlBhZGRpbmciOnsiJGlkIjoiODIxIiwiVG9wIjowLjAsIkxlZnQiOjAuMCwiUmlnaHQiOjAuMCwiQm90dG9tIjowLjB9LCJCYWNrZ3JvdW5kIjp7IiRpZCI6IjgyMiIsIkNvbG9yIjp7IiRpZCI6IjgyMyIsIkEiOjAsIlIiOjI1NSwiRyI6MjU1LCJCIjoyNTV9fSwiSXNWaXNpYmxlIjp0cnVlLCJXaWR0aCI6MC4wLCJIZWlnaHQiOjAuMCwiQm9yZGVyU3R5bGUiOnsiJGlkIjoiODI0IiwiTGluZUNvbG9yIjpudWxsLCJMaW5lV2VpZ2h0IjowLjAsIkxpbmVUeXBlIjowLCJQYXJlbnRTdHlsZSI6bnVsbH0sIlBhcmVudFN0eWxlIjpudWxsfSwiRGF0ZVN0eWxlIjp7IiRpZCI6IjgyNSIsIkZvbnRTZXR0aW5ncyI6eyIkaWQiOiI4MjYiLCJGb250U2l6ZSI6MTAsIkZvbnROYW1lIjoiQ2FsaWJyaSIsIklzQm9sZCI6ZmFsc2UsIklzSXRhbGljIjpmYWxzZSwiSXNVbmRlcmxpbmVkIjpmYWxzZSwiUGFyZW50U3R5bGUiOm51bGx9LCJBdXRvU2l6ZSI6MCwiRm9yZWdyb3VuZCI6eyIkaWQiOiI4MjciLCJDb2xvciI6eyIkaWQiOiI4Mjg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ODI5IiwiVG9wIjowLjAsIkxlZnQiOjAuMCwiUmlnaHQiOjAuMCwiQm90dG9tIjowLjB9LCJQYWRkaW5nIjp7IiRpZCI6IjgzMCIsIlRvcCI6MC4wLCJMZWZ0IjowLjAsIlJpZ2h0IjowLjAsIkJvdHRvbSI6MC4wfSwiQmFja2dyb3VuZCI6eyIkaWQiOiI4MzEiLCJDb2xvciI6eyIkaWQiOiI4MzIiLCJBIjowLCJSIjoyNTUsIkciOjI1NSwiQiI6MjU1fX0sIklzVmlzaWJsZSI6dHJ1ZSwiV2lkdGgiOjAuMCwiSGVpZ2h0IjowLjAsIkJvcmRlclN0eWxlIjp7IiRpZCI6IjgzMyIsIkxpbmVDb2xvciI6bnVsbCwiTGluZVdlaWdodCI6MC4wLCJMaW5lVHlwZSI6MCwiUGFyZW50U3R5bGUiOm51bGx9LCJQYXJlbnRTdHlsZSI6bnVsbH0sIkRhdGVGb3JtYXQiOnsiJGlkIjoiODM0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gzNSIsIkRhdGVQYXJ0SXNWaXNpYmxlIjp0cnVlLCJUaW1lUGFydElzVmlzaWJsZSI6ZmFsc2V9fSwiV2Vla051bWJlcmluZyI6eyIkaWQiOiI4MzYiLCJGb3JtYXQiOjAsIklzVmlzaWJsZSI6ZmFsc2UsIkxhc3RLbm93blZpc2liaWxpdHlTdGF0ZSI6ZmFsc2V9LCJJc1Zpc2libGUiOnRydWUsIlBhcmVudFN0eWxlIjpudWxsfSwiSW5kZXgiOjEsIlBlcmNlbnRhZ2VDb21wbGV0ZSI6bnVsbCwiUG9zaXRpb24iOnsiUmF0aW8iOjAuMCwiSXNDdXN0b20iOmZhbHNlfSwiRGF0ZUZvcm1hdCI6eyIkcmVmIjoiODM0In0sIldlZWtOdW1iZXJpbmciOnsiJGlkIjoiODM3IiwiRm9ybWF0IjowLCJJc1Zpc2libGUiOmZhbHNlLCJMYXN0S25vd25WaXNpYmlsaXR5U3RhdGUiOmZhbHNlfSwiUmVsYXRlZFRhc2tJZCI6IjAwMDAwMDAwLTAwMDAtMDAwMC0wMDAwLTAwMDAwMDAwMDAwMCIsIklkIjoiZmRmYjYxZjMtN2FmOC00ODNlLWE4NzMtNTQ1MDJiOGExMDg3IiwiSW1wb3J0SWQiOm51bGwsIlRpdGxlIjoiRGllcyBvZiBwbmV1bW9uaWEiLCJOb3RlIjpudWxsLCJIeXBlcmxpbmsiOnsiJGlkIjoiODM4IiwiQWRkcmVzcyI6bnVsbCwiU3ViQWRkcmVzcyI6bnVsbH0sIklzQ2hhbmdlZCI6ZmFsc2UsIklzTmV3IjpmYWxzZX1dLCJUYXNrcyI6W3siJGlkIjoiODM5IiwiR3JvdXBOYW1lIjpudWxsLCJTdGFydERhdGUiOiIyMDE4LTExLTA2VDAwOjAwOjAwIiwiRW5kRGF0ZSI6IjIwMTgtMTEtMDZUMjM6NTk6MDAiLCJQZXJjZW50YWdlQ29tcGxldGUiOm51bGwsIlN0eWxlIjp7IiRpZCI6Ijg0MCIsIlNoYXBlIjowLCJTaGFwZVRoaWNrbmVzcyI6MSwiRHVyYXRpb25Gb3JtYXQiOjAsIkluY2x1ZGVOb25Xb3JraW5nRGF5c0luRHVyYXRpb24iOmZhbHNlLCJQZXJjZW50YWdlQ29tcGxldGVTdHlsZSI6eyIkaWQiOiI4NDEiLCJGb250U2V0dGluZ3MiOnsiJGlkIjoiODQyIiwiRm9udFNpemUiOjEwLCJGb250TmFtZSI6IkNhbGlicmkiLCJJc0JvbGQiOmZhbHNlLCJJc0l0YWxpYyI6ZmFsc2UsIklzVW5kZXJsaW5lZCI6ZmFsc2UsIlBhcmVudFN0eWxlIjpudWxsfSwiQXV0b1NpemUiOjAsIkZvcmVncm91bmQiOnsiJGlkIjoiODQzIiwiQ29sb3IiOnsiJGlkIjoiODQ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0NSIsIlRvcCI6MC4wLCJMZWZ0IjowLjAsIlJpZ2h0IjowLjAsIkJvdHRvbSI6MC4wfSwiUGFkZGluZyI6eyIkaWQiOiI4NDYiLCJUb3AiOjAuMCwiTGVmdCI6MC4wLCJSaWdodCI6MC4wLCJCb3R0b20iOjAuMH0sIkJhY2tncm91bmQiOnsiJGlkIjoiODQ3IiwiQ29sb3IiOnsiJGlkIjoiODQ4IiwiQSI6ODksIlIiOjAsIkciOjAsIkIiOjB9fSwiSXNWaXNpYmxlIjp0cnVlLCJXaWR0aCI6MC4wLCJIZWlnaHQiOjAuMCwiQm9yZGVyU3R5bGUiOnsiJGlkIjoiODQ5IiwiTGluZUNvbG9yIjpudWxsLCJMaW5lV2VpZ2h0IjowLjAsIkxpbmVUeXBlIjowLCJQYXJlbnRTdHlsZSI6bnVsbH0sIlBhcmVudFN0eWxlIjpudWxsfSwiRHVyYXRpb25TdHlsZSI6eyIkaWQiOiI4NTAiLCJGb250U2V0dGluZ3MiOnsiJGlkIjoiODUxIiwiRm9udFNpemUiOjEwLCJGb250TmFtZSI6IkNhbGlicmkiLCJJc0JvbGQiOmZhbHNlLCJJc0l0YWxpYyI6ZmFsc2UsIklzVW5kZXJsaW5lZCI6ZmFsc2UsIlBhcmVudFN0eWxlIjpudWxsfSwiQXV0b1NpemUiOjAsIkZvcmVncm91bmQiOnsiJGlkIjoiODUyIiwiQ29sb3IiOnsiJGlkIjoiODU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U0IiwiVG9wIjowLjAsIkxlZnQiOjAuMCwiUmlnaHQiOjAuMCwiQm90dG9tIjowLjB9LCJQYWRkaW5nIjp7IiRpZCI6Ijg1NSIsIlRvcCI6MC4wLCJMZWZ0IjowLjAsIlJpZ2h0IjowLjAsIkJvdHRvbSI6MC4wfSwiQmFja2dyb3VuZCI6eyIkaWQiOiI4NTYiLCJDb2xvciI6eyIkaWQiOiI4NTciLCJBIjowLCJSIjowLCJHIjowLCJCIjowfX0sIklzVmlzaWJsZSI6dHJ1ZSwiV2lkdGgiOjAuMCwiSGVpZ2h0IjowLjAsIkJvcmRlclN0eWxlIjp7IiRpZCI6Ijg1OCIsIkxpbmVDb2xvciI6bnVsbCwiTGluZVdlaWdodCI6MC4wLCJMaW5lVHlwZSI6MCwiUGFyZW50U3R5bGUiOm51bGx9LCJQYXJlbnRTdHlsZSI6bnVsbH0sIkhvcml6b250YWxDb25uZWN0b3JTdHlsZSI6eyIkaWQiOiI4NTkiLCJMaW5lQ29sb3IiOnsiJGlkIjoiODYwIiwiJHR5cGUiOiJOTFJFLkNvbW1vbi5Eb20uU29saWRDb2xvckJydXNoLCBOTFJFLkNvbW1vbiIsIkNvbG9yIjp7IiRpZCI6Ijg2MSIsIkEiOjI1NSwiUiI6MjA0LCJHIjoyMDQsIkIiOjIwNH19LCJMaW5lV2VpZ2h0IjoxLjAsIkxpbmVUeXBlIjowLCJQYXJlbnRTdHlsZSI6bnVsbH0sIlZlcnRpY2FsQ29ubmVjdG9yU3R5bGUiOnsiJGlkIjoiODYyIiwiTGluZUNvbG9yIjp7IiRpZCI6Ijg2MyIsIiR0eXBlIjoiTkxSRS5Db21tb24uRG9tLlNvbGlkQ29sb3JCcnVzaCwgTkxSRS5Db21tb24iLCJDb2xvciI6eyIkaWQiOiI4Nj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4NjUiLCJNYXJnaW4iOnsiJGlkIjoiODY2IiwiVG9wIjowLjAsIkxlZnQiOjQuMCwiUmlnaHQiOjQuMCwiQm90dG9tIjowLjB9LCJQYWRkaW5nIjp7IiRpZCI6Ijg2NyIsIlRvcCI6MC4wLCJMZWZ0IjowLjAsIlJpZ2h0IjowLjAsIkJvdHRvbSI6MC4wfSwiQmFja2dyb3VuZCI6eyIkaWQiOiI4NjgiLCJDb2xvciI6eyIkaWQiOiI4NjkiLCJBIjoyNTUsIlIiOjAsIkciOjExNCwiQiI6MTg4fX0sIklzVmlzaWJsZSI6dHJ1ZSwiV2lkdGgiOjAuMCwiSGVpZ2h0IjoxNi4wLCJCb3JkZXJTdHlsZSI6eyIkaWQiOiI4NzAiLCJMaW5lQ29sb3IiOnsiJGlkIjoiODcxIiwiJHR5cGUiOiJOTFJFLkNvbW1vbi5Eb20uU29saWRDb2xvckJydXNoLCBOTFJFLkNvbW1vbiIsIkNvbG9yIjp7IiRpZCI6Ijg3MiIsIkEiOjI1NSwiUiI6MjU1LCJHIjoyNTUsIkIiOjI1NX19LCJMaW5lV2VpZ2h0IjoyLjAsIkxpbmVUeXBlIjowLCJQYXJlbnRTdHlsZSI6bnVsbH0sIlBhcmVudFN0eWxlIjpudWxsfSwiVGl0bGVTdHlsZSI6eyIkaWQiOiI4NzMiLCJGb250U2V0dGluZ3MiOnsiJGlkIjoiODc0IiwiRm9udFNpemUiOjExLCJGb250TmFtZSI6IkNhbGlicmkiLCJJc0JvbGQiOnRydWUsIklzSXRhbGljIjpmYWxzZSwiSXNVbmRlcmxpbmVkIjpmYWxzZSwiUGFyZW50U3R5bGUiOm51bGx9LCJBdXRvU2l6ZSI6MCwiRm9yZWdyb3VuZCI6eyIkaWQiOiI4NzUiLCJDb2xvciI6eyIkaWQiOiI4Nz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ODc3IiwiVG9wIjowLjAsIkxlZnQiOjAuMCwiUmlnaHQiOjAuMCwiQm90dG9tIjowLjB9LCJQYWRkaW5nIjp7IiRpZCI6Ijg3OCIsIlRvcCI6MC4wLCJMZWZ0IjowLjAsIlJpZ2h0IjowLjAsIkJvdHRvbSI6MC4wfSwiQmFja2dyb3VuZCI6eyIkaWQiOiI4NzkiLCJDb2xvciI6eyIkcmVmIjoiODU3In19LCJJc1Zpc2libGUiOnRydWUsIldpZHRoIjowLjAsIkhlaWdodCI6MC4wLCJCb3JkZXJTdHlsZSI6eyIkaWQiOiI4ODAiLCJMaW5lQ29sb3IiOm51bGwsIkxpbmVXZWlnaHQiOjAuMCwiTGluZVR5cGUiOjAsIlBhcmVudFN0eWxlIjpudWxsfSwiUGFyZW50U3R5bGUiOm51bGx9LCJEYXRlU3R5bGUiOnsiJGlkIjoiODgxIiwiRm9udFNldHRpbmdzIjp7IiRpZCI6Ijg4MiIsIkZvbnRTaXplIjoxMCwiRm9udE5hbWUiOiJDYWxpYnJpIiwiSXNCb2xkIjpmYWxzZSwiSXNJdGFsaWMiOmZhbHNlLCJJc1VuZGVybGluZWQiOmZhbHNlLCJQYXJlbnRTdHlsZSI6bnVsbH0sIkF1dG9TaXplIjowLCJGb3JlZ3JvdW5kIjp7IiRpZCI6Ijg4MyIsIkNvbG9yIjp7IiRpZCI6Ijg4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Dg1IiwiVG9wIjowLjAsIkxlZnQiOjAuMCwiUmlnaHQiOjAuMCwiQm90dG9tIjowLjB9LCJQYWRkaW5nIjp7IiRpZCI6Ijg4NiIsIlRvcCI6MC4wLCJMZWZ0IjowLjAsIlJpZ2h0IjowLjAsIkJvdHRvbSI6MC4wfSwiQmFja2dyb3VuZCI6eyIkaWQiOiI4ODciLCJDb2xvciI6eyIkcmVmIjoiODU3In19LCJJc1Zpc2libGUiOnRydWUsIldpZHRoIjowLjAsIkhlaWdodCI6MC4wLCJCb3JkZXJTdHlsZSI6eyIkaWQiOiI4ODgiLCJMaW5lQ29sb3IiOm51bGwsIkxpbmVXZWlnaHQiOjAuMCwiTGluZVR5cGUiOjAsIlBhcmVudFN0eWxlIjpudWxsfSwiUGFyZW50U3R5bGUiOm51bGx9LCJEYXRlRm9ybWF0Ijp7IiRpZCI6Ijg4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TAiLCJGb3JtYXQiOjAsIklzVmlzaWJsZSI6ZmFsc2UsIkxhc3RLbm93blZpc2liaWxpdHlTdGF0ZSI6ZmFsc2V9LCJJc1Zpc2libGUiOnRydWUsIlBhcmVudFN0eWxlIjpudWxsfSwiSW5kZXgiOjIsIlNtYXJ0RHVyYXRpb25BY3RpdmF0ZWQiOmZhbHNlLCJEYXRlRm9ybWF0Ijp7IiRyZWYiOiI4ODkifSwiV2Vla051bWJlcmluZyI6eyIkaWQiOiI4OTEiLCJGb3JtYXQiOjAsIklzVmlzaWJsZSI6ZmFsc2UsIkxhc3RLbm93blZpc2liaWxpdHlTdGF0ZSI6ZmFsc2V9LCJJZCI6ImY0YzUzYTAwLWZmYjAtNDVhZS04M2EyLWNkNmY4OTYzYzczYSIsIkltcG9ydElkIjpudWxsLCJUaXRsZSI6bnVsbCwiTm90ZSI6bnVsbCwiSHlwZXJsaW5rIjp7IiRpZCI6Ijg5MiIsIkFkZHJlc3MiOm51bGwsIlN1YkFkZHJlc3MiOm51bGx9LCJJc0NoYW5nZWQiOmZhbHNlLCJJc05ldyI6ZmFsc2V9XSwiU3dpbWxhbmVzIjpbXSwiTXNQcm9qZWN0SXRlbXNUcmVlIjpudWxsLCJNZXRhZGF0YSI6eyIkaWQiOiI4OTM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J9LCJTZXR0aW5ncyI6eyIkaWQiOiI4OTQiLCJJbXBhT3B0aW9ucyI6eyIkaWQiOiI4OTU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ZmFsc2UsIkltcG9ydFR5cGUiOjAsIkZpbGVQYXRoIjpudWxsLCJUaW1lQ29uZmlndXJhdGlvbiI6eyIkaWQiOiI4OTYiLCJVc2VUaW1lIjpmYWxzZSwiV29ya0RheVN0YXJ0IjoiMDA6MDA6MDAiLCJXb3JrRGF5RW5kIjoiMjM6NTk6MDAifSwiTGFzdFVzZWRUZW1wbGF0ZUlkIjoiZDZmYmE3MjYtM2ExNS00ODgxLWIzZmUtMGE1ZGRjMTY0OTU5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rolls at University of Chicago"/>
  <p:tag name="OTLDATE" val="1952-11-09T00:00:00.0000000"/>
  <p:tag name="OTLPOSITIONONTASK" val="None"/>
  <p:tag name="OTLRELATEDTASKID" val="00000000-0000-0000-0000-000000000000"/>
  <p:tag name="OTLDATEFORMATSTRING" val="yyy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biologist Lynn Margulis"/>
  <p:tag name="OTLDATE" val="1957-11-09T00:00:00.0000000"/>
  <p:tag name="OTLPOSITIONONTASK" val="None"/>
  <p:tag name="OTLRELATEDTASKID" val="00000000-0000-0000-0000-000000000000"/>
  <p:tag name="OTLDATEFORMATSTRING" val="yyy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orks on classified military &amp; NASA projects"/>
  <p:tag name="OTLDATE" val="1958-11-08T00:00:00.0000000"/>
  <p:tag name="OTLPOSITIONONTASK" val="None"/>
  <p:tag name="OTLRELATEDTASKID" val="00000000-0000-0000-0000-000000000000"/>
  <p:tag name="OTLDATEFORMATSTRING" val="yyy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comes assistant professor at Harvard"/>
  <p:tag name="OTLDATE" val="1961-11-09T00:00:00.0000000"/>
  <p:tag name="OTLPOSITIONONTASK" val="None"/>
  <p:tag name="OTLRELATEDTASKID" val="00000000-0000-0000-0000-000000000000"/>
  <p:tag name="OTLDATEFORMATSTRING" val="yyy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ts work at the Smithsonian Observatory"/>
  <p:tag name="OTLDATE" val="1963-11-09T00:00:00.0000000"/>
  <p:tag name="OTLPOSITIONONTASK" val="None"/>
  <p:tag name="OTLRELATEDTASKID" val="00000000-0000-0000-0000-000000000000"/>
  <p:tag name="OTLDATEFORMATSTRING" val="yyy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oins Cornell University"/>
  <p:tag name="OTLDATE" val="1969-11-09T00:00:00.0000000"/>
  <p:tag name="OTLPOSITIONONTASK" val="None"/>
  <p:tag name="OTLRELATEDTASKID" val="00000000-0000-0000-0000-000000000000"/>
  <p:tag name="OTLDATEFORMATSTRING" val="yyy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comes full professor at Cornell"/>
  <p:tag name="OTLDATE" val="1970-11-09T00:00:00.0000000"/>
  <p:tag name="OTLPOSITIONONTASK" val="None"/>
  <p:tag name="OTLRELATEDTASKID" val="00000000-0000-0000-0000-000000000000"/>
  <p:tag name="OTLDATEFORMATSTRING" val="yyy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Ann Druyan"/>
  <p:tag name="OTLDATE" val="1981-11-09T00:00:00.0000000"/>
  <p:tag name="OTLPOSITIONONTASK" val="None"/>
  <p:tag name="OTLRELATEDTASKID" val="00000000-0000-0000-0000-000000000000"/>
  <p:tag name="OTLDATEFORMATSTRING" val="yyy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.S. Degree in Physics"/>
  <p:tag name="OTLDATE" val="1956-11-09T00:00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.D. Degree in Astronomy &amp; Astrophysics"/>
  <p:tag name="OTLDATE" val="1960-11-09T00:00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sembles 1st physical message sent into space"/>
  <p:tag name="OTLDATE" val="1972-11-09T00:00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77-11-09T00:00:00.0000000"/>
  <p:tag name="OTLPOSITIONONTASK" val="None"/>
  <p:tag name="OTLRELATEDTASKID" val="00000000-0000-0000-0000-000000000000"/>
  <p:tag name="OTLMTITLE" val="Pulitzer Prize for ‘The Dragons of Eden’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5-09-04T00:00:00.0000000"/>
  <p:tag name="OTLPOSITIONONTASK" val="None"/>
  <p:tag name="OTLRELATEDTASKID" val="00000000-0000-0000-0000-000000000000"/>
  <p:tag name="OTLMTITLE" val="Novel ‘Contact’ publishe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0-11-09T00:00:00.0000000"/>
  <p:tag name="OTLPOSITIONONTASK" val="None"/>
  <p:tag name="OTLRELATEDTASKID" val="00000000-0000-0000-0000-000000000000"/>
  <p:tag name="OTLMTITLE" val="TV show ‘Cosmos: A Personal Voyage’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Public Welfare Medal"/>
  <p:tag name="OTLDATE" val="1994-11-09T00:00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umanist of the Year Award"/>
  <p:tag name="OTLDATE" val="1981-01-01T00:00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1994-11-09T00:00:00.0000000"/>
  <p:tag name="OTLMTITLE" val="‘Pale Blue Dot’ publishe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1996-12-20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86.2176656151418"/>
  <p:tag name="OTLLEFTENDCAPSMARGINLEFT" val="53.6322997614833"/>
  <p:tag name="OTLTIMEBANDRESERVEDLEFTAREAISSET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rl Sagan is born"/>
  <p:tag name="OTLDATE" val="1934-11-09T00:00:00.0000000"/>
  <p:tag name="OTLPOSITIONONTASK" val="None"/>
  <p:tag name="OTLRELATEDTASKID" val="00000000-0000-0000-0000-000000000000"/>
  <p:tag name="OTLDATEFORMATSTRING" val="MMMM d, yyyy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es of pneumonia"/>
  <p:tag name="OTLDATE" val="1996-12-20T00:00:00.0000000"/>
  <p:tag name="OTLPOSITIONONTASK" val="None"/>
  <p:tag name="OTLRELATEDTASKID" val="00000000-0000-0000-0000-000000000000"/>
  <p:tag name="OTLDATEFORMATSTRING" val="MMMM d, yyyy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raduates from high school as valedictorian"/>
  <p:tag name="OTLDATE" val="1951-11-09T00:00:00.0000000"/>
  <p:tag name="OTLPOSITIONONTASK" val="None"/>
  <p:tag name="OTLRELATEDTASKID" val="00000000-0000-0000-0000-000000000000"/>
  <p:tag name="OTLDATEFORMATSTRING" val="yyyy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2018-11-09T08:16:57Z</dcterms:created>
  <dcterms:modified xsi:type="dcterms:W3CDTF">2022-08-08T08:48:45Z</dcterms:modified>
</cp:coreProperties>
</file>