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BFBF"/>
    <a:srgbClr val="ABBACB"/>
    <a:srgbClr val="E3D1DB"/>
    <a:srgbClr val="DDD1D9"/>
    <a:srgbClr val="DEDEDE"/>
    <a:srgbClr val="AFBDC8"/>
    <a:srgbClr val="BFC3C4"/>
    <a:srgbClr val="888782"/>
    <a:srgbClr val="A7A79E"/>
    <a:srgbClr val="ADAD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96" y="8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762952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08506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4603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86801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30563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30201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011005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0710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168854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764809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378641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o-R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o-R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5441DA-DB89-4978-B9D2-08233FADD404}" type="datetimeFigureOut">
              <a:rPr lang="ro-RO" smtClean="0"/>
              <a:t>07.09.2018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38625-84FF-4B68-9FD2-46DA10AE5DCF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16162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6" Type="http://schemas.openxmlformats.org/officeDocument/2006/relationships/tags" Target="../tags/tag26.xml"/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47" Type="http://schemas.openxmlformats.org/officeDocument/2006/relationships/tags" Target="../tags/tag47.xml"/><Relationship Id="rId63" Type="http://schemas.openxmlformats.org/officeDocument/2006/relationships/tags" Target="../tags/tag63.xml"/><Relationship Id="rId68" Type="http://schemas.openxmlformats.org/officeDocument/2006/relationships/tags" Target="../tags/tag68.xml"/><Relationship Id="rId84" Type="http://schemas.openxmlformats.org/officeDocument/2006/relationships/tags" Target="../tags/tag84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image" Target="../media/image2.png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image" Target="../media/image3.png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slideLayout" Target="../slideLayouts/slideLayout7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FC3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8" name="OTLSHAPE_M_d38f765fb6544528ad2a985d8b8f0c38_Connector2"/>
          <p:cNvCxnSpPr/>
          <p:nvPr>
            <p:custDataLst>
              <p:tags r:id="rId2"/>
            </p:custDataLst>
          </p:nvPr>
        </p:nvCxnSpPr>
        <p:spPr>
          <a:xfrm>
            <a:off x="10577321" y="3988774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OTLSHAPE_M_d38f765fb6544528ad2a985d8b8f0c38_Connector1"/>
          <p:cNvCxnSpPr/>
          <p:nvPr>
            <p:custDataLst>
              <p:tags r:id="rId3"/>
            </p:custDataLst>
          </p:nvPr>
        </p:nvCxnSpPr>
        <p:spPr>
          <a:xfrm>
            <a:off x="10577321" y="3492500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OTLSHAPE_M_c3b06154b57146158aa3865df77fc185_Connector2"/>
          <p:cNvCxnSpPr/>
          <p:nvPr>
            <p:custDataLst>
              <p:tags r:id="rId4"/>
            </p:custDataLst>
          </p:nvPr>
        </p:nvCxnSpPr>
        <p:spPr>
          <a:xfrm>
            <a:off x="8397586" y="3988773"/>
            <a:ext cx="0" cy="585174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OTLSHAPE_M_c3b06154b57146158aa3865df77fc185_Connector1"/>
          <p:cNvCxnSpPr/>
          <p:nvPr>
            <p:custDataLst>
              <p:tags r:id="rId5"/>
            </p:custDataLst>
          </p:nvPr>
        </p:nvCxnSpPr>
        <p:spPr>
          <a:xfrm>
            <a:off x="8397586" y="3492500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OTLSHAPE_M_fb421e50b0a1469d9c6693972da913c3_Connector2"/>
          <p:cNvCxnSpPr/>
          <p:nvPr>
            <p:custDataLst>
              <p:tags r:id="rId6"/>
            </p:custDataLst>
          </p:nvPr>
        </p:nvCxnSpPr>
        <p:spPr>
          <a:xfrm>
            <a:off x="7307387" y="3988774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OTLSHAPE_M_fb421e50b0a1469d9c6693972da913c3_Connector1"/>
          <p:cNvCxnSpPr/>
          <p:nvPr>
            <p:custDataLst>
              <p:tags r:id="rId7"/>
            </p:custDataLst>
          </p:nvPr>
        </p:nvCxnSpPr>
        <p:spPr>
          <a:xfrm>
            <a:off x="7307387" y="3492500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OTLSHAPE_M_7dc0a1c2453147d994707e28fddf9993_Connector3"/>
          <p:cNvCxnSpPr/>
          <p:nvPr>
            <p:custDataLst>
              <p:tags r:id="rId8"/>
            </p:custDataLst>
          </p:nvPr>
        </p:nvCxnSpPr>
        <p:spPr>
          <a:xfrm>
            <a:off x="6459897" y="4485047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OTLSHAPE_M_7dc0a1c2453147d994707e28fddf9993_Connector2"/>
          <p:cNvCxnSpPr/>
          <p:nvPr>
            <p:custDataLst>
              <p:tags r:id="rId9"/>
            </p:custDataLst>
          </p:nvPr>
        </p:nvCxnSpPr>
        <p:spPr>
          <a:xfrm>
            <a:off x="6459897" y="3988774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OTLSHAPE_M_7dc0a1c2453147d994707e28fddf9993_Connector1"/>
          <p:cNvCxnSpPr/>
          <p:nvPr>
            <p:custDataLst>
              <p:tags r:id="rId10"/>
            </p:custDataLst>
          </p:nvPr>
        </p:nvCxnSpPr>
        <p:spPr>
          <a:xfrm>
            <a:off x="6459897" y="3492500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OTLSHAPE_M_16b29af56b7b41abb707b63a5162846a_Connector1"/>
          <p:cNvCxnSpPr/>
          <p:nvPr>
            <p:custDataLst>
              <p:tags r:id="rId11"/>
            </p:custDataLst>
          </p:nvPr>
        </p:nvCxnSpPr>
        <p:spPr>
          <a:xfrm>
            <a:off x="4110399" y="3492500"/>
            <a:ext cx="0" cy="587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OTLSHAPE_M_c6bd50c09cdb4f9a89500b89d6f6964b_Connector2"/>
          <p:cNvCxnSpPr/>
          <p:nvPr>
            <p:custDataLst>
              <p:tags r:id="rId12"/>
            </p:custDataLst>
          </p:nvPr>
        </p:nvCxnSpPr>
        <p:spPr>
          <a:xfrm>
            <a:off x="3445603" y="4487093"/>
            <a:ext cx="0" cy="8492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OTLSHAPE_M_c6bd50c09cdb4f9a89500b89d6f6964b_Connector1"/>
          <p:cNvCxnSpPr/>
          <p:nvPr>
            <p:custDataLst>
              <p:tags r:id="rId13"/>
            </p:custDataLst>
          </p:nvPr>
        </p:nvCxnSpPr>
        <p:spPr>
          <a:xfrm>
            <a:off x="3445603" y="3492500"/>
            <a:ext cx="0" cy="808538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OTLSHAPE_M_9a90fe53ace548c498d5ac3250300d48_Connector1"/>
          <p:cNvCxnSpPr/>
          <p:nvPr>
            <p:custDataLst>
              <p:tags r:id="rId14"/>
            </p:custDataLst>
          </p:nvPr>
        </p:nvCxnSpPr>
        <p:spPr>
          <a:xfrm>
            <a:off x="9982154" y="2475526"/>
            <a:ext cx="0" cy="585174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OTLSHAPE_M_3d842bf9d0834a8cb8e277574eebfcad_Connector2"/>
          <p:cNvCxnSpPr/>
          <p:nvPr>
            <p:custDataLst>
              <p:tags r:id="rId15"/>
            </p:custDataLst>
          </p:nvPr>
        </p:nvCxnSpPr>
        <p:spPr>
          <a:xfrm>
            <a:off x="8034186" y="2750481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OTLSHAPE_M_3d842bf9d0834a8cb8e277574eebfcad_Connector1"/>
          <p:cNvCxnSpPr/>
          <p:nvPr>
            <p:custDataLst>
              <p:tags r:id="rId16"/>
            </p:custDataLst>
          </p:nvPr>
        </p:nvCxnSpPr>
        <p:spPr>
          <a:xfrm>
            <a:off x="8034186" y="2475526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OTLSHAPE_M_75551a61db13413aaa97c35839f09990_Connector1"/>
          <p:cNvCxnSpPr/>
          <p:nvPr>
            <p:custDataLst>
              <p:tags r:id="rId17"/>
            </p:custDataLst>
          </p:nvPr>
        </p:nvCxnSpPr>
        <p:spPr>
          <a:xfrm>
            <a:off x="7428741" y="1979253"/>
            <a:ext cx="0" cy="1081447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OTLSHAPE_M_136c33fc64f641929bcf7fb5f2f9b819_Connector2"/>
          <p:cNvCxnSpPr/>
          <p:nvPr>
            <p:custDataLst>
              <p:tags r:id="rId18"/>
            </p:custDataLst>
          </p:nvPr>
        </p:nvCxnSpPr>
        <p:spPr>
          <a:xfrm>
            <a:off x="6701942" y="2750481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OTLSHAPE_M_136c33fc64f641929bcf7fb5f2f9b819_Connector1"/>
          <p:cNvCxnSpPr/>
          <p:nvPr>
            <p:custDataLst>
              <p:tags r:id="rId19"/>
            </p:custDataLst>
          </p:nvPr>
        </p:nvCxnSpPr>
        <p:spPr>
          <a:xfrm>
            <a:off x="6701942" y="1464132"/>
            <a:ext cx="0" cy="1100295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OTLSHAPE_M_ac4e28f53e09455c8728db844a4518af_Connector2"/>
          <p:cNvCxnSpPr/>
          <p:nvPr>
            <p:custDataLst>
              <p:tags r:id="rId20"/>
            </p:custDataLst>
          </p:nvPr>
        </p:nvCxnSpPr>
        <p:spPr>
          <a:xfrm>
            <a:off x="5383292" y="2750481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OTLSHAPE_M_ac4e28f53e09455c8728db844a4518af_Connector1"/>
          <p:cNvCxnSpPr/>
          <p:nvPr>
            <p:custDataLst>
              <p:tags r:id="rId21"/>
            </p:custDataLst>
          </p:nvPr>
        </p:nvCxnSpPr>
        <p:spPr>
          <a:xfrm>
            <a:off x="5383292" y="2475526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OTLSHAPE_M_a31feebc03a04025b34a0a67d2440292_Connector3"/>
          <p:cNvCxnSpPr/>
          <p:nvPr>
            <p:custDataLst>
              <p:tags r:id="rId22"/>
            </p:custDataLst>
          </p:nvPr>
        </p:nvCxnSpPr>
        <p:spPr>
          <a:xfrm>
            <a:off x="4037785" y="2750481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OTLSHAPE_M_a31feebc03a04025b34a0a67d2440292_Connector2"/>
          <p:cNvCxnSpPr/>
          <p:nvPr>
            <p:custDataLst>
              <p:tags r:id="rId23"/>
            </p:custDataLst>
          </p:nvPr>
        </p:nvCxnSpPr>
        <p:spPr>
          <a:xfrm>
            <a:off x="4037785" y="2254208"/>
            <a:ext cx="0" cy="310219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OTLSHAPE_M_a31feebc03a04025b34a0a67d2440292_Connector1"/>
          <p:cNvCxnSpPr/>
          <p:nvPr>
            <p:custDataLst>
              <p:tags r:id="rId24"/>
            </p:custDataLst>
          </p:nvPr>
        </p:nvCxnSpPr>
        <p:spPr>
          <a:xfrm>
            <a:off x="4037785" y="1979253"/>
            <a:ext cx="0" cy="88900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OTLSHAPE_M_f4fd87d2c08a43048df8397e3c3e2781_Connector1"/>
          <p:cNvCxnSpPr/>
          <p:nvPr>
            <p:custDataLst>
              <p:tags r:id="rId25"/>
            </p:custDataLst>
          </p:nvPr>
        </p:nvCxnSpPr>
        <p:spPr>
          <a:xfrm>
            <a:off x="2961180" y="2475526"/>
            <a:ext cx="0" cy="585174"/>
          </a:xfrm>
          <a:prstGeom prst="line">
            <a:avLst/>
          </a:prstGeom>
          <a:ln w="9525" cap="flat" cmpd="sng" algn="ctr">
            <a:solidFill>
              <a:schemeClr val="dk2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12" name="Picture 3211"/>
          <p:cNvPicPr>
            <a:picLocks noChangeAspect="1"/>
          </p:cNvPicPr>
          <p:nvPr/>
        </p:nvPicPr>
        <p:blipFill rotWithShape="1">
          <a:blip r:embed="rId122"/>
          <a:srcRect l="4525" t="388" b="-1"/>
          <a:stretch/>
        </p:blipFill>
        <p:spPr>
          <a:xfrm>
            <a:off x="-26336" y="3895746"/>
            <a:ext cx="2764271" cy="289885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OTLSHAPE_TB_00000000000000000000000000000000_LeftEndCaps"/>
          <p:cNvSpPr txBox="1"/>
          <p:nvPr>
            <p:custDataLst>
              <p:tags r:id="rId26"/>
            </p:custDataLst>
          </p:nvPr>
        </p:nvSpPr>
        <p:spPr>
          <a:xfrm>
            <a:off x="254000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dk2"/>
                </a:solidFill>
                <a:latin typeface="Calibri" panose="020F0502020204030204" pitchFamily="34" charset="0"/>
              </a:rPr>
              <a:t>1936</a:t>
            </a:r>
            <a:endParaRPr lang="en-US" b="1" spc="-3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7" name="OTLSHAPE_TB_00000000000000000000000000000000_RightEndCaps"/>
          <p:cNvSpPr txBox="1"/>
          <p:nvPr>
            <p:custDataLst>
              <p:tags r:id="rId27"/>
            </p:custDataLst>
          </p:nvPr>
        </p:nvSpPr>
        <p:spPr>
          <a:xfrm>
            <a:off x="11474534" y="31370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dk2"/>
                </a:solidFill>
                <a:latin typeface="Calibri" panose="020F0502020204030204" pitchFamily="34" charset="0"/>
              </a:rPr>
              <a:t>2019</a:t>
            </a:r>
            <a:endParaRPr lang="en-US" b="1" spc="-3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8" name="OTLSHAPE_TB_00000000000000000000000000000000_ScaleContainer"/>
          <p:cNvSpPr/>
          <p:nvPr>
            <p:custDataLst>
              <p:tags r:id="rId28"/>
            </p:custDataLst>
          </p:nvPr>
        </p:nvSpPr>
        <p:spPr>
          <a:xfrm>
            <a:off x="844465" y="3086100"/>
            <a:ext cx="10515600" cy="381000"/>
          </a:xfrm>
          <a:prstGeom prst="roundRect">
            <a:avLst>
              <a:gd name="adj" fmla="val 100000"/>
            </a:avLst>
          </a:prstGeom>
          <a:solidFill>
            <a:schemeClr val="tx1">
              <a:alpha val="72000"/>
            </a:schemeClr>
          </a:solidFill>
          <a:ln w="12700" cap="flat" cmpd="sng" algn="ctr">
            <a:solidFill>
              <a:srgbClr val="ABBACB"/>
            </a:solidFill>
            <a:prstDash val="solid"/>
            <a:miter lim="800000"/>
          </a:ln>
          <a:effectLst/>
          <a:scene3d>
            <a:camera prst="orthographicFront"/>
            <a:lightRig rig="threePt" dir="t">
              <a:rot lat="0" lon="0" rev="8700000"/>
            </a:lightRig>
          </a:scene3d>
          <a:sp3d>
            <a:bevelT w="165100" h="1905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TLSHAPE_TB_00000000000000000000000000000000_ElapsedTime" hidden="1"/>
          <p:cNvSpPr/>
          <p:nvPr>
            <p:custDataLst>
              <p:tags r:id="rId29"/>
            </p:custDataLst>
          </p:nvPr>
        </p:nvSpPr>
        <p:spPr>
          <a:xfrm>
            <a:off x="0" y="0"/>
            <a:ext cx="0" cy="0"/>
          </a:xfrm>
          <a:prstGeom prst="roundRect">
            <a:avLst>
              <a:gd name="adj" fmla="val 100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TLSHAPE_TB_00000000000000000000000000000000_TodayMarkerShape" hidden="1"/>
          <p:cNvSpPr/>
          <p:nvPr>
            <p:custDataLst>
              <p:tags r:id="rId30"/>
            </p:custDataLst>
          </p:nvPr>
        </p:nvSpPr>
        <p:spPr>
          <a:xfrm>
            <a:off x="10968727" y="3467100"/>
            <a:ext cx="108857" cy="12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TLSHAPE_TB_00000000000000000000000000000000_TodayMarkerText" hidden="1"/>
          <p:cNvSpPr txBox="1"/>
          <p:nvPr>
            <p:custDataLst>
              <p:tags r:id="rId31"/>
            </p:custDataLst>
          </p:nvPr>
        </p:nvSpPr>
        <p:spPr>
          <a:xfrm>
            <a:off x="11023156" y="3594100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12" name="OTLSHAPE_TB_00000000000000000000000000000000_TimescaleInterval1"/>
          <p:cNvSpPr txBox="1"/>
          <p:nvPr>
            <p:custDataLst>
              <p:tags r:id="rId32"/>
            </p:custDataLst>
          </p:nvPr>
        </p:nvSpPr>
        <p:spPr>
          <a:xfrm>
            <a:off x="1073065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1936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3" name="OTLSHAPE_TB_00000000000000000000000000000000_Separator1"/>
          <p:cNvCxnSpPr/>
          <p:nvPr>
            <p:custDataLst>
              <p:tags r:id="rId33"/>
            </p:custDataLst>
          </p:nvPr>
        </p:nvCxnSpPr>
        <p:spPr>
          <a:xfrm>
            <a:off x="1857387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TLSHAPE_TB_00000000000000000000000000000000_TimescaleInterval2"/>
          <p:cNvSpPr txBox="1"/>
          <p:nvPr>
            <p:custDataLst>
              <p:tags r:id="rId34"/>
            </p:custDataLst>
          </p:nvPr>
        </p:nvSpPr>
        <p:spPr>
          <a:xfrm>
            <a:off x="1920887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5" name="OTLSHAPE_TB_00000000000000000000000000000000_Separator2"/>
          <p:cNvCxnSpPr/>
          <p:nvPr>
            <p:custDataLst>
              <p:tags r:id="rId35"/>
            </p:custDataLst>
          </p:nvPr>
        </p:nvCxnSpPr>
        <p:spPr>
          <a:xfrm>
            <a:off x="2705209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TLSHAPE_TB_00000000000000000000000000000000_TimescaleInterval3"/>
          <p:cNvSpPr txBox="1"/>
          <p:nvPr>
            <p:custDataLst>
              <p:tags r:id="rId36"/>
            </p:custDataLst>
          </p:nvPr>
        </p:nvSpPr>
        <p:spPr>
          <a:xfrm>
            <a:off x="2768709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7" name="OTLSHAPE_TB_00000000000000000000000000000000_Separator3"/>
          <p:cNvCxnSpPr/>
          <p:nvPr>
            <p:custDataLst>
              <p:tags r:id="rId37"/>
            </p:custDataLst>
          </p:nvPr>
        </p:nvCxnSpPr>
        <p:spPr>
          <a:xfrm>
            <a:off x="3553031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TLSHAPE_TB_00000000000000000000000000000000_TimescaleInterval4"/>
          <p:cNvSpPr txBox="1"/>
          <p:nvPr>
            <p:custDataLst>
              <p:tags r:id="rId38"/>
            </p:custDataLst>
          </p:nvPr>
        </p:nvSpPr>
        <p:spPr>
          <a:xfrm>
            <a:off x="3616531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OTLSHAPE_TB_00000000000000000000000000000000_Separator4"/>
          <p:cNvCxnSpPr/>
          <p:nvPr>
            <p:custDataLst>
              <p:tags r:id="rId39"/>
            </p:custDataLst>
          </p:nvPr>
        </p:nvCxnSpPr>
        <p:spPr>
          <a:xfrm>
            <a:off x="4400522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TLSHAPE_TB_00000000000000000000000000000000_TimescaleInterval5"/>
          <p:cNvSpPr txBox="1"/>
          <p:nvPr>
            <p:custDataLst>
              <p:tags r:id="rId40"/>
            </p:custDataLst>
          </p:nvPr>
        </p:nvSpPr>
        <p:spPr>
          <a:xfrm>
            <a:off x="4464022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1" name="OTLSHAPE_TB_00000000000000000000000000000000_Separator5"/>
          <p:cNvCxnSpPr/>
          <p:nvPr>
            <p:custDataLst>
              <p:tags r:id="rId41"/>
            </p:custDataLst>
          </p:nvPr>
        </p:nvCxnSpPr>
        <p:spPr>
          <a:xfrm>
            <a:off x="5248344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TLSHAPE_TB_00000000000000000000000000000000_TimescaleInterval6"/>
          <p:cNvSpPr txBox="1"/>
          <p:nvPr>
            <p:custDataLst>
              <p:tags r:id="rId42"/>
            </p:custDataLst>
          </p:nvPr>
        </p:nvSpPr>
        <p:spPr>
          <a:xfrm>
            <a:off x="5311844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OTLSHAPE_TB_00000000000000000000000000000000_Separator6"/>
          <p:cNvCxnSpPr/>
          <p:nvPr>
            <p:custDataLst>
              <p:tags r:id="rId43"/>
            </p:custDataLst>
          </p:nvPr>
        </p:nvCxnSpPr>
        <p:spPr>
          <a:xfrm>
            <a:off x="6096166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OTLSHAPE_TB_00000000000000000000000000000000_TimescaleInterval7"/>
          <p:cNvSpPr txBox="1"/>
          <p:nvPr>
            <p:custDataLst>
              <p:tags r:id="rId44"/>
            </p:custDataLst>
          </p:nvPr>
        </p:nvSpPr>
        <p:spPr>
          <a:xfrm>
            <a:off x="6159666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5" name="OTLSHAPE_TB_00000000000000000000000000000000_Separator7"/>
          <p:cNvCxnSpPr/>
          <p:nvPr>
            <p:custDataLst>
              <p:tags r:id="rId45"/>
            </p:custDataLst>
          </p:nvPr>
        </p:nvCxnSpPr>
        <p:spPr>
          <a:xfrm>
            <a:off x="6943988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TLSHAPE_TB_00000000000000000000000000000000_TimescaleInterval8"/>
          <p:cNvSpPr txBox="1"/>
          <p:nvPr>
            <p:custDataLst>
              <p:tags r:id="rId46"/>
            </p:custDataLst>
          </p:nvPr>
        </p:nvSpPr>
        <p:spPr>
          <a:xfrm>
            <a:off x="7007488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7" name="OTLSHAPE_TB_00000000000000000000000000000000_Separator8"/>
          <p:cNvCxnSpPr/>
          <p:nvPr>
            <p:custDataLst>
              <p:tags r:id="rId47"/>
            </p:custDataLst>
          </p:nvPr>
        </p:nvCxnSpPr>
        <p:spPr>
          <a:xfrm>
            <a:off x="7791478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TLSHAPE_TB_00000000000000000000000000000000_TimescaleInterval9"/>
          <p:cNvSpPr txBox="1"/>
          <p:nvPr>
            <p:custDataLst>
              <p:tags r:id="rId48"/>
            </p:custDataLst>
          </p:nvPr>
        </p:nvSpPr>
        <p:spPr>
          <a:xfrm>
            <a:off x="7854978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29" name="OTLSHAPE_TB_00000000000000000000000000000000_Separator9"/>
          <p:cNvCxnSpPr/>
          <p:nvPr>
            <p:custDataLst>
              <p:tags r:id="rId49"/>
            </p:custDataLst>
          </p:nvPr>
        </p:nvCxnSpPr>
        <p:spPr>
          <a:xfrm>
            <a:off x="8639301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TLSHAPE_TB_00000000000000000000000000000000_TimescaleInterval10"/>
          <p:cNvSpPr txBox="1"/>
          <p:nvPr>
            <p:custDataLst>
              <p:tags r:id="rId50"/>
            </p:custDataLst>
          </p:nvPr>
        </p:nvSpPr>
        <p:spPr>
          <a:xfrm>
            <a:off x="8702801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1" name="OTLSHAPE_TB_00000000000000000000000000000000_Separator10"/>
          <p:cNvCxnSpPr/>
          <p:nvPr>
            <p:custDataLst>
              <p:tags r:id="rId51"/>
            </p:custDataLst>
          </p:nvPr>
        </p:nvCxnSpPr>
        <p:spPr>
          <a:xfrm>
            <a:off x="9487122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TLSHAPE_TB_00000000000000000000000000000000_TimescaleInterval11"/>
          <p:cNvSpPr txBox="1"/>
          <p:nvPr>
            <p:custDataLst>
              <p:tags r:id="rId52"/>
            </p:custDataLst>
          </p:nvPr>
        </p:nvSpPr>
        <p:spPr>
          <a:xfrm>
            <a:off x="9550622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cxnSp>
        <p:nvCxnSpPr>
          <p:cNvPr id="33" name="OTLSHAPE_TB_00000000000000000000000000000000_Separator11"/>
          <p:cNvCxnSpPr/>
          <p:nvPr>
            <p:custDataLst>
              <p:tags r:id="rId53"/>
            </p:custDataLst>
          </p:nvPr>
        </p:nvCxnSpPr>
        <p:spPr>
          <a:xfrm>
            <a:off x="10334944" y="3149600"/>
            <a:ext cx="0" cy="254000"/>
          </a:xfrm>
          <a:prstGeom prst="line">
            <a:avLst/>
          </a:prstGeom>
          <a:ln w="6350" cap="flat" cmpd="sng" algn="ctr">
            <a:solidFill>
              <a:schemeClr val="lt1">
                <a:alpha val="29804"/>
              </a:schemeClr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TLSHAPE_TB_00000000000000000000000000000000_TimescaleInterval12"/>
          <p:cNvSpPr txBox="1"/>
          <p:nvPr>
            <p:custDataLst>
              <p:tags r:id="rId54"/>
            </p:custDataLst>
          </p:nvPr>
        </p:nvSpPr>
        <p:spPr>
          <a:xfrm>
            <a:off x="10398444" y="3183573"/>
            <a:ext cx="304955" cy="186055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59" name="OTLSHAPE_M_6ecbd9aedc1044d6ad3a18b7d070aa82_Title"/>
          <p:cNvSpPr txBox="1"/>
          <p:nvPr>
            <p:custDataLst>
              <p:tags r:id="rId55"/>
            </p:custDataLst>
          </p:nvPr>
        </p:nvSpPr>
        <p:spPr>
          <a:xfrm>
            <a:off x="111335" y="2564426"/>
            <a:ext cx="1816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Burt Leon Reynolds Jr. is born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0" name="OTLSHAPE_M_6ecbd9aedc1044d6ad3a18b7d070aa82_Date"/>
          <p:cNvSpPr txBox="1"/>
          <p:nvPr>
            <p:custDataLst>
              <p:tags r:id="rId56"/>
            </p:custDataLst>
          </p:nvPr>
        </p:nvSpPr>
        <p:spPr>
          <a:xfrm>
            <a:off x="651402" y="2775881"/>
            <a:ext cx="736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dk2"/>
                </a:solidFill>
                <a:latin typeface="Calibri" panose="020F0502020204030204" pitchFamily="34" charset="0"/>
              </a:rPr>
              <a:t>Feb 11, 1936</a:t>
            </a:r>
            <a:endParaRPr lang="en-US" sz="1100" b="1" spc="-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OTLSHAPE_M_6ecbd9aedc1044d6ad3a18b7d070aa82_Shape"/>
          <p:cNvSpPr/>
          <p:nvPr>
            <p:custDataLst>
              <p:tags r:id="rId57"/>
            </p:custDataLst>
          </p:nvPr>
        </p:nvSpPr>
        <p:spPr>
          <a:xfrm flipV="1">
            <a:off x="947291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TLSHAPE_M_f4fd87d2c08a43048df8397e3c3e2781_Title"/>
          <p:cNvSpPr txBox="1"/>
          <p:nvPr>
            <p:custDataLst>
              <p:tags r:id="rId58"/>
            </p:custDataLst>
          </p:nvPr>
        </p:nvSpPr>
        <p:spPr>
          <a:xfrm>
            <a:off x="1830605" y="2068153"/>
            <a:ext cx="2260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Receives college football scholarship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OTLSHAPE_M_f4fd87d2c08a43048df8397e3c3e2781_Date"/>
          <p:cNvSpPr txBox="1"/>
          <p:nvPr>
            <p:custDataLst>
              <p:tags r:id="rId59"/>
            </p:custDataLst>
          </p:nvPr>
        </p:nvSpPr>
        <p:spPr>
          <a:xfrm>
            <a:off x="2813183" y="2279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1952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00" name="OTLSHAPE_M_f4fd87d2c08a43048df8397e3c3e2781_Shape"/>
          <p:cNvSpPr/>
          <p:nvPr>
            <p:custDataLst>
              <p:tags r:id="rId60"/>
            </p:custDataLst>
          </p:nvPr>
        </p:nvSpPr>
        <p:spPr>
          <a:xfrm flipV="1">
            <a:off x="2884980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1" name="OTLSHAPE_M_a31feebc03a04025b34a0a67d2440292_Title"/>
          <p:cNvSpPr txBox="1"/>
          <p:nvPr>
            <p:custDataLst>
              <p:tags r:id="rId61"/>
            </p:custDataLst>
          </p:nvPr>
        </p:nvSpPr>
        <p:spPr>
          <a:xfrm>
            <a:off x="3372707" y="1571879"/>
            <a:ext cx="1320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Debuts on Broadway 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02" name="OTLSHAPE_M_a31feebc03a04025b34a0a67d2440292_Date"/>
          <p:cNvSpPr txBox="1"/>
          <p:nvPr>
            <p:custDataLst>
              <p:tags r:id="rId62"/>
            </p:custDataLst>
          </p:nvPr>
        </p:nvSpPr>
        <p:spPr>
          <a:xfrm>
            <a:off x="3889788" y="17833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03" name="OTLSHAPE_M_a31feebc03a04025b34a0a67d2440292_Shape"/>
          <p:cNvSpPr/>
          <p:nvPr>
            <p:custDataLst>
              <p:tags r:id="rId63"/>
            </p:custDataLst>
          </p:nvPr>
        </p:nvSpPr>
        <p:spPr>
          <a:xfrm>
            <a:off x="3961585" y="29718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4" name="OTLSHAPE_M_821609c3e85a497da6dd063a2b5b8531_Title"/>
          <p:cNvSpPr txBox="1"/>
          <p:nvPr>
            <p:custDataLst>
              <p:tags r:id="rId64"/>
            </p:custDataLst>
          </p:nvPr>
        </p:nvSpPr>
        <p:spPr>
          <a:xfrm>
            <a:off x="3678591" y="2564426"/>
            <a:ext cx="119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Marries Judy Carne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05" name="OTLSHAPE_M_821609c3e85a497da6dd063a2b5b8531_Date"/>
          <p:cNvSpPr txBox="1"/>
          <p:nvPr>
            <p:custDataLst>
              <p:tags r:id="rId65"/>
            </p:custDataLst>
          </p:nvPr>
        </p:nvSpPr>
        <p:spPr>
          <a:xfrm>
            <a:off x="4131833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1963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06" name="OTLSHAPE_M_821609c3e85a497da6dd063a2b5b8531_Shape"/>
          <p:cNvSpPr/>
          <p:nvPr>
            <p:custDataLst>
              <p:tags r:id="rId66"/>
            </p:custDataLst>
          </p:nvPr>
        </p:nvSpPr>
        <p:spPr>
          <a:xfrm flipV="1">
            <a:off x="4203630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7" name="OTLSHAPE_M_ac4e28f53e09455c8728db844a4518af_Title"/>
          <p:cNvSpPr txBox="1"/>
          <p:nvPr>
            <p:custDataLst>
              <p:tags r:id="rId67"/>
            </p:custDataLst>
          </p:nvPr>
        </p:nvSpPr>
        <p:spPr>
          <a:xfrm>
            <a:off x="4361175" y="2068153"/>
            <a:ext cx="2032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Breakthrough role in Deliverance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08" name="OTLSHAPE_M_ac4e28f53e09455c8728db844a4518af_Date"/>
          <p:cNvSpPr txBox="1"/>
          <p:nvPr>
            <p:custDataLst>
              <p:tags r:id="rId68"/>
            </p:custDataLst>
          </p:nvPr>
        </p:nvSpPr>
        <p:spPr>
          <a:xfrm>
            <a:off x="5235295" y="2279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09" name="OTLSHAPE_M_ac4e28f53e09455c8728db844a4518af_Shape"/>
          <p:cNvSpPr/>
          <p:nvPr>
            <p:custDataLst>
              <p:tags r:id="rId69"/>
            </p:custDataLst>
          </p:nvPr>
        </p:nvSpPr>
        <p:spPr>
          <a:xfrm>
            <a:off x="5307092" y="29718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0" name="OTLSHAPE_M_df21610b735a4fc4964294264d695a85_Title"/>
          <p:cNvSpPr txBox="1"/>
          <p:nvPr>
            <p:custDataLst>
              <p:tags r:id="rId70"/>
            </p:custDataLst>
          </p:nvPr>
        </p:nvSpPr>
        <p:spPr>
          <a:xfrm>
            <a:off x="5326566" y="2564426"/>
            <a:ext cx="1435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Smokey and the Bandit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11" name="OTLSHAPE_M_df21610b735a4fc4964294264d695a85_Date"/>
          <p:cNvSpPr txBox="1"/>
          <p:nvPr>
            <p:custDataLst>
              <p:tags r:id="rId71"/>
            </p:custDataLst>
          </p:nvPr>
        </p:nvSpPr>
        <p:spPr>
          <a:xfrm>
            <a:off x="5897770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1977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13" name="OTLSHAPE_M_df21610b735a4fc4964294264d695a85_Shape"/>
          <p:cNvSpPr/>
          <p:nvPr>
            <p:custDataLst>
              <p:tags r:id="rId72"/>
            </p:custDataLst>
          </p:nvPr>
        </p:nvSpPr>
        <p:spPr>
          <a:xfrm>
            <a:off x="5969567" y="29718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4" name="OTLSHAPE_M_136c33fc64f641929bcf7fb5f2f9b819_Title"/>
          <p:cNvSpPr txBox="1"/>
          <p:nvPr>
            <p:custDataLst>
              <p:tags r:id="rId73"/>
            </p:custDataLst>
          </p:nvPr>
        </p:nvSpPr>
        <p:spPr>
          <a:xfrm>
            <a:off x="5366347" y="1056758"/>
            <a:ext cx="26670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4" dirty="0" smtClean="0">
                <a:solidFill>
                  <a:schemeClr val="dk1"/>
                </a:solidFill>
                <a:latin typeface="Calibri" panose="020F0502020204030204" pitchFamily="34" charset="0"/>
              </a:rPr>
              <a:t>Releases music album "Ask Me What I Am"</a:t>
            </a:r>
            <a:endParaRPr lang="en-US" sz="12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15" name="OTLSHAPE_M_136c33fc64f641929bcf7fb5f2f9b819_Date"/>
          <p:cNvSpPr txBox="1"/>
          <p:nvPr>
            <p:custDataLst>
              <p:tags r:id="rId74"/>
            </p:custDataLst>
          </p:nvPr>
        </p:nvSpPr>
        <p:spPr>
          <a:xfrm>
            <a:off x="6553945" y="126821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1983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16" name="OTLSHAPE_M_136c33fc64f641929bcf7fb5f2f9b819_Shape"/>
          <p:cNvSpPr/>
          <p:nvPr>
            <p:custDataLst>
              <p:tags r:id="rId75"/>
            </p:custDataLst>
          </p:nvPr>
        </p:nvSpPr>
        <p:spPr>
          <a:xfrm flipV="1">
            <a:off x="6625742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7" name="OTLSHAPE_M_75551a61db13413aaa97c35839f09990_Title"/>
          <p:cNvSpPr txBox="1"/>
          <p:nvPr>
            <p:custDataLst>
              <p:tags r:id="rId76"/>
            </p:custDataLst>
          </p:nvPr>
        </p:nvSpPr>
        <p:spPr>
          <a:xfrm>
            <a:off x="6736231" y="1571879"/>
            <a:ext cx="1384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All Dogs Go to Heaven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18" name="OTLSHAPE_M_75551a61db13413aaa97c35839f09990_Date"/>
          <p:cNvSpPr txBox="1"/>
          <p:nvPr>
            <p:custDataLst>
              <p:tags r:id="rId77"/>
            </p:custDataLst>
          </p:nvPr>
        </p:nvSpPr>
        <p:spPr>
          <a:xfrm>
            <a:off x="7280744" y="178333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1989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19" name="OTLSHAPE_M_75551a61db13413aaa97c35839f09990_Shape"/>
          <p:cNvSpPr/>
          <p:nvPr>
            <p:custDataLst>
              <p:tags r:id="rId78"/>
            </p:custDataLst>
          </p:nvPr>
        </p:nvSpPr>
        <p:spPr>
          <a:xfrm>
            <a:off x="7352541" y="29718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0" name="OTLSHAPE_M_3d842bf9d0834a8cb8e277574eebfcad_Title"/>
          <p:cNvSpPr txBox="1"/>
          <p:nvPr>
            <p:custDataLst>
              <p:tags r:id="rId79"/>
            </p:custDataLst>
          </p:nvPr>
        </p:nvSpPr>
        <p:spPr>
          <a:xfrm>
            <a:off x="7431953" y="2068153"/>
            <a:ext cx="1193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Publishes "My Life"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21" name="OTLSHAPE_M_3d842bf9d0834a8cb8e277574eebfcad_Date"/>
          <p:cNvSpPr txBox="1"/>
          <p:nvPr>
            <p:custDataLst>
              <p:tags r:id="rId80"/>
            </p:custDataLst>
          </p:nvPr>
        </p:nvSpPr>
        <p:spPr>
          <a:xfrm>
            <a:off x="7886189" y="2279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1994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22" name="OTLSHAPE_M_3d842bf9d0834a8cb8e277574eebfcad_Shape"/>
          <p:cNvSpPr/>
          <p:nvPr>
            <p:custDataLst>
              <p:tags r:id="rId81"/>
            </p:custDataLst>
          </p:nvPr>
        </p:nvSpPr>
        <p:spPr>
          <a:xfrm flipV="1">
            <a:off x="7957986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3" name="OTLSHAPE_M_a4220f02e4f94cb395b88a9129f16b4c_Title"/>
          <p:cNvSpPr txBox="1"/>
          <p:nvPr>
            <p:custDataLst>
              <p:tags r:id="rId82"/>
            </p:custDataLst>
          </p:nvPr>
        </p:nvSpPr>
        <p:spPr>
          <a:xfrm>
            <a:off x="7827755" y="2564426"/>
            <a:ext cx="1854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Receives Child at Heart Award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24" name="OTLSHAPE_M_a4220f02e4f94cb395b88a9129f16b4c_Date"/>
          <p:cNvSpPr txBox="1"/>
          <p:nvPr>
            <p:custDataLst>
              <p:tags r:id="rId83"/>
            </p:custDataLst>
          </p:nvPr>
        </p:nvSpPr>
        <p:spPr>
          <a:xfrm>
            <a:off x="8612657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2000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25" name="OTLSHAPE_M_a4220f02e4f94cb395b88a9129f16b4c_Shape"/>
          <p:cNvSpPr/>
          <p:nvPr>
            <p:custDataLst>
              <p:tags r:id="rId84"/>
            </p:custDataLst>
          </p:nvPr>
        </p:nvSpPr>
        <p:spPr>
          <a:xfrm flipV="1">
            <a:off x="8684454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6" name="OTLSHAPE_M_9a90fe53ace548c498d5ac3250300d48_Title"/>
          <p:cNvSpPr txBox="1"/>
          <p:nvPr>
            <p:custDataLst>
              <p:tags r:id="rId85"/>
            </p:custDataLst>
          </p:nvPr>
        </p:nvSpPr>
        <p:spPr>
          <a:xfrm>
            <a:off x="9009715" y="2068153"/>
            <a:ext cx="1943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Undergoes major heart surgery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27" name="OTLSHAPE_M_9a90fe53ace548c498d5ac3250300d48_Date"/>
          <p:cNvSpPr txBox="1"/>
          <p:nvPr>
            <p:custDataLst>
              <p:tags r:id="rId86"/>
            </p:custDataLst>
          </p:nvPr>
        </p:nvSpPr>
        <p:spPr>
          <a:xfrm>
            <a:off x="9834157" y="2279608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2010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28" name="OTLSHAPE_M_9a90fe53ace548c498d5ac3250300d48_Shape"/>
          <p:cNvSpPr/>
          <p:nvPr>
            <p:custDataLst>
              <p:tags r:id="rId87"/>
            </p:custDataLst>
          </p:nvPr>
        </p:nvSpPr>
        <p:spPr>
          <a:xfrm flipV="1">
            <a:off x="9905954" y="29718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9" name="OTLSHAPE_M_76d0b677d35448219b2c8dd9c578d27c_Title"/>
          <p:cNvSpPr txBox="1"/>
          <p:nvPr>
            <p:custDataLst>
              <p:tags r:id="rId88"/>
            </p:custDataLst>
          </p:nvPr>
        </p:nvSpPr>
        <p:spPr>
          <a:xfrm>
            <a:off x="10206119" y="2564426"/>
            <a:ext cx="12192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The Last Movie Star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30" name="OTLSHAPE_M_76d0b677d35448219b2c8dd9c578d27c_Date"/>
          <p:cNvSpPr txBox="1"/>
          <p:nvPr>
            <p:custDataLst>
              <p:tags r:id="rId89"/>
            </p:custDataLst>
          </p:nvPr>
        </p:nvSpPr>
        <p:spPr>
          <a:xfrm>
            <a:off x="10671701" y="2775881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2017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31" name="OTLSHAPE_M_76d0b677d35448219b2c8dd9c578d27c_Shape"/>
          <p:cNvSpPr/>
          <p:nvPr>
            <p:custDataLst>
              <p:tags r:id="rId90"/>
            </p:custDataLst>
          </p:nvPr>
        </p:nvSpPr>
        <p:spPr>
          <a:xfrm>
            <a:off x="10743498" y="29718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2" name="OTLSHAPE_M_c6bd50c09cdb4f9a89500b89d6f6964b_Title"/>
          <p:cNvSpPr txBox="1"/>
          <p:nvPr>
            <p:custDataLst>
              <p:tags r:id="rId91"/>
            </p:custDataLst>
          </p:nvPr>
        </p:nvSpPr>
        <p:spPr>
          <a:xfrm>
            <a:off x="2438493" y="4793332"/>
            <a:ext cx="2006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dirty="0" smtClean="0">
                <a:solidFill>
                  <a:schemeClr val="dk1"/>
                </a:solidFill>
                <a:latin typeface="Calibri" panose="020F0502020204030204" pitchFamily="34" charset="0"/>
              </a:rPr>
              <a:t>Wins Florida State Drama Award</a:t>
            </a:r>
            <a:endParaRPr lang="en-US" sz="1200" spc="-4" dirty="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33" name="OTLSHAPE_M_c6bd50c09cdb4f9a89500b89d6f6964b_Date"/>
          <p:cNvSpPr txBox="1"/>
          <p:nvPr>
            <p:custDataLst>
              <p:tags r:id="rId92"/>
            </p:custDataLst>
          </p:nvPr>
        </p:nvSpPr>
        <p:spPr>
          <a:xfrm>
            <a:off x="3297605" y="4597413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1956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34" name="OTLSHAPE_M_c6bd50c09cdb4f9a89500b89d6f6964b_Shape"/>
          <p:cNvSpPr/>
          <p:nvPr>
            <p:custDataLst>
              <p:tags r:id="rId93"/>
            </p:custDataLst>
          </p:nvPr>
        </p:nvSpPr>
        <p:spPr>
          <a:xfrm>
            <a:off x="3369403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5" name="OTLSHAPE_M_16b29af56b7b41abb707b63a5162846a_Title"/>
          <p:cNvSpPr txBox="1"/>
          <p:nvPr>
            <p:custDataLst>
              <p:tags r:id="rId94"/>
            </p:custDataLst>
          </p:nvPr>
        </p:nvSpPr>
        <p:spPr>
          <a:xfrm>
            <a:off x="3336418" y="4301038"/>
            <a:ext cx="15367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de-DE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Film debut in Angel Baby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36" name="OTLSHAPE_M_16b29af56b7b41abb707b63a5162846a_Date"/>
          <p:cNvSpPr txBox="1"/>
          <p:nvPr>
            <p:custDataLst>
              <p:tags r:id="rId95"/>
            </p:custDataLst>
          </p:nvPr>
        </p:nvSpPr>
        <p:spPr>
          <a:xfrm>
            <a:off x="3962401" y="4105119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1961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37" name="OTLSHAPE_M_16b29af56b7b41abb707b63a5162846a_Shape"/>
          <p:cNvSpPr/>
          <p:nvPr>
            <p:custDataLst>
              <p:tags r:id="rId96"/>
            </p:custDataLst>
          </p:nvPr>
        </p:nvSpPr>
        <p:spPr>
          <a:xfrm>
            <a:off x="4034199" y="34036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8" name="OTLSHAPE_M_64c07805deec4cfc9e686f43ba69e69b_Title"/>
          <p:cNvSpPr txBox="1"/>
          <p:nvPr>
            <p:custDataLst>
              <p:tags r:id="rId97"/>
            </p:custDataLst>
          </p:nvPr>
        </p:nvSpPr>
        <p:spPr>
          <a:xfrm>
            <a:off x="4976635" y="3802719"/>
            <a:ext cx="1752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Directorial debut with Gator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39" name="OTLSHAPE_M_64c07805deec4cfc9e686f43ba69e69b_Date"/>
          <p:cNvSpPr txBox="1"/>
          <p:nvPr>
            <p:custDataLst>
              <p:tags r:id="rId98"/>
            </p:custDataLst>
          </p:nvPr>
        </p:nvSpPr>
        <p:spPr>
          <a:xfrm>
            <a:off x="5706123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1976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40" name="OTLSHAPE_M_64c07805deec4cfc9e686f43ba69e69b_Shape"/>
          <p:cNvSpPr/>
          <p:nvPr>
            <p:custDataLst>
              <p:tags r:id="rId99"/>
            </p:custDataLst>
          </p:nvPr>
        </p:nvSpPr>
        <p:spPr>
          <a:xfrm>
            <a:off x="5777920" y="34036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1" name="OTLSHAPE_M_7dc0a1c2453147d994707e28fddf9993_Title"/>
          <p:cNvSpPr txBox="1"/>
          <p:nvPr>
            <p:custDataLst>
              <p:tags r:id="rId100"/>
            </p:custDataLst>
          </p:nvPr>
        </p:nvSpPr>
        <p:spPr>
          <a:xfrm>
            <a:off x="5833723" y="4795266"/>
            <a:ext cx="12446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The Cannonball Run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42" name="OTLSHAPE_M_7dc0a1c2453147d994707e28fddf9993_Date"/>
          <p:cNvSpPr txBox="1"/>
          <p:nvPr>
            <p:custDataLst>
              <p:tags r:id="rId101"/>
            </p:custDataLst>
          </p:nvPr>
        </p:nvSpPr>
        <p:spPr>
          <a:xfrm>
            <a:off x="6311900" y="45993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1981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43" name="OTLSHAPE_M_7dc0a1c2453147d994707e28fddf9993_Shape"/>
          <p:cNvSpPr/>
          <p:nvPr>
            <p:custDataLst>
              <p:tags r:id="rId102"/>
            </p:custDataLst>
          </p:nvPr>
        </p:nvSpPr>
        <p:spPr>
          <a:xfrm>
            <a:off x="6383697" y="34036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4" name="OTLSHAPE_M_fb421e50b0a1469d9c6693972da913c3_Title"/>
          <p:cNvSpPr txBox="1"/>
          <p:nvPr>
            <p:custDataLst>
              <p:tags r:id="rId103"/>
            </p:custDataLst>
          </p:nvPr>
        </p:nvSpPr>
        <p:spPr>
          <a:xfrm>
            <a:off x="6372308" y="4298992"/>
            <a:ext cx="1866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Adopts Quinton with 2nd wife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45" name="OTLSHAPE_M_fb421e50b0a1469d9c6693972da913c3_Date"/>
          <p:cNvSpPr txBox="1"/>
          <p:nvPr>
            <p:custDataLst>
              <p:tags r:id="rId104"/>
            </p:custDataLst>
          </p:nvPr>
        </p:nvSpPr>
        <p:spPr>
          <a:xfrm>
            <a:off x="7159390" y="41030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1988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46" name="OTLSHAPE_M_fb421e50b0a1469d9c6693972da913c3_Shape"/>
          <p:cNvSpPr/>
          <p:nvPr>
            <p:custDataLst>
              <p:tags r:id="rId105"/>
            </p:custDataLst>
          </p:nvPr>
        </p:nvSpPr>
        <p:spPr>
          <a:xfrm>
            <a:off x="7231187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7" name="OTLSHAPE_M_b546f444372849c7ad12995e9a48add8_Title"/>
          <p:cNvSpPr txBox="1"/>
          <p:nvPr>
            <p:custDataLst>
              <p:tags r:id="rId106"/>
            </p:custDataLst>
          </p:nvPr>
        </p:nvSpPr>
        <p:spPr>
          <a:xfrm>
            <a:off x="6971559" y="3802719"/>
            <a:ext cx="16383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Wins Golden Globe Award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48" name="OTLSHAPE_M_b546f444372849c7ad12995e9a48add8_Date"/>
          <p:cNvSpPr txBox="1"/>
          <p:nvPr>
            <p:custDataLst>
              <p:tags r:id="rId107"/>
            </p:custDataLst>
          </p:nvPr>
        </p:nvSpPr>
        <p:spPr>
          <a:xfrm>
            <a:off x="7643813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1992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49" name="OTLSHAPE_M_b546f444372849c7ad12995e9a48add8_Shape"/>
          <p:cNvSpPr/>
          <p:nvPr>
            <p:custDataLst>
              <p:tags r:id="rId108"/>
            </p:custDataLst>
          </p:nvPr>
        </p:nvSpPr>
        <p:spPr>
          <a:xfrm>
            <a:off x="7715610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0" name="OTLSHAPE_M_c3b06154b57146158aa3865df77fc185_Title"/>
          <p:cNvSpPr txBox="1"/>
          <p:nvPr>
            <p:custDataLst>
              <p:tags r:id="rId109"/>
            </p:custDataLst>
          </p:nvPr>
        </p:nvSpPr>
        <p:spPr>
          <a:xfrm>
            <a:off x="7609551" y="4795266"/>
            <a:ext cx="15748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Co-authors children book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51" name="OTLSHAPE_M_c3b06154b57146158aa3865df77fc185_Date"/>
          <p:cNvSpPr txBox="1"/>
          <p:nvPr>
            <p:custDataLst>
              <p:tags r:id="rId110"/>
            </p:custDataLst>
          </p:nvPr>
        </p:nvSpPr>
        <p:spPr>
          <a:xfrm>
            <a:off x="8249589" y="4599347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1997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52" name="OTLSHAPE_M_c3b06154b57146158aa3865df77fc185_Shape"/>
          <p:cNvSpPr/>
          <p:nvPr>
            <p:custDataLst>
              <p:tags r:id="rId111"/>
            </p:custDataLst>
          </p:nvPr>
        </p:nvSpPr>
        <p:spPr>
          <a:xfrm>
            <a:off x="8321386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3" name="OTLSHAPE_M_082549748c234e2181a95105d70fd41a_Title"/>
          <p:cNvSpPr txBox="1"/>
          <p:nvPr>
            <p:custDataLst>
              <p:tags r:id="rId112"/>
            </p:custDataLst>
          </p:nvPr>
        </p:nvSpPr>
        <p:spPr>
          <a:xfrm>
            <a:off x="8836502" y="3802719"/>
            <a:ext cx="1054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6" smtClean="0">
                <a:solidFill>
                  <a:schemeClr val="dk1"/>
                </a:solidFill>
                <a:latin typeface="Calibri" panose="020F0502020204030204" pitchFamily="34" charset="0"/>
              </a:rPr>
              <a:t>The Longest Yard</a:t>
            </a:r>
            <a:endParaRPr lang="en-US" sz="1200" spc="-6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54" name="OTLSHAPE_M_082549748c234e2181a95105d70fd41a_Date"/>
          <p:cNvSpPr txBox="1"/>
          <p:nvPr>
            <p:custDataLst>
              <p:tags r:id="rId113"/>
            </p:custDataLst>
          </p:nvPr>
        </p:nvSpPr>
        <p:spPr>
          <a:xfrm>
            <a:off x="9218433" y="3606800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2005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55" name="OTLSHAPE_M_082549748c234e2181a95105d70fd41a_Shape"/>
          <p:cNvSpPr/>
          <p:nvPr>
            <p:custDataLst>
              <p:tags r:id="rId114"/>
            </p:custDataLst>
          </p:nvPr>
        </p:nvSpPr>
        <p:spPr>
          <a:xfrm>
            <a:off x="9290231" y="3403600"/>
            <a:ext cx="152400" cy="177800"/>
          </a:xfrm>
          <a:prstGeom prst="diamond">
            <a:avLst/>
          </a:prstGeom>
          <a:solidFill>
            <a:srgbClr val="AFBDC8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6" name="OTLSHAPE_M_d38f765fb6544528ad2a985d8b8f0c38_Title"/>
          <p:cNvSpPr txBox="1"/>
          <p:nvPr>
            <p:custDataLst>
              <p:tags r:id="rId115"/>
            </p:custDataLst>
          </p:nvPr>
        </p:nvSpPr>
        <p:spPr>
          <a:xfrm>
            <a:off x="9093305" y="4298992"/>
            <a:ext cx="29591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200" spc="-2" smtClean="0">
                <a:solidFill>
                  <a:schemeClr val="dk1"/>
                </a:solidFill>
                <a:latin typeface="Calibri" panose="020F0502020204030204" pitchFamily="34" charset="0"/>
              </a:rPr>
              <a:t>"But Enough About Me: A Memoir" is published</a:t>
            </a:r>
            <a:endParaRPr lang="en-US" sz="1200" spc="-2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57" name="OTLSHAPE_M_d38f765fb6544528ad2a985d8b8f0c38_Date"/>
          <p:cNvSpPr txBox="1"/>
          <p:nvPr>
            <p:custDataLst>
              <p:tags r:id="rId116"/>
            </p:custDataLst>
          </p:nvPr>
        </p:nvSpPr>
        <p:spPr>
          <a:xfrm>
            <a:off x="10429324" y="4103074"/>
            <a:ext cx="292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14" smtClean="0">
                <a:solidFill>
                  <a:schemeClr val="dk2"/>
                </a:solidFill>
                <a:latin typeface="Calibri" panose="020F0502020204030204" pitchFamily="34" charset="0"/>
              </a:rPr>
              <a:t>2015</a:t>
            </a:r>
            <a:endParaRPr lang="en-US" sz="1100" b="1" spc="-14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58" name="OTLSHAPE_M_d38f765fb6544528ad2a985d8b8f0c38_Shape"/>
          <p:cNvSpPr/>
          <p:nvPr>
            <p:custDataLst>
              <p:tags r:id="rId117"/>
            </p:custDataLst>
          </p:nvPr>
        </p:nvSpPr>
        <p:spPr>
          <a:xfrm>
            <a:off x="10501121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9" name="OTLSHAPE_M_60a7a94fe608456ebcdd95ebd1a1a770_Title"/>
          <p:cNvSpPr txBox="1"/>
          <p:nvPr>
            <p:custDataLst>
              <p:tags r:id="rId118"/>
            </p:custDataLst>
          </p:nvPr>
        </p:nvSpPr>
        <p:spPr>
          <a:xfrm>
            <a:off x="10406153" y="3802719"/>
            <a:ext cx="1231900" cy="18605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200" spc="-4" smtClean="0">
                <a:solidFill>
                  <a:schemeClr val="dk1"/>
                </a:solidFill>
                <a:latin typeface="Calibri" panose="020F0502020204030204" pitchFamily="34" charset="0"/>
              </a:rPr>
              <a:t>Dies of heart failure</a:t>
            </a:r>
            <a:endParaRPr lang="en-US" sz="1200" spc="-4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3260" name="OTLSHAPE_M_60a7a94fe608456ebcdd95ebd1a1a770_Date"/>
          <p:cNvSpPr txBox="1"/>
          <p:nvPr>
            <p:custDataLst>
              <p:tags r:id="rId119"/>
            </p:custDataLst>
          </p:nvPr>
        </p:nvSpPr>
        <p:spPr>
          <a:xfrm>
            <a:off x="10684283" y="3606800"/>
            <a:ext cx="673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b="1" spc="-8" smtClean="0">
                <a:solidFill>
                  <a:schemeClr val="dk2"/>
                </a:solidFill>
                <a:latin typeface="Calibri" panose="020F0502020204030204" pitchFamily="34" charset="0"/>
              </a:rPr>
              <a:t>Sep 6, 2018</a:t>
            </a:r>
            <a:endParaRPr lang="en-US" sz="1100" b="1" spc="-8">
              <a:solidFill>
                <a:schemeClr val="dk2"/>
              </a:solidFill>
              <a:latin typeface="Calibri" panose="020F0502020204030204" pitchFamily="34" charset="0"/>
            </a:endParaRPr>
          </a:p>
        </p:txBody>
      </p:sp>
      <p:sp>
        <p:nvSpPr>
          <p:cNvPr id="3261" name="OTLSHAPE_M_60a7a94fe608456ebcdd95ebd1a1a770_Shape"/>
          <p:cNvSpPr/>
          <p:nvPr>
            <p:custDataLst>
              <p:tags r:id="rId120"/>
            </p:custDataLst>
          </p:nvPr>
        </p:nvSpPr>
        <p:spPr>
          <a:xfrm>
            <a:off x="10946750" y="3403600"/>
            <a:ext cx="152400" cy="177800"/>
          </a:xfrm>
          <a:prstGeom prst="triangle">
            <a:avLst/>
          </a:prstGeom>
          <a:solidFill>
            <a:srgbClr val="222A35"/>
          </a:solidFill>
          <a:ln w="12700" cap="flat" cmpd="sng" algn="ctr">
            <a:noFill/>
            <a:prstDash val="solid"/>
            <a:miter lim="800000"/>
          </a:ln>
          <a:effectLst/>
          <a:scene3d>
            <a:camera prst="orthographicFront"/>
            <a:lightRig rig="threePt" dir="t"/>
          </a:scene3d>
          <a:sp3d>
            <a:bevelT h="12700"/>
          </a:sp3d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>
                    <a:scrgbClr r="0" g="0" b="0">
                      <a:alpha val="50000"/>
                    </a:sc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0038473" y="6266047"/>
            <a:ext cx="20139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/>
              <a:t>Life events</a:t>
            </a:r>
          </a:p>
          <a:p>
            <a:r>
              <a:rPr lang="en-US" sz="1000" b="1" dirty="0" smtClean="0"/>
              <a:t>Films &amp; acting performances</a:t>
            </a:r>
            <a:endParaRPr lang="ro-RO" sz="10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123"/>
          <a:stretch>
            <a:fillRect/>
          </a:stretch>
        </p:blipFill>
        <p:spPr>
          <a:xfrm>
            <a:off x="9855577" y="6481490"/>
            <a:ext cx="182896" cy="20728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124"/>
          <a:stretch>
            <a:fillRect/>
          </a:stretch>
        </p:blipFill>
        <p:spPr>
          <a:xfrm>
            <a:off x="9855577" y="6266046"/>
            <a:ext cx="182896" cy="20728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77966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m51bGwsIlZlcnNpb24iOnsiJGlkIjoiMiIsIlZlcnNpb24iOiIzLjEuMyIsIk9yaWdpbmFsQXNzZW1ibHlWZXJzaW9uIjoiMy42Mi4wMC4wMCIsIkVkaXRpb24iOiJQbHVzIiwiSXNQbHVzRWRpdGlvbiI6dHJ1ZX0sIkVmZmVjdCI6MSwiU3R5bGUiOnsiJGlkIjoiMyIsIlRpbWViYW5kU3R5bGUiOnsiJGlkIjoiNCIsIlNjYWxlTWFya2luZyI6MCwiU2hhcGUiOjEzLCJTaGFwZVN0eWxlIjp7IiRpZCI6IjUiLCJNYXJnaW4iOnsiJGlkIjoiNiIsIlRvcCI6MCwiTGVmdCI6MTAsIlJpZ2h0IjoxMCwiQm90dG9tIjowfSwiUGFkZGluZyI6eyIkaWQiOiI3IiwiVG9wIjo1LCJMZWZ0IjoxMywiUmlnaHQiOjEzLCJCb3R0b20iOjV9LCJCYWNrZ3JvdW5kIjp7IiRpZCI6IjgiLCJDb2xvciI6eyIkaWQiOiI5IiwiQSI6MTgzLCJSIjowLCJHIjowLCJCIjowfX0sIklzVmlzaWJsZSI6dHJ1ZSwiV2lkdGgiOjg1OC4wLCJIZWlnaHQiOjMwLjAsIkJvcmRlclN0eWxlIjp7IiRpZCI6IjEwIiwiTGluZUNvbG9yIjp7IiRpZCI6IjExIiwiJHR5cGUiOiJOTFJFLkNvbW1vbi5Eb20uU29saWRDb2xvckJydXNoLCBOTFJFLkNvbW1vbiIsIkNvbG9yIjp7IiRpZCI6IjEyIiwiQSI6MjU1LCJSIjoyNTUsIkciOjAsIkIiOjB9fSwiTGluZVdlaWdodCI6MC4wLCJMaW5lVHlwZSI6MCwiUGFyZW50U3R5bGUiOm51bGx9LCJQYXJlbnRTdHlsZSI6bnVsbH0sIlJpZ2h0RW5kQ2Fwc1N0eWxlIjp7IiRpZCI6IjEzIiwiRm9udFNldHRpbmdzIjp7IiRpZCI6IjE0IiwiRm9udFNpemUiOjE4LCJGb250TmFtZSI6IkNhbGlicmkiLCJJc0JvbGQiOnRydWUsIklzSXRhbGljIjpmYWxzZSwiSXNVbmRlcmxpbmVkIjpmYWxzZSwiUGFyZW50U3R5bGUiOm51bGx9LCJBdXRvU2l6ZSI6MCwiRm9yZWdyb3VuZCI6eyIkaWQiOiIxNSIsIkNvbG9yIjp7IiRpZCI6IjE2IiwiQSI6MjU1LCJSIjo2OCwiRyI6ODQsIkIiOjEwNn19LCJNYXhXaWR0aCI6IkluZmluaXR5IiwiTWF4SGVpZ2h0IjoiSW5maW5pdHkiLCJTbWFydEZvcmVncm91bmRJc0FjdGl2ZSI6ZmFsc2UsIkhvcml6b250YWxBbGlnbm1lbnQiOjAsIlZlcnRpY2FsQWxpZ25tZW50IjowLCJTbWFydEZvcmVncm91bmQiOm51bGwsIkJhY2tncm91bmRGaWxsVHlwZSI6MCwiTWFyZ2luIjp7IiRpZCI6IjE3IiwiVG9wIjowLCJMZWZ0IjowLCJSaWdodCI6MjAsIkJvdHRvbSI6MH0sIlBhZGRpbmciOnsiJGlkIjoiMTgiLCJUb3AiOjAsIkxlZnQiOjAsIlJpZ2h0IjowLCJCb3R0b20iOjB9LCJCYWNrZ3JvdW5kIjp7IiRpZCI6IjE5IiwiQ29sb3IiOnsiJGlkIjoiMjAiLCJBIjoyNTUsIlIiOjI1NSwiRyI6MjU1LCJCIjoyNTV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NjgsIkciOjg0LCJCIjoxMDZ9fSwiTWF4V2lkdGgiOiJJbmZpbml0eSIsIk1heEhlaWdodCI6IkluZmluaXR5IiwiU21hcnRGb3JlZ3JvdW5kSXNBY3RpdmUiOmZhbHNlLCJIb3Jpem9udGFsQWxpZ25tZW50IjowLCJWZXJ0aWNhbEFsaWdubWVudCI6MCwiU21hcnRGb3JlZ3JvdW5kIjpudWxsLCJCYWNrZ3JvdW5kRmlsbFR5cGUiOjAsIk1hcmdpbiI6eyIkaWQiOiIyNSIsIlRvcCI6MCwiTGVmdCI6MjAsIlJpZ2h0IjowLCJCb3R0b20iOjB9LCJQYWRkaW5nIjp7IiRpZCI6IjI2IiwiVG9wIjowLCJMZWZ0IjowLCJSaWdodCI6MCwiQm90dG9tIjowfSwiQmFja2dyb3VuZCI6eyIkaWQiOiIyNyIsIkNvbG9yIjp7IiRpZCI6IjI4IiwiQSI6MjU1LCJSIjoyNTUsIkciOjI1NSwiQiI6MjU1fX0sIklzVmlzaWJsZSI6dHJ1ZSwiV2lkdGgiOjAuMCwiSGVpZ2h0IjowLjAsIkJvcmRlclN0eWxlIjpudWxsLCJQYXJlbnRTdHlsZSI6bnVsbH0sIlRvZGF5VGV4dFN0eWxlIjp7IiRpZCI6IjI5IiwiRm9udFNldHRpbmdzIjp7IiRpZCI6IjMwIiwiRm9udFNpemUiOjEyLCJGb250TmFtZSI6IkNhbGlicmkiLCJJc0JvbGQiOmZhbHNlLCJJc0l0YWxpYyI6ZmFsc2UsIklzVW5kZXJsaW5lZCI6ZmFsc2UsIlBhcmVudFN0eWxlIjpudWxsfSwiQXV0b1NpemUiOjAsIkZvcmVncm91bmQiOnsiJGlkIjoiMzEiLCJDb2xvciI6eyIkaWQiOiIzMiIsIkEiOjI1NSwiUiI6MCwiRyI6MCwiQiI6MH19LCJNYXhXaWR0aCI6MjAwLjAsIk1heEhlaWdodCI6IkluZmluaXR5IiwiU21hcnRGb3JlZ3JvdW5kSXNBY3RpdmUiOmZhbHNlLCJIb3Jpem9udGFsQWxpZ25tZW50IjowLCJWZXJ0aWNhbEFsaWdubWVudCI6MCwiU21hcnRGb3JlZ3JvdW5kIjpudWxsLCJCYWNrZ3JvdW5kRmlsbFR5cGUiOjAsIk1hcmdpbiI6eyIkaWQiOiIzMyIsIlRvcCI6MCwiTGVmdCI6MCwiUmlnaHQiOjAsIkJvdHRvbSI6MH0sIlBhZGRpbmciOnsiJGlkIjoiMzQiLCJUb3AiOjAsIkxlZnQiOjAsIlJpZ2h0IjowLCJCb3R0b20iOjB9LCJCYWNrZ3JvdW5kIjp7IiRpZCI6IjM1IiwiQ29sb3IiOnsiJGlkIjoiMzYiLCJBIjoyNTUsIlIiOjI1NSwiRyI6MjU1LCJCIjoyNTV9fSwiSXNWaXNpYmxlIjp0cnVlLCJXaWR0aCI6MC4wLCJIZWlnaHQiOjAuMCwiQm9yZGVyU3R5bGUiOm51bGwsIlBhcmVudFN0eWxlIjpudWxsfSwiVG9kYXlNYXJrZXJTdHlsZSI6eyIkaWQiOiIzNyIsIk1hcmdpbiI6eyIkaWQiOiIzOCIsIlRvcCI6MCwiTGVmdCI6MCwiUmlnaHQiOjAsIkJvdHRvbSI6MH0sIlBhZGRpbmciOnsiJGlkIjoiMzkiLCJUb3AiOjAsIkxlZnQiOjAsIlJpZ2h0IjowLCJCb3R0b20iOjB9LCJCYWNrZ3JvdW5kIjp7IiRpZCI6IjQwIiwiQ29sb3IiOnsiJGlkIjoiNDEiLCJBIjoyNTUsIlIiOjI1NSwiRyI6MCwiQiI6MH19LCJJc1Zpc2libGUiOnRydWUsIldpZHRoIjowLjAsIkhlaWdodCI6MC4wLCJCb3JkZXJTdHlsZSI6bnVsbCwiUGFyZW50U3R5bGUiOm51bGx9LCJTY2FsZVN0eWxlIjp7IiRpZCI6IjQyIiwiU2hvd1NlZ21lbnRTZXBhcmF0b3JzIjp0cnVlLCJTZWdtZW50U2VwYXJhdG9yT3BhY2l0eSI6MzAsIkZvbnRTZXR0aW5ncyI6eyIkaWQiOiI0MyIsIkZvbnRTaXplIjoxMiwiRm9udE5hbWUiOiJDYWxpYnJpIiwiSXNCb2xkIjpmYWxzZSwiSXNJdGFsaWMiOmZhbHNlLCJJc1VuZGVybGluZWQiOmZhbHNlLCJQYXJlbnRTdHlsZSI6bnVsbH0sIkF1dG9TaXplIjowLCJGb3JlZ3JvdW5kIjp7IiRpZCI6IjQ0IiwiQ29sb3IiOnsiJGlkIjoiND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NDYiLCJUb3AiOjAsIkxlZnQiOjUsIlJpZ2h0IjowLCJCb3R0b20iOjB9LCJQYWRkaW5nIjp7IiRpZCI6IjQ3IiwiVG9wIjowLCJMZWZ0IjowLCJSaWdodCI6MCwiQm90dG9tIjowfSwiQmFja2dyb3VuZCI6eyIkaWQiOiI0OCIsIkNvbG9yIjp7IiRpZCI6IjQ5IiwiQSI6MCwiUiI6MCwiRyI6MCwiQiI6MH19LCJJc1Zpc2libGUiOnRydWUsIldpZHRoIjowLjAsIkhlaWdodCI6MC4wLCJCb3JkZXJTdHlsZSI6bnVsbCwiUGFyZW50U3R5bGUiOm51bGx9LCJFbGFwc2VkVGltZUJhY2tncm91bmQiOnsiJGlkIjoiNTAiLCJDb2xvciI6eyIkaWQiOiI1MSIsIkEiOjc3LCJSIjoyNTUsIkciOjAsIkIiOjB9fSwiQXBwZW5kWWVhck9uWWVhckNoYW5nZSI6dHJ1ZSwiRWxhcHNlZFRpbWVGb3JtYXQiOjAsIlRvZGF5TWFya2VyUG9zaXRpb24iOjAsIlF1aWNrUG9zaXRpb24iOjMsIkFic29sdXRlUG9zaXRpb24iOjI0My4wLCJNYXJnaW4iOnsiJGlkIjoiNTIiLCJUb3AiOjAsIkxlZnQiOjEwLCJSaWdodCI6MTAsIkJvdHRvbSI6MH0sIlBhZGRpbmciOnsiJGlkIjoiNTMiLCJUb3AiOjAsIkxlZnQiOjAsIlJpZ2h0IjowLCJCb3R0b20iOjB9LCJCYWNrZ3JvdW5kIjp7IiRpZCI6IjU0IiwiQ29sb3IiOnsiJGlkIjoiNTUiLCJBIjoyNTUsIlIiOjExNSwiRyI6MTE1LCJCIjoxMTV9fSwiSXNWaXNpYmxlIjp0cnVlLCJXaWR0aCI6MC4wLCJIZWlnaHQiOjAuMCwiQm9yZGVyU3R5bGUiOm51bGwsIlBhcmVudFN0eWxlIjpudWxsfSwiRGVmYXVsdE1pbGVzdG9uZVN0eWxlIjp7IiRpZCI6IjU2IiwiU2hhcGUiOjAsIkNvbm5lY3Rvck1hcmdpbiI6eyIkaWQiOiI1NyIsIlRvcCI6MCwiTGVmdCI6MiwiUmlnaHQiOjIsIkJvdHRvbSI6MH0sIkNvbm5lY3RvclN0eWxlIjp7IiRpZCI6IjU4IiwiTGluZUNvbG9yIjp7IiRpZCI6IjU5IiwiJHR5cGUiOiJOTFJFLkNvbW1vbi5Eb20uU29saWRDb2xvckJydXNoLCBOTFJFLkNvbW1vbiIsIkNvbG9yIjp7IiRpZCI6IjYwIiwiQSI6MjU1LCJSIjo2OCwiRyI6ODQsIkIiOjEwNn19LCJMaW5lV2VpZ2h0IjoxLjAsIkxpbmVUeXBlIjowLCJQYXJlbnRTdHlsZSI6bnVsbH0sIklzQmVsb3dUaW1lYmFuZCI6ZmFsc2UsIkhpZGVEYXRlIjpmYWxzZSwiU2hhcGVTaXplIjowLCJTcGFjaW5nIjoyLjAsIlBhZGRpbmciOnsiJGlkIjoiNjEiLCJUb3AiOjcsIkxlZnQiOjMsIlJpZ2h0IjowLCJCb3R0b20iOjJ9LCJTaGFwZVN0eWxlIjp7IiRpZCI6IjYyIiwiTWFyZ2luIjp7IiRpZCI6IjYzIiwiVG9wIjowLCJMZWZ0IjowLCJSaWdodCI6MCwiQm90dG9tIjowfSwiUGFkZGluZyI6eyIkaWQiOiI2NCIsIlRvcCI6MCwiTGVmdCI6MCwiUmlnaHQiOjAsIkJvdHRvbSI6MH0sIkJhY2tncm91bmQiOnsiJGlkIjoiNjUiLCJDb2xvciI6eyIkaWQiOiI2NiIsIkEiOjI1NSwiUiI6MTc1LCJHIjoxODksIkIiOjIwMH19LCJJc1Zpc2libGUiOnRydWUsIldpZHRoIjoxMi4wLCJIZWlnaHQiOjE0LjAsIkJvcmRlclN0eWxlIjp7IiRpZCI6IjY3IiwiTGluZUNvbG9yIjp7IiRpZCI6IjY4IiwiJHR5cGUiOiJOTFJFLkNvbW1vbi5Eb20uU29saWRDb2xvckJydXNoLCBOTFJFLkNvbW1vbiIsIkNvbG9yIjp7IiRpZCI6IjY5IiwiQSI6MjU1LCJSIjoyNTUsIkciOjAsIkIiOjB9fSwiTGluZVdlaWdodCI6MC4wLCJMaW5lVHlwZSI6MCwiUGFyZW50U3R5bGUiOm51bGx9LCJQYXJlbnRTdHlsZSI6bnVsbH0sIlRpdGxlU3R5bGUiOnsiJGlkIjoiNzAiLCJGb250U2V0dGluZ3MiOnsiJGlkIjoiNzEiLCJGb250U2l6ZSI6MTIsIkZvbnROYW1lIjoiQ2FsaWJyaSIsIklzQm9sZCI6ZmFsc2UsIklzSXRhbGljIjpmYWxzZSwiSXNVbmRlcmxpbmVkIjpmYWxzZSwiUGFyZW50U3R5bGUiOm51bGx9LCJBdXRvU2l6ZSI6MCwiRm9yZWdyb3VuZCI6eyIkaWQiOiI3MiIsIkNvbG9yIjp7IiRpZCI6IjczIiwiQSI6MjU1LCJSIjowLCJHIjowLCJCIjowfX0sIk1heFdpZHRoIjoyMDAuMCwiTWF4SGVpZ2h0IjoiSW5maW5pdHkiLCJTbWFydEZvcmVncm91bmRJc0FjdGl2ZSI6ZmFsc2UsIkhvcml6b250YWxBbGlnbm1lbnQiOjEsIlZlcnRpY2FsQWxpZ25tZW50IjowLCJTbWFydEZvcmVncm91bmQiOm51bGwsIkJhY2tncm91bmRGaWxsVHlwZSI6MCwiTWFyZ2luIjp7IiRpZCI6Ijc0IiwiVG9wIjowLCJMZWZ0IjowLCJSaWdodCI6MCwiQm90dG9tIjowfSwiUGFkZGluZyI6eyIkaWQiOiI3NSIsIlRvcCI6MCwiTGVmdCI6MCwiUmlnaHQiOjAsIkJvdHRvbSI6MH0sIkJhY2tncm91bmQiOnsiJGlkIjoiNzYiLCJDb2xvciI6eyIkcmVmIjoiNDkifX0sIklzVmlzaWJsZSI6dHJ1ZSwiV2lkdGgiOjAuMCwiSGVpZ2h0IjowLjAsIkJvcmRlclN0eWxlIjpudWxsLCJQYXJlbnRTdHlsZSI6bnVsbH0sIkRhdGVTdHlsZSI6eyIkaWQiOiI3NyIsIkZvbnRTZXR0aW5ncyI6eyIkaWQiOiI3OCIsIkZvbnRTaXplIjoxMSwiRm9udE5hbWUiOiJDYWxpYnJpIiwiSXNCb2xkIjp0cnVlLCJJc0l0YWxpYyI6ZmFsc2UsIklzVW5kZXJsaW5lZCI6ZmFsc2UsIlBhcmVudFN0eWxlIjpudWxsfSwiQXV0b1NpemUiOjAsIkZvcmVncm91bmQiOnsiJGlkIjoiNzkiLCJDb2xvciI6eyIkaWQiOiI4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ODEiLCJUb3AiOjAsIkxlZnQiOjAsIlJpZ2h0IjowLCJCb3R0b20iOjB9LCJQYWRkaW5nIjp7IiRpZCI6IjgyIiwiVG9wIjowLCJMZWZ0IjowLCJSaWdodCI6MCwiQm90dG9tIjowfSwiQmFja2dyb3VuZCI6eyIkaWQiOiI4MyIsIkNvbG9yIjp7IiRyZWYiOiI0OSJ9fSwiSXNWaXNpYmxlIjp0cnVlLCJXaWR0aCI6MC4wLCJIZWlnaHQiOjAuMCwiQm9yZGVyU3R5bGUiOm51bGwsIlBhcmVudFN0eWxlIjpudWxsfSwiRGF0ZUZvcm1hdCI6eyIkaWQiOiI4NCIsIkZvcm1hdFN0cmluZyI6Inl5eXkiLCJTZXBhcmF0b3IiOiIvIiwiVXNlSW50ZXJuYXRpb25hbERhdGVGb3JtYXQiOmZhbHNlLCJEYXRlSXNWaXNpYmxlIjp0cnVlLCJUaW1lSXNWaXNpYmxlIjpmYWxzZSwiSG91ckRpZ2l0cyI6MSwiQW1QbURlc2lnbmF0b3IiOjIsIlRyaW0wME1pbnV0ZXMiOmZhbHNlLCJMYXN0S25vd25WaXNpYmlsaXR5U3RhdGUiOnsiJGlkIjoiODUiLCJEYXRlUGFydElzVmlzaWJsZSI6dHJ1ZSwiVGltZVBhcnRJc1Zpc2libGUiOmZhbHNlfX0sIklzVmlzaWJsZSI6dHJ1ZSwiUGFyZW50U3R5bGUiOm51bGx9LCJEZWZhdWx0VGFza1N0eWxlIjp7IiRpZCI6Ijg2IiwiU2hhcGUiOjIsIlNoYXBlVGhpY2tuZXNzIjoxLCJEdXJhdGlvbkZvcm1hdCI6MCwiSW5jbHVkZU5vbldvcmtpbmdEYXlzSW5EdXJhdGlvbiI6ZmFsc2UsIlBlcmNlbnRhZ2VDb21wbGV0ZVN0eWxlIjp7IiRpZCI6Ijg3IiwiRm9udFNldHRpbmdzIjp7IiRpZCI6Ijg4IiwiRm9udFNpemUiOjEwLCJGb250TmFtZSI6IkNhbGlicmkiLCJJc0JvbGQiOmZhbHNlLCJJc0l0YWxpYyI6ZmFsc2UsIklzVW5kZXJsaW5lZCI6ZmFsc2UsIlBhcmVudFN0eWxlIjpudWxsfSwiQXV0b1NpemUiOjAsIkZvcmVncm91bmQiOnsiJGlkIjoiODkiLCJDb2xvciI6eyIkaWQiOiI5MC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xIiwiVG9wIjowLCJMZWZ0IjowLCJSaWdodCI6MCwiQm90dG9tIjowfSwiUGFkZGluZyI6eyIkaWQiOiI5MiIsIlRvcCI6MCwiTGVmdCI6MCwiUmlnaHQiOjAsIkJvdHRvbSI6MH0sIkJhY2tncm91bmQiOnsiJGlkIjoiOTMiLCJDb2xvciI6eyIkcmVmIjoiNDkifX0sIklzVmlzaWJsZSI6dHJ1ZSwiV2lkdGgiOjAuMCwiSGVpZ2h0IjowLjAsIkJvcmRlclN0eWxlIjpudWxsLCJQYXJlbnRTdHlsZSI6bnVsbH0sIkR1cmF0aW9uU3R5bGUiOnsiJGlkIjoiOTQiLCJGb250U2V0dGluZ3MiOnsiJGlkIjoiOTUiLCJGb250U2l6ZSI6MTAsIkZvbnROYW1lIjoiQ2FsaWJyaSIsIklzQm9sZCI6ZmFsc2UsIklzSXRhbGljIjpmYWxzZSwiSXNVbmRlcmxpbmVkIjpmYWxzZSwiUGFyZW50U3R5bGUiOm51bGx9LCJBdXRvU2l6ZSI6MCwiRm9yZWdyb3VuZCI6eyIkaWQiOiI5NiIsIkNvbG9yIjp7IiRpZCI6Ijk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TgiLCJUb3AiOjAsIkxlZnQiOjAsIlJpZ2h0IjowLCJCb3R0b20iOjB9LCJQYWRkaW5nIjp7IiRpZCI6Ijk5IiwiVG9wIjowLCJMZWZ0IjowLCJSaWdodCI6MCwiQm90dG9tIjowfSwiQmFja2dyb3VuZCI6eyIkaWQiOiIxMDAiLCJDb2xvciI6eyIkcmVmIjoiNDkifX0sIklzVmlzaWJsZSI6dHJ1ZSwiV2lkdGgiOjAuMCwiSGVpZ2h0IjowLjAsIkJvcmRlclN0eWxlIjpudWxsLCJQYXJlbnRTdHlsZSI6bnVsbH0sIkhvcml6b250YWxDb25uZWN0b3JTdHlsZSI6eyIkaWQiOiIxMDEiLCJMaW5lQ29sb3IiOnsiJGlkIjoiMTAyIiwiJHR5cGUiOiJOTFJFLkNvbW1vbi5Eb20uU29saWRDb2xvckJydXNoLCBOTFJFLkNvbW1vbiIsIkNvbG9yIjp7IiRpZCI6IjEwMyIsIkEiOjI1NSwiUiI6MjA0LCJHIjoyMDQsIkIiOjIwNH19LCJMaW5lV2VpZ2h0IjoxLjAsIkxpbmVUeXBlIjowLCJQYXJlbnRTdHlsZSI6bnVsbH0sIlZlcnRpY2FsQ29ubmVjdG9yU3R5bGUiOnsiJGlkIjoiMTA0IiwiTGluZUNvbG9yIjp7IiRpZCI6IjEwNSIsIiR0eXBlIjoiTkxSRS5Db21tb24uRG9tLlNvbGlkQ29sb3JCcnVzaCwgTkxSRS5Db21tb24iLCJDb2xvciI6eyIkaWQiOiIxMDYiLCJBIjoyNTUsIlIiOjIwNCwiRyI6MjA0LCJCIjoyMDR9fSwiTGluZVdlaWdodCI6MC4wLCJMaW5lVHlwZSI6MCwiUGFyZW50U3R5bGUiOm51bGx9LCJNYXJnaW4iOm51bGwsIlN0YXJ0RGF0ZVBvc2l0aW9uIjozLCJFbmREYXRlUG9zaXRpb24iOjQsIkRhdGVJc1Zpc2libGUiOnRydWUsIlRpdGxlUG9zaXRpb24iOjIsIkR1cmF0aW9uUG9zaXRpb24iOjYsIlBlcmNlbnRhZ2VDb21wbGV0ZWRQb3NpdGlvbiI6NiwiU3BhY2luZyI6NSwiSXNCZWxvd1RpbWViYW5kIjp0cnVlLCJQZXJjZW50YWdlQ29tcGxldGVTaGFwZU9wYWNpdHkiOjM1LCJTaGFwZVN0eWxlIjp7IiRpZCI6IjEwNyIsIk1hcmdpbiI6eyIkaWQiOiIxMDgiLCJUb3AiOjAsIkxlZnQiOjQsIlJpZ2h0Ijo0LCJCb3R0b20iOjB9LCJQYWRkaW5nIjp7IiRpZCI6IjEwOSIsIlRvcCI6MCwiTGVmdCI6MCwiUmlnaHQiOjAsIkJvdHRvbSI6MH0sIkJhY2tncm91bmQiOnsiJGlkIjoiMTEwIiwiQ29sb3IiOnsiJGlkIjoiMTExIiwiQSI6MjU1LCJSIjowLCJHIjoxMTQsIkIiOjE4OH19LCJJc1Zpc2libGUiOnRydWUsIldpZHRoIjowLjAsIkhlaWdodCI6MTYuMCwiQm9yZGVyU3R5bGUiOnsiJGlkIjoiMTEyIiwiTGluZUNvbG9yIjp7IiRpZCI6IjExMyIsIiR0eXBlIjoiTkxSRS5Db21tb24uRG9tLlNvbGlkQ29sb3JCcnVzaCwgTkxSRS5Db21tb24iLCJDb2xvciI6eyIkaWQiOiIxMTQiLCJBIjoyNTUsIlIiOjI1NSwiRyI6MCwiQiI6MH19LCJMaW5lV2VpZ2h0IjowLjAsIkxpbmVUeXBlIjowLCJQYXJlbnRTdHlsZSI6bnVsbH0sIlBhcmVudFN0eWxlIjpudWxsfSwiVGl0bGVTdHlsZSI6eyIkaWQiOiIxMTUiLCJGb250U2V0dGluZ3MiOnsiJGlkIjoiMTE2IiwiRm9udFNpemUiOjExLCJGb250TmFtZSI6IkNhbGlicmkiLCJJc0JvbGQiOnRydWUsIklzSXRhbGljIjpmYWxzZSwiSXNVbmRlcmxpbmVkIjpmYWxzZSwiUGFyZW50U3R5bGUiOm51bGx9LCJBdXRvU2l6ZSI6MCwiRm9yZWdyb3VuZCI6eyIkaWQiOiIxMTciLCJDb2xvciI6eyIkaWQiOiIxMTgiLCJBIjoyNTUsIlIiOjAsIkciOjAsIkIiOjB9fSwiTWF4V2lkdGgiOjk2MC4wLCJNYXhIZWlnaHQiOiJJbmZpbml0eSIsIlNtYXJ0Rm9yZWdyb3VuZElzQWN0aXZlIjpmYWxzZSwiSG9yaXpvbnRhbEFsaWdubWVudCI6MSwiVmVydGljYWxBbGlnbm1lbnQiOjAsIlNtYXJ0Rm9yZWdyb3VuZCI6bnVsbCwiQmFja2dyb3VuZEZpbGxUeXBlIjowLCJNYXJnaW4iOnsiJGlkIjoiMTE5IiwiVG9wIjowLCJMZWZ0IjowLCJSaWdodCI6MCwiQm90dG9tIjowfSwiUGFkZGluZyI6eyIkaWQiOiIxMjAiLCJUb3AiOjAsIkxlZnQiOjAsIlJpZ2h0IjowLCJCb3R0b20iOjB9LCJCYWNrZ3JvdW5kIjp7IiRpZCI6IjEyMSIsIkNvbG9yIjp7IiRyZWYiOiI0OSJ9fSwiSXNWaXNpYmxlIjp0cnVlLCJXaWR0aCI6MC4wLCJIZWlnaHQiOjAuMCwiQm9yZGVyU3R5bGUiOm51bGwsIlBhcmVudFN0eWxlIjpudWxsfSwiRGF0ZVN0eWxlIjp7IiRpZCI6IjEyMiIsIkZvbnRTZXR0aW5ncyI6eyIkaWQiOiIxMjMiLCJGb250U2l6ZSI6MTAsIkZvbnROYW1lIjoiQ2FsaWJyaSIsIklzQm9sZCI6ZmFsc2UsIklzSXRhbGljIjpmYWxzZSwiSXNVbmRlcmxpbmVkIjpmYWxzZSwiUGFyZW50U3R5bGUiOm51bGx9LCJBdXRvU2l6ZSI6MCwiRm9yZWdyb3VuZCI6eyIkaWQiOiIxMjQiLCJDb2xvciI6eyIkaWQiOiIx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yNiIsIlRvcCI6MCwiTGVmdCI6MCwiUmlnaHQiOjAsIkJvdHRvbSI6MH0sIlBhZGRpbmciOnsiJGlkIjoiMTI3IiwiVG9wIjowLCJMZWZ0IjowLCJSaWdodCI6MCwiQm90dG9tIjowfSwiQmFja2dyb3VuZCI6eyIkaWQiOiIxMjgiLCJDb2xvciI6eyIkcmVmIjoiNDkifX0sIklzVmlzaWJsZSI6dHJ1ZSwiV2lkdGgiOjAuMCwiSGVpZ2h0IjowLjAsIkJvcmRlclN0eWxlIjpudWxsLCJQYXJlbnRTdHlsZSI6bnVsbH0sIkRhdGVGb3JtYXQiOnsiJGlkIjoiMTI5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zA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zMSIsIlN0YXJ0RGF0ZSI6IjAwMDEtMDEtMDFUMDA6MDA6MDAiLCJFbmREYXRlIjoiMjAxOC0wOS0wNlQyMzo1OTowMCIsIkZvcm1hdCI6Ik1NTSIsIlR5cGUiOjQsIkF1dG9EYXRlUmFuZ2UiOnRydWUsIldvcmtpbmdEYXlzIjozMSwiVG9kYXlNYXJrZXJUZXh0IjoiVG9kYXkiLCJBdXRvU2NhbGVUeXBlIjp0cnVlfSwiTWlsZXN0b25lcyI6W3siJGlkIjoiMTMyIiwiRGF0ZSI6IjE5MzYtMDItMTFUMjM6NTk6MDBaIiwiU3R5bGUiOnsiJGlkIjoiMTMzIiwiU2hhcGUiOjAsIkNvbm5lY3Rvck1hcmdpbiI6eyIkaWQiOiIxMzQiLCJUb3AiOjAsIkxlZnQiOjIsIlJpZ2h0IjoyLCJCb3R0b20iOjB9LCJDb25uZWN0b3JTdHlsZSI6eyIkaWQiOiIxMzUiLCJMaW5lQ29sb3IiOnsiJHJlZiI6IjU5In0sIkxpbmVXZWlnaHQiOjEuMCwiTGluZVR5cGUiOjAsIlBhcmVudFN0eWxlIjpudWxsfSwiSXNCZWxvd1RpbWViYW5kIjpmYWxzZSwiSGlkZURhdGUiOmZhbHNlLCJTaGFwZVNpemUiOjAsIlNwYWNpbmciOjIuMCwiUGFkZGluZyI6eyIkaWQiOiIxMzYiLCJUb3AiOjcsIkxlZnQiOjMsIlJpZ2h0IjowLCJCb3R0b20iOjJ9LCJTaGFwZVN0eWxlIjp7IiRpZCI6IjEzNyIsIk1hcmdpbiI6eyIkaWQiOiIxMzgiLCJUb3AiOjAsIkxlZnQiOjAsIlJpZ2h0IjowLCJCb3R0b20iOjB9LCJQYWRkaW5nIjp7IiRpZCI6IjEzOSIsIlRvcCI6MCwiTGVmdCI6MCwiUmlnaHQiOjAsIkJvdHRvbSI6MH0sIkJhY2tncm91bmQiOnsiJGlkIjoiMTQwIiwiQ29sb3IiOnsiJGlkIjoiMTQxIiwiQSI6MjU1LCJSIjozNCwiRyI6NDIsIkIiOjUzfX0sIklzVmlzaWJsZSI6dHJ1ZSwiV2lkdGgiOjEyLjAsIkhlaWdodCI6MTQuMCwiQm9yZGVyU3R5bGUiOnsiJGlkIjoiMTQyIiwiTGluZUNvbG9yIjp7IiRyZWYiOiI2OCJ9LCJMaW5lV2VpZ2h0IjowLjAsIkxpbmVUeXBlIjowLCJQYXJlbnRTdHlsZSI6bnVsbH0sIlBhcmVudFN0eWxlIjpudWxsfSwiVGl0bGVTdHlsZSI6eyIkaWQiOiIxNDMiLCJGb250U2V0dGluZ3MiOnsiJGlkIjoiMTQ0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E0NSIsIlRvcCI6MCwiTGVmdCI6MCwiUmlnaHQiOjAsIkJvdHRvbSI6MH0sIlBhZGRpbmciOnsiJGlkIjoiMTQ2IiwiVG9wIjowLCJMZWZ0IjowLCJSaWdodCI6MCwiQm90dG9tIjowfSwiQmFja2dyb3VuZCI6eyIkcmVmIjoiNzYifSwiSXNWaXNpYmxlIjp0cnVlLCJXaWR0aCI6MC4wLCJIZWlnaHQiOjAuMCwiQm9yZGVyU3R5bGUiOnsiJGlkIjoiMTQ3IiwiTGluZUNvbG9yIjpudWxsLCJMaW5lV2VpZ2h0IjowLjAsIkxpbmVUeXBlIjowLCJQYXJlbnRTdHlsZSI6bnVsbH0sIlBhcmVudFN0eWxlIjpudWxsfSwiRGF0ZVN0eWxlIjp7IiRpZCI6IjE0OCIsIkZvbnRTZXR0aW5ncyI6eyIkaWQiOiIxNDkiLCJGb250U2l6ZSI6MTEsIkZvbnROYW1lIjoiQ2FsaWJyaSIsIklzQm9sZCI6dHJ1ZSwiSXNJdGFsaWMiOmZhbHNlLCJJc1VuZGVybGluZWQiOmZhbHNlLCJQYXJlbnRTdHlsZSI6bnVsbH0sIkF1dG9TaXplIjowLCJGb3JlZ3JvdW5kIjp7IiRpZCI6IjE1MCIsIkNvbG9yIjp7IiRpZCI6IjE1M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UyIiwiVG9wIjowLCJMZWZ0IjowLCJSaWdodCI6MCwiQm90dG9tIjowfSwiUGFkZGluZyI6eyIkaWQiOiIxNTMiLCJUb3AiOjAsIkxlZnQiOjAsIlJpZ2h0IjowLCJCb3R0b20iOjB9LCJCYWNrZ3JvdW5kIjp7IiRyZWYiOiI4MyJ9LCJJc1Zpc2libGUiOnRydWUsIldpZHRoIjowLjAsIkhlaWdodCI6MC4wLCJCb3JkZXJTdHlsZSI6eyIkaWQiOiIxNTQiLCJMaW5lQ29sb3IiOm51bGwsIkxpbmVXZWlnaHQiOjAuMCwiTGluZVR5cGUiOjAsIlBhcmVudFN0eWxlIjpudWxsfSwiUGFyZW50U3R5bGUiOm51bGx9LCJEYXRlRm9ybWF0Ijp7IiRpZCI6IjE1NSIsIkZvcm1hdFN0cmluZyI6Ik1NTSBkLCB5eXl5IiwiU2VwYXJhdG9yIjoiLyIsIlVzZUludGVybmF0aW9uYWxEYXRlRm9ybWF0IjpmYWxzZSwiRGF0ZUlzVmlzaWJsZSI6dHJ1ZSwiVGltZUlzVmlzaWJsZSI6ZmFsc2UsIkhvdXJEaWdpdHMiOjEsIkFtUG1EZXNpZ25hdG9yIjoyLCJUcmltMDBNaW51dGVzIjpmYWxzZSwiTGFzdEtub3duVmlzaWJpbGl0eVN0YXRlIjp7IiRpZCI6IjE1NiIsIkRhdGVQYXJ0SXNWaXNpYmxlIjp0cnVlLCJUaW1lUGFydElzVmlzaWJsZSI6ZmFsc2V9fSwiSXNWaXNpYmxlIjp0cnVlLCJQYXJlbnRTdHlsZSI6bnVsbH0sIkluZGV4IjoyLCJQZXJjZW50YWdlQ29tcGxldGUiOm51bGwsIlBvc2l0aW9uIjp7IlJhdGlvIjowLjAsIklzQ3VzdG9tIjpmYWxzZX0sIkRhdGVGb3JtYXQiOnsiJHJlZiI6IjE1NSJ9LCJJZCI6IjZlY2JkOWFlLWRjMTAtNDRkNi1hZDNhLTE4YjdkMDcwYWE4MiIsIkltcG9ydElkIjpudWxsLCJUaXRsZSI6IkJ1cnQgTGVvbiBSZXlub2xkcyBKci4gaXMgYm9ybiIsIk5vdGUiOm51bGwsIkh5cGVybGluayI6bnVsbCwiSXNDaGFuZ2VkIjpmYWxzZSwiSXNOZXciOmZhbHNlfSx7IiRpZCI6IjE1NyIsIkRhdGUiOiIxOTUyLTAyLTExVDIzOjU5OjAwWiIsIlN0eWxlIjp7IiRpZCI6IjE1OCIsIlNoYXBlIjowLCJDb25uZWN0b3JNYXJnaW4iOnsiJGlkIjoiMTU5IiwiVG9wIjowLCJMZWZ0IjoyLCJSaWdodCI6MiwiQm90dG9tIjowfSwiQ29ubmVjdG9yU3R5bGUiOnsiJGlkIjoiMTYwIiwiTGluZUNvbG9yIjp7IiRyZWYiOiI1OSJ9LCJMaW5lV2VpZ2h0IjoxLjAsIkxpbmVUeXBlIjowLCJQYXJlbnRTdHlsZSI6bnVsbH0sIklzQmVsb3dUaW1lYmFuZCI6ZmFsc2UsIkhpZGVEYXRlIjpmYWxzZSwiU2hhcGVTaXplIjowLCJTcGFjaW5nIjoyLjAsIlBhZGRpbmciOnsiJGlkIjoiMTYxIiwiVG9wIjo3LCJMZWZ0IjozLCJSaWdodCI6MCwiQm90dG9tIjoyfSwiU2hhcGVTdHlsZSI6eyIkaWQiOiIxNjIiLCJNYXJnaW4iOnsiJGlkIjoiMTYzIiwiVG9wIjowLCJMZWZ0IjowLCJSaWdodCI6MCwiQm90dG9tIjowfSwiUGFkZGluZyI6eyIkaWQiOiIxNjQiLCJUb3AiOjAsIkxlZnQiOjAsIlJpZ2h0IjowLCJCb3R0b20iOjB9LCJCYWNrZ3JvdW5kIjp7IiRpZCI6IjE2NSIsIkNvbG9yIjp7IiRpZCI6IjE2NiIsIkEiOjI1NSwiUiI6MzQsIkciOjQyLCJCIjo1M319LCJJc1Zpc2libGUiOnRydWUsIldpZHRoIjoxMi4wLCJIZWlnaHQiOjE0LjAsIkJvcmRlclN0eWxlIjp7IiRpZCI6IjE2NyIsIkxpbmVDb2xvciI6eyIkcmVmIjoiNjgifSwiTGluZVdlaWdodCI6MC4wLCJMaW5lVHlwZSI6MCwiUGFyZW50U3R5bGUiOm51bGx9LCJQYXJlbnRTdHlsZSI6bnVsbH0sIlRpdGxlU3R5bGUiOnsiJGlkIjoiMTY4IiwiRm9udFNldHRpbmdzIjp7IiRpZCI6IjE2OSIsIkZvbnRTaXplIjoxMiwiRm9udE5hbWUiOiJDYWxpYnJpIiwiSXNCb2xkIjpmYWxzZSwiSXNJdGFsaWMiOmZhbHNlLCJJc1VuZGVybGluZWQiOmZhbHNlLCJQYXJlbnRTdHlsZSI6bnVsbH0sIkF1dG9TaXplIjowLCJGb3JlZ3JvdW5kIjp7IiRpZCI6IjE3MCIsIkNvbG9yIjp7IiRpZCI6IjE3MS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NzIiLCJUb3AiOjAsIkxlZnQiOjAsIlJpZ2h0IjowLCJCb3R0b20iOjB9LCJQYWRkaW5nIjp7IiRpZCI6IjE3MyIsIlRvcCI6MCwiTGVmdCI6MCwiUmlnaHQiOjAsIkJvdHRvbSI6MH0sIkJhY2tncm91bmQiOnsiJHJlZiI6Ijc2In0sIklzVmlzaWJsZSI6dHJ1ZSwiV2lkdGgiOjAuMCwiSGVpZ2h0IjowLjAsIkJvcmRlclN0eWxlIjp7IiRpZCI6IjE3NCIsIkxpbmVDb2xvciI6bnVsbCwiTGluZVdlaWdodCI6MC4wLCJMaW5lVHlwZSI6MCwiUGFyZW50U3R5bGUiOm51bGx9LCJQYXJlbnRTdHlsZSI6bnVsbH0sIkRhdGVTdHlsZSI6eyIkaWQiOiIxNzUiLCJGb250U2V0dGluZ3MiOnsiJGlkIjoiMTc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Tc3IiwiVG9wIjowLCJMZWZ0IjowLCJSaWdodCI6MCwiQm90dG9tIjowfSwiUGFkZGluZyI6eyIkaWQiOiIxNzgiLCJUb3AiOjAsIkxlZnQiOjAsIlJpZ2h0IjowLCJCb3R0b20iOjB9LCJCYWNrZ3JvdW5kIjp7IiRyZWYiOiI4MyJ9LCJJc1Zpc2libGUiOnRydWUsIldpZHRoIjowLjAsIkhlaWdodCI6MC4wLCJCb3JkZXJTdHlsZSI6eyIkaWQiOiIxNzkiLCJMaW5lQ29sb3IiOm51bGwsIkxpbmVXZWlnaHQiOjAuMCwiTGluZVR5cGUiOjAsIlBhcmVudFN0eWxlIjpudWxsfSwiUGFyZW50U3R5bGUiOm51bGx9LCJEYXRlRm9ybWF0Ijp7IiRpZCI6IjE4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MTgxIiwiRGF0ZVBhcnRJc1Zpc2libGUiOnRydWUsIlRpbWVQYXJ0SXNWaXNpYmxlIjpmYWxzZX19LCJJc1Zpc2libGUiOnRydWUsIlBhcmVudFN0eWxlIjpudWxsfSwiSW5kZXgiOjMsIlBlcmNlbnRhZ2VDb21wbGV0ZSI6bnVsbCwiUG9zaXRpb24iOnsiUmF0aW8iOjAuMzA1MTY3OTgyMzEzMzY4MDYsIklzQ3VzdG9tIjpmYWxzZX0sIkRhdGVGb3JtYXQiOnsiJHJlZiI6IjE4MCJ9LCJJZCI6ImY0ZmQ4N2QyLWMwOGEtNDMwNC04ZGY4LTM5N2UzYzNlMjc4MSIsIkltcG9ydElkIjpudWxsLCJUaXRsZSI6IlJlY2VpdmVzIGNvbGxlZ2UgZm9vdGJhbGwgc2Nob2xhcnNoaXAiLCJOb3RlIjpudWxsLCJIeXBlcmxpbmsiOm51bGwsIklzQ2hhbmdlZCI6ZmFsc2UsIklzTmV3IjpmYWxzZX0seyIkaWQiOiIxODIiLCJEYXRlIjoiMTk1Ni0wMi0xMVQyMzo1OTowMFoiLCJTdHlsZSI6eyIkaWQiOiIxODMiLCJTaGFwZSI6MCwiQ29ubmVjdG9yTWFyZ2luIjp7IiRpZCI6IjE4NCIsIlRvcCI6MCwiTGVmdCI6MiwiUmlnaHQiOjIsIkJvdHRvbSI6MH0sIkNvbm5lY3RvclN0eWxlIjp7IiRpZCI6IjE4NSIsIkxpbmVDb2xvciI6eyIkcmVmIjoiNTkifSwiTGluZVdlaWdodCI6MS4wLCJMaW5lVHlwZSI6MCwiUGFyZW50U3R5bGUiOm51bGx9LCJJc0JlbG93VGltZWJhbmQiOnRydWUsIkhpZGVEYXRlIjpmYWxzZSwiU2hhcGVTaXplIjowLCJTcGFjaW5nIjoyLjAsIlBhZGRpbmciOnsiJGlkIjoiMTg2IiwiVG9wIjo3LCJMZWZ0IjozLCJSaWdodCI6MCwiQm90dG9tIjoyfSwiU2hhcGVTdHlsZSI6eyIkaWQiOiIxODciLCJNYXJnaW4iOnsiJGlkIjoiMTg4IiwiVG9wIjowLCJMZWZ0IjowLCJSaWdodCI6MCwiQm90dG9tIjowfSwiUGFkZGluZyI6eyIkaWQiOiIxODkiLCJUb3AiOjAsIkxlZnQiOjAsIlJpZ2h0IjowLCJCb3R0b20iOjB9LCJCYWNrZ3JvdW5kIjp7IiRpZCI6IjE5MCIsIkNvbG9yIjp7IiRpZCI6IjE5MSIsIkEiOjI1NSwiUiI6MzQsIkciOjQyLCJCIjo1M319LCJJc1Zpc2libGUiOnRydWUsIldpZHRoIjoxMi4wLCJIZWlnaHQiOjE0LjAsIkJvcmRlclN0eWxlIjp7IiRpZCI6IjE5MiIsIkxpbmVDb2xvciI6eyIkcmVmIjoiNjgifSwiTGluZVdlaWdodCI6MC4wLCJMaW5lVHlwZSI6MCwiUGFyZW50U3R5bGUiOm51bGx9LCJQYXJlbnRTdHlsZSI6bnVsbH0sIlRpdGxlU3R5bGUiOnsiJGlkIjoiMTkzIiwiRm9udFNldHRpbmdzIjp7IiRpZCI6IjE5NCIsIkZvbnRTaXplIjoxMiwiRm9udE5hbWUiOiJDYWxpYnJpIiwiSXNCb2xkIjpmYWxzZSwiSXNJdGFsaWMiOmZhbHNlLCJJc1VuZGVybGluZWQiOmZhbHNlLCJQYXJlbnRTdHlsZSI6bnVsbH0sIkF1dG9TaXplIjowLCJGb3JlZ3JvdW5kIjp7IiRpZCI6IjE5NSIsIkNvbG9yIjp7IiRpZCI6IjE5NiIsIkEiOjI1NSwiUiI6MCwiRyI6MCwiQiI6MH19LCJNYXhXaWR0aCI6MjAwLjAsIk1heEhlaWdodCI6IkluZmluaXR5IiwiU21hcnRGb3JlZ3JvdW5kSXNBY3RpdmUiOmZhbHNlLCJIb3Jpem9udGFsQWxpZ25tZW50IjoxLCJWZXJ0aWNhbEFsaWdubWVudCI6MCwiU21hcnRGb3JlZ3JvdW5kIjpudWxsLCJCYWNrZ3JvdW5kRmlsbFR5cGUiOjAsIk1hcmdpbiI6eyIkaWQiOiIxOTciLCJUb3AiOjAsIkxlZnQiOjAsIlJpZ2h0IjowLCJCb3R0b20iOjB9LCJQYWRkaW5nIjp7IiRpZCI6IjE5OCIsIlRvcCI6MCwiTGVmdCI6MCwiUmlnaHQiOjAsIkJvdHRvbSI6MH0sIkJhY2tncm91bmQiOnsiJHJlZiI6Ijc2In0sIklzVmlzaWJsZSI6dHJ1ZSwiV2lkdGgiOjAuMCwiSGVpZ2h0IjowLjAsIkJvcmRlclN0eWxlIjp7IiRpZCI6IjE5OSIsIkxpbmVDb2xvciI6bnVsbCwiTGluZVdlaWdodCI6MC4wLCJMaW5lVHlwZSI6MCwiUGFyZW50U3R5bGUiOm51bGx9LCJQYXJlbnRTdHlsZSI6bnVsbH0sIkRhdGVTdHlsZSI6eyIkaWQiOiIyMDAiLCJGb250U2V0dGluZ3MiOnsiJGlkIjoiMjAx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AyIiwiVG9wIjowLCJMZWZ0IjowLCJSaWdodCI6MCwiQm90dG9tIjowfSwiUGFkZGluZyI6eyIkaWQiOiIyMDMiLCJUb3AiOjAsIkxlZnQiOjAsIlJpZ2h0IjowLCJCb3R0b20iOjB9LCJCYWNrZ3JvdW5kIjp7IiRyZWYiOiI4MyJ9LCJJc1Zpc2libGUiOnRydWUsIldpZHRoIjowLjAsIkhlaWdodCI6MC4wLCJCb3JkZXJTdHlsZSI6eyIkaWQiOiIyMDQiLCJMaW5lQ29sb3IiOm51bGwsIkxpbmVXZWlnaHQiOjAuMCwiTGluZVR5cGUiOjAsIlBhcmVudFN0eWxlIjpudWxsfSwiUGFyZW50U3R5bGUiOm51bGx9LCJEYXRlRm9ybWF0Ijp7IiRpZCI6IjIwNS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A2IiwiRGF0ZVBhcnRJc1Zpc2libGUiOnRydWUsIlRpbWVQYXJ0SXNWaXNpYmxlIjpmYWxzZX19LCJJc1Zpc2libGUiOnRydWUsIlBhcmVudFN0eWxlIjpudWxsfSwiSW5kZXgiOjQsIlBlcmNlbnRhZ2VDb21wbGV0ZSI6bnVsbCwiUG9zaXRpb24iOnsiUmF0aW8iOjAuMjI5NzczNTI0OTU1NDY2OTMsIklzQ3VzdG9tIjp0cnVlfSwiRGF0ZUZvcm1hdCI6eyIkcmVmIjoiMjA1In0sIklkIjoiYzZiZDUwYzAtOWNkYi00ZjlhLTg5NTAtMGI4OWQ2ZjY5NjRiIiwiSW1wb3J0SWQiOm51bGwsIlRpdGxlIjoiV2lucyBGbG9yaWRhIFN0YXRlIERyYW1hIEF3YXJkIiwiTm90ZSI6bnVsbCwiSHlwZXJsaW5rIjpudWxsLCJJc0NoYW5nZWQiOmZhbHNlLCJJc05ldyI6ZmFsc2V9LHsiJGlkIjoiMjA3IiwiRGF0ZSI6IjE5NjEtMDEtMDFUMjM6NTk6MDBaIiwiU3R5bGUiOnsiJGlkIjoiMjA4IiwiU2hhcGUiOjEsIkNvbm5lY3Rvck1hcmdpbiI6eyIkaWQiOiIyMDkiLCJUb3AiOjAsIkxlZnQiOjIsIlJpZ2h0IjoyLCJCb3R0b20iOjB9LCJDb25uZWN0b3JTdHlsZSI6eyIkaWQiOiIyMTAiLCJMaW5lQ29sb3IiOnsiJHJlZiI6IjU5In0sIkxpbmVXZWlnaHQiOjEuMCwiTGluZVR5cGUiOjAsIlBhcmVudFN0eWxlIjpudWxsfSwiSXNCZWxvd1RpbWViYW5kIjpmYWxzZSwiSGlkZURhdGUiOmZhbHNlLCJTaGFwZVNpemUiOjAsIlNwYWNpbmciOjIuMCwiUGFkZGluZyI6eyIkaWQiOiIyMTEiLCJUb3AiOjcsIkxlZnQiOjMsIlJpZ2h0IjowLCJCb3R0b20iOjJ9LCJTaGFwZVN0eWxlIjp7IiRpZCI6IjIxMiIsIk1hcmdpbiI6eyIkaWQiOiIyMTMiLCJUb3AiOjAsIkxlZnQiOjAsIlJpZ2h0IjowLCJCb3R0b20iOjB9LCJQYWRkaW5nIjp7IiRpZCI6IjIxNCIsIlRvcCI6MCwiTGVmdCI6MCwiUmlnaHQiOjAsIkJvdHRvbSI6MH0sIkJhY2tncm91bmQiOnsiJGlkIjoiMjE1IiwiQ29sb3IiOnsiJGlkIjoiMjE2IiwiQSI6MjU1LCJSIjoxNzUsIkciOjE4OSwiQiI6MjAwfX0sIklzVmlzaWJsZSI6dHJ1ZSwiV2lkdGgiOjEyLjAsIkhlaWdodCI6MTQuMCwiQm9yZGVyU3R5bGUiOnsiJGlkIjoiMjE3IiwiTGluZUNvbG9yIjp7IiRyZWYiOiI2OCJ9LCJMaW5lV2VpZ2h0IjowLjAsIkxpbmVUeXBlIjowLCJQYXJlbnRTdHlsZSI6bnVsbH0sIlBhcmVudFN0eWxlIjpudWxsfSwiVGl0bGVTdHlsZSI6eyIkaWQiOiIyMTgiLCJGb250U2V0dGluZ3MiOnsiJGlkIjoiMjE5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yMCIsIlRvcCI6MCwiTGVmdCI6MCwiUmlnaHQiOjAsIkJvdHRvbSI6MH0sIlBhZGRpbmciOnsiJGlkIjoiMjIxIiwiVG9wIjowLCJMZWZ0IjowLCJSaWdodCI6MCwiQm90dG9tIjowfSwiQmFja2dyb3VuZCI6eyIkcmVmIjoiNzYifSwiSXNWaXNpYmxlIjp0cnVlLCJXaWR0aCI6MC4wLCJIZWlnaHQiOjAuMCwiQm9yZGVyU3R5bGUiOnsiJGlkIjoiMjIyIiwiTGluZUNvbG9yIjpudWxsLCJMaW5lV2VpZ2h0IjowLjAsIkxpbmVUeXBlIjowLCJQYXJlbnRTdHlsZSI6bnVsbH0sIlBhcmVudFN0eWxlIjpudWxsfSwiRGF0ZVN0eWxlIjp7IiRpZCI6IjIyMyIsIkZvbnRTZXR0aW5ncyI6eyIkaWQiOiIyMjQ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MjUiLCJUb3AiOjAsIkxlZnQiOjAsIlJpZ2h0IjowLCJCb3R0b20iOjB9LCJQYWRkaW5nIjp7IiRpZCI6IjIyNiIsIlRvcCI6MCwiTGVmdCI6MCwiUmlnaHQiOjAsIkJvdHRvbSI6MH0sIkJhY2tncm91bmQiOnsiJHJlZiI6IjgzIn0sIklzVmlzaWJsZSI6dHJ1ZSwiV2lkdGgiOjAuMCwiSGVpZ2h0IjowLjAsIkJvcmRlclN0eWxlIjp7IiRpZCI6IjIyNyIsIkxpbmVDb2xvciI6bnVsbCwiTGluZVdlaWdodCI6MC4wLCJMaW5lVHlwZSI6MCwiUGFyZW50U3R5bGUiOm51bGx9LCJQYXJlbnRTdHlsZSI6bnVsbH0sIkRhdGVGb3JtYXQiOnsiJGlkIjoiMjI4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MjkiLCJEYXRlUGFydElzVmlzaWJsZSI6dHJ1ZSwiVGltZVBhcnRJc1Zpc2libGUiOmZhbHNlfX0sIklzVmlzaWJsZSI6dHJ1ZSwiUGFyZW50U3R5bGUiOm51bGx9LCJJbmRleCI6NSwiUGVyY2VudGFnZUNvbXBsZXRlIjpudWxsLCJQb3NpdGlvbiI6eyJSYXRpbyI6MC4wLCJJc0N1c3RvbSI6ZmFsc2V9LCJEYXRlRm9ybWF0Ijp7IiRyZWYiOiIyMjgifSwiSWQiOiJhMzFmZWViYy0wM2EwLTQwMjUtYjM0YS0wYTY3ZDI0NDAyOTIiLCJJbXBvcnRJZCI6bnVsbCwiVGl0bGUiOiJEZWJ1dHMgb24gQnJvYWR3YXkgIiwiTm90ZSI6bnVsbCwiSHlwZXJsaW5rIjpudWxsLCJJc0NoYW5nZWQiOmZhbHNlLCJJc05ldyI6ZmFsc2V9LHsiJGlkIjoiMjMwIiwiRGF0ZSI6IjE5NjEtMDgtMDhUMjM6NTk6MDBaIiwiU3R5bGUiOnsiJGlkIjoiMjMxIiwiU2hhcGUiOjEsIkNvbm5lY3Rvck1hcmdpbiI6eyIkaWQiOiIyMzIiLCJUb3AiOjAsIkxlZnQiOjIsIlJpZ2h0IjoyLCJCb3R0b20iOjB9LCJDb25uZWN0b3JTdHlsZSI6eyIkaWQiOiIyMzMiLCJMaW5lQ29sb3IiOnsiJHJlZiI6IjU5In0sIkxpbmVXZWlnaHQiOjEuMCwiTGluZVR5cGUiOjAsIlBhcmVudFN0eWxlIjpudWxsfSwiSXNCZWxvd1RpbWViYW5kIjp0cnVlLCJIaWRlRGF0ZSI6ZmFsc2UsIlNoYXBlU2l6ZSI6MCwiU3BhY2luZyI6Mi4wLCJQYWRkaW5nIjp7IiRpZCI6IjIzNCIsIlRvcCI6NywiTGVmdCI6MywiUmlnaHQiOjAsIkJvdHRvbSI6Mn0sIlNoYXBlU3R5bGUiOnsiJGlkIjoiMjM1IiwiTWFyZ2luIjp7IiRpZCI6IjIzNiIsIlRvcCI6MCwiTGVmdCI6MCwiUmlnaHQiOjAsIkJvdHRvbSI6MH0sIlBhZGRpbmciOnsiJGlkIjoiMjM3IiwiVG9wIjowLCJMZWZ0IjowLCJSaWdodCI6MCwiQm90dG9tIjowfSwiQmFja2dyb3VuZCI6eyIkcmVmIjoiNjUifSwiSXNWaXNpYmxlIjp0cnVlLCJXaWR0aCI6MTIuMCwiSGVpZ2h0IjoxNC4wLCJCb3JkZXJTdHlsZSI6eyIkaWQiOiIyMzgiLCJMaW5lQ29sb3IiOnsiJHJlZiI6IjY4In0sIkxpbmVXZWlnaHQiOjAuMCwiTGluZVR5cGUiOjAsIlBhcmVudFN0eWxlIjpudWxsfSwiUGFyZW50U3R5bGUiOm51bGx9LCJUaXRsZVN0eWxlIjp7IiRpZCI6IjIzOSIsIkZvbnRTZXR0aW5ncyI6eyIkaWQiOiIyNDA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jQxIiwiVG9wIjowLCJMZWZ0IjowLCJSaWdodCI6MCwiQm90dG9tIjowfSwiUGFkZGluZyI6eyIkaWQiOiIyNDIiLCJUb3AiOjAsIkxlZnQiOjAsIlJpZ2h0IjowLCJCb3R0b20iOjB9LCJCYWNrZ3JvdW5kIjp7IiRyZWYiOiI3NiJ9LCJJc1Zpc2libGUiOnRydWUsIldpZHRoIjowLjAsIkhlaWdodCI6MC4wLCJCb3JkZXJTdHlsZSI6eyIkaWQiOiIyNDMiLCJMaW5lQ29sb3IiOm51bGwsIkxpbmVXZWlnaHQiOjAuMCwiTGluZVR5cGUiOjAsIlBhcmVudFN0eWxlIjpudWxsfSwiUGFyZW50U3R5bGUiOm51bGx9LCJEYXRlU3R5bGUiOnsiJGlkIjoiMjQ0IiwiRm9udFNldHRpbmdzIjp7IiRpZCI6IjI0N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I0NiIsIlRvcCI6MCwiTGVmdCI6MCwiUmlnaHQiOjAsIkJvdHRvbSI6MH0sIlBhZGRpbmciOnsiJGlkIjoiMjQ3IiwiVG9wIjowLCJMZWZ0IjowLCJSaWdodCI6MCwiQm90dG9tIjowfSwiQmFja2dyb3VuZCI6eyIkcmVmIjoiODMifSwiSXNWaXNpYmxlIjp0cnVlLCJXaWR0aCI6MC4wLCJIZWlnaHQiOjAuMCwiQm9yZGVyU3R5bGUiOnsiJGlkIjoiMjQ4IiwiTGluZUNvbG9yIjpudWxsLCJMaW5lV2VpZ2h0IjowLjAsIkxpbmVUeXBlIjowLCJQYXJlbnRTdHlsZSI6bnVsbH0sIlBhcmVudFN0eWxlIjpudWxsfSwiRGF0ZUZvcm1hdCI6eyIkaWQiOiIyNDkiLCJGb3JtYXRTdHJpbmciOiJ5eXl5IiwiU2VwYXJhdG9yIjoiLyIsIlVzZUludGVybmF0aW9uYWxEYXRlRm9ybWF0IjpmYWxzZSwiRGF0ZUlzVmlzaWJsZSI6dHJ1ZSwiVGltZUlzVmlzaWJsZSI6ZmFsc2UsIkhvdXJEaWdpdHMiOjEsIkFtUG1EZXNpZ25hdG9yIjoyLCJUcmltMDBNaW51dGVzIjpmYWxzZSwiTGFzdEtub3duVmlzaWJpbGl0eVN0YXRlIjp7IiRpZCI6IjI1MCIsIkRhdGVQYXJ0SXNWaXNpYmxlIjp0cnVlLCJUaW1lUGFydElzVmlzaWJsZSI6ZmFsc2V9fSwiSXNWaXNpYmxlIjp0cnVlLCJQYXJlbnRTdHlsZSI6bnVsbH0sIkluZGV4Ijo2LCJQZXJjZW50YWdlQ29tcGxldGUiOm51bGwsIlBvc2l0aW9uIjp7IlJhdGlvIjowLjE1Nzk4OTYyNTU3NzU3MzQzLCJJc0N1c3RvbSI6dHJ1ZX0sIkRhdGVGb3JtYXQiOnsiJHJlZiI6IjI0OSJ9LCJJZCI6IjE2YjI5YWY1LTZiN2ItNDFhYi1iNzA3LWI2M2E1MTYyODQ2YSIsIkltcG9ydElkIjpudWxsLCJUaXRsZSI6IkZpbG0gZGVidXQgaW4gQW5nZWwgQmFieSIsIk5vdGUiOm51bGwsIkh5cGVybGluayI6bnVsbCwiSXNDaGFuZ2VkIjpmYWxzZSwiSXNOZXciOmZhbHNlfSx7IiRpZCI6IjI1MSIsIkRhdGUiOiIxOTYzLTAxLTAxVDIzOjU5OjAwWiIsIlN0eWxlIjp7IiRpZCI6IjI1MiIsIlNoYXBlIjowLCJDb25uZWN0b3JNYXJnaW4iOnsiJGlkIjoiMjUzIiwiVG9wIjowLCJMZWZ0IjoyLCJSaWdodCI6MiwiQm90dG9tIjowfSwiQ29ubmVjdG9yU3R5bGUiOnsiJGlkIjoiMjU0IiwiTGluZUNvbG9yIjp7IiRyZWYiOiI1OSJ9LCJMaW5lV2VpZ2h0IjoxLjAsIkxpbmVUeXBlIjowLCJQYXJlbnRTdHlsZSI6bnVsbH0sIklzQmVsb3dUaW1lYmFuZCI6ZmFsc2UsIkhpZGVEYXRlIjpmYWxzZSwiU2hhcGVTaXplIjowLCJTcGFjaW5nIjoyLjAsIlBhZGRpbmciOnsiJGlkIjoiMjU1IiwiVG9wIjo3LCJMZWZ0IjozLCJSaWdodCI6MCwiQm90dG9tIjoyfSwiU2hhcGVTdHlsZSI6eyIkaWQiOiIyNTYiLCJNYXJnaW4iOnsiJGlkIjoiMjU3IiwiVG9wIjowLCJMZWZ0IjowLCJSaWdodCI6MCwiQm90dG9tIjowfSwiUGFkZGluZyI6eyIkaWQiOiIyNTgiLCJUb3AiOjAsIkxlZnQiOjAsIlJpZ2h0IjowLCJCb3R0b20iOjB9LCJCYWNrZ3JvdW5kIjp7IiRpZCI6IjI1OSIsIkNvbG9yIjp7IiRpZCI6IjI2MCIsIkEiOjI1NSwiUiI6MzQsIkciOjQyLCJCIjo1M319LCJJc1Zpc2libGUiOnRydWUsIldpZHRoIjoxMi4wLCJIZWlnaHQiOjE0LjAsIkJvcmRlclN0eWxlIjp7IiRpZCI6IjI2MSIsIkxpbmVDb2xvciI6eyIkcmVmIjoiNjgifSwiTGluZVdlaWdodCI6MC4wLCJMaW5lVHlwZSI6MCwiUGFyZW50U3R5bGUiOm51bGx9LCJQYXJlbnRTdHlsZSI6bnVsbH0sIlRpdGxlU3R5bGUiOnsiJGlkIjoiMjYyIiwiRm9udFNldHRpbmdzIjp7IiRpZCI6IjI2My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yNjQiLCJUb3AiOjAsIkxlZnQiOjAsIlJpZ2h0IjowLCJCb3R0b20iOjB9LCJQYWRkaW5nIjp7IiRpZCI6IjI2NSIsIlRvcCI6MCwiTGVmdCI6MCwiUmlnaHQiOjAsIkJvdHRvbSI6MH0sIkJhY2tncm91bmQiOnsiJHJlZiI6Ijc2In0sIklzVmlzaWJsZSI6dHJ1ZSwiV2lkdGgiOjAuMCwiSGVpZ2h0IjowLjAsIkJvcmRlclN0eWxlIjp7IiRpZCI6IjI2NiIsIkxpbmVDb2xvciI6bnVsbCwiTGluZVdlaWdodCI6MC4wLCJMaW5lVHlwZSI6MCwiUGFyZW50U3R5bGUiOm51bGx9LCJQYXJlbnRTdHlsZSI6bnVsbH0sIkRhdGVTdHlsZSI6eyIkaWQiOiIyNjciLCJGb250U2V0dGluZ3MiOnsiJGlkIjoiMjY4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jY5IiwiVG9wIjowLCJMZWZ0IjowLCJSaWdodCI6MCwiQm90dG9tIjowfSwiUGFkZGluZyI6eyIkaWQiOiIyNzAiLCJUb3AiOjAsIkxlZnQiOjAsIlJpZ2h0IjowLCJCb3R0b20iOjB9LCJCYWNrZ3JvdW5kIjp7IiRyZWYiOiI4MyJ9LCJJc1Zpc2libGUiOnRydWUsIldpZHRoIjowLjAsIkhlaWdodCI6MC4wLCJCb3JkZXJTdHlsZSI6eyIkaWQiOiIyNzEiLCJMaW5lQ29sb3IiOm51bGwsIkxpbmVXZWlnaHQiOjAuMCwiTGluZVR5cGUiOjAsIlBhcmVudFN0eWxlIjpudWxsfSwiUGFyZW50U3R5bGUiOm51bGx9LCJEYXRlRm9ybWF0Ijp7IiRpZCI6IjI3M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jczIiwiRGF0ZVBhcnRJc1Zpc2libGUiOnRydWUsIlRpbWVQYXJ0SXNWaXNpYmxlIjpmYWxzZX19LCJJc1Zpc2libGUiOnRydWUsIlBhcmVudFN0eWxlIjpudWxsfSwiSW5kZXgiOjcsIlBlcmNlbnRhZ2VDb21wbGV0ZSI6bnVsbCwiUG9zaXRpb24iOnsiUmF0aW8iOjAuMCwiSXNDdXN0b20iOmZhbHNlfSwiRGF0ZUZvcm1hdCI6eyIkcmVmIjoiMjcyIn0sIklkIjoiODIxNjA5YzMtZTg1YS00OTdkLWE2ZGQtMDYzYTJiNWI4NTMxIiwiSW1wb3J0SWQiOm51bGwsIlRpdGxlIjoiTWFycmllcyBKdWR5IENhcm5lIiwiTm90ZSI6bnVsbCwiSHlwZXJsaW5rIjpudWxsLCJJc0NoYW5nZWQiOmZhbHNlLCJJc05ldyI6ZmFsc2V9LHsiJGlkIjoiMjc0IiwiRGF0ZSI6IjE5NzItMDItMTFUMjM6NTk6MDBaIiwiU3R5bGUiOnsiJGlkIjoiMjc1IiwiU2hhcGUiOjEsIkNvbm5lY3Rvck1hcmdpbiI6eyIkaWQiOiIyNzYiLCJUb3AiOjAsIkxlZnQiOjIsIlJpZ2h0IjoyLCJCb3R0b20iOjB9LCJDb25uZWN0b3JTdHlsZSI6eyIkaWQiOiIyNzciLCJMaW5lQ29sb3IiOnsiJHJlZiI6IjU5In0sIkxpbmVXZWlnaHQiOjEuMCwiTGluZVR5cGUiOjAsIlBhcmVudFN0eWxlIjpudWxsfSwiSXNCZWxvd1RpbWViYW5kIjpmYWxzZSwiSGlkZURhdGUiOmZhbHNlLCJTaGFwZVNpemUiOjAsIlNwYWNpbmciOjIuMCwiUGFkZGluZyI6eyIkaWQiOiIyNzgiLCJUb3AiOjcsIkxlZnQiOjMsIlJpZ2h0IjowLCJCb3R0b20iOjJ9LCJTaGFwZVN0eWxlIjp7IiRpZCI6IjI3OSIsIk1hcmdpbiI6eyIkaWQiOiIyODAiLCJUb3AiOjAsIkxlZnQiOjAsIlJpZ2h0IjowLCJCb3R0b20iOjB9LCJQYWRkaW5nIjp7IiRpZCI6IjI4MSIsIlRvcCI6MCwiTGVmdCI6MCwiUmlnaHQiOjAsIkJvdHRvbSI6MH0sIkJhY2tncm91bmQiOnsiJGlkIjoiMjgyIiwiQ29sb3IiOnsiJGlkIjoiMjgzIiwiQSI6MjU1LCJSIjoxNzUsIkciOjE4OSwiQiI6MjAwfX0sIklzVmlzaWJsZSI6dHJ1ZSwiV2lkdGgiOjEyLjAsIkhlaWdodCI6MTQuMCwiQm9yZGVyU3R5bGUiOnsiJGlkIjoiMjg0IiwiTGluZUNvbG9yIjp7IiRyZWYiOiI2OCJ9LCJMaW5lV2VpZ2h0IjowLjAsIkxpbmVUeXBlIjowLCJQYXJlbnRTdHlsZSI6bnVsbH0sIlBhcmVudFN0eWxlIjpudWxsfSwiVGl0bGVTdHlsZSI6eyIkaWQiOiIyODUiLCJGb250U2V0dGluZ3MiOnsiJGlkIjoiMjg2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I4NyIsIlRvcCI6MCwiTGVmdCI6MCwiUmlnaHQiOjAsIkJvdHRvbSI6MH0sIlBhZGRpbmciOnsiJGlkIjoiMjg4IiwiVG9wIjowLCJMZWZ0IjowLCJSaWdodCI6MCwiQm90dG9tIjowfSwiQmFja2dyb3VuZCI6eyIkcmVmIjoiNzYifSwiSXNWaXNpYmxlIjp0cnVlLCJXaWR0aCI6MC4wLCJIZWlnaHQiOjAuMCwiQm9yZGVyU3R5bGUiOnsiJGlkIjoiMjg5IiwiTGluZUNvbG9yIjpudWxsLCJMaW5lV2VpZ2h0IjowLjAsIkxpbmVUeXBlIjowLCJQYXJlbnRTdHlsZSI6bnVsbH0sIlBhcmVudFN0eWxlIjpudWxsfSwiRGF0ZVN0eWxlIjp7IiRpZCI6IjI5MCIsIkZvbnRTZXR0aW5ncyI6eyIkaWQiOiIyOTE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yOTIiLCJUb3AiOjAsIkxlZnQiOjAsIlJpZ2h0IjowLCJCb3R0b20iOjB9LCJQYWRkaW5nIjp7IiRpZCI6IjI5MyIsIlRvcCI6MCwiTGVmdCI6MCwiUmlnaHQiOjAsIkJvdHRvbSI6MH0sIkJhY2tncm91bmQiOnsiJHJlZiI6IjgzIn0sIklzVmlzaWJsZSI6dHJ1ZSwiV2lkdGgiOjAuMCwiSGVpZ2h0IjowLjAsIkJvcmRlclN0eWxlIjp7IiRpZCI6IjI5NCIsIkxpbmVDb2xvciI6bnVsbCwiTGluZVdlaWdodCI6MC4wLCJMaW5lVHlwZSI6MCwiUGFyZW50U3R5bGUiOm51bGx9LCJQYXJlbnRTdHlsZSI6bnVsbH0sIkRhdGVGb3JtYXQiOnsiJGlkIjoiMjk1IiwiRm9ybWF0U3RyaW5nIjoieXl5eSIsIlNlcGFyYXRvciI6Ii8iLCJVc2VJbnRlcm5hdGlvbmFsRGF0ZUZvcm1hdCI6ZmFsc2UsIkRhdGVJc1Zpc2libGUiOnRydWUsIlRpbWVJc1Zpc2libGUiOmZhbHNlLCJIb3VyRGlnaXRzIjoxLCJBbVBtRGVzaWduYXRvciI6MiwiVHJpbTAwTWludXRlcyI6ZmFsc2UsIkxhc3RLbm93blZpc2liaWxpdHlTdGF0ZSI6eyIkaWQiOiIyOTYiLCJEYXRlUGFydElzVmlzaWJsZSI6dHJ1ZSwiVGltZVBhcnRJc1Zpc2libGUiOmZhbHNlfX0sIklzVmlzaWJsZSI6dHJ1ZSwiUGFyZW50U3R5bGUiOm51bGx9LCJJbmRleCI6OCwiUGVyY2VudGFnZUNvbXBsZXRlIjpudWxsLCJQb3NpdGlvbiI6eyJSYXRpbyI6MC4wLCJJc0N1c3RvbSI6ZmFsc2V9LCJEYXRlRm9ybWF0Ijp7IiRyZWYiOiIyOTUifSwiSWQiOiJhYzRlMjhmNS0zZTA5LTQ1NWMtODcyOC1kYjg0NGE0NTE4YWYiLCJJbXBvcnRJZCI6bnVsbCwiVGl0bGUiOiJCcmVha3Rocm91Z2ggcm9sZSBpbiBEZWxpdmVyYW5jZSIsIk5vdGUiOm51bGwsIkh5cGVybGluayI6bnVsbCwiSXNDaGFuZ2VkIjpmYWxzZSwiSXNOZXciOmZhbHNlfSx7IiRpZCI6IjI5NyIsIkRhdGUiOiIxOTc3LTA4LTAxVDIzOjU5OjAwWiIsIlN0eWxlIjp7IiRpZCI6IjI5OCIsIlNoYXBlIjoxLCJDb25uZWN0b3JNYXJnaW4iOnsiJGlkIjoiMjk5IiwiVG9wIjowLCJMZWZ0IjoyLCJSaWdodCI6MiwiQm90dG9tIjowfSwiQ29ubmVjdG9yU3R5bGUiOnsiJGlkIjoiMzAwIiwiTGluZUNvbG9yIjp7IiRyZWYiOiI1OSJ9LCJMaW5lV2VpZ2h0IjoxLjAsIkxpbmVUeXBlIjowLCJQYXJlbnRTdHlsZSI6bnVsbH0sIklzQmVsb3dUaW1lYmFuZCI6ZmFsc2UsIkhpZGVEYXRlIjpmYWxzZSwiU2hhcGVTaXplIjowLCJTcGFjaW5nIjoyLjAsIlBhZGRpbmciOnsiJGlkIjoiMzAxIiwiVG9wIjo3LCJMZWZ0IjozLCJSaWdodCI6MCwiQm90dG9tIjoyfSwiU2hhcGVTdHlsZSI6eyIkaWQiOiIzMDIiLCJNYXJnaW4iOnsiJGlkIjoiMzAzIiwiVG9wIjowLCJMZWZ0IjowLCJSaWdodCI6MCwiQm90dG9tIjowfSwiUGFkZGluZyI6eyIkaWQiOiIzMDQiLCJUb3AiOjAsIkxlZnQiOjAsIlJpZ2h0IjowLCJCb3R0b20iOjB9LCJCYWNrZ3JvdW5kIjp7IiRyZWYiOiI2NSJ9LCJJc1Zpc2libGUiOnRydWUsIldpZHRoIjoxMi4wLCJIZWlnaHQiOjE0LjAsIkJvcmRlclN0eWxlIjp7IiRpZCI6IjMwNSIsIkxpbmVDb2xvciI6eyIkcmVmIjoiNjgifSwiTGluZVdlaWdodCI6MC4wLCJMaW5lVHlwZSI6MCwiUGFyZW50U3R5bGUiOm51bGx9LCJQYXJlbnRTdHlsZSI6bnVsbH0sIlRpdGxlU3R5bGUiOnsiJGlkIjoiMzA2IiwiRm9udFNldHRpbmdzIjp7IiRpZCI6IjMwNy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zMDgiLCJUb3AiOjAsIkxlZnQiOjAsIlJpZ2h0IjowLCJCb3R0b20iOjB9LCJQYWRkaW5nIjp7IiRpZCI6IjMwOSIsIlRvcCI6MCwiTGVmdCI6MCwiUmlnaHQiOjAsIkJvdHRvbSI6MH0sIkJhY2tncm91bmQiOnsiJHJlZiI6Ijc2In0sIklzVmlzaWJsZSI6dHJ1ZSwiV2lkdGgiOjAuMCwiSGVpZ2h0IjowLjAsIkJvcmRlclN0eWxlIjp7IiRpZCI6IjMxMCIsIkxpbmVDb2xvciI6bnVsbCwiTGluZVdlaWdodCI6MC4wLCJMaW5lVHlwZSI6MCwiUGFyZW50U3R5bGUiOm51bGx9LCJQYXJlbnRTdHlsZSI6bnVsbH0sIkRhdGVTdHlsZSI6eyIkaWQiOiIzMTEiLCJGb250U2V0dGluZ3MiOnsiJGlkIjoiMzEy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EzIiwiVG9wIjowLCJMZWZ0IjowLCJSaWdodCI6MCwiQm90dG9tIjowfSwiUGFkZGluZyI6eyIkaWQiOiIzMTQiLCJUb3AiOjAsIkxlZnQiOjAsIlJpZ2h0IjowLCJCb3R0b20iOjB9LCJCYWNrZ3JvdW5kIjp7IiRyZWYiOiI4MyJ9LCJJc1Zpc2libGUiOnRydWUsIldpZHRoIjowLjAsIkhlaWdodCI6MC4wLCJCb3JkZXJTdHlsZSI6eyIkaWQiOiIzMTUiLCJMaW5lQ29sb3IiOm51bGwsIkxpbmVXZWlnaHQiOjAuMCwiTGluZVR5cGUiOjAsIlBhcmVudFN0eWxlIjpudWxsfSwiUGFyZW50U3R5bGUiOm51bGx9LCJEYXRlRm9ybWF0Ijp7IiRpZCI6IjMxNi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E3IiwiRGF0ZVBhcnRJc1Zpc2libGUiOnRydWUsIlRpbWVQYXJ0SXNWaXNpYmxlIjpmYWxzZX19LCJJc1Zpc2libGUiOnRydWUsIlBhcmVudFN0eWxlIjpudWxsfSwiSW5kZXgiOjksIlBlcmNlbnRhZ2VDb21wbGV0ZSI6bnVsbCwiUG9zaXRpb24iOnsiUmF0aW8iOjAuMCwiSXNDdXN0b20iOmZhbHNlfSwiRGF0ZUZvcm1hdCI6eyIkcmVmIjoiMzE2In0sIklkIjoiZGYyMTYxMGItNzM1YS00ZmM0LTk2NDItOTQyNjRkNjk1YTg1IiwiSW1wb3J0SWQiOm51bGwsIlRpdGxlIjoiU21va2V5IGFuZCB0aGUgQmFuZGl0IiwiTm90ZSI6bnVsbCwiSHlwZXJsaW5rIjpudWxsLCJJc0NoYW5nZWQiOmZhbHNlLCJJc05ldyI6ZmFsc2V9LHsiJGlkIjoiMzE4IiwiRGF0ZSI6IjE5NzYtMDEtMDFUMjM6NTk6MDBaIiwiU3R5bGUiOnsiJGlkIjoiMzE5IiwiU2hhcGUiOjEsIkNvbm5lY3Rvck1hcmdpbiI6eyIkaWQiOiIzMjAiLCJUb3AiOjAsIkxlZnQiOjIsIlJpZ2h0IjoyLCJCb3R0b20iOjB9LCJDb25uZWN0b3JTdHlsZSI6eyIkaWQiOiIzMjEiLCJMaW5lQ29sb3IiOnsiJHJlZiI6IjU5In0sIkxpbmVXZWlnaHQiOjEuMCwiTGluZVR5cGUiOjAsIlBhcmVudFN0eWxlIjpudWxsfSwiSXNCZWxvd1RpbWViYW5kIjp0cnVlLCJIaWRlRGF0ZSI6ZmFsc2UsIlNoYXBlU2l6ZSI6MCwiU3BhY2luZyI6Mi4wLCJQYWRkaW5nIjp7IiRpZCI6IjMyMiIsIlRvcCI6NywiTGVmdCI6MywiUmlnaHQiOjAsIkJvdHRvbSI6Mn0sIlNoYXBlU3R5bGUiOnsiJGlkIjoiMzIzIiwiTWFyZ2luIjp7IiRpZCI6IjMyNCIsIlRvcCI6MCwiTGVmdCI6MCwiUmlnaHQiOjAsIkJvdHRvbSI6MH0sIlBhZGRpbmciOnsiJGlkIjoiMzI1IiwiVG9wIjowLCJMZWZ0IjowLCJSaWdodCI6MCwiQm90dG9tIjowfSwiQmFja2dyb3VuZCI6eyIkcmVmIjoiNjUifSwiSXNWaXNpYmxlIjp0cnVlLCJXaWR0aCI6MTIuMCwiSGVpZ2h0IjoxNC4wLCJCb3JkZXJTdHlsZSI6eyIkaWQiOiIzMjYiLCJMaW5lQ29sb3IiOnsiJHJlZiI6IjY4In0sIkxpbmVXZWlnaHQiOjAuMCwiTGluZVR5cGUiOjAsIlBhcmVudFN0eWxlIjpudWxsfSwiUGFyZW50U3R5bGUiOm51bGx9LCJUaXRsZVN0eWxlIjp7IiRpZCI6IjMyNyIsIkZvbnRTZXR0aW5ncyI6eyIkaWQiOiIzMjg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I5IiwiVG9wIjowLCJMZWZ0IjowLCJSaWdodCI6MCwiQm90dG9tIjowfSwiUGFkZGluZyI6eyIkaWQiOiIzMzAiLCJUb3AiOjAsIkxlZnQiOjAsIlJpZ2h0IjowLCJCb3R0b20iOjB9LCJCYWNrZ3JvdW5kIjp7IiRyZWYiOiI3NiJ9LCJJc1Zpc2libGUiOnRydWUsIldpZHRoIjowLjAsIkhlaWdodCI6MC4wLCJCb3JkZXJTdHlsZSI6eyIkaWQiOiIzMzEiLCJMaW5lQ29sb3IiOm51bGwsIkxpbmVXZWlnaHQiOjAuMCwiTGluZVR5cGUiOjAsIlBhcmVudFN0eWxlIjpudWxsfSwiUGFyZW50U3R5bGUiOm51bGx9LCJEYXRlU3R5bGUiOnsiJGlkIjoiMzMyIiwiRm9udFNldHRpbmdzIjp7IiRpZCI6IjMzMy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MzNCIsIlRvcCI6MCwiTGVmdCI6MCwiUmlnaHQiOjAsIkJvdHRvbSI6MH0sIlBhZGRpbmciOnsiJGlkIjoiMzM1IiwiVG9wIjowLCJMZWZ0IjowLCJSaWdodCI6MCwiQm90dG9tIjowfSwiQmFja2dyb3VuZCI6eyIkcmVmIjoiODMifSwiSXNWaXNpYmxlIjp0cnVlLCJXaWR0aCI6MC4wLCJIZWlnaHQiOjAuMCwiQm9yZGVyU3R5bGUiOnsiJGlkIjoiMzM2IiwiTGluZUNvbG9yIjpudWxsLCJMaW5lV2VpZ2h0IjowLjAsIkxpbmVUeXBlIjowLCJQYXJlbnRTdHlsZSI6bnVsbH0sIlBhcmVudFN0eWxlIjpudWxsfSwiRGF0ZUZvcm1hdCI6eyIkaWQiOiIzMzciLCJGb3JtYXRTdHJpbmciOiJ5eXl5IiwiU2VwYXJhdG9yIjoiLyIsIlVzZUludGVybmF0aW9uYWxEYXRlRm9ybWF0IjpmYWxzZSwiRGF0ZUlzVmlzaWJsZSI6dHJ1ZSwiVGltZUlzVmlzaWJsZSI6ZmFsc2UsIkhvdXJEaWdpdHMiOjEsIkFtUG1EZXNpZ25hdG9yIjoyLCJUcmltMDBNaW51dGVzIjpmYWxzZSwiTGFzdEtub3duVmlzaWJpbGl0eVN0YXRlIjp7IiRpZCI6IjMzOCIsIkRhdGVQYXJ0SXNWaXNpYmxlIjp0cnVlLCJUaW1lUGFydElzVmlzaWJsZSI6ZmFsc2V9fSwiSXNWaXNpYmxlIjp0cnVlLCJQYXJlbnRTdHlsZSI6bnVsbH0sIkluZGV4IjoxMCwiUGVyY2VudGFnZUNvbXBsZXRlIjpudWxsLCJQb3NpdGlvbiI6eyJSYXRpbyI6MC4yMjc5OTE5NzY1NjEzNjk3MSwiSXNDdXN0b20iOmZhbHNlfSwiRGF0ZUZvcm1hdCI6eyIkcmVmIjoiMzM3In0sIklkIjoiNjRjMDc4MDUtZGVlYy00Y2ZjLTllNjgtNmY0M2JhNjllNjliIiwiSW1wb3J0SWQiOm51bGwsIlRpdGxlIjoiRGlyZWN0b3JpYWwgZGVidXQgd2l0aCBHYXRvciIsIk5vdGUiOm51bGwsIkh5cGVybGluayI6bnVsbCwiSXNDaGFuZ2VkIjpmYWxzZSwiSXNOZXciOmZhbHNlfSx7IiRpZCI6IjMzOSIsIkRhdGUiOiIxOTgxLTAxLTAxVDIzOjU5OjAwWiIsIlN0eWxlIjp7IiRpZCI6IjM0MCIsIlNoYXBlIjoxLCJDb25uZWN0b3JNYXJnaW4iOnsiJGlkIjoiMzQxIiwiVG9wIjowLCJMZWZ0IjoyLCJSaWdodCI6MiwiQm90dG9tIjowfSwiQ29ubmVjdG9yU3R5bGUiOnsiJGlkIjoiMzQyIiwiTGluZUNvbG9yIjp7IiRyZWYiOiI1OSJ9LCJMaW5lV2VpZ2h0IjoxLjAsIkxpbmVUeXBlIjowLCJQYXJlbnRTdHlsZSI6bnVsbH0sIklzQmVsb3dUaW1lYmFuZCI6dHJ1ZSwiSGlkZURhdGUiOmZhbHNlLCJTaGFwZVNpemUiOjAsIlNwYWNpbmciOjIuMCwiUGFkZGluZyI6eyIkaWQiOiIzNDMiLCJUb3AiOjcsIkxlZnQiOjMsIlJpZ2h0IjowLCJCb3R0b20iOjJ9LCJTaGFwZVN0eWxlIjp7IiRpZCI6IjM0NCIsIk1hcmdpbiI6eyIkaWQiOiIzNDUiLCJUb3AiOjAsIkxlZnQiOjAsIlJpZ2h0IjowLCJCb3R0b20iOjB9LCJQYWRkaW5nIjp7IiRpZCI6IjM0NiIsIlRvcCI6MCwiTGVmdCI6MCwiUmlnaHQiOjAsIkJvdHRvbSI6MH0sIkJhY2tncm91bmQiOnsiJGlkIjoiMzQ3IiwiQ29sb3IiOnsiJGlkIjoiMzQ4IiwiQSI6MjU1LCJSIjoxNzUsIkciOjE4OSwiQiI6MjAwfX0sIklzVmlzaWJsZSI6dHJ1ZSwiV2lkdGgiOjEyLjAsIkhlaWdodCI6MTQuMCwiQm9yZGVyU3R5bGUiOnsiJGlkIjoiMzQ5IiwiTGluZUNvbG9yIjp7IiRyZWYiOiI2OCJ9LCJMaW5lV2VpZ2h0IjowLjAsIkxpbmVUeXBlIjowLCJQYXJlbnRTdHlsZSI6bnVsbH0sIlBhcmVudFN0eWxlIjpudWxsfSwiVGl0bGVTdHlsZSI6eyIkaWQiOiIzNTAiLCJGb250U2V0dGluZ3MiOnsiJGlkIjoiMzUx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M1MiIsIlRvcCI6MCwiTGVmdCI6MCwiUmlnaHQiOjAsIkJvdHRvbSI6MH0sIlBhZGRpbmciOnsiJGlkIjoiMzUzIiwiVG9wIjowLCJMZWZ0IjowLCJSaWdodCI6MCwiQm90dG9tIjowfSwiQmFja2dyb3VuZCI6eyIkcmVmIjoiNzYifSwiSXNWaXNpYmxlIjp0cnVlLCJXaWR0aCI6MC4wLCJIZWlnaHQiOjAuMCwiQm9yZGVyU3R5bGUiOnsiJGlkIjoiMzU0IiwiTGluZUNvbG9yIjpudWxsLCJMaW5lV2VpZ2h0IjowLjAsIkxpbmVUeXBlIjowLCJQYXJlbnRTdHlsZSI6bnVsbH0sIlBhcmVudFN0eWxlIjpudWxsfSwiRGF0ZVN0eWxlIjp7IiRpZCI6IjM1NSIsIkZvbnRTZXR0aW5ncyI6eyIkaWQiOiIzNTY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zNTciLCJUb3AiOjAsIkxlZnQiOjAsIlJpZ2h0IjowLCJCb3R0b20iOjB9LCJQYWRkaW5nIjp7IiRpZCI6IjM1OCIsIlRvcCI6MCwiTGVmdCI6MCwiUmlnaHQiOjAsIkJvdHRvbSI6MH0sIkJhY2tncm91bmQiOnsiJHJlZiI6IjgzIn0sIklzVmlzaWJsZSI6dHJ1ZSwiV2lkdGgiOjAuMCwiSGVpZ2h0IjowLjAsIkJvcmRlclN0eWxlIjp7IiRpZCI6IjM1OSIsIkxpbmVDb2xvciI6bnVsbCwiTGluZVdlaWdodCI6MC4wLCJMaW5lVHlwZSI6MCwiUGFyZW50U3R5bGUiOm51bGx9LCJQYXJlbnRTdHlsZSI6bnVsbH0sIkRhdGVGb3JtYXQiOnsiJGlkIjoiMzYwIiwiRm9ybWF0U3RyaW5nIjoieXl5eSIsIlNlcGFyYXRvciI6Ii8iLCJVc2VJbnRlcm5hdGlvbmFsRGF0ZUZvcm1hdCI6ZmFsc2UsIkRhdGVJc1Zpc2libGUiOnRydWUsIlRpbWVJc1Zpc2libGUiOmZhbHNlLCJIb3VyRGlnaXRzIjoxLCJBbVBtRGVzaWduYXRvciI6MiwiVHJpbTAwTWludXRlcyI6ZmFsc2UsIkxhc3RLbm93blZpc2liaWxpdHlTdGF0ZSI6eyIkaWQiOiIzNjEiLCJEYXRlUGFydElzVmlzaWJsZSI6dHJ1ZSwiVGltZVBhcnRJc1Zpc2libGUiOmZhbHNlfX0sIklzVmlzaWJsZSI6dHJ1ZSwiUGFyZW50U3R5bGUiOm51bGx9LCJJbmRleCI6MTEsIlBlcmNlbnRhZ2VDb21wbGV0ZSI6bnVsbCwiUG9zaXRpb24iOnsiUmF0aW8iOjAuMCwiSXNDdXN0b20iOmZhbHNlfSwiRGF0ZUZvcm1hdCI6eyIkcmVmIjoiMzYwIn0sIklkIjoiN2RjMGExYzItNDUzMS00N2Q5LTk0NzAtN2UyOGZkZGY5OTkzIiwiSW1wb3J0SWQiOm51bGwsIlRpdGxlIjoiVGhlIENhbm5vbmJhbGwgUnVuIiwiTm90ZSI6bnVsbCwiSHlwZXJsaW5rIjpudWxsLCJJc0NoYW5nZWQiOmZhbHNlLCJJc05ldyI6ZmFsc2V9LHsiJGlkIjoiMzYyIiwiRGF0ZSI6IjE5ODMtMDEtMDFUMjM6NTk6MDBaIiwiU3R5bGUiOnsiJGlkIjoiMzYzIiwiU2hhcGUiOjAsIkNvbm5lY3Rvck1hcmdpbiI6eyIkaWQiOiIzNjQiLCJUb3AiOjAsIkxlZnQiOjIsIlJpZ2h0IjoyLCJCb3R0b20iOjB9LCJDb25uZWN0b3JTdHlsZSI6eyIkaWQiOiIzNjUiLCJMaW5lQ29sb3IiOnsiJHJlZiI6IjU5In0sIkxpbmVXZWlnaHQiOjEuMCwiTGluZVR5cGUiOjAsIlBhcmVudFN0eWxlIjpudWxsfSwiSXNCZWxvd1RpbWViYW5kIjpmYWxzZSwiSGlkZURhdGUiOmZhbHNlLCJTaGFwZVNpemUiOjAsIlNwYWNpbmciOjIuMCwiUGFkZGluZyI6eyIkaWQiOiIzNjYiLCJUb3AiOjcsIkxlZnQiOjMsIlJpZ2h0IjowLCJCb3R0b20iOjJ9LCJTaGFwZVN0eWxlIjp7IiRpZCI6IjM2NyIsIk1hcmdpbiI6eyIkaWQiOiIzNjgiLCJUb3AiOjAsIkxlZnQiOjAsIlJpZ2h0IjowLCJCb3R0b20iOjB9LCJQYWRkaW5nIjp7IiRpZCI6IjM2OSIsIlRvcCI6MCwiTGVmdCI6MCwiUmlnaHQiOjAsIkJvdHRvbSI6MH0sIkJhY2tncm91bmQiOnsiJGlkIjoiMzcwIiwiQ29sb3IiOnsiJGlkIjoiMzcxIiwiQSI6MjU1LCJSIjozNCwiRyI6NDIsIkIiOjUzfX0sIklzVmlzaWJsZSI6dHJ1ZSwiV2lkdGgiOjEyLjAsIkhlaWdodCI6MTQuMCwiQm9yZGVyU3R5bGUiOnsiJGlkIjoiMzcyIiwiTGluZUNvbG9yIjp7IiRyZWYiOiI2OCJ9LCJMaW5lV2VpZ2h0IjowLjAsIkxpbmVUeXBlIjowLCJQYXJlbnRTdHlsZSI6bnVsbH0sIlBhcmVudFN0eWxlIjpudWxsfSwiVGl0bGVTdHlsZSI6eyIkaWQiOiIzNzMiLCJGb250U2V0dGluZ3MiOnsiJGlkIjoiMzc0IiwiRm9udFNpemUiOjEyLCJGb250TmFtZSI6IkNhbGlicmkiLCJJc0JvbGQiOmZhbHNlLCJJc0l0YWxpYyI6ZmFsc2UsIklzVW5kZXJsaW5lZCI6ZmFsc2UsIlBhcmVudFN0eWxlIjpudWxsfSwiQXV0b1NpemUiOjIsIkZvcmVncm91bmQiOnsiJHJlZiI6IjcyIn0sIk1heFdpZHRoIjoyMjcuNDgyOTg2NDUwMTk1MzEsIk1heEhlaWdodCI6IkluZmluaXR5IiwiU21hcnRGb3JlZ3JvdW5kSXNBY3RpdmUiOmZhbHNlLCJIb3Jpem9udGFsQWxpZ25tZW50IjoxLCJWZXJ0aWNhbEFsaWdubWVudCI6MCwiU21hcnRGb3JlZ3JvdW5kIjpudWxsLCJCYWNrZ3JvdW5kRmlsbFR5cGUiOjAsIk1hcmdpbiI6eyIkaWQiOiIzNzUiLCJUb3AiOjAsIkxlZnQiOjAsIlJpZ2h0IjowLCJCb3R0b20iOjB9LCJQYWRkaW5nIjp7IiRpZCI6IjM3NiIsIlRvcCI6MCwiTGVmdCI6MCwiUmlnaHQiOjAsIkJvdHRvbSI6MH0sIkJhY2tncm91bmQiOnsiJHJlZiI6Ijc2In0sIklzVmlzaWJsZSI6dHJ1ZSwiV2lkdGgiOjAuMCwiSGVpZ2h0IjowLjAsIkJvcmRlclN0eWxlIjp7IiRpZCI6IjM3NyIsIkxpbmVDb2xvciI6bnVsbCwiTGluZVdlaWdodCI6MC4wLCJMaW5lVHlwZSI6MCwiUGFyZW50U3R5bGUiOm51bGx9LCJQYXJlbnRTdHlsZSI6bnVsbH0sIkRhdGVTdHlsZSI6eyIkaWQiOiIzNzgiLCJGb250U2V0dGluZ3MiOnsiJGlkIjoiMzc5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MzgwIiwiVG9wIjowLCJMZWZ0IjowLCJSaWdodCI6MCwiQm90dG9tIjowfSwiUGFkZGluZyI6eyIkaWQiOiIzODEiLCJUb3AiOjAsIkxlZnQiOjAsIlJpZ2h0IjowLCJCb3R0b20iOjB9LCJCYWNrZ3JvdW5kIjp7IiRyZWYiOiI4MyJ9LCJJc1Zpc2libGUiOnRydWUsIldpZHRoIjowLjAsIkhlaWdodCI6MC4wLCJCb3JkZXJTdHlsZSI6eyIkaWQiOiIzODIiLCJMaW5lQ29sb3IiOm51bGwsIkxpbmVXZWlnaHQiOjAuMCwiTGluZVR5cGUiOjAsIlBhcmVudFN0eWxlIjpudWxsfSwiUGFyZW50U3R5bGUiOm51bGx9LCJEYXRlRm9ybWF0Ijp7IiRpZCI6IjM4MyIsIkZvcm1hdFN0cmluZyI6Inl5eXkiLCJTZXBhcmF0b3IiOiIvIiwiVXNlSW50ZXJuYXRpb25hbERhdGVGb3JtYXQiOmZhbHNlLCJEYXRlSXNWaXNpYmxlIjp0cnVlLCJUaW1lSXNWaXNpYmxlIjpmYWxzZSwiSG91ckRpZ2l0cyI6MSwiQW1QbURlc2lnbmF0b3IiOjIsIlRyaW0wME1pbnV0ZXMiOmZhbHNlLCJMYXN0S25vd25WaXNpYmlsaXR5U3RhdGUiOnsiJGlkIjoiMzg0IiwiRGF0ZVBhcnRJc1Zpc2libGUiOnRydWUsIlRpbWVQYXJ0SXNWaXNpYmxlIjpmYWxzZX19LCJJc1Zpc2libGUiOnRydWUsIlBhcmVudFN0eWxlIjpudWxsfSwiSW5kZXgiOjEyLCJQZXJjZW50YWdlQ29tcGxldGUiOm51bGwsIlBvc2l0aW9uIjp7IlJhdGlvIjowLjMwNTE2Nzk4MjMxMzM2ODA2LCJJc0N1c3RvbSI6dHJ1ZX0sIkRhdGVGb3JtYXQiOnsiJHJlZiI6IjM4MyJ9LCJJZCI6IjEzNmMzM2ZjLTY0ZjYtNDE5Mi05YmNmLTdmYjVmMmY5YjgxOSIsIkltcG9ydElkIjpudWxsLCJUaXRsZSI6IlJlbGVhc2VzIG11c2ljIGFsYnVtIFwiQXNrIE1lIFdoYXQgSSBBbVwiIiwiTm90ZSI6bnVsbCwiSHlwZXJsaW5rIjpudWxsLCJJc0NoYW5nZWQiOmZhbHNlLCJJc05ldyI6ZmFsc2V9LHsiJGlkIjoiMzg1IiwiRGF0ZSI6IjE5ODgtMDEtMDFUMjM6NTk6MDBaIiwiU3R5bGUiOnsiJGlkIjoiMzg2IiwiU2hhcGUiOjAsIkNvbm5lY3Rvck1hcmdpbiI6eyIkaWQiOiIzODciLCJUb3AiOjAsIkxlZnQiOjIsIlJpZ2h0IjoyLCJCb3R0b20iOjB9LCJDb25uZWN0b3JTdHlsZSI6eyIkaWQiOiIzODgiLCJMaW5lQ29sb3IiOnsiJHJlZiI6IjU5In0sIkxpbmVXZWlnaHQiOjEuMCwiTGluZVR5cGUiOjAsIlBhcmVudFN0eWxlIjpudWxsfSwiSXNCZWxvd1RpbWViYW5kIjp0cnVlLCJIaWRlRGF0ZSI6ZmFsc2UsIlNoYXBlU2l6ZSI6MCwiU3BhY2luZyI6Mi4wLCJQYWRkaW5nIjp7IiRpZCI6IjM4OSIsIlRvcCI6NywiTGVmdCI6MywiUmlnaHQiOjAsIkJvdHRvbSI6Mn0sIlNoYXBlU3R5bGUiOnsiJGlkIjoiMzkwIiwiTWFyZ2luIjp7IiRpZCI6IjM5MSIsIlRvcCI6MCwiTGVmdCI6MCwiUmlnaHQiOjAsIkJvdHRvbSI6MH0sIlBhZGRpbmciOnsiJGlkIjoiMzkyIiwiVG9wIjowLCJMZWZ0IjowLCJSaWdodCI6MCwiQm90dG9tIjowfSwiQmFja2dyb3VuZCI6eyIkaWQiOiIzOTMiLCJDb2xvciI6eyIkaWQiOiIzOTQiLCJBIjoyNTUsIlIiOjM0LCJHIjo0MiwiQiI6NTN9fSwiSXNWaXNpYmxlIjp0cnVlLCJXaWR0aCI6MTIuMCwiSGVpZ2h0IjoxNC4wLCJCb3JkZXJTdHlsZSI6eyIkaWQiOiIzOTUiLCJMaW5lQ29sb3IiOnsiJHJlZiI6IjY4In0sIkxpbmVXZWlnaHQiOjAuMCwiTGluZVR5cGUiOjAsIlBhcmVudFN0eWxlIjpudWxsfSwiUGFyZW50U3R5bGUiOm51bGx9LCJUaXRsZVN0eWxlIjp7IiRpZCI6IjM5NiIsIkZvbnRTZXR0aW5ncyI6eyIkaWQiOiIzOTc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Mzk4IiwiVG9wIjowLCJMZWZ0IjowLCJSaWdodCI6MCwiQm90dG9tIjowfSwiUGFkZGluZyI6eyIkaWQiOiIzOTkiLCJUb3AiOjAsIkxlZnQiOjAsIlJpZ2h0IjowLCJCb3R0b20iOjB9LCJCYWNrZ3JvdW5kIjp7IiRyZWYiOiI3NiJ9LCJJc1Zpc2libGUiOnRydWUsIldpZHRoIjowLjAsIkhlaWdodCI6MC4wLCJCb3JkZXJTdHlsZSI6eyIkaWQiOiI0MDAiLCJMaW5lQ29sb3IiOm51bGwsIkxpbmVXZWlnaHQiOjAuMCwiTGluZVR5cGUiOjAsIlBhcmVudFN0eWxlIjpudWxsfSwiUGFyZW50U3R5bGUiOm51bGx9LCJEYXRlU3R5bGUiOnsiJGlkIjoiNDAxIiwiRm9udFNldHRpbmdzIjp7IiRpZCI6IjQwMi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QwMyIsIlRvcCI6MCwiTGVmdCI6MCwiUmlnaHQiOjAsIkJvdHRvbSI6MH0sIlBhZGRpbmciOnsiJGlkIjoiNDA0IiwiVG9wIjowLCJMZWZ0IjowLCJSaWdodCI6MCwiQm90dG9tIjowfSwiQmFja2dyb3VuZCI6eyIkcmVmIjoiODMifSwiSXNWaXNpYmxlIjp0cnVlLCJXaWR0aCI6MC4wLCJIZWlnaHQiOjAuMCwiQm9yZGVyU3R5bGUiOnsiJGlkIjoiNDA1IiwiTGluZUNvbG9yIjpudWxsLCJMaW5lV2VpZ2h0IjowLjAsIkxpbmVUeXBlIjowLCJQYXJlbnRTdHlsZSI6bnVsbH0sIlBhcmVudFN0eWxlIjpudWxsfSwiRGF0ZUZvcm1hdCI6eyIkaWQiOiI0MDYiLCJGb3JtYXRTdHJpbmciOiJ5eXl5IiwiU2VwYXJhdG9yIjoiLyIsIlVzZUludGVybmF0aW9uYWxEYXRlRm9ybWF0IjpmYWxzZSwiRGF0ZUlzVmlzaWJsZSI6dHJ1ZSwiVGltZUlzVmlzaWJsZSI6ZmFsc2UsIkhvdXJEaWdpdHMiOjEsIkFtUG1EZXNpZ25hdG9yIjoyLCJUcmltMDBNaW51dGVzIjpmYWxzZSwiTGFzdEtub3duVmlzaWJpbGl0eVN0YXRlIjp7IiRpZCI6IjQwNyIsIkRhdGVQYXJ0SXNWaXNpYmxlIjp0cnVlLCJUaW1lUGFydElzVmlzaWJsZSI6ZmFsc2V9fSwiSXNWaXNpYmxlIjp0cnVlLCJQYXJlbnRTdHlsZSI6bnVsbH0sIkluZGV4IjoxMywiUGVyY2VudGFnZUNvbXBsZXRlIjpudWxsLCJQb3NpdGlvbiI6eyJSYXRpbyI6MC4yOTY2NjI1OTIwMDQ4NDY2MywiSXNDdXN0b20iOmZhbHNlfSwiRGF0ZUZvcm1hdCI6eyIkcmVmIjoiNDA2In0sIklkIjoiZmI0MjFlNTAtYjBhMS00NjlkLTljNjYtOTM5NzJkYTkxM2MzIiwiSW1wb3J0SWQiOm51bGwsIlRpdGxlIjoiQWRvcHRzIFF1aW50b24gd2l0aCAybmQgd2lmZSIsIk5vdGUiOm51bGwsIkh5cGVybGluayI6bnVsbCwiSXNDaGFuZ2VkIjpmYWxzZSwiSXNOZXciOmZhbHNlfSx7IiRpZCI6IjQwOCIsIkRhdGUiOiIxOTg5LTAxLTAxVDIzOjU5OjAwWiIsIlN0eWxlIjp7IiRpZCI6IjQwOSIsIlNoYXBlIjoxLCJDb25uZWN0b3JNYXJnaW4iOnsiJGlkIjoiNDEwIiwiVG9wIjowLCJMZWZ0IjoyLCJSaWdodCI6MiwiQm90dG9tIjowfSwiQ29ubmVjdG9yU3R5bGUiOnsiJGlkIjoiNDExIiwiTGluZUNvbG9yIjp7IiRyZWYiOiI1OSJ9LCJMaW5lV2VpZ2h0IjoxLjAsIkxpbmVUeXBlIjowLCJQYXJlbnRTdHlsZSI6bnVsbH0sIklzQmVsb3dUaW1lYmFuZCI6ZmFsc2UsIkhpZGVEYXRlIjpmYWxzZSwiU2hhcGVTaXplIjowLCJTcGFjaW5nIjoyLjAsIlBhZGRpbmciOnsiJGlkIjoiNDEyIiwiVG9wIjo3LCJMZWZ0IjozLCJSaWdodCI6MCwiQm90dG9tIjoyfSwiU2hhcGVTdHlsZSI6eyIkaWQiOiI0MTMiLCJNYXJnaW4iOnsiJGlkIjoiNDE0IiwiVG9wIjowLCJMZWZ0IjowLCJSaWdodCI6MCwiQm90dG9tIjowfSwiUGFkZGluZyI6eyIkaWQiOiI0MTUiLCJUb3AiOjAsIkxlZnQiOjAsIlJpZ2h0IjowLCJCb3R0b20iOjB9LCJCYWNrZ3JvdW5kIjp7IiRyZWYiOiI2NSJ9LCJJc1Zpc2libGUiOnRydWUsIldpZHRoIjoxMi4wLCJIZWlnaHQiOjE0LjAsIkJvcmRlclN0eWxlIjp7IiRpZCI6IjQxNiIsIkxpbmVDb2xvciI6eyIkcmVmIjoiNjgifSwiTGluZVdlaWdodCI6MC4wLCJMaW5lVHlwZSI6MCwiUGFyZW50U3R5bGUiOm51bGx9LCJQYXJlbnRTdHlsZSI6bnVsbH0sIlRpdGxlU3R5bGUiOnsiJGlkIjoiNDE3IiwiRm9udFNldHRpbmdzIjp7IiRpZCI6IjQxOC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0MTkiLCJUb3AiOjAsIkxlZnQiOjAsIlJpZ2h0IjowLCJCb3R0b20iOjB9LCJQYWRkaW5nIjp7IiRpZCI6IjQyMCIsIlRvcCI6MCwiTGVmdCI6MCwiUmlnaHQiOjAsIkJvdHRvbSI6MH0sIkJhY2tncm91bmQiOnsiJHJlZiI6Ijc2In0sIklzVmlzaWJsZSI6dHJ1ZSwiV2lkdGgiOjAuMCwiSGVpZ2h0IjowLjAsIkJvcmRlclN0eWxlIjp7IiRpZCI6IjQyMSIsIkxpbmVDb2xvciI6bnVsbCwiTGluZVdlaWdodCI6MC4wLCJMaW5lVHlwZSI6MCwiUGFyZW50U3R5bGUiOm51bGx9LCJQYXJlbnRTdHlsZSI6bnVsbH0sIkRhdGVTdHlsZSI6eyIkaWQiOiI0MjIiLCJGb250U2V0dGluZ3MiOnsiJGlkIjoiNDIz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I0IiwiVG9wIjowLCJMZWZ0IjowLCJSaWdodCI6MCwiQm90dG9tIjowfSwiUGFkZGluZyI6eyIkaWQiOiI0MjUiLCJUb3AiOjAsIkxlZnQiOjAsIlJpZ2h0IjowLCJCb3R0b20iOjB9LCJCYWNrZ3JvdW5kIjp7IiRyZWYiOiI4MyJ9LCJJc1Zpc2libGUiOnRydWUsIldpZHRoIjowLjAsIkhlaWdodCI6MC4wLCJCb3JkZXJTdHlsZSI6eyIkaWQiOiI0MjYiLCJMaW5lQ29sb3IiOm51bGwsIkxpbmVXZWlnaHQiOjAuMCwiTGluZVR5cGUiOjAsIlBhcmVudFN0eWxlIjpudWxsfSwiUGFyZW50U3R5bGUiOm51bGx9LCJEYXRlRm9ybWF0Ijp7IiRpZCI6IjQyNy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I4IiwiRGF0ZVBhcnRJc1Zpc2libGUiOnRydWUsIlRpbWVQYXJ0SXNWaXNpYmxlIjpmYWxzZX19LCJJc1Zpc2libGUiOnRydWUsIlBhcmVudFN0eWxlIjpudWxsfSwiSW5kZXgiOjE0LCJQZXJjZW50YWdlQ29tcGxldGUiOm51bGwsIlBvc2l0aW9uIjp7IlJhdGlvIjowLjIyNzk5MjE0NjEwMzQ3MDQxLCJJc0N1c3RvbSI6ZmFsc2V9LCJEYXRlRm9ybWF0Ijp7IiRyZWYiOiI0MjcifSwiSWQiOiI3NTU1MWE2MS1kYjEzLTQxM2EtYWE5Ny1jMzU4MzlmMDk5OTAiLCJJbXBvcnRJZCI6bnVsbCwiVGl0bGUiOiJBbGwgRG9ncyBHbyB0byBIZWF2ZW4iLCJOb3RlIjpudWxsLCJIeXBlcmxpbmsiOm51bGwsIklzQ2hhbmdlZCI6ZmFsc2UsIklzTmV3IjpmYWxzZX0seyIkaWQiOiI0MjkiLCJEYXRlIjoiMTk5Mi0wMS0wMVQyMzo1OTowMFoiLCJTdHlsZSI6eyIkaWQiOiI0MzAiLCJTaGFwZSI6MCwiQ29ubmVjdG9yTWFyZ2luIjp7IiRpZCI6IjQzMSIsIlRvcCI6MCwiTGVmdCI6MiwiUmlnaHQiOjIsIkJvdHRvbSI6MH0sIkNvbm5lY3RvclN0eWxlIjp7IiRpZCI6IjQzMiIsIkxpbmVDb2xvciI6eyIkcmVmIjoiNTkifSwiTGluZVdlaWdodCI6MS4wLCJMaW5lVHlwZSI6MCwiUGFyZW50U3R5bGUiOm51bGx9LCJJc0JlbG93VGltZWJhbmQiOnRydWUsIkhpZGVEYXRlIjpmYWxzZSwiU2hhcGVTaXplIjowLCJTcGFjaW5nIjoyLjAsIlBhZGRpbmciOnsiJGlkIjoiNDMzIiwiVG9wIjo3LCJMZWZ0IjozLCJSaWdodCI6MCwiQm90dG9tIjoyfSwiU2hhcGVTdHlsZSI6eyIkaWQiOiI0MzQiLCJNYXJnaW4iOnsiJGlkIjoiNDM1IiwiVG9wIjowLCJMZWZ0IjowLCJSaWdodCI6MCwiQm90dG9tIjowfSwiUGFkZGluZyI6eyIkaWQiOiI0MzYiLCJUb3AiOjAsIkxlZnQiOjAsIlJpZ2h0IjowLCJCb3R0b20iOjB9LCJCYWNrZ3JvdW5kIjp7IiRpZCI6IjQzNyIsIkNvbG9yIjp7IiRpZCI6IjQzOCIsIkEiOjI1NSwiUiI6MzQsIkciOjQyLCJCIjo1M319LCJJc1Zpc2libGUiOnRydWUsIldpZHRoIjoxMi4wLCJIZWlnaHQiOjE0LjAsIkJvcmRlclN0eWxlIjp7IiRpZCI6IjQzOSIsIkxpbmVDb2xvciI6eyIkcmVmIjoiNjgifSwiTGluZVdlaWdodCI6MC4wLCJMaW5lVHlwZSI6MCwiUGFyZW50U3R5bGUiOm51bGx9LCJQYXJlbnRTdHlsZSI6bnVsbH0sIlRpdGxlU3R5bGUiOnsiJGlkIjoiNDQwIiwiRm9udFNldHRpbmdzIjp7IiRpZCI6IjQ0MS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0NDIiLCJUb3AiOjAsIkxlZnQiOjAsIlJpZ2h0IjowLCJCb3R0b20iOjB9LCJQYWRkaW5nIjp7IiRpZCI6IjQ0MyIsIlRvcCI6MCwiTGVmdCI6MCwiUmlnaHQiOjAsIkJvdHRvbSI6MH0sIkJhY2tncm91bmQiOnsiJHJlZiI6Ijc2In0sIklzVmlzaWJsZSI6dHJ1ZSwiV2lkdGgiOjAuMCwiSGVpZ2h0IjowLjAsIkJvcmRlclN0eWxlIjp7IiRpZCI6IjQ0NCIsIkxpbmVDb2xvciI6bnVsbCwiTGluZVdlaWdodCI6MC4wLCJMaW5lVHlwZSI6MCwiUGFyZW50U3R5bGUiOm51bGx9LCJQYXJlbnRTdHlsZSI6bnVsbH0sIkRhdGVTdHlsZSI6eyIkaWQiOiI0NDUiLCJGb250U2V0dGluZ3MiOnsiJGlkIjoiNDQ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DQ3IiwiVG9wIjowLCJMZWZ0IjowLCJSaWdodCI6MCwiQm90dG9tIjowfSwiUGFkZGluZyI6eyIkaWQiOiI0NDgiLCJUb3AiOjAsIkxlZnQiOjAsIlJpZ2h0IjowLCJCb3R0b20iOjB9LCJCYWNrZ3JvdW5kIjp7IiRyZWYiOiI4MyJ9LCJJc1Zpc2libGUiOnRydWUsIldpZHRoIjowLjAsIkhlaWdodCI6MC4wLCJCb3JkZXJTdHlsZSI6eyIkaWQiOiI0NDkiLCJMaW5lQ29sb3IiOm51bGwsIkxpbmVXZWlnaHQiOjAuMCwiTGluZVR5cGUiOjAsIlBhcmVudFN0eWxlIjpudWxsfSwiUGFyZW50U3R5bGUiOm51bGx9LCJEYXRlRm9ybWF0Ijp7IiRpZCI6IjQ1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DUxIiwiRGF0ZVBhcnRJc1Zpc2libGUiOnRydWUsIlRpbWVQYXJ0SXNWaXNpYmxlIjpmYWxzZX19LCJJc1Zpc2libGUiOnRydWUsIlBhcmVudFN0eWxlIjpudWxsfSwiSW5kZXgiOjE1LCJQZXJjZW50YWdlQ29tcGxldGUiOm51bGwsIlBvc2l0aW9uIjp7IlJhdGlvIjowLjAsIklzQ3VzdG9tIjpmYWxzZX0sIkRhdGVGb3JtYXQiOnsiJHJlZiI6IjQ1MCJ9LCJJZCI6ImI1NDZmNDQ0LTM3MjgtNDljNy1hZDEyLTk5NWU5YTQ4YWRkOCIsIkltcG9ydElkIjpudWxsLCJUaXRsZSI6IldpbnMgR29sZGVuIEdsb2JlIEF3YXJkIiwiTm90ZSI6bnVsbCwiSHlwZXJsaW5rIjpudWxsLCJJc0NoYW5nZWQiOmZhbHNlLCJJc05ldyI6ZmFsc2V9LHsiJGlkIjoiNDUyIiwiRGF0ZSI6IjE5OTQtMDEtMDFUMjM6NTk6MDBaIiwiU3R5bGUiOnsiJGlkIjoiNDUzIiwiU2hhcGUiOjAsIkNvbm5lY3Rvck1hcmdpbiI6eyIkaWQiOiI0NTQiLCJUb3AiOjAsIkxlZnQiOjIsIlJpZ2h0IjoyLCJCb3R0b20iOjB9LCJDb25uZWN0b3JTdHlsZSI6eyIkaWQiOiI0NTUiLCJMaW5lQ29sb3IiOnsiJHJlZiI6IjU5In0sIkxpbmVXZWlnaHQiOjEuMCwiTGluZVR5cGUiOjAsIlBhcmVudFN0eWxlIjpudWxsfSwiSXNCZWxvd1RpbWViYW5kIjpmYWxzZSwiSGlkZURhdGUiOmZhbHNlLCJTaGFwZVNpemUiOjAsIlNwYWNpbmciOjIuMCwiUGFkZGluZyI6eyIkaWQiOiI0NTYiLCJUb3AiOjcsIkxlZnQiOjMsIlJpZ2h0IjowLCJCb3R0b20iOjJ9LCJTaGFwZVN0eWxlIjp7IiRpZCI6IjQ1NyIsIk1hcmdpbiI6eyIkaWQiOiI0NTgiLCJUb3AiOjAsIkxlZnQiOjAsIlJpZ2h0IjowLCJCb3R0b20iOjB9LCJQYWRkaW5nIjp7IiRpZCI6IjQ1OSIsIlRvcCI6MCwiTGVmdCI6MCwiUmlnaHQiOjAsIkJvdHRvbSI6MH0sIkJhY2tncm91bmQiOnsiJGlkIjoiNDYwIiwiQ29sb3IiOnsiJGlkIjoiNDYxIiwiQSI6MjU1LCJSIjozNCwiRyI6NDIsIkIiOjUzfX0sIklzVmlzaWJsZSI6dHJ1ZSwiV2lkdGgiOjEyLjAsIkhlaWdodCI6MTQuMCwiQm9yZGVyU3R5bGUiOnsiJGlkIjoiNDYyIiwiTGluZUNvbG9yIjp7IiRyZWYiOiI2OCJ9LCJMaW5lV2VpZ2h0IjowLjAsIkxpbmVUeXBlIjowLCJQYXJlbnRTdHlsZSI6bnVsbH0sIlBhcmVudFN0eWxlIjpudWxsfSwiVGl0bGVTdHlsZSI6eyIkaWQiOiI0NjMiLCJGb250U2V0dGluZ3MiOnsiJGlkIjoiNDY0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Q2NSIsIlRvcCI6MCwiTGVmdCI6MCwiUmlnaHQiOjAsIkJvdHRvbSI6MH0sIlBhZGRpbmciOnsiJGlkIjoiNDY2IiwiVG9wIjowLCJMZWZ0IjowLCJSaWdodCI6MCwiQm90dG9tIjowfSwiQmFja2dyb3VuZCI6eyIkcmVmIjoiNzYifSwiSXNWaXNpYmxlIjp0cnVlLCJXaWR0aCI6MC4wLCJIZWlnaHQiOjAuMCwiQm9yZGVyU3R5bGUiOnsiJGlkIjoiNDY3IiwiTGluZUNvbG9yIjpudWxsLCJMaW5lV2VpZ2h0IjowLjAsIkxpbmVUeXBlIjowLCJQYXJlbnRTdHlsZSI6bnVsbH0sIlBhcmVudFN0eWxlIjpudWxsfSwiRGF0ZVN0eWxlIjp7IiRpZCI6IjQ2OCIsIkZvbnRTZXR0aW5ncyI6eyIkaWQiOiI0Njk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NzAiLCJUb3AiOjAsIkxlZnQiOjAsIlJpZ2h0IjowLCJCb3R0b20iOjB9LCJQYWRkaW5nIjp7IiRpZCI6IjQ3MSIsIlRvcCI6MCwiTGVmdCI6MCwiUmlnaHQiOjAsIkJvdHRvbSI6MH0sIkJhY2tncm91bmQiOnsiJHJlZiI6IjgzIn0sIklzVmlzaWJsZSI6dHJ1ZSwiV2lkdGgiOjAuMCwiSGVpZ2h0IjowLjAsIkJvcmRlclN0eWxlIjp7IiRpZCI6IjQ3MiIsIkxpbmVDb2xvciI6bnVsbCwiTGluZVdlaWdodCI6MC4wLCJMaW5lVHlwZSI6MCwiUGFyZW50U3R5bGUiOm51bGx9LCJQYXJlbnRTdHlsZSI6bnVsbH0sIkRhdGVGb3JtYXQiOnsiJGlkIjoiNDcz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NzQiLCJEYXRlUGFydElzVmlzaWJsZSI6dHJ1ZSwiVGltZVBhcnRJc1Zpc2libGUiOmZhbHNlfX0sIklzVmlzaWJsZSI6dHJ1ZSwiUGFyZW50U3R5bGUiOm51bGx9LCJJbmRleCI6MTYsIlBlcmNlbnRhZ2VDb21wbGV0ZSI6bnVsbCwiUG9zaXRpb24iOnsiUmF0aW8iOjAuMzUyMDY5ODM3MDc1NjkyNjIsIklzQ3VzdG9tIjpmYWxzZX0sIkRhdGVGb3JtYXQiOnsiJHJlZiI6IjQ3MyJ9LCJJZCI6IjNkODQyYmY5LWQwODMtNGE4Yy1iOGUyLTc3NTc0ZWViZmNhZCIsIkltcG9ydElkIjpudWxsLCJUaXRsZSI6IlB1Ymxpc2hlcyBcIk15IExpZmVcIiIsIk5vdGUiOm51bGwsIkh5cGVybGluayI6bnVsbCwiSXNDaGFuZ2VkIjpmYWxzZSwiSXNOZXciOmZhbHNlfSx7IiRpZCI6IjQ3NSIsIkRhdGUiOiIxOTk3LTAxLTAxVDIzOjU5OjAwWiIsIlN0eWxlIjp7IiRpZCI6IjQ3NiIsIlNoYXBlIjowLCJDb25uZWN0b3JNYXJnaW4iOnsiJGlkIjoiNDc3IiwiVG9wIjowLCJMZWZ0IjoyLCJSaWdodCI6MiwiQm90dG9tIjowfSwiQ29ubmVjdG9yU3R5bGUiOnsiJGlkIjoiNDc4IiwiTGluZUNvbG9yIjp7IiRyZWYiOiI1OSJ9LCJMaW5lV2VpZ2h0IjoxLjAsIkxpbmVUeXBlIjowLCJQYXJlbnRTdHlsZSI6bnVsbH0sIklzQmVsb3dUaW1lYmFuZCI6dHJ1ZSwiSGlkZURhdGUiOmZhbHNlLCJTaGFwZVNpemUiOjAsIlNwYWNpbmciOjIuMCwiUGFkZGluZyI6eyIkaWQiOiI0NzkiLCJUb3AiOjcsIkxlZnQiOjMsIlJpZ2h0IjowLCJCb3R0b20iOjJ9LCJTaGFwZVN0eWxlIjp7IiRpZCI6IjQ4MCIsIk1hcmdpbiI6eyIkaWQiOiI0ODEiLCJUb3AiOjAsIkxlZnQiOjAsIlJpZ2h0IjowLCJCb3R0b20iOjB9LCJQYWRkaW5nIjp7IiRpZCI6IjQ4MiIsIlRvcCI6MCwiTGVmdCI6MCwiUmlnaHQiOjAsIkJvdHRvbSI6MH0sIkJhY2tncm91bmQiOnsiJGlkIjoiNDgzIiwiQ29sb3IiOnsiJGlkIjoiNDg0IiwiQSI6MjU1LCJSIjozNCwiRyI6NDIsIkIiOjUzfX0sIklzVmlzaWJsZSI6dHJ1ZSwiV2lkdGgiOjEyLjAsIkhlaWdodCI6MTQuMCwiQm9yZGVyU3R5bGUiOnsiJGlkIjoiNDg1IiwiTGluZUNvbG9yIjp7IiRyZWYiOiI2OCJ9LCJMaW5lV2VpZ2h0IjowLjAsIkxpbmVUeXBlIjowLCJQYXJlbnRTdHlsZSI6bnVsbH0sIlBhcmVudFN0eWxlIjpudWxsfSwiVGl0bGVTdHlsZSI6eyIkaWQiOiI0ODYiLCJGb250U2V0dGluZ3MiOnsiJGlkIjoiNDg3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Q4OCIsIlRvcCI6MCwiTGVmdCI6MCwiUmlnaHQiOjAsIkJvdHRvbSI6MH0sIlBhZGRpbmciOnsiJGlkIjoiNDg5IiwiVG9wIjowLCJMZWZ0IjowLCJSaWdodCI6MCwiQm90dG9tIjowfSwiQmFja2dyb3VuZCI6eyIkcmVmIjoiNzYifSwiSXNWaXNpYmxlIjp0cnVlLCJXaWR0aCI6MC4wLCJIZWlnaHQiOjAuMCwiQm9yZGVyU3R5bGUiOnsiJGlkIjoiNDkwIiwiTGluZUNvbG9yIjpudWxsLCJMaW5lV2VpZ2h0IjowLjAsIkxpbmVUeXBlIjowLCJQYXJlbnRTdHlsZSI6bnVsbH0sIlBhcmVudFN0eWxlIjpudWxsfSwiRGF0ZVN0eWxlIjp7IiRpZCI6IjQ5MSIsIkZvbnRTZXR0aW5ncyI6eyIkaWQiOiI0OTI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0OTMiLCJUb3AiOjAsIkxlZnQiOjAsIlJpZ2h0IjowLCJCb3R0b20iOjB9LCJQYWRkaW5nIjp7IiRpZCI6IjQ5NCIsIlRvcCI6MCwiTGVmdCI6MCwiUmlnaHQiOjAsIkJvdHRvbSI6MH0sIkJhY2tncm91bmQiOnsiJHJlZiI6IjgzIn0sIklzVmlzaWJsZSI6dHJ1ZSwiV2lkdGgiOjAuMCwiSGVpZ2h0IjowLjAsIkJvcmRlclN0eWxlIjp7IiRpZCI6IjQ5NSIsIkxpbmVDb2xvciI6bnVsbCwiTGluZVdlaWdodCI6MC4wLCJMaW5lVHlwZSI6MCwiUGFyZW50U3R5bGUiOm51bGx9LCJQYXJlbnRTdHlsZSI6bnVsbH0sIkRhdGVGb3JtYXQiOnsiJGlkIjoiNDk2IiwiRm9ybWF0U3RyaW5nIjoieXl5eSIsIlNlcGFyYXRvciI6Ii8iLCJVc2VJbnRlcm5hdGlvbmFsRGF0ZUZvcm1hdCI6ZmFsc2UsIkRhdGVJc1Zpc2libGUiOnRydWUsIlRpbWVJc1Zpc2libGUiOmZhbHNlLCJIb3VyRGlnaXRzIjoxLCJBbVBtRGVzaWduYXRvciI6MiwiVHJpbTAwTWludXRlcyI6ZmFsc2UsIkxhc3RLbm93blZpc2liaWxpdHlTdGF0ZSI6eyIkaWQiOiI0OTciLCJEYXRlUGFydElzVmlzaWJsZSI6dHJ1ZSwiVGltZVBhcnRJc1Zpc2libGUiOmZhbHNlfX0sIklzVmlzaWJsZSI6dHJ1ZSwiUGFyZW50U3R5bGUiOm51bGx9LCJJbmRleCI6MTcsIlBlcmNlbnRhZ2VDb21wbGV0ZSI6bnVsbCwiUG9zaXRpb24iOnsiUmF0aW8iOjAuMCwiSXNDdXN0b20iOmZhbHNlfSwiRGF0ZUZvcm1hdCI6eyIkcmVmIjoiNDk2In0sIklkIjoiYzNiMDYxNTQtYjU3MS00NjE1LThhYTMtODY1ZGY3N2ZjMTg1IiwiSW1wb3J0SWQiOm51bGwsIlRpdGxlIjoiQ28tYXV0aG9ycyBjaGlsZHJlbiBib29rIiwiTm90ZSI6bnVsbCwiSHlwZXJsaW5rIjpudWxsLCJJc0NoYW5nZWQiOmZhbHNlLCJJc05ldyI6ZmFsc2V9LHsiJGlkIjoiNDk4IiwiRGF0ZSI6IjIwMDAtMDEtMDFUMjM6NTk6MDBaIiwiU3R5bGUiOnsiJGlkIjoiNDk5IiwiU2hhcGUiOjAsIkNvbm5lY3Rvck1hcmdpbiI6eyIkaWQiOiI1MDAiLCJUb3AiOjAsIkxlZnQiOjIsIlJpZ2h0IjoyLCJCb3R0b20iOjB9LCJDb25uZWN0b3JTdHlsZSI6eyIkaWQiOiI1MDEiLCJMaW5lQ29sb3IiOnsiJHJlZiI6IjU5In0sIkxpbmVXZWlnaHQiOjEuMCwiTGluZVR5cGUiOjAsIlBhcmVudFN0eWxlIjpudWxsfSwiSXNCZWxvd1RpbWViYW5kIjpmYWxzZSwiSGlkZURhdGUiOmZhbHNlLCJTaGFwZVNpemUiOjAsIlNwYWNpbmciOjIuMCwiUGFkZGluZyI6eyIkaWQiOiI1MDIiLCJUb3AiOjcsIkxlZnQiOjMsIlJpZ2h0IjowLCJCb3R0b20iOjJ9LCJTaGFwZVN0eWxlIjp7IiRpZCI6IjUwMyIsIk1hcmdpbiI6eyIkaWQiOiI1MDQiLCJUb3AiOjAsIkxlZnQiOjAsIlJpZ2h0IjowLCJCb3R0b20iOjB9LCJQYWRkaW5nIjp7IiRpZCI6IjUwNSIsIlRvcCI6MCwiTGVmdCI6MCwiUmlnaHQiOjAsIkJvdHRvbSI6MH0sIkJhY2tncm91bmQiOnsiJGlkIjoiNTA2IiwiQ29sb3IiOnsiJGlkIjoiNTA3IiwiQSI6MjU1LCJSIjozNCwiRyI6NDIsIkIiOjUzfX0sIklzVmlzaWJsZSI6dHJ1ZSwiV2lkdGgiOjEyLjAsIkhlaWdodCI6MTQuMCwiQm9yZGVyU3R5bGUiOnsiJGlkIjoiNTA4IiwiTGluZUNvbG9yIjp7IiRyZWYiOiI2OCJ9LCJMaW5lV2VpZ2h0IjowLjAsIkxpbmVUeXBlIjowLCJQYXJlbnRTdHlsZSI6bnVsbH0sIlBhcmVudFN0eWxlIjpudWxsfSwiVGl0bGVTdHlsZSI6eyIkaWQiOiI1MDkiLCJGb250U2V0dGluZ3MiOnsiJGlkIjoiNTEw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UxMSIsIlRvcCI6MCwiTGVmdCI6MCwiUmlnaHQiOjAsIkJvdHRvbSI6MH0sIlBhZGRpbmciOnsiJGlkIjoiNTEyIiwiVG9wIjowLCJMZWZ0IjowLCJSaWdodCI6MCwiQm90dG9tIjowfSwiQmFja2dyb3VuZCI6eyIkcmVmIjoiNzYifSwiSXNWaXNpYmxlIjp0cnVlLCJXaWR0aCI6MC4wLCJIZWlnaHQiOjAuMCwiQm9yZGVyU3R5bGUiOnsiJGlkIjoiNTEzIiwiTGluZUNvbG9yIjpudWxsLCJMaW5lV2VpZ2h0IjowLjAsIkxpbmVUeXBlIjowLCJQYXJlbnRTdHlsZSI6bnVsbH0sIlBhcmVudFN0eWxlIjpudWxsfSwiRGF0ZVN0eWxlIjp7IiRpZCI6IjUxNCIsIkZvbnRTZXR0aW5ncyI6eyIkaWQiOiI1MT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1MTYiLCJUb3AiOjAsIkxlZnQiOjAsIlJpZ2h0IjowLCJCb3R0b20iOjB9LCJQYWRkaW5nIjp7IiRpZCI6IjUxNyIsIlRvcCI6MCwiTGVmdCI6MCwiUmlnaHQiOjAsIkJvdHRvbSI6MH0sIkJhY2tncm91bmQiOnsiJHJlZiI6IjgzIn0sIklzVmlzaWJsZSI6dHJ1ZSwiV2lkdGgiOjAuMCwiSGVpZ2h0IjowLjAsIkJvcmRlclN0eWxlIjp7IiRpZCI6IjUxOCIsIkxpbmVDb2xvciI6bnVsbCwiTGluZVdlaWdodCI6MC4wLCJMaW5lVHlwZSI6MCwiUGFyZW50U3R5bGUiOm51bGx9LCJQYXJlbnRTdHlsZSI6bnVsbH0sIkRhdGVGb3JtYXQiOnsiJGlkIjoiNTE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1MjAiLCJEYXRlUGFydElzVmlzaWJsZSI6dHJ1ZSwiVGltZVBhcnRJc1Zpc2libGUiOmZhbHNlfX0sIklzVmlzaWJsZSI6dHJ1ZSwiUGFyZW50U3R5bGUiOm51bGx9LCJJbmRleCI6MTgsIlBlcmNlbnRhZ2VDb21wbGV0ZSI6bnVsbCwiUG9zaXRpb24iOnsiUmF0aW8iOjAuMCwiSXNDdXN0b20iOmZhbHNlfSwiRGF0ZUZvcm1hdCI6eyIkcmVmIjoiNTE5In0sIklkIjoiYTQyMjBmMDItZTRmOS00Y2IzLTk1YjgtOGE5MTI5ZjE2YjRjIiwiSW1wb3J0SWQiOm51bGwsIlRpdGxlIjoiUmVjZWl2ZXMgQ2hpbGQgYXQgSGVhcnQgQXdhcmQiLCJOb3RlIjpudWxsLCJIeXBlcmxpbmsiOm51bGwsIklzQ2hhbmdlZCI6ZmFsc2UsIklzTmV3IjpmYWxzZX0seyIkaWQiOiI1MjEiLCJEYXRlIjoiMjAwNS0wMS0wMVQyMzo1OTowMFoiLCJTdHlsZSI6eyIkaWQiOiI1MjIiLCJTaGFwZSI6MSwiQ29ubmVjdG9yTWFyZ2luIjp7IiRpZCI6IjUyMyIsIlRvcCI6MCwiTGVmdCI6MiwiUmlnaHQiOjIsIkJvdHRvbSI6MH0sIkNvbm5lY3RvclN0eWxlIjp7IiRpZCI6IjUyNCIsIkxpbmVDb2xvciI6eyIkcmVmIjoiNTkifSwiTGluZVdlaWdodCI6MS4wLCJMaW5lVHlwZSI6MCwiUGFyZW50U3R5bGUiOm51bGx9LCJJc0JlbG93VGltZWJhbmQiOnRydWUsIkhpZGVEYXRlIjpmYWxzZSwiU2hhcGVTaXplIjowLCJTcGFjaW5nIjoyLjAsIlBhZGRpbmciOnsiJGlkIjoiNTI1IiwiVG9wIjo3LCJMZWZ0IjozLCJSaWdodCI6MCwiQm90dG9tIjoyfSwiU2hhcGVTdHlsZSI6eyIkaWQiOiI1MjYiLCJNYXJnaW4iOnsiJGlkIjoiNTI3IiwiVG9wIjowLCJMZWZ0IjowLCJSaWdodCI6MCwiQm90dG9tIjowfSwiUGFkZGluZyI6eyIkaWQiOiI1MjgiLCJUb3AiOjAsIkxlZnQiOjAsIlJpZ2h0IjowLCJCb3R0b20iOjB9LCJCYWNrZ3JvdW5kIjp7IiRyZWYiOiI2NSJ9LCJJc1Zpc2libGUiOnRydWUsIldpZHRoIjoxMi4wLCJIZWlnaHQiOjE0LjAsIkJvcmRlclN0eWxlIjp7IiRpZCI6IjUyOSIsIkxpbmVDb2xvciI6eyIkcmVmIjoiNjgifSwiTGluZVdlaWdodCI6MC4wLCJMaW5lVHlwZSI6MCwiUGFyZW50U3R5bGUiOm51bGx9LCJQYXJlbnRTdHlsZSI6bnVsbH0sIlRpdGxlU3R5bGUiOnsiJGlkIjoiNTMwIiwiRm9udFNldHRpbmdzIjp7IiRpZCI6IjUzMSIsIkZvbnRTaXplIjoxMiwiRm9udE5hbWUiOiJDYWxpYnJpIiwiSXNCb2xkIjpmYWxzZSwiSXNJdGFsaWMiOmZhbHNlLCJJc1VuZGVybGluZWQiOmZhbHNlLCJQYXJlbnRTdHlsZSI6bnVsbH0sIkF1dG9TaXplIjowLCJGb3JlZ3JvdW5kIjp7IiRyZWYiOiI3MiJ9LCJNYXhXaWR0aCI6MjAwLjAsIk1heEhlaWdodCI6IkluZmluaXR5IiwiU21hcnRGb3JlZ3JvdW5kSXNBY3RpdmUiOmZhbHNlLCJIb3Jpem9udGFsQWxpZ25tZW50IjoxLCJWZXJ0aWNhbEFsaWdubWVudCI6MCwiU21hcnRGb3JlZ3JvdW5kIjpudWxsLCJCYWNrZ3JvdW5kRmlsbFR5cGUiOjAsIk1hcmdpbiI6eyIkaWQiOiI1MzIiLCJUb3AiOjAsIkxlZnQiOjAsIlJpZ2h0IjowLCJCb3R0b20iOjB9LCJQYWRkaW5nIjp7IiRpZCI6IjUzMyIsIlRvcCI6MCwiTGVmdCI6MCwiUmlnaHQiOjAsIkJvdHRvbSI6MH0sIkJhY2tncm91bmQiOnsiJHJlZiI6Ijc2In0sIklzVmlzaWJsZSI6dHJ1ZSwiV2lkdGgiOjAuMCwiSGVpZ2h0IjowLjAsIkJvcmRlclN0eWxlIjp7IiRpZCI6IjUzNCIsIkxpbmVDb2xvciI6bnVsbCwiTGluZVdlaWdodCI6MC4wLCJMaW5lVHlwZSI6MCwiUGFyZW50U3R5bGUiOm51bGx9LCJQYXJlbnRTdHlsZSI6bnVsbH0sIkRhdGVTdHlsZSI6eyIkaWQiOiI1MzUiLCJGb250U2V0dGluZ3MiOnsiJGlkIjoiNTM2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M3IiwiVG9wIjowLCJMZWZ0IjowLCJSaWdodCI6MCwiQm90dG9tIjowfSwiUGFkZGluZyI6eyIkaWQiOiI1MzgiLCJUb3AiOjAsIkxlZnQiOjAsIlJpZ2h0IjowLCJCb3R0b20iOjB9LCJCYWNrZ3JvdW5kIjp7IiRyZWYiOiI4MyJ9LCJJc1Zpc2libGUiOnRydWUsIldpZHRoIjowLjAsIkhlaWdodCI6MC4wLCJCb3JkZXJTdHlsZSI6eyIkaWQiOiI1MzkiLCJMaW5lQ29sb3IiOm51bGwsIkxpbmVXZWlnaHQiOjAuMCwiTGluZVR5cGUiOjAsIlBhcmVudFN0eWxlIjpudWxsfSwiUGFyZW50U3R5bGUiOm51bGx9LCJEYXRlRm9ybWF0Ijp7IiRpZCI6IjU0M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QxIiwiRGF0ZVBhcnRJc1Zpc2libGUiOnRydWUsIlRpbWVQYXJ0SXNWaXNpYmxlIjpmYWxzZX19LCJJc1Zpc2libGUiOnRydWUsIlBhcmVudFN0eWxlIjpudWxsfSwiSW5kZXgiOjE5LCJQZXJjZW50YWdlQ29tcGxldGUiOm51bGwsIlBvc2l0aW9uIjp7IlJhdGlvIjowLjAsIklzQ3VzdG9tIjpmYWxzZX0sIkRhdGVGb3JtYXQiOnsiJHJlZiI6IjU0MCJ9LCJJZCI6IjA4MjU0OTc0LThjMjMtNGUyMS04MWE5LTUxMDVkNzBmZDQxYSIsIkltcG9ydElkIjpudWxsLCJUaXRsZSI6IlRoZSBMb25nZXN0IFlhcmQiLCJOb3RlIjpudWxsLCJIeXBlcmxpbmsiOm51bGwsIklzQ2hhbmdlZCI6ZmFsc2UsIklzTmV3IjpmYWxzZX0seyIkaWQiOiI1NDIiLCJEYXRlIjoiMjAxMC0wMi0wMVQyMzo1OTowMFoiLCJTdHlsZSI6eyIkaWQiOiI1NDMiLCJTaGFwZSI6MCwiQ29ubmVjdG9yTWFyZ2luIjp7IiRpZCI6IjU0NCIsIlRvcCI6MCwiTGVmdCI6MiwiUmlnaHQiOjIsIkJvdHRvbSI6MH0sIkNvbm5lY3RvclN0eWxlIjp7IiRpZCI6IjU0NSIsIkxpbmVDb2xvciI6eyIkcmVmIjoiNTkifSwiTGluZVdlaWdodCI6MS4wLCJMaW5lVHlwZSI6MCwiUGFyZW50U3R5bGUiOm51bGx9LCJJc0JlbG93VGltZWJhbmQiOmZhbHNlLCJIaWRlRGF0ZSI6ZmFsc2UsIlNoYXBlU2l6ZSI6MCwiU3BhY2luZyI6Mi4wLCJQYWRkaW5nIjp7IiRpZCI6IjU0NiIsIlRvcCI6NywiTGVmdCI6MywiUmlnaHQiOjAsIkJvdHRvbSI6Mn0sIlNoYXBlU3R5bGUiOnsiJGlkIjoiNTQ3IiwiTWFyZ2luIjp7IiRpZCI6IjU0OCIsIlRvcCI6MCwiTGVmdCI6MCwiUmlnaHQiOjAsIkJvdHRvbSI6MH0sIlBhZGRpbmciOnsiJGlkIjoiNTQ5IiwiVG9wIjowLCJMZWZ0IjowLCJSaWdodCI6MCwiQm90dG9tIjowfSwiQmFja2dyb3VuZCI6eyIkaWQiOiI1NTAiLCJDb2xvciI6eyIkaWQiOiI1NTEiLCJBIjoyNTUsIlIiOjM0LCJHIjo0MiwiQiI6NTN9fSwiSXNWaXNpYmxlIjp0cnVlLCJXaWR0aCI6MTIuMCwiSGVpZ2h0IjoxNC4wLCJCb3JkZXJTdHlsZSI6eyIkaWQiOiI1NTIiLCJMaW5lQ29sb3IiOnsiJHJlZiI6IjY4In0sIkxpbmVXZWlnaHQiOjAuMCwiTGluZVR5cGUiOjAsIlBhcmVudFN0eWxlIjpudWxsfSwiUGFyZW50U3R5bGUiOm51bGx9LCJUaXRsZVN0eWxlIjp7IiRpZCI6IjU1MyIsIkZvbnRTZXR0aW5ncyI6eyIkaWQiOiI1NTQiLCJGb250U2l6ZSI6MTIsIkZvbnROYW1lIjoiQ2FsaWJyaSIsIklzQm9sZCI6ZmFsc2UsIklzSXRhbGljIjpmYWxzZSwiSXNVbmRlcmxpbmVkIjpmYWxzZSwiUGFyZW50U3R5bGUiOm51bGx9LCJBdXRvU2l6ZSI6MCwiRm9yZWdyb3VuZCI6eyIkcmVmIjoiNzIifSwiTWF4V2lkdGgiOjIwMC4wLCJNYXhIZWlnaHQiOiJJbmZpbml0eSIsIlNtYXJ0Rm9yZWdyb3VuZElzQWN0aXZlIjpmYWxzZSwiSG9yaXpvbnRhbEFsaWdubWVudCI6MSwiVmVydGljYWxBbGlnbm1lbnQiOjAsIlNtYXJ0Rm9yZWdyb3VuZCI6bnVsbCwiQmFja2dyb3VuZEZpbGxUeXBlIjowLCJNYXJnaW4iOnsiJGlkIjoiNTU1IiwiVG9wIjowLCJMZWZ0IjowLCJSaWdodCI6MCwiQm90dG9tIjowfSwiUGFkZGluZyI6eyIkaWQiOiI1NTYiLCJUb3AiOjAsIkxlZnQiOjAsIlJpZ2h0IjowLCJCb3R0b20iOjB9LCJCYWNrZ3JvdW5kIjp7IiRyZWYiOiI3NiJ9LCJJc1Zpc2libGUiOnRydWUsIldpZHRoIjowLjAsIkhlaWdodCI6MC4wLCJCb3JkZXJTdHlsZSI6eyIkaWQiOiI1NTciLCJMaW5lQ29sb3IiOm51bGwsIkxpbmVXZWlnaHQiOjAuMCwiTGluZVR5cGUiOjAsIlBhcmVudFN0eWxlIjpudWxsfSwiUGFyZW50U3R5bGUiOm51bGx9LCJEYXRlU3R5bGUiOnsiJGlkIjoiNTU4IiwiRm9udFNldHRpbmdzIjp7IiRpZCI6IjU1OSIsIkZvbnRTaXplIjoxMSwiRm9udE5hbWUiOiJDYWxpYnJpIiwiSXNCb2xkIjp0cnVlLCJJc0l0YWxpYyI6ZmFsc2UsIklzVW5kZXJsaW5lZCI6ZmFsc2UsIlBhcmVudFN0eWxlIjpudWxsfSwiQXV0b1NpemUiOjAsIkZvcmVncm91bmQiOnsiJHJlZiI6Ijc5In0sIk1heFdpZHRoIjoyMDAuMCwiTWF4SGVpZ2h0IjoiSW5maW5pdHkiLCJTbWFydEZvcmVncm91bmRJc0FjdGl2ZSI6ZmFsc2UsIkhvcml6b250YWxBbGlnbm1lbnQiOjAsIlZlcnRpY2FsQWxpZ25tZW50IjowLCJTbWFydEZvcmVncm91bmQiOm51bGwsIkJhY2tncm91bmRGaWxsVHlwZSI6MCwiTWFyZ2luIjp7IiRpZCI6IjU2MCIsIlRvcCI6MCwiTGVmdCI6MCwiUmlnaHQiOjAsIkJvdHRvbSI6MH0sIlBhZGRpbmciOnsiJGlkIjoiNTYxIiwiVG9wIjowLCJMZWZ0IjowLCJSaWdodCI6MCwiQm90dG9tIjowfSwiQmFja2dyb3VuZCI6eyIkcmVmIjoiODMifSwiSXNWaXNpYmxlIjp0cnVlLCJXaWR0aCI6MC4wLCJIZWlnaHQiOjAuMCwiQm9yZGVyU3R5bGUiOnsiJGlkIjoiNTYyIiwiTGluZUNvbG9yIjpudWxsLCJMaW5lV2VpZ2h0IjowLjAsIkxpbmVUeXBlIjowLCJQYXJlbnRTdHlsZSI6bnVsbH0sIlBhcmVudFN0eWxlIjpudWxsfSwiRGF0ZUZvcm1hdCI6eyIkaWQiOiI1NjMiLCJGb3JtYXRTdHJpbmciOiJ5eXl5IiwiU2VwYXJhdG9yIjoiLyIsIlVzZUludGVybmF0aW9uYWxEYXRlRm9ybWF0IjpmYWxzZSwiRGF0ZUlzVmlzaWJsZSI6dHJ1ZSwiVGltZUlzVmlzaWJsZSI6ZmFsc2UsIkhvdXJEaWdpdHMiOjEsIkFtUG1EZXNpZ25hdG9yIjoyLCJUcmltMDBNaW51dGVzIjpmYWxzZSwiTGFzdEtub3duVmlzaWJpbGl0eVN0YXRlIjp7IiRpZCI6IjU2NCIsIkRhdGVQYXJ0SXNWaXNpYmxlIjp0cnVlLCJUaW1lUGFydElzVmlzaWJsZSI6ZmFsc2V9fSwiSXNWaXNpYmxlIjp0cnVlLCJQYXJlbnRTdHlsZSI6bnVsbH0sIkluZGV4IjoyMCwiUGVyY2VudGFnZUNvbXBsZXRlIjpudWxsLCJQb3NpdGlvbiI6eyJSYXRpbyI6MC4wLCJJc0N1c3RvbSI6ZmFsc2V9LCJEYXRlRm9ybWF0Ijp7IiRyZWYiOiI1NjMifSwiSWQiOiI5YTkwZmU1My1hY2U1LTQ4YzQtOThkNS1hYzMyNTAzMDBkNDgiLCJJbXBvcnRJZCI6bnVsbCwiVGl0bGUiOiJVbmRlcmdvZXMgbWFqb3IgaGVhcnQgc3VyZ2VyeSIsIk5vdGUiOm51bGwsIkh5cGVybGluayI6bnVsbCwiSXNDaGFuZ2VkIjpmYWxzZSwiSXNOZXciOmZhbHNlfSx7IiRpZCI6IjU2NSIsIkRhdGUiOiIyMDE1LTAxLTAxVDIzOjU5OjAwWiIsIlN0eWxlIjp7IiRpZCI6IjU2NiIsIlNoYXBlIjowLCJDb25uZWN0b3JNYXJnaW4iOnsiJGlkIjoiNTY3IiwiVG9wIjowLCJMZWZ0IjoyLCJSaWdodCI6MiwiQm90dG9tIjowfSwiQ29ubmVjdG9yU3R5bGUiOnsiJGlkIjoiNTY4IiwiTGluZUNvbG9yIjp7IiRyZWYiOiI1OSJ9LCJMaW5lV2VpZ2h0IjoxLjAsIkxpbmVUeXBlIjowLCJQYXJlbnRTdHlsZSI6bnVsbH0sIklzQmVsb3dUaW1lYmFuZCI6dHJ1ZSwiSGlkZURhdGUiOmZhbHNlLCJTaGFwZVNpemUiOjAsIlNwYWNpbmciOjIuMCwiUGFkZGluZyI6eyIkaWQiOiI1NjkiLCJUb3AiOjcsIkxlZnQiOjMsIlJpZ2h0IjowLCJCb3R0b20iOjJ9LCJTaGFwZVN0eWxlIjp7IiRpZCI6IjU3MCIsIk1hcmdpbiI6eyIkaWQiOiI1NzEiLCJUb3AiOjAsIkxlZnQiOjAsIlJpZ2h0IjowLCJCb3R0b20iOjB9LCJQYWRkaW5nIjp7IiRpZCI6IjU3MiIsIlRvcCI6MCwiTGVmdCI6MCwiUmlnaHQiOjAsIkJvdHRvbSI6MH0sIkJhY2tncm91bmQiOnsiJGlkIjoiNTczIiwiQ29sb3IiOnsiJGlkIjoiNTc0IiwiQSI6MjU1LCJSIjozNCwiRyI6NDIsIkIiOjUzfX0sIklzVmlzaWJsZSI6dHJ1ZSwiV2lkdGgiOjEyLjAsIkhlaWdodCI6MTQuMCwiQm9yZGVyU3R5bGUiOnsiJGlkIjoiNTc1IiwiTGluZUNvbG9yIjp7IiRyZWYiOiI2OCJ9LCJMaW5lV2VpZ2h0IjowLjAsIkxpbmVUeXBlIjowLCJQYXJlbnRTdHlsZSI6bnVsbH0sIlBhcmVudFN0eWxlIjpudWxsfSwiVGl0bGVTdHlsZSI6eyIkaWQiOiI1NzYiLCJGb250U2V0dGluZ3MiOnsiJGlkIjoiNTc3IiwiRm9udFNpemUiOjEyLCJGb250TmFtZSI6IkNhbGlicmkiLCJJc0JvbGQiOmZhbHNlLCJJc0l0YWxpYyI6ZmFsc2UsIklzVW5kZXJsaW5lZCI6ZmFsc2UsIlBhcmVudFN0eWxlIjpudWxsfSwiQXV0b1NpemUiOjIsIkZvcmVncm91bmQiOnsiJGlkIjoiNTc4IiwiQ29sb3IiOnsiJGlkIjoiNTc5IiwiQSI6MjU1LCJSIjowLCJHIjowLCJCIjowfX0sIk1heFdpZHRoIjoyNTguMTgyNjc4MjIyNjU2MjUsIk1heEhlaWdodCI6IkluZmluaXR5IiwiU21hcnRGb3JlZ3JvdW5kSXNBY3RpdmUiOmZhbHNlLCJIb3Jpem9udGFsQWxpZ25tZW50IjoxLCJWZXJ0aWNhbEFsaWdubWVudCI6MCwiU21hcnRGb3JlZ3JvdW5kIjpudWxsLCJCYWNrZ3JvdW5kRmlsbFR5cGUiOjAsIk1hcmdpbiI6eyIkaWQiOiI1ODAiLCJUb3AiOjAsIkxlZnQiOjAsIlJpZ2h0IjowLCJCb3R0b20iOjB9LCJQYWRkaW5nIjp7IiRpZCI6IjU4MSIsIlRvcCI6MCwiTGVmdCI6MCwiUmlnaHQiOjAsIkJvdHRvbSI6MH0sIkJhY2tncm91bmQiOnsiJHJlZiI6Ijc2In0sIklzVmlzaWJsZSI6dHJ1ZSwiV2lkdGgiOjAuMCwiSGVpZ2h0IjowLjAsIkJvcmRlclN0eWxlIjp7IiRpZCI6IjU4MiIsIkxpbmVDb2xvciI6bnVsbCwiTGluZVdlaWdodCI6MC4wLCJMaW5lVHlwZSI6MCwiUGFyZW50U3R5bGUiOm51bGx9LCJQYXJlbnRTdHlsZSI6bnVsbH0sIkRhdGVTdHlsZSI6eyIkaWQiOiI1ODMiLCJGb250U2V0dGluZ3MiOnsiJGlkIjoiNTg0IiwiRm9udFNpemUiOjExLCJGb250TmFtZSI6IkNhbGlicmkiLCJJc0JvbGQiOnRydWUsIklzSXRhbGljIjpmYWxzZSwiSXNVbmRlcmxpbmVkIjpmYWxzZSwiUGFyZW50U3R5bGUiOm51bGx9LCJBdXRvU2l6ZSI6MCwiRm9yZWdyb3VuZCI6eyIkcmVmIjoiNzkifSwiTWF4V2lkdGgiOjIwMC4wLCJNYXhIZWlnaHQiOiJJbmZpbml0eSIsIlNtYXJ0Rm9yZWdyb3VuZElzQWN0aXZlIjpmYWxzZSwiSG9yaXpvbnRhbEFsaWdubWVudCI6MCwiVmVydGljYWxBbGlnbm1lbnQiOjAsIlNtYXJ0Rm9yZWdyb3VuZCI6bnVsbCwiQmFja2dyb3VuZEZpbGxUeXBlIjowLCJNYXJnaW4iOnsiJGlkIjoiNTg1IiwiVG9wIjowLCJMZWZ0IjowLCJSaWdodCI6MCwiQm90dG9tIjowfSwiUGFkZGluZyI6eyIkaWQiOiI1ODYiLCJUb3AiOjAsIkxlZnQiOjAsIlJpZ2h0IjowLCJCb3R0b20iOjB9LCJCYWNrZ3JvdW5kIjp7IiRyZWYiOiI4MyJ9LCJJc1Zpc2libGUiOnRydWUsIldpZHRoIjowLjAsIkhlaWdodCI6MC4wLCJCb3JkZXJTdHlsZSI6eyIkaWQiOiI1ODciLCJMaW5lQ29sb3IiOm51bGwsIkxpbmVXZWlnaHQiOjAuMCwiTGluZVR5cGUiOjAsIlBhcmVudFN0eWxlIjpudWxsfSwiUGFyZW50U3R5bGUiOm51bGx9LCJEYXRlRm9ybWF0Ijp7IiRpZCI6IjU4OCIsIkZvcm1hdFN0cmluZyI6Inl5eXkiLCJTZXBhcmF0b3IiOiIvIiwiVXNlSW50ZXJuYXRpb25hbERhdGVGb3JtYXQiOmZhbHNlLCJEYXRlSXNWaXNpYmxlIjp0cnVlLCJUaW1lSXNWaXNpYmxlIjpmYWxzZSwiSG91ckRpZ2l0cyI6MSwiQW1QbURlc2lnbmF0b3IiOjIsIlRyaW0wME1pbnV0ZXMiOmZhbHNlLCJMYXN0S25vd25WaXNpYmlsaXR5U3RhdGUiOnsiJGlkIjoiNTg5IiwiRGF0ZVBhcnRJc1Zpc2libGUiOnRydWUsIlRpbWVQYXJ0SXNWaXNpYmxlIjpmYWxzZX19LCJJc1Zpc2libGUiOnRydWUsIlBhcmVudFN0eWxlIjpudWxsfSwiSW5kZXgiOjIxLCJQZXJjZW50YWdlQ29tcGxldGUiOm51bGwsIlBvc2l0aW9uIjp7IlJhdGlvIjowLjIyMDE1NTEzNjY3MzUzODc4LCJJc0N1c3RvbSI6ZmFsc2V9LCJEYXRlRm9ybWF0Ijp7IiRyZWYiOiI1ODgifSwiSWQiOiJkMzhmNzY1Zi1iNjU0LTQ1MjgtYWQyYS05ODVkOGI4ZjBjMzgiLCJJbXBvcnRJZCI6bnVsbCwiVGl0bGUiOiJcIkJ1dCBFbm91Z2ggQWJvdXQgTWU6IEEgTWVtb2lyXCIgaXMgcHVibGlzaGVkIiwiTm90ZSI6bnVsbCwiSHlwZXJsaW5rIjpudWxsLCJJc0NoYW5nZWQiOmZhbHNlLCJJc05ldyI6ZmFsc2V9LHsiJGlkIjoiNTkwIiwiRGF0ZSI6IjIwMTctMDEtMDFUMjM6NTk6MDBaIiwiU3R5bGUiOnsiJGlkIjoiNTkxIiwiU2hhcGUiOjEsIkNvbm5lY3Rvck1hcmdpbiI6eyIkaWQiOiI1OTIiLCJUb3AiOjAsIkxlZnQiOjIsIlJpZ2h0IjoyLCJCb3R0b20iOjB9LCJDb25uZWN0b3JTdHlsZSI6eyIkaWQiOiI1OTMiLCJMaW5lQ29sb3IiOnsiJHJlZiI6IjU5In0sIkxpbmVXZWlnaHQiOjEuMCwiTGluZVR5cGUiOjAsIlBhcmVudFN0eWxlIjpudWxsfSwiSXNCZWxvd1RpbWViYW5kIjpmYWxzZSwiSGlkZURhdGUiOmZhbHNlLCJTaGFwZVNpemUiOjAsIlNwYWNpbmciOjIuMCwiUGFkZGluZyI6eyIkaWQiOiI1OTQiLCJUb3AiOjcsIkxlZnQiOjMsIlJpZ2h0IjowLCJCb3R0b20iOjJ9LCJTaGFwZVN0eWxlIjp7IiRpZCI6IjU5NSIsIk1hcmdpbiI6eyIkaWQiOiI1OTYiLCJUb3AiOjAsIkxlZnQiOjAsIlJpZ2h0IjowLCJCb3R0b20iOjB9LCJQYWRkaW5nIjp7IiRpZCI6IjU5NyIsIlRvcCI6MCwiTGVmdCI6MCwiUmlnaHQiOjAsIkJvdHRvbSI6MH0sIkJhY2tncm91bmQiOnsiJHJlZiI6IjY1In0sIklzVmlzaWJsZSI6dHJ1ZSwiV2lkdGgiOjEyLjAsIkhlaWdodCI6MTQuMCwiQm9yZGVyU3R5bGUiOnsiJGlkIjoiNTk4IiwiTGluZUNvbG9yIjp7IiRyZWYiOiI2OCJ9LCJMaW5lV2VpZ2h0IjowLjAsIkxpbmVUeXBlIjowLCJQYXJlbnRTdHlsZSI6bnVsbH0sIlBhcmVudFN0eWxlIjpudWxsfSwiVGl0bGVTdHlsZSI6eyIkaWQiOiI1OTkiLCJGb250U2V0dGluZ3MiOnsiJGlkIjoiNjAw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YwMSIsIlRvcCI6MCwiTGVmdCI6MCwiUmlnaHQiOjAsIkJvdHRvbSI6MH0sIlBhZGRpbmciOnsiJGlkIjoiNjAyIiwiVG9wIjowLCJMZWZ0IjowLCJSaWdodCI6MCwiQm90dG9tIjowfSwiQmFja2dyb3VuZCI6eyIkcmVmIjoiNzYifSwiSXNWaXNpYmxlIjp0cnVlLCJXaWR0aCI6MC4wLCJIZWlnaHQiOjAuMCwiQm9yZGVyU3R5bGUiOnsiJGlkIjoiNjAzIiwiTGluZUNvbG9yIjpudWxsLCJMaW5lV2VpZ2h0IjowLjAsIkxpbmVUeXBlIjowLCJQYXJlbnRTdHlsZSI6bnVsbH0sIlBhcmVudFN0eWxlIjpudWxsfSwiRGF0ZVN0eWxlIjp7IiRpZCI6IjYwNCIsIkZvbnRTZXR0aW5ncyI6eyIkaWQiOiI2MDU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2MDYiLCJUb3AiOjAsIkxlZnQiOjAsIlJpZ2h0IjowLCJCb3R0b20iOjB9LCJQYWRkaW5nIjp7IiRpZCI6IjYwNyIsIlRvcCI6MCwiTGVmdCI6MCwiUmlnaHQiOjAsIkJvdHRvbSI6MH0sIkJhY2tncm91bmQiOnsiJHJlZiI6IjgzIn0sIklzVmlzaWJsZSI6dHJ1ZSwiV2lkdGgiOjAuMCwiSGVpZ2h0IjowLjAsIkJvcmRlclN0eWxlIjp7IiRpZCI6IjYwOCIsIkxpbmVDb2xvciI6bnVsbCwiTGluZVdlaWdodCI6MC4wLCJMaW5lVHlwZSI6MCwiUGFyZW50U3R5bGUiOm51bGx9LCJQYXJlbnRTdHlsZSI6bnVsbH0sIkRhdGVGb3JtYXQiOnsiJGlkIjoiNjA5IiwiRm9ybWF0U3RyaW5nIjoieXl5eSIsIlNlcGFyYXRvciI6Ii8iLCJVc2VJbnRlcm5hdGlvbmFsRGF0ZUZvcm1hdCI6ZmFsc2UsIkRhdGVJc1Zpc2libGUiOnRydWUsIlRpbWVJc1Zpc2libGUiOmZhbHNlLCJIb3VyRGlnaXRzIjoxLCJBbVBtRGVzaWduYXRvciI6MiwiVHJpbTAwTWludXRlcyI6ZmFsc2UsIkxhc3RLbm93blZpc2liaWxpdHlTdGF0ZSI6eyIkaWQiOiI2MTAiLCJEYXRlUGFydElzVmlzaWJsZSI6dHJ1ZSwiVGltZVBhcnRJc1Zpc2libGUiOmZhbHNlfX0sIklzVmlzaWJsZSI6dHJ1ZSwiUGFyZW50U3R5bGUiOm51bGx9LCJJbmRleCI6MjIsIlBlcmNlbnRhZ2VDb21wbGV0ZSI6bnVsbCwiUG9zaXRpb24iOnsiUmF0aW8iOjAuMCwiSXNDdXN0b20iOmZhbHNlfSwiRGF0ZUZvcm1hdCI6eyIkcmVmIjoiNjA5In0sIklkIjoiNzZkMGI2NzctZDM1NC00ODIxLTliMmMtOGRkOWM1NzhkMjdjIiwiSW1wb3J0SWQiOm51bGwsIlRpdGxlIjoiVGhlIExhc3QgTW92aWUgU3RhciIsIk5vdGUiOm51bGwsIkh5cGVybGluayI6bnVsbCwiSXNDaGFuZ2VkIjpmYWxzZSwiSXNOZXciOmZhbHNlfSx7IiRpZCI6IjYxMSIsIkRhdGUiOiIyMDE4LTA5LTA2VDIzOjU5OjAwWiIsIlN0eWxlIjp7IiRpZCI6IjYxMiIsIlNoYXBlIjowLCJDb25uZWN0b3JNYXJnaW4iOnsiJGlkIjoiNjEzIiwiVG9wIjowLCJMZWZ0IjoyLCJSaWdodCI6MiwiQm90dG9tIjowfSwiQ29ubmVjdG9yU3R5bGUiOnsiJGlkIjoiNjE0IiwiTGluZUNvbG9yIjp7IiRyZWYiOiI1OSJ9LCJMaW5lV2VpZ2h0IjoxLjAsIkxpbmVUeXBlIjowLCJQYXJlbnRTdHlsZSI6bnVsbH0sIklzQmVsb3dUaW1lYmFuZCI6dHJ1ZSwiSGlkZURhdGUiOmZhbHNlLCJTaGFwZVNpemUiOjAsIlNwYWNpbmciOjIuMCwiUGFkZGluZyI6eyIkaWQiOiI2MTUiLCJUb3AiOjcsIkxlZnQiOjMsIlJpZ2h0IjowLCJCb3R0b20iOjJ9LCJTaGFwZVN0eWxlIjp7IiRpZCI6IjYxNiIsIk1hcmdpbiI6eyIkaWQiOiI2MTciLCJUb3AiOjAsIkxlZnQiOjAsIlJpZ2h0IjowLCJCb3R0b20iOjB9LCJQYWRkaW5nIjp7IiRpZCI6IjYxOCIsIlRvcCI6MCwiTGVmdCI6MCwiUmlnaHQiOjAsIkJvdHRvbSI6MH0sIkJhY2tncm91bmQiOnsiJGlkIjoiNjE5IiwiQ29sb3IiOnsiJGlkIjoiNjIwIiwiQSI6MjU1LCJSIjozNCwiRyI6NDIsIkIiOjUzfX0sIklzVmlzaWJsZSI6dHJ1ZSwiV2lkdGgiOjEyLjAsIkhlaWdodCI6MTQuMCwiQm9yZGVyU3R5bGUiOnsiJGlkIjoiNjIxIiwiTGluZUNvbG9yIjp7IiRyZWYiOiI2OCJ9LCJMaW5lV2VpZ2h0IjowLjAsIkxpbmVUeXBlIjowLCJQYXJlbnRTdHlsZSI6bnVsbH0sIlBhcmVudFN0eWxlIjpudWxsfSwiVGl0bGVTdHlsZSI6eyIkaWQiOiI2MjIiLCJGb250U2V0dGluZ3MiOnsiJGlkIjoiNjIzIiwiRm9udFNpemUiOjEyLCJGb250TmFtZSI6IkNhbGlicmkiLCJJc0JvbGQiOmZhbHNlLCJJc0l0YWxpYyI6ZmFsc2UsIklzVW5kZXJsaW5lZCI6ZmFsc2UsIlBhcmVudFN0eWxlIjpudWxsfSwiQXV0b1NpemUiOjAsIkZvcmVncm91bmQiOnsiJHJlZiI6IjcyIn0sIk1heFdpZHRoIjoyMDAuMCwiTWF4SGVpZ2h0IjoiSW5maW5pdHkiLCJTbWFydEZvcmVncm91bmRJc0FjdGl2ZSI6ZmFsc2UsIkhvcml6b250YWxBbGlnbm1lbnQiOjEsIlZlcnRpY2FsQWxpZ25tZW50IjowLCJTbWFydEZvcmVncm91bmQiOm51bGwsIkJhY2tncm91bmRGaWxsVHlwZSI6MCwiTWFyZ2luIjp7IiRpZCI6IjYyNCIsIlRvcCI6MCwiTGVmdCI6MCwiUmlnaHQiOjAsIkJvdHRvbSI6MH0sIlBhZGRpbmciOnsiJGlkIjoiNjI1IiwiVG9wIjowLCJMZWZ0IjowLCJSaWdodCI6MCwiQm90dG9tIjowfSwiQmFja2dyb3VuZCI6eyIkcmVmIjoiNzYifSwiSXNWaXNpYmxlIjp0cnVlLCJXaWR0aCI6MC4wLCJIZWlnaHQiOjAuMCwiQm9yZGVyU3R5bGUiOnsiJGlkIjoiNjI2IiwiTGluZUNvbG9yIjpudWxsLCJMaW5lV2VpZ2h0IjowLjAsIkxpbmVUeXBlIjowLCJQYXJlbnRTdHlsZSI6bnVsbH0sIlBhcmVudFN0eWxlIjpudWxsfSwiRGF0ZVN0eWxlIjp7IiRpZCI6IjYyNyIsIkZvbnRTZXR0aW5ncyI6eyIkaWQiOiI2MjgiLCJGb250U2l6ZSI6MTEsIkZvbnROYW1lIjoiQ2FsaWJyaSIsIklzQm9sZCI6dHJ1ZSwiSXNJdGFsaWMiOmZhbHNlLCJJc1VuZGVybGluZWQiOmZhbHNlLCJQYXJlbnRTdHlsZSI6bnVsbH0sIkF1dG9TaXplIjowLCJGb3JlZ3JvdW5kIjp7IiRyZWYiOiI3OSJ9LCJNYXhXaWR0aCI6MjAwLjAsIk1heEhlaWdodCI6IkluZmluaXR5IiwiU21hcnRGb3JlZ3JvdW5kSXNBY3RpdmUiOmZhbHNlLCJIb3Jpem9udGFsQWxpZ25tZW50IjowLCJWZXJ0aWNhbEFsaWdubWVudCI6MCwiU21hcnRGb3JlZ3JvdW5kIjpudWxsLCJCYWNrZ3JvdW5kRmlsbFR5cGUiOjAsIk1hcmdpbiI6eyIkaWQiOiI2MjkiLCJUb3AiOjAsIkxlZnQiOjAsIlJpZ2h0IjowLCJCb3R0b20iOjB9LCJQYWRkaW5nIjp7IiRpZCI6IjYzMCIsIlRvcCI6MCwiTGVmdCI6MCwiUmlnaHQiOjAsIkJvdHRvbSI6MH0sIkJhY2tncm91bmQiOnsiJHJlZiI6IjgzIn0sIklzVmlzaWJsZSI6dHJ1ZSwiV2lkdGgiOjAuMCwiSGVpZ2h0IjowLjAsIkJvcmRlclN0eWxlIjp7IiRpZCI6IjYzMSIsIkxpbmVDb2xvciI6bnVsbCwiTGluZVdlaWdodCI6MC4wLCJMaW5lVHlwZSI6MCwiUGFyZW50U3R5bGUiOm51bGx9LCJQYXJlbnRTdHlsZSI6bnVsbH0sIkRhdGVGb3JtYXQiOnsiJGlkIjoiNjMyIiwiRm9ybWF0U3RyaW5nIjoiTU1NIGQsIHl5eXkiLCJTZXBhcmF0b3IiOiIvIiwiVXNlSW50ZXJuYXRpb25hbERhdGVGb3JtYXQiOmZhbHNlLCJEYXRlSXNWaXNpYmxlIjp0cnVlLCJUaW1lSXNWaXNpYmxlIjpmYWxzZSwiSG91ckRpZ2l0cyI6MSwiQW1QbURlc2lnbmF0b3IiOjIsIlRyaW0wME1pbnV0ZXMiOmZhbHNlLCJMYXN0S25vd25WaXNpYmlsaXR5U3RhdGUiOnsiJGlkIjoiNjMzIiwiRGF0ZVBhcnRJc1Zpc2libGUiOnRydWUsIlRpbWVQYXJ0SXNWaXNpYmxlIjpmYWxzZX19LCJJc1Zpc2libGUiOnRydWUsIlBhcmVudFN0eWxlIjpudWxsfSwiSW5kZXgiOjIzLCJQZXJjZW50YWdlQ29tcGxldGUiOm51bGwsIlBvc2l0aW9uIjp7IlJhdGlvIjowLjAsIklzQ3VzdG9tIjpmYWxzZX0sIkRhdGVGb3JtYXQiOnsiJHJlZiI6IjYzMiJ9LCJJZCI6IjYwYTdhOTRmLWU2MDgtNDU2ZS1iY2RkLTk1ZWJkMWExYTc3MCIsIkltcG9ydElkIjpudWxsLCJUaXRsZSI6IkRpZXMgb2YgaGVhcnQgZmFpbHVyZSIsIk5vdGUiOm51bGwsIkh5cGVybGluayI6bnVsbCwiSXNDaGFuZ2VkIjpmYWxzZSwiSXNOZXciOmZhbHNlfV0sIlRhc2tzIjpbeyIkaWQiOiI2MzQiLCJHcm91cE5hbWUiOm51bGwsIlN0YXJ0RGF0ZSI6IjIwMTgtMDktMDdUMDA6MDA6MDAiLCJFbmREYXRlIjoiMjAxOC0wOS0wN1QyMzo1OTowMCIsIlBlcmNlbnRhZ2VDb21wbGV0ZSI6bnVsbCwiU3R5bGUiOnsiJGlkIjoiNjM1IiwiU2hhcGUiOjIsIlNoYXBlVGhpY2tuZXNzIjoxLCJEdXJhdGlvbkZvcm1hdCI6MCwiSW5jbHVkZU5vbldvcmtpbmdEYXlzSW5EdXJhdGlvbiI6ZmFsc2UsIlBlcmNlbnRhZ2VDb21wbGV0ZVN0eWxlIjp7IiRpZCI6IjYzNiIsIkZvbnRTZXR0aW5ncyI6eyIkaWQiOiI2MzciLCJGb250U2l6ZSI6MTAsIkZvbnROYW1lIjoiQ2FsaWJyaSIsIklzQm9sZCI6ZmFsc2UsIklzSXRhbGljIjpmYWxzZSwiSXNVbmRlcmxpbmVkIjpmYWxzZSwiUGFyZW50U3R5bGUiOm51bGx9LCJBdXRvU2l6ZSI6MCwiRm9yZWdyb3VuZCI6eyIkaWQiOiI2MzgiLCJDb2xvciI6eyIkcmVmIjoiOTAifX0sIk1heFdpZHRoIjoyMDAuMCwiTWF4SGVpZ2h0IjoiSW5maW5pdHkiLCJTbWFydEZvcmVncm91bmRJc0FjdGl2ZSI6ZmFsc2UsIkhvcml6b250YWxBbGlnbm1lbnQiOjAsIlZlcnRpY2FsQWxpZ25tZW50IjowLCJTbWFydEZvcmVncm91bmQiOm51bGwsIkJhY2tncm91bmRGaWxsVHlwZSI6MCwiTWFyZ2luIjp7IiRpZCI6IjYzOSIsIlRvcCI6MCwiTGVmdCI6MCwiUmlnaHQiOjAsIkJvdHRvbSI6MH0sIlBhZGRpbmciOnsiJGlkIjoiNjQwIiwiVG9wIjowLCJMZWZ0IjowLCJSaWdodCI6MCwiQm90dG9tIjowfSwiQmFja2dyb3VuZCI6eyIkcmVmIjoiOTMifSwiSXNWaXNpYmxlIjp0cnVlLCJXaWR0aCI6MC4wLCJIZWlnaHQiOjAuMCwiQm9yZGVyU3R5bGUiOnsiJGlkIjoiNjQxIiwiTGluZUNvbG9yIjpudWxsLCJMaW5lV2VpZ2h0IjowLjAsIkxpbmVUeXBlIjowLCJQYXJlbnRTdHlsZSI6bnVsbH0sIlBhcmVudFN0eWxlIjpudWxsfSwiRHVyYXRpb25TdHlsZSI6eyIkaWQiOiI2NDIiLCJGb250U2V0dGluZ3MiOnsiJGlkIjoiNjQzIiwiRm9udFNpemUiOjEwLCJGb250TmFtZSI6IkNhbGlicmkiLCJJc0JvbGQiOmZhbHNlLCJJc0l0YWxpYyI6ZmFsc2UsIklzVW5kZXJsaW5lZCI6ZmFsc2UsIlBhcmVudFN0eWxlIjpudWxsfSwiQXV0b1NpemUiOjAsIkZvcmVncm91bmQiOnsiJGlkIjoiNjQ0IiwiQ29sb3IiOnsiJHJlZiI6Ijk3In19LCJNYXhXaWR0aCI6MjAwLjAsIk1heEhlaWdodCI6IkluZmluaXR5IiwiU21hcnRGb3JlZ3JvdW5kSXNBY3RpdmUiOmZhbHNlLCJIb3Jpem9udGFsQWxpZ25tZW50IjowLCJWZXJ0aWNhbEFsaWdubWVudCI6MCwiU21hcnRGb3JlZ3JvdW5kIjpudWxsLCJCYWNrZ3JvdW5kRmlsbFR5cGUiOjAsIk1hcmdpbiI6eyIkaWQiOiI2NDUiLCJUb3AiOjAsIkxlZnQiOjAsIlJpZ2h0IjowLCJCb3R0b20iOjB9LCJQYWRkaW5nIjp7IiRpZCI6IjY0NiIsIlRvcCI6MCwiTGVmdCI6MCwiUmlnaHQiOjAsIkJvdHRvbSI6MH0sIkJhY2tncm91bmQiOnsiJHJlZiI6IjEwMCJ9LCJJc1Zpc2libGUiOnRydWUsIldpZHRoIjowLjAsIkhlaWdodCI6MC4wLCJCb3JkZXJTdHlsZSI6eyIkaWQiOiI2NDciLCJMaW5lQ29sb3IiOm51bGwsIkxpbmVXZWlnaHQiOjAuMCwiTGluZVR5cGUiOjAsIlBhcmVudFN0eWxlIjpudWxsfSwiUGFyZW50U3R5bGUiOm51bGx9LCJIb3Jpem9udGFsQ29ubmVjdG9yU3R5bGUiOnsiJGlkIjoiNjQ4IiwiTGluZUNvbG9yIjp7IiRyZWYiOiIxMDIifSwiTGluZVdlaWdodCI6MS4wLCJMaW5lVHlwZSI6MCwiUGFyZW50U3R5bGUiOm51bGx9LCJWZXJ0aWNhbENvbm5lY3RvclN0eWxlIjp7IiRpZCI6IjY0OSIsIkxpbmVDb2xvciI6eyIkcmVmIjoiMTA1In0sIkxpbmVXZWlnaHQiOjAuMCwiTGluZVR5cGUiOjAsIlBhcmVudFN0eWxlIjpudWxsfSwiTWFyZ2luIjpudWxsLCJTdGFydERhdGVQb3NpdGlvbiI6MywiRW5kRGF0ZVBvc2l0aW9uIjo0LCJEYXRlSXNWaXNpYmxlIjp0cnVlLCJUaXRsZVBvc2l0aW9uIjoyLCJEdXJhdGlvblBvc2l0aW9uIjo2LCJQZXJjZW50YWdlQ29tcGxldGVkUG9zaXRpb24iOjYsIlNwYWNpbmciOjUsIklzQmVsb3dUaW1lYmFuZCI6dHJ1ZSwiUGVyY2VudGFnZUNvbXBsZXRlU2hhcGVPcGFjaXR5IjozNSwiU2hhcGVTdHlsZSI6eyIkaWQiOiI2NTAiLCJNYXJnaW4iOnsiJGlkIjoiNjUxIiwiVG9wIjowLCJMZWZ0Ijo0LCJSaWdodCI6NCwiQm90dG9tIjowfSwiUGFkZGluZyI6eyIkaWQiOiI2NTIiLCJUb3AiOjAsIkxlZnQiOjAsIlJpZ2h0IjowLCJCb3R0b20iOjB9LCJCYWNrZ3JvdW5kIjp7IiRpZCI6IjY1MyIsIkNvbG9yIjp7IiRpZCI6IjY1NCIsIkEiOjI1NSwiUiI6OTEsIkciOjE1NSwiQiI6MjEzfX0sIklzVmlzaWJsZSI6dHJ1ZSwiV2lkdGgiOjAuMCwiSGVpZ2h0IjoxNi4wLCJCb3JkZXJTdHlsZSI6eyIkaWQiOiI2NTUiLCJMaW5lQ29sb3IiOnsiJHJlZiI6IjExMyJ9LCJMaW5lV2VpZ2h0IjowLjAsIkxpbmVUeXBlIjowLCJQYXJlbnRTdHlsZSI6bnVsbH0sIlBhcmVudFN0eWxlIjpudWxsfSwiVGl0bGVTdHlsZSI6eyIkaWQiOiI2NTYiLCJGb250U2V0dGluZ3MiOnsiJGlkIjoiNjU3IiwiRm9udFNpemUiOjExLCJGb250TmFtZSI6IkNhbGlicmkiLCJJc0JvbGQiOnRydWUsIklzSXRhbGljIjpmYWxzZSwiSXNVbmRlcmxpbmVkIjpmYWxzZSwiUGFyZW50U3R5bGUiOm51bGx9LCJBdXRvU2l6ZSI6MCwiRm9yZWdyb3VuZCI6eyIkaWQiOiI2NTgiLCJDb2xvciI6eyIkcmVmIjoiMTE4In19LCJNYXhXaWR0aCI6OTYwLjAsIk1heEhlaWdodCI6IkluZmluaXR5IiwiU21hcnRGb3JlZ3JvdW5kSXNBY3RpdmUiOmZhbHNlLCJIb3Jpem9udGFsQWxpZ25tZW50IjoxLCJWZXJ0aWNhbEFsaWdubWVudCI6MCwiU21hcnRGb3JlZ3JvdW5kIjpudWxsLCJCYWNrZ3JvdW5kRmlsbFR5cGUiOjAsIk1hcmdpbiI6eyIkaWQiOiI2NTkiLCJUb3AiOjAsIkxlZnQiOjAsIlJpZ2h0IjowLCJCb3R0b20iOjB9LCJQYWRkaW5nIjp7IiRpZCI6IjY2MCIsIlRvcCI6MCwiTGVmdCI6MCwiUmlnaHQiOjAsIkJvdHRvbSI6MH0sIkJhY2tncm91bmQiOnsiJHJlZiI6IjEyMSJ9LCJJc1Zpc2libGUiOnRydWUsIldpZHRoIjowLjAsIkhlaWdodCI6MC4wLCJCb3JkZXJTdHlsZSI6eyIkaWQiOiI2NjEiLCJMaW5lQ29sb3IiOm51bGwsIkxpbmVXZWlnaHQiOjAuMCwiTGluZVR5cGUiOjAsIlBhcmVudFN0eWxlIjpudWxsfSwiUGFyZW50U3R5bGUiOm51bGx9LCJEYXRlU3R5bGUiOnsiJGlkIjoiNjYyIiwiRm9udFNldHRpbmdzIjp7IiRpZCI6IjY2MyIsIkZvbnRTaXplIjoxMCwiRm9udE5hbWUiOiJDYWxpYnJpIiwiSXNCb2xkIjpmYWxzZSwiSXNJdGFsaWMiOmZhbHNlLCJJc1VuZGVybGluZWQiOmZhbHNlLCJQYXJlbnRTdHlsZSI6bnVsbH0sIkF1dG9TaXplIjowLCJGb3JlZ3JvdW5kIjp7IiRpZCI6IjY2NCIsIkNvbG9yIjp7IiRyZWYiOiIxMjUifX0sIk1heFdpZHRoIjoyMDAuMCwiTWF4SGVpZ2h0IjoiSW5maW5pdHkiLCJTbWFydEZvcmVncm91bmRJc0FjdGl2ZSI6ZmFsc2UsIkhvcml6b250YWxBbGlnbm1lbnQiOjAsIlZlcnRpY2FsQWxpZ25tZW50IjowLCJTbWFydEZvcmVncm91bmQiOm51bGwsIkJhY2tncm91bmRGaWxsVHlwZSI6MCwiTWFyZ2luIjp7IiRpZCI6IjY2NSIsIlRvcCI6MCwiTGVmdCI6MCwiUmlnaHQiOjAsIkJvdHRvbSI6MH0sIlBhZGRpbmciOnsiJGlkIjoiNjY2IiwiVG9wIjowLCJMZWZ0IjowLCJSaWdodCI6MCwiQm90dG9tIjowfSwiQmFja2dyb3VuZCI6eyIkcmVmIjoiMTI4In0sIklzVmlzaWJsZSI6dHJ1ZSwiV2lkdGgiOjAuMCwiSGVpZ2h0IjowLjAsIkJvcmRlclN0eWxlIjp7IiRpZCI6IjY2NyIsIkxpbmVDb2xvciI6bnVsbCwiTGluZVdlaWdodCI6MC4wLCJMaW5lVHlwZSI6MCwiUGFyZW50U3R5bGUiOm51bGx9LCJQYXJlbnRTdHlsZSI6bnVsbH0sIkRhdGVGb3JtYXQiOnsiJGlkIjoiNjY4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fSwiSW5kZXgiOjEsIlNtYXJ0RHVyYXRpb25BY3RpdmF0ZWQiOmZhbHNlLCJEYXRlRm9ybWF0Ijp7IiRyZWYiOiI2NjgifSwiSWQiOiJhYTljN2YwMS01ZTVhLTQyMjYtODYxOC00NzhmZTZkM2Q1YzYiLCJJbXBvcnRJZCI6bnVsbCwiVGl0bGUiOm51bGwsIk5vdGUiOm51bGwsIkh5cGVybGluayI6bnVsbCwiSXNDaGFuZ2VkIjpmYWxzZSwiSXNOZXciOmZhbHNlfV0sIk1zUHJvamVjdEl0ZW1zVHJlZSI6eyIkaWQiOiI2NjkiLCJSb290Ijp7IkltcG9ydElkIjpudWxsLCJJc0ltcG9ydGVkIjpmYWxzZSwiQ2hpbGRyZW4iOltdfX0sIk1ldGFkYXRhIjp7IiRpZCI6IjY3MCIsIlJlY2VudENvbG9yc0NvbGxlY3Rpb24iOiJbXSJ9LCJTZXR0aW5ncyI6eyIkaWQiOiI2NzEiLCJJbXBhT3B0aW9ucyI6eyIkaWQiOiI2NzIiLCJMZWZ0VG9SaWdodCI6ZmFsc2UsIlBheWxvYWRPcHRpb25zIjoyfSwiVXNlQ29tcHJlc3Npb24iOmZhbHNlLCJDb21wcmVzaW9uUGVyY2VudGFnZSI6NTAuMCwiSW5hY3RpdmVJbnRlcnZhbFdpZHRoVGhyZXNob2xkIjozMC4wLCJJbmFjdGl2ZUludGVydmFsV2lkdGgiOjEuMCwiU3BsaXRUYXNrcyI6ZmFsc2UsIlVzZUNsdXN0ZXIiOmZhbHNlLCJFcHNpbG9uIjowLjAsIk1pblBvaW50c1RvRm9ybUFDbHVzdGVyIjoyLCJHZW5lcmF0ZUludmlzaWJsZVNoYXBlcyI6ZmFsc2UsIlNtYXJ0VGltZWxpbmVUYXNrUGVyY2VudGFnZUZpdCI6ZmFsc2V9LCJJc05ldyI6dHJ1ZSwiSW1wb3J0VHlwZSI6MCwiRmlsZVBhdGgiOm51bGwsIlRpbWVDb25maWd1cmF0aW9uIjp7IiRpZCI6IjY3MyIsIlVzZVRpbWUiOmZhbHNlLCJXb3JrRGF5U3RhcnQiOiIwMDowMDowMCIsIldvcmtEYXlFbmQiOiIyMzo1OTowMCJ9LCJMYXN0VXNlZFRlbXBsYXRlSWQiOiJjMTFmNmY0OS03ZGI4LTQ1ZmQtYmEzMi1iZmNhZWE0OTJmMzkifQ=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</Words>
  <Application>Microsoft Office PowerPoint</Application>
  <PresentationFormat>Widescreen</PresentationFormat>
  <Paragraphs>61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2018-09-07T12:11:49Z</dcterms:created>
  <dcterms:modified xsi:type="dcterms:W3CDTF">2018-09-07T12:18:46Z</dcterms:modified>
</cp:coreProperties>
</file>