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197"/>
    <a:srgbClr val="24170A"/>
    <a:srgbClr val="9C6B16"/>
    <a:srgbClr val="825326"/>
    <a:srgbClr val="F64F01"/>
    <a:srgbClr val="FDBA2D"/>
    <a:srgbClr val="FBB82C"/>
    <a:srgbClr val="FFBC2D"/>
    <a:srgbClr val="F4AF2B"/>
    <a:srgbClr val="F64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396B-B817-432B-A026-859D0574BB89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7131C-C98B-420E-8EE0-309A70E1C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260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396B-B817-432B-A026-859D0574BB89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7131C-C98B-420E-8EE0-309A70E1C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361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396B-B817-432B-A026-859D0574BB89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7131C-C98B-420E-8EE0-309A70E1C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056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396B-B817-432B-A026-859D0574BB89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7131C-C98B-420E-8EE0-309A70E1C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67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396B-B817-432B-A026-859D0574BB89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7131C-C98B-420E-8EE0-309A70E1C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25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396B-B817-432B-A026-859D0574BB89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7131C-C98B-420E-8EE0-309A70E1C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626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396B-B817-432B-A026-859D0574BB89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7131C-C98B-420E-8EE0-309A70E1C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68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396B-B817-432B-A026-859D0574BB89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7131C-C98B-420E-8EE0-309A70E1C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780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396B-B817-432B-A026-859D0574BB89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7131C-C98B-420E-8EE0-309A70E1C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578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396B-B817-432B-A026-859D0574BB89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7131C-C98B-420E-8EE0-309A70E1C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25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396B-B817-432B-A026-859D0574BB89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7131C-C98B-420E-8EE0-309A70E1C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94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F396B-B817-432B-A026-859D0574BB89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7131C-C98B-420E-8EE0-309A70E1C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21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image" Target="../media/image2.png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image" Target="../media/image3.png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slideLayout" Target="../slideLayouts/slideLayout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image" Target="../media/image1.png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4F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49" name="OTLSHAPE_M_347aa15077134cac8d78d783c47d6d15_Connector1"/>
          <p:cNvCxnSpPr/>
          <p:nvPr>
            <p:custDataLst>
              <p:tags r:id="rId2"/>
            </p:custDataLst>
          </p:nvPr>
        </p:nvCxnSpPr>
        <p:spPr>
          <a:xfrm>
            <a:off x="9606321" y="2913380"/>
            <a:ext cx="0" cy="654262"/>
          </a:xfrm>
          <a:prstGeom prst="line">
            <a:avLst/>
          </a:prstGeom>
          <a:ln w="9525" cap="flat" cmpd="sng" algn="ctr">
            <a:solidFill>
              <a:srgbClr val="5A402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8" name="OTLSHAPE_M_0a6769be89e147dcbe867ebf95e30b7d_Connector1"/>
          <p:cNvCxnSpPr/>
          <p:nvPr>
            <p:custDataLst>
              <p:tags r:id="rId3"/>
            </p:custDataLst>
          </p:nvPr>
        </p:nvCxnSpPr>
        <p:spPr>
          <a:xfrm>
            <a:off x="5466350" y="2913380"/>
            <a:ext cx="0" cy="654262"/>
          </a:xfrm>
          <a:prstGeom prst="line">
            <a:avLst/>
          </a:prstGeom>
          <a:ln w="9525" cap="flat" cmpd="sng" algn="ctr">
            <a:solidFill>
              <a:srgbClr val="5A402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7" name="OTLSHAPE_M_8d1f21b6d2b54deebbd73a12cd5fa59e_Connector1"/>
          <p:cNvCxnSpPr/>
          <p:nvPr>
            <p:custDataLst>
              <p:tags r:id="rId4"/>
            </p:custDataLst>
          </p:nvPr>
        </p:nvCxnSpPr>
        <p:spPr>
          <a:xfrm>
            <a:off x="3197921" y="2913380"/>
            <a:ext cx="0" cy="654262"/>
          </a:xfrm>
          <a:prstGeom prst="line">
            <a:avLst/>
          </a:prstGeom>
          <a:ln w="9525" cap="flat" cmpd="sng" algn="ctr">
            <a:solidFill>
              <a:srgbClr val="5A402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6" name="OTLSHAPE_M_65606575099741f1894aebc3ee88670d_Connector1"/>
          <p:cNvCxnSpPr/>
          <p:nvPr>
            <p:custDataLst>
              <p:tags r:id="rId5"/>
            </p:custDataLst>
          </p:nvPr>
        </p:nvCxnSpPr>
        <p:spPr>
          <a:xfrm>
            <a:off x="1675024" y="2913380"/>
            <a:ext cx="0" cy="654262"/>
          </a:xfrm>
          <a:prstGeom prst="line">
            <a:avLst/>
          </a:prstGeom>
          <a:ln w="9525" cap="flat" cmpd="sng" algn="ctr">
            <a:solidFill>
              <a:srgbClr val="5A402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5" name="OTLSHAPE_M_a3aecb8f6ada4ea5b6ce94ba9ec61fb4_Connector2"/>
          <p:cNvCxnSpPr/>
          <p:nvPr>
            <p:custDataLst>
              <p:tags r:id="rId6"/>
            </p:custDataLst>
          </p:nvPr>
        </p:nvCxnSpPr>
        <p:spPr>
          <a:xfrm>
            <a:off x="1264210" y="4006004"/>
            <a:ext cx="0" cy="88900"/>
          </a:xfrm>
          <a:prstGeom prst="line">
            <a:avLst/>
          </a:prstGeom>
          <a:ln w="9525" cap="flat" cmpd="sng" algn="ctr">
            <a:solidFill>
              <a:srgbClr val="5A402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4" name="OTLSHAPE_M_a3aecb8f6ada4ea5b6ce94ba9ec61fb4_Connector1"/>
          <p:cNvCxnSpPr/>
          <p:nvPr>
            <p:custDataLst>
              <p:tags r:id="rId7"/>
            </p:custDataLst>
          </p:nvPr>
        </p:nvCxnSpPr>
        <p:spPr>
          <a:xfrm>
            <a:off x="1264210" y="2913380"/>
            <a:ext cx="0" cy="875580"/>
          </a:xfrm>
          <a:prstGeom prst="line">
            <a:avLst/>
          </a:prstGeom>
          <a:ln w="9525" cap="flat" cmpd="sng" algn="ctr">
            <a:solidFill>
              <a:srgbClr val="5A402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3" name="OTLSHAPE_M_6b4a33fcecbc4518a3723da8919d4bd5_Connector1"/>
          <p:cNvCxnSpPr/>
          <p:nvPr>
            <p:custDataLst>
              <p:tags r:id="rId8"/>
            </p:custDataLst>
          </p:nvPr>
        </p:nvCxnSpPr>
        <p:spPr>
          <a:xfrm>
            <a:off x="10654245" y="1751118"/>
            <a:ext cx="0" cy="654262"/>
          </a:xfrm>
          <a:prstGeom prst="line">
            <a:avLst/>
          </a:prstGeom>
          <a:ln w="9525" cap="flat" cmpd="sng" algn="ctr">
            <a:solidFill>
              <a:srgbClr val="5A402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2" name="OTLSHAPE_M_90b1a91cb946442d82d6f2f7d337bf63_Connector1"/>
          <p:cNvCxnSpPr/>
          <p:nvPr>
            <p:custDataLst>
              <p:tags r:id="rId9"/>
            </p:custDataLst>
          </p:nvPr>
        </p:nvCxnSpPr>
        <p:spPr>
          <a:xfrm>
            <a:off x="9122396" y="1751118"/>
            <a:ext cx="0" cy="654262"/>
          </a:xfrm>
          <a:prstGeom prst="line">
            <a:avLst/>
          </a:prstGeom>
          <a:ln w="9525" cap="flat" cmpd="sng" algn="ctr">
            <a:solidFill>
              <a:srgbClr val="5A402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1" name="OTLSHAPE_M_f7ef64de49904677b2897f930ae4be2f_Connector1"/>
          <p:cNvCxnSpPr/>
          <p:nvPr>
            <p:custDataLst>
              <p:tags r:id="rId10"/>
            </p:custDataLst>
          </p:nvPr>
        </p:nvCxnSpPr>
        <p:spPr>
          <a:xfrm>
            <a:off x="6221830" y="1751118"/>
            <a:ext cx="0" cy="654262"/>
          </a:xfrm>
          <a:prstGeom prst="line">
            <a:avLst/>
          </a:prstGeom>
          <a:ln w="9525" cap="flat" cmpd="sng" algn="ctr">
            <a:solidFill>
              <a:srgbClr val="5A402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0" name="OTLSHAPE_M_dd238af823aa49a18251b189d2de7ea5_Connector2"/>
          <p:cNvCxnSpPr/>
          <p:nvPr>
            <p:custDataLst>
              <p:tags r:id="rId11"/>
            </p:custDataLst>
          </p:nvPr>
        </p:nvCxnSpPr>
        <p:spPr>
          <a:xfrm>
            <a:off x="3380947" y="1356402"/>
            <a:ext cx="0" cy="1048978"/>
          </a:xfrm>
          <a:prstGeom prst="line">
            <a:avLst/>
          </a:prstGeom>
          <a:ln w="9525" cap="flat" cmpd="sng" algn="ctr">
            <a:solidFill>
              <a:srgbClr val="5A402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9" name="OTLSHAPE_M_dd238af823aa49a18251b189d2de7ea5_Connector1"/>
          <p:cNvCxnSpPr/>
          <p:nvPr>
            <p:custDataLst>
              <p:tags r:id="rId12"/>
            </p:custDataLst>
          </p:nvPr>
        </p:nvCxnSpPr>
        <p:spPr>
          <a:xfrm>
            <a:off x="3380947" y="818112"/>
            <a:ext cx="0" cy="125328"/>
          </a:xfrm>
          <a:prstGeom prst="line">
            <a:avLst/>
          </a:prstGeom>
          <a:ln w="9525" cap="flat" cmpd="sng" algn="ctr">
            <a:solidFill>
              <a:srgbClr val="5A402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8" name="OTLSHAPE_M_f1a8c9eb328e43ea9055feaec3fb4566_Connector1"/>
          <p:cNvCxnSpPr/>
          <p:nvPr>
            <p:custDataLst>
              <p:tags r:id="rId13"/>
            </p:custDataLst>
          </p:nvPr>
        </p:nvCxnSpPr>
        <p:spPr>
          <a:xfrm>
            <a:off x="3104418" y="1381802"/>
            <a:ext cx="0" cy="1023578"/>
          </a:xfrm>
          <a:prstGeom prst="line">
            <a:avLst/>
          </a:prstGeom>
          <a:ln w="9525" cap="flat" cmpd="sng" algn="ctr">
            <a:solidFill>
              <a:srgbClr val="5A402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7" name="OTLSHAPE_M_4e348db511a4416da1a2fb283a67802f_Connector3"/>
          <p:cNvCxnSpPr/>
          <p:nvPr>
            <p:custDataLst>
              <p:tags r:id="rId14"/>
            </p:custDataLst>
          </p:nvPr>
        </p:nvCxnSpPr>
        <p:spPr>
          <a:xfrm>
            <a:off x="2541911" y="2112645"/>
            <a:ext cx="0" cy="292735"/>
          </a:xfrm>
          <a:prstGeom prst="line">
            <a:avLst/>
          </a:prstGeom>
          <a:ln w="9525" cap="flat" cmpd="sng" algn="ctr">
            <a:solidFill>
              <a:srgbClr val="5A402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6" name="OTLSHAPE_M_4e348db511a4416da1a2fb283a67802f_Connector2"/>
          <p:cNvCxnSpPr/>
          <p:nvPr>
            <p:custDataLst>
              <p:tags r:id="rId15"/>
            </p:custDataLst>
          </p:nvPr>
        </p:nvCxnSpPr>
        <p:spPr>
          <a:xfrm>
            <a:off x="2541911" y="1160483"/>
            <a:ext cx="0" cy="735119"/>
          </a:xfrm>
          <a:prstGeom prst="line">
            <a:avLst/>
          </a:prstGeom>
          <a:ln w="9525" cap="flat" cmpd="sng" algn="ctr">
            <a:solidFill>
              <a:srgbClr val="5A402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5" name="OTLSHAPE_M_4e348db511a4416da1a2fb283a67802f_Connector1"/>
          <p:cNvCxnSpPr/>
          <p:nvPr>
            <p:custDataLst>
              <p:tags r:id="rId16"/>
            </p:custDataLst>
          </p:nvPr>
        </p:nvCxnSpPr>
        <p:spPr>
          <a:xfrm>
            <a:off x="2541911" y="450342"/>
            <a:ext cx="0" cy="493098"/>
          </a:xfrm>
          <a:prstGeom prst="line">
            <a:avLst/>
          </a:prstGeom>
          <a:ln w="9525" cap="flat" cmpd="sng" algn="ctr">
            <a:solidFill>
              <a:srgbClr val="5A402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4" name="OTLSHAPE_M_2f40b7119bab47568eeed1fe080d1a4c_Connector1"/>
          <p:cNvCxnSpPr>
            <a:stCxn id="3254" idx="2"/>
          </p:cNvCxnSpPr>
          <p:nvPr>
            <p:custDataLst>
              <p:tags r:id="rId17"/>
            </p:custDataLst>
          </p:nvPr>
        </p:nvCxnSpPr>
        <p:spPr>
          <a:xfrm>
            <a:off x="1386762" y="1792437"/>
            <a:ext cx="1545" cy="578654"/>
          </a:xfrm>
          <a:prstGeom prst="line">
            <a:avLst/>
          </a:prstGeom>
          <a:ln w="9525" cap="flat" cmpd="sng" algn="ctr">
            <a:solidFill>
              <a:srgbClr val="5A402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3" name="OTLSHAPE_M_ff2e6217b4444c5fb65669558bc91572_Connector1"/>
          <p:cNvCxnSpPr/>
          <p:nvPr>
            <p:custDataLst>
              <p:tags r:id="rId18"/>
            </p:custDataLst>
          </p:nvPr>
        </p:nvCxnSpPr>
        <p:spPr>
          <a:xfrm>
            <a:off x="1048359" y="1413764"/>
            <a:ext cx="0" cy="991616"/>
          </a:xfrm>
          <a:prstGeom prst="line">
            <a:avLst/>
          </a:prstGeom>
          <a:ln w="9525" cap="flat" cmpd="sng" algn="ctr">
            <a:solidFill>
              <a:srgbClr val="5A402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116"/>
          <a:stretch>
            <a:fillRect/>
          </a:stretch>
        </p:blipFill>
        <p:spPr>
          <a:xfrm>
            <a:off x="6991350" y="3929018"/>
            <a:ext cx="5207077" cy="292898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17"/>
          <a:stretch>
            <a:fillRect/>
          </a:stretch>
        </p:blipFill>
        <p:spPr>
          <a:xfrm>
            <a:off x="10598125" y="3821259"/>
            <a:ext cx="225572" cy="237765"/>
          </a:xfrm>
          <a:prstGeom prst="rect">
            <a:avLst/>
          </a:prstGeom>
        </p:spPr>
      </p:pic>
      <p:sp>
        <p:nvSpPr>
          <p:cNvPr id="112" name="TextBox 111"/>
          <p:cNvSpPr txBox="1"/>
          <p:nvPr/>
        </p:nvSpPr>
        <p:spPr>
          <a:xfrm>
            <a:off x="4251904" y="5085143"/>
            <a:ext cx="49080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rgbClr val="FFE197"/>
                </a:solidFill>
              </a:rPr>
              <a:t>“All I can do is be me, whoever that is.”</a:t>
            </a:r>
            <a:endParaRPr lang="en-US" sz="2200" b="1" i="1" dirty="0">
              <a:solidFill>
                <a:srgbClr val="FFE197"/>
              </a:solidFill>
            </a:endParaRPr>
          </a:p>
        </p:txBody>
      </p:sp>
      <p:sp>
        <p:nvSpPr>
          <p:cNvPr id="3212" name="OTLSHAPE_TB_00000000000000000000000000000000_LeftEndCaps" hidden="1"/>
          <p:cNvSpPr txBox="1"/>
          <p:nvPr>
            <p:custDataLst>
              <p:tags r:id="rId19"/>
            </p:custDataLst>
          </p:nvPr>
        </p:nvSpPr>
        <p:spPr>
          <a:xfrm>
            <a:off x="254000" y="251984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chemeClr val="accent2"/>
                </a:solidFill>
                <a:latin typeface="Calibri" panose="020F0502020204030204" pitchFamily="34" charset="0"/>
              </a:rPr>
              <a:t>1962</a:t>
            </a:r>
            <a:endParaRPr lang="en-US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213" name="OTLSHAPE_TB_00000000000000000000000000000000_RightEndCaps"/>
          <p:cNvSpPr txBox="1"/>
          <p:nvPr>
            <p:custDataLst>
              <p:tags r:id="rId20"/>
            </p:custDataLst>
          </p:nvPr>
        </p:nvSpPr>
        <p:spPr>
          <a:xfrm>
            <a:off x="11474534" y="251984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rgbClr val="FFE197"/>
                </a:solidFill>
                <a:latin typeface="Calibri" panose="020F0502020204030204" pitchFamily="34" charset="0"/>
              </a:rPr>
              <a:t>2017</a:t>
            </a:r>
            <a:endParaRPr lang="en-US" b="1" spc="-38">
              <a:solidFill>
                <a:srgbClr val="FFE197"/>
              </a:solidFill>
              <a:latin typeface="Calibri" panose="020F0502020204030204" pitchFamily="34" charset="0"/>
            </a:endParaRPr>
          </a:p>
        </p:txBody>
      </p:sp>
      <p:sp>
        <p:nvSpPr>
          <p:cNvPr id="3214" name="OTLSHAPE_TB_00000000000000000000000000000000_ScaleContainer"/>
          <p:cNvSpPr/>
          <p:nvPr>
            <p:custDataLst>
              <p:tags r:id="rId21"/>
            </p:custDataLst>
          </p:nvPr>
        </p:nvSpPr>
        <p:spPr>
          <a:xfrm>
            <a:off x="844465" y="2468880"/>
            <a:ext cx="10515600" cy="381000"/>
          </a:xfrm>
          <a:prstGeom prst="roundRect">
            <a:avLst>
              <a:gd name="adj" fmla="val 100000"/>
            </a:avLst>
          </a:prstGeom>
          <a:gradFill flip="none" rotWithShape="1">
            <a:gsLst>
              <a:gs pos="0">
                <a:srgbClr val="24170A"/>
              </a:gs>
              <a:gs pos="0">
                <a:srgbClr val="24170A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5" name="OTLSHAPE_TB_00000000000000000000000000000000_ElapsedTime" hidden="1"/>
          <p:cNvSpPr/>
          <p:nvPr>
            <p:custDataLst>
              <p:tags r:id="rId22"/>
            </p:custDataLst>
          </p:nvPr>
        </p:nvSpPr>
        <p:spPr>
          <a:xfrm>
            <a:off x="0" y="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6" name="OTLSHAPE_TB_00000000000000000000000000000000_TodayMarkerShape" hidden="1"/>
          <p:cNvSpPr/>
          <p:nvPr>
            <p:custDataLst>
              <p:tags r:id="rId23"/>
            </p:custDataLst>
          </p:nvPr>
        </p:nvSpPr>
        <p:spPr>
          <a:xfrm>
            <a:off x="955137" y="284988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7" name="OTLSHAPE_TB_00000000000000000000000000000000_TodayMarkerText" hidden="1"/>
          <p:cNvSpPr txBox="1"/>
          <p:nvPr>
            <p:custDataLst>
              <p:tags r:id="rId24"/>
            </p:custDataLst>
          </p:nvPr>
        </p:nvSpPr>
        <p:spPr>
          <a:xfrm>
            <a:off x="1009565" y="297688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218" name="OTLSHAPE_TB_00000000000000000000000000000000_TimescaleInterval1"/>
          <p:cNvSpPr txBox="1"/>
          <p:nvPr>
            <p:custDataLst>
              <p:tags r:id="rId25"/>
            </p:custDataLst>
          </p:nvPr>
        </p:nvSpPr>
        <p:spPr>
          <a:xfrm>
            <a:off x="1073065" y="256635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DBA2D"/>
                </a:solidFill>
                <a:latin typeface="Calibri" panose="020F0502020204030204" pitchFamily="34" charset="0"/>
              </a:rPr>
              <a:t>1962</a:t>
            </a:r>
            <a:endParaRPr lang="en-US" sz="1200" spc="-20">
              <a:solidFill>
                <a:srgbClr val="FDBA2D"/>
              </a:solidFill>
              <a:latin typeface="Calibri" panose="020F0502020204030204" pitchFamily="34" charset="0"/>
            </a:endParaRPr>
          </a:p>
        </p:txBody>
      </p:sp>
      <p:cxnSp>
        <p:nvCxnSpPr>
          <p:cNvPr id="3219" name="OTLSHAPE_TB_00000000000000000000000000000000_Separator1"/>
          <p:cNvCxnSpPr/>
          <p:nvPr>
            <p:custDataLst>
              <p:tags r:id="rId26"/>
            </p:custDataLst>
          </p:nvPr>
        </p:nvCxnSpPr>
        <p:spPr>
          <a:xfrm>
            <a:off x="2281298" y="2532380"/>
            <a:ext cx="0" cy="254000"/>
          </a:xfrm>
          <a:prstGeom prst="line">
            <a:avLst/>
          </a:prstGeom>
          <a:ln w="6350" cap="flat" cmpd="sng" algn="ctr">
            <a:solidFill>
              <a:srgbClr val="FDBA2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0" name="OTLSHAPE_TB_00000000000000000000000000000000_TimescaleInterval2"/>
          <p:cNvSpPr txBox="1"/>
          <p:nvPr>
            <p:custDataLst>
              <p:tags r:id="rId27"/>
            </p:custDataLst>
          </p:nvPr>
        </p:nvSpPr>
        <p:spPr>
          <a:xfrm>
            <a:off x="2344798" y="256635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DBA2D"/>
                </a:solidFill>
                <a:latin typeface="Calibri" panose="020F0502020204030204" pitchFamily="34" charset="0"/>
              </a:rPr>
              <a:t>1969</a:t>
            </a:r>
            <a:endParaRPr lang="en-US" sz="1200" spc="-20">
              <a:solidFill>
                <a:srgbClr val="FDBA2D"/>
              </a:solidFill>
              <a:latin typeface="Calibri" panose="020F0502020204030204" pitchFamily="34" charset="0"/>
            </a:endParaRPr>
          </a:p>
        </p:txBody>
      </p:sp>
      <p:cxnSp>
        <p:nvCxnSpPr>
          <p:cNvPr id="3221" name="OTLSHAPE_TB_00000000000000000000000000000000_Separator2"/>
          <p:cNvCxnSpPr/>
          <p:nvPr>
            <p:custDataLst>
              <p:tags r:id="rId28"/>
            </p:custDataLst>
          </p:nvPr>
        </p:nvCxnSpPr>
        <p:spPr>
          <a:xfrm>
            <a:off x="3552534" y="2532380"/>
            <a:ext cx="0" cy="254000"/>
          </a:xfrm>
          <a:prstGeom prst="line">
            <a:avLst/>
          </a:prstGeom>
          <a:ln w="6350" cap="flat" cmpd="sng" algn="ctr">
            <a:solidFill>
              <a:srgbClr val="FDBA2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2" name="OTLSHAPE_TB_00000000000000000000000000000000_TimescaleInterval3"/>
          <p:cNvSpPr txBox="1"/>
          <p:nvPr>
            <p:custDataLst>
              <p:tags r:id="rId29"/>
            </p:custDataLst>
          </p:nvPr>
        </p:nvSpPr>
        <p:spPr>
          <a:xfrm>
            <a:off x="3616034" y="256635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DBA2D"/>
                </a:solidFill>
                <a:latin typeface="Calibri" panose="020F0502020204030204" pitchFamily="34" charset="0"/>
              </a:rPr>
              <a:t>1976</a:t>
            </a:r>
            <a:endParaRPr lang="en-US" sz="1200" spc="-20">
              <a:solidFill>
                <a:srgbClr val="FDBA2D"/>
              </a:solidFill>
              <a:latin typeface="Calibri" panose="020F0502020204030204" pitchFamily="34" charset="0"/>
            </a:endParaRPr>
          </a:p>
        </p:txBody>
      </p:sp>
      <p:cxnSp>
        <p:nvCxnSpPr>
          <p:cNvPr id="3223" name="OTLSHAPE_TB_00000000000000000000000000000000_Separator3"/>
          <p:cNvCxnSpPr/>
          <p:nvPr>
            <p:custDataLst>
              <p:tags r:id="rId30"/>
            </p:custDataLst>
          </p:nvPr>
        </p:nvCxnSpPr>
        <p:spPr>
          <a:xfrm>
            <a:off x="4824267" y="2532380"/>
            <a:ext cx="0" cy="254000"/>
          </a:xfrm>
          <a:prstGeom prst="line">
            <a:avLst/>
          </a:prstGeom>
          <a:ln w="6350" cap="flat" cmpd="sng" algn="ctr">
            <a:solidFill>
              <a:srgbClr val="FDBA2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4" name="OTLSHAPE_TB_00000000000000000000000000000000_TimescaleInterval4"/>
          <p:cNvSpPr txBox="1"/>
          <p:nvPr>
            <p:custDataLst>
              <p:tags r:id="rId31"/>
            </p:custDataLst>
          </p:nvPr>
        </p:nvSpPr>
        <p:spPr>
          <a:xfrm>
            <a:off x="4887767" y="256635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DBA2D"/>
                </a:solidFill>
                <a:latin typeface="Calibri" panose="020F0502020204030204" pitchFamily="34" charset="0"/>
              </a:rPr>
              <a:t>1983</a:t>
            </a:r>
            <a:endParaRPr lang="en-US" sz="1200" spc="-20">
              <a:solidFill>
                <a:srgbClr val="FDBA2D"/>
              </a:solidFill>
              <a:latin typeface="Calibri" panose="020F0502020204030204" pitchFamily="34" charset="0"/>
            </a:endParaRPr>
          </a:p>
        </p:txBody>
      </p:sp>
      <p:cxnSp>
        <p:nvCxnSpPr>
          <p:cNvPr id="3225" name="OTLSHAPE_TB_00000000000000000000000000000000_Separator4"/>
          <p:cNvCxnSpPr/>
          <p:nvPr>
            <p:custDataLst>
              <p:tags r:id="rId32"/>
            </p:custDataLst>
          </p:nvPr>
        </p:nvCxnSpPr>
        <p:spPr>
          <a:xfrm>
            <a:off x="6096000" y="2532380"/>
            <a:ext cx="0" cy="254000"/>
          </a:xfrm>
          <a:prstGeom prst="line">
            <a:avLst/>
          </a:prstGeom>
          <a:ln w="6350" cap="flat" cmpd="sng" algn="ctr">
            <a:solidFill>
              <a:srgbClr val="FDBA2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6" name="OTLSHAPE_TB_00000000000000000000000000000000_TimescaleInterval5"/>
          <p:cNvSpPr txBox="1"/>
          <p:nvPr>
            <p:custDataLst>
              <p:tags r:id="rId33"/>
            </p:custDataLst>
          </p:nvPr>
        </p:nvSpPr>
        <p:spPr>
          <a:xfrm>
            <a:off x="6159500" y="256635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DBA2D"/>
                </a:solidFill>
                <a:latin typeface="Calibri" panose="020F0502020204030204" pitchFamily="34" charset="0"/>
              </a:rPr>
              <a:t>1990</a:t>
            </a:r>
            <a:endParaRPr lang="en-US" sz="1200" spc="-20">
              <a:solidFill>
                <a:srgbClr val="FDBA2D"/>
              </a:solidFill>
              <a:latin typeface="Calibri" panose="020F0502020204030204" pitchFamily="34" charset="0"/>
            </a:endParaRPr>
          </a:p>
        </p:txBody>
      </p:sp>
      <p:cxnSp>
        <p:nvCxnSpPr>
          <p:cNvPr id="3227" name="OTLSHAPE_TB_00000000000000000000000000000000_Separator5"/>
          <p:cNvCxnSpPr/>
          <p:nvPr>
            <p:custDataLst>
              <p:tags r:id="rId34"/>
            </p:custDataLst>
          </p:nvPr>
        </p:nvCxnSpPr>
        <p:spPr>
          <a:xfrm>
            <a:off x="7367733" y="2532380"/>
            <a:ext cx="0" cy="254000"/>
          </a:xfrm>
          <a:prstGeom prst="line">
            <a:avLst/>
          </a:prstGeom>
          <a:ln w="6350" cap="flat" cmpd="sng" algn="ctr">
            <a:solidFill>
              <a:srgbClr val="FDBA2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8" name="OTLSHAPE_TB_00000000000000000000000000000000_TimescaleInterval6"/>
          <p:cNvSpPr txBox="1"/>
          <p:nvPr>
            <p:custDataLst>
              <p:tags r:id="rId35"/>
            </p:custDataLst>
          </p:nvPr>
        </p:nvSpPr>
        <p:spPr>
          <a:xfrm>
            <a:off x="7431233" y="256635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DBA2D"/>
                </a:solidFill>
                <a:latin typeface="Calibri" panose="020F0502020204030204" pitchFamily="34" charset="0"/>
              </a:rPr>
              <a:t>1997</a:t>
            </a:r>
            <a:endParaRPr lang="en-US" sz="1200" spc="-20">
              <a:solidFill>
                <a:srgbClr val="FDBA2D"/>
              </a:solidFill>
              <a:latin typeface="Calibri" panose="020F0502020204030204" pitchFamily="34" charset="0"/>
            </a:endParaRPr>
          </a:p>
        </p:txBody>
      </p:sp>
      <p:cxnSp>
        <p:nvCxnSpPr>
          <p:cNvPr id="3229" name="OTLSHAPE_TB_00000000000000000000000000000000_Separator6"/>
          <p:cNvCxnSpPr/>
          <p:nvPr>
            <p:custDataLst>
              <p:tags r:id="rId36"/>
            </p:custDataLst>
          </p:nvPr>
        </p:nvCxnSpPr>
        <p:spPr>
          <a:xfrm>
            <a:off x="8638969" y="2532380"/>
            <a:ext cx="0" cy="254000"/>
          </a:xfrm>
          <a:prstGeom prst="line">
            <a:avLst/>
          </a:prstGeom>
          <a:ln w="6350" cap="flat" cmpd="sng" algn="ctr">
            <a:solidFill>
              <a:srgbClr val="FDBA2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30" name="OTLSHAPE_TB_00000000000000000000000000000000_TimescaleInterval7"/>
          <p:cNvSpPr txBox="1"/>
          <p:nvPr>
            <p:custDataLst>
              <p:tags r:id="rId37"/>
            </p:custDataLst>
          </p:nvPr>
        </p:nvSpPr>
        <p:spPr>
          <a:xfrm>
            <a:off x="8702469" y="256635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DBA2D"/>
                </a:solidFill>
                <a:latin typeface="Calibri" panose="020F0502020204030204" pitchFamily="34" charset="0"/>
              </a:rPr>
              <a:t>2004</a:t>
            </a:r>
            <a:endParaRPr lang="en-US" sz="1200" spc="-20">
              <a:solidFill>
                <a:srgbClr val="FDBA2D"/>
              </a:solidFill>
              <a:latin typeface="Calibri" panose="020F0502020204030204" pitchFamily="34" charset="0"/>
            </a:endParaRPr>
          </a:p>
        </p:txBody>
      </p:sp>
      <p:cxnSp>
        <p:nvCxnSpPr>
          <p:cNvPr id="3231" name="OTLSHAPE_TB_00000000000000000000000000000000_Separator7"/>
          <p:cNvCxnSpPr/>
          <p:nvPr>
            <p:custDataLst>
              <p:tags r:id="rId38"/>
            </p:custDataLst>
          </p:nvPr>
        </p:nvCxnSpPr>
        <p:spPr>
          <a:xfrm>
            <a:off x="9910702" y="2532380"/>
            <a:ext cx="0" cy="254000"/>
          </a:xfrm>
          <a:prstGeom prst="line">
            <a:avLst/>
          </a:prstGeom>
          <a:ln w="6350" cap="flat" cmpd="sng" algn="ctr">
            <a:solidFill>
              <a:srgbClr val="FDBA2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32" name="OTLSHAPE_TB_00000000000000000000000000000000_TimescaleInterval8"/>
          <p:cNvSpPr txBox="1"/>
          <p:nvPr>
            <p:custDataLst>
              <p:tags r:id="rId39"/>
            </p:custDataLst>
          </p:nvPr>
        </p:nvSpPr>
        <p:spPr>
          <a:xfrm>
            <a:off x="9974202" y="256635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DBA2D"/>
                </a:solidFill>
                <a:latin typeface="Calibri" panose="020F0502020204030204" pitchFamily="34" charset="0"/>
              </a:rPr>
              <a:t>2011</a:t>
            </a:r>
            <a:endParaRPr lang="en-US" sz="1200" spc="-20">
              <a:solidFill>
                <a:srgbClr val="FDBA2D"/>
              </a:solidFill>
              <a:latin typeface="Calibri" panose="020F0502020204030204" pitchFamily="34" charset="0"/>
            </a:endParaRPr>
          </a:p>
        </p:txBody>
      </p:sp>
      <p:sp>
        <p:nvSpPr>
          <p:cNvPr id="3250" name="OTLSHAPE_M_ff2e6217b4444c5fb65669558bc91572_Title"/>
          <p:cNvSpPr txBox="1"/>
          <p:nvPr>
            <p:custDataLst>
              <p:tags r:id="rId40"/>
            </p:custDataLst>
          </p:nvPr>
        </p:nvSpPr>
        <p:spPr>
          <a:xfrm>
            <a:off x="117237" y="955675"/>
            <a:ext cx="18542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b="1" u="sng" spc="-6" smtClean="0">
                <a:solidFill>
                  <a:srgbClr val="FFE197"/>
                </a:solidFill>
                <a:latin typeface="Calibri" panose="020F0502020204030204" pitchFamily="34" charset="0"/>
              </a:rPr>
              <a:t>Bob Dylan (debut album)</a:t>
            </a:r>
            <a:endParaRPr lang="en-US" sz="1400" b="1" u="sng" spc="-6">
              <a:solidFill>
                <a:srgbClr val="FFE197"/>
              </a:solidFill>
              <a:latin typeface="Calibri" panose="020F0502020204030204" pitchFamily="34" charset="0"/>
            </a:endParaRPr>
          </a:p>
        </p:txBody>
      </p:sp>
      <p:sp>
        <p:nvSpPr>
          <p:cNvPr id="3251" name="OTLSHAPE_M_ff2e6217b4444c5fb65669558bc91572_Date"/>
          <p:cNvSpPr txBox="1"/>
          <p:nvPr>
            <p:custDataLst>
              <p:tags r:id="rId41"/>
            </p:custDataLst>
          </p:nvPr>
        </p:nvSpPr>
        <p:spPr>
          <a:xfrm>
            <a:off x="664713" y="1198118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24170A"/>
                </a:solidFill>
                <a:latin typeface="Calibri" panose="020F0502020204030204" pitchFamily="34" charset="0"/>
              </a:rPr>
              <a:t>19 Mar, 1962</a:t>
            </a:r>
            <a:endParaRPr lang="en-US" sz="1100" b="1" spc="-14">
              <a:solidFill>
                <a:srgbClr val="24170A"/>
              </a:solidFill>
              <a:latin typeface="Calibri" panose="020F0502020204030204" pitchFamily="34" charset="0"/>
            </a:endParaRPr>
          </a:p>
        </p:txBody>
      </p:sp>
      <p:sp>
        <p:nvSpPr>
          <p:cNvPr id="3252" name="OTLSHAPE_M_ff2e6217b4444c5fb65669558bc91572_Shape"/>
          <p:cNvSpPr/>
          <p:nvPr>
            <p:custDataLst>
              <p:tags r:id="rId42"/>
            </p:custDataLst>
          </p:nvPr>
        </p:nvSpPr>
        <p:spPr>
          <a:xfrm flipV="1">
            <a:off x="934059" y="2278380"/>
            <a:ext cx="228600" cy="254000"/>
          </a:xfrm>
          <a:prstGeom prst="triangle">
            <a:avLst/>
          </a:prstGeom>
          <a:solidFill>
            <a:schemeClr val="dk1"/>
          </a:solidFill>
          <a:ln w="19050" cap="flat" cmpd="sng" algn="ctr">
            <a:solidFill>
              <a:srgbClr val="FDBA2D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3" name="OTLSHAPE_M_2f40b7119bab47568eeed1fe080d1a4c_Title"/>
          <p:cNvSpPr txBox="1"/>
          <p:nvPr>
            <p:custDataLst>
              <p:tags r:id="rId43"/>
            </p:custDataLst>
          </p:nvPr>
        </p:nvSpPr>
        <p:spPr>
          <a:xfrm>
            <a:off x="292466" y="1433094"/>
            <a:ext cx="2222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400" spc="-6" dirty="0" smtClean="0">
                <a:solidFill>
                  <a:srgbClr val="FFE197"/>
                </a:solidFill>
                <a:latin typeface="Calibri" panose="020F0502020204030204" pitchFamily="34" charset="0"/>
              </a:rPr>
              <a:t>The Times They Are a-</a:t>
            </a:r>
            <a:r>
              <a:rPr lang="en-GB" sz="1400" spc="-6" dirty="0" err="1" smtClean="0">
                <a:solidFill>
                  <a:srgbClr val="FFE197"/>
                </a:solidFill>
                <a:latin typeface="Calibri" panose="020F0502020204030204" pitchFamily="34" charset="0"/>
              </a:rPr>
              <a:t>Changin</a:t>
            </a:r>
            <a:r>
              <a:rPr lang="en-GB" sz="1400" spc="-6" dirty="0" smtClean="0">
                <a:solidFill>
                  <a:srgbClr val="FFE197"/>
                </a:solidFill>
                <a:latin typeface="Calibri" panose="020F0502020204030204" pitchFamily="34" charset="0"/>
              </a:rPr>
              <a:t>'</a:t>
            </a:r>
            <a:endParaRPr lang="en-US" sz="1400" spc="-6" dirty="0">
              <a:solidFill>
                <a:srgbClr val="FFE197"/>
              </a:solidFill>
              <a:latin typeface="Calibri" panose="020F0502020204030204" pitchFamily="34" charset="0"/>
            </a:endParaRPr>
          </a:p>
        </p:txBody>
      </p:sp>
      <p:sp>
        <p:nvSpPr>
          <p:cNvPr id="3254" name="OTLSHAPE_M_2f40b7119bab47568eeed1fe080d1a4c_Date"/>
          <p:cNvSpPr txBox="1"/>
          <p:nvPr>
            <p:custDataLst>
              <p:tags r:id="rId44"/>
            </p:custDataLst>
          </p:nvPr>
        </p:nvSpPr>
        <p:spPr>
          <a:xfrm>
            <a:off x="1024812" y="1621918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dirty="0" smtClean="0">
                <a:solidFill>
                  <a:srgbClr val="24170A"/>
                </a:solidFill>
                <a:latin typeface="Calibri" panose="020F0502020204030204" pitchFamily="34" charset="0"/>
              </a:rPr>
              <a:t>13 Jan, 1964</a:t>
            </a:r>
            <a:endParaRPr lang="en-US" sz="1100" b="1" spc="-6" dirty="0">
              <a:solidFill>
                <a:srgbClr val="24170A"/>
              </a:solidFill>
              <a:latin typeface="Calibri" panose="020F0502020204030204" pitchFamily="34" charset="0"/>
            </a:endParaRPr>
          </a:p>
        </p:txBody>
      </p:sp>
      <p:sp>
        <p:nvSpPr>
          <p:cNvPr id="3255" name="OTLSHAPE_M_2f40b7119bab47568eeed1fe080d1a4c_Shape"/>
          <p:cNvSpPr/>
          <p:nvPr>
            <p:custDataLst>
              <p:tags r:id="rId45"/>
            </p:custDataLst>
          </p:nvPr>
        </p:nvSpPr>
        <p:spPr>
          <a:xfrm flipV="1">
            <a:off x="1264799" y="2278380"/>
            <a:ext cx="228600" cy="254000"/>
          </a:xfrm>
          <a:prstGeom prst="triangle">
            <a:avLst/>
          </a:prstGeom>
          <a:solidFill>
            <a:schemeClr val="dk1"/>
          </a:solidFill>
          <a:ln w="19050" cap="flat" cmpd="sng" algn="ctr">
            <a:solidFill>
              <a:srgbClr val="FDBA2D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6" name="OTLSHAPE_M_7561fb2fe57a45e4b7a96c681bb7d9e9_Title"/>
          <p:cNvSpPr txBox="1"/>
          <p:nvPr>
            <p:custDataLst>
              <p:tags r:id="rId46"/>
            </p:custDataLst>
          </p:nvPr>
        </p:nvSpPr>
        <p:spPr>
          <a:xfrm>
            <a:off x="1435769" y="1895453"/>
            <a:ext cx="15113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8" dirty="0" smtClean="0">
                <a:solidFill>
                  <a:srgbClr val="FFE197"/>
                </a:solidFill>
                <a:latin typeface="Calibri" panose="020F0502020204030204" pitchFamily="34" charset="0"/>
              </a:rPr>
              <a:t>John Wesley Harding</a:t>
            </a:r>
            <a:endParaRPr lang="en-US" sz="1400" spc="-8" dirty="0">
              <a:solidFill>
                <a:srgbClr val="FFE197"/>
              </a:solidFill>
              <a:latin typeface="Calibri" panose="020F0502020204030204" pitchFamily="34" charset="0"/>
            </a:endParaRPr>
          </a:p>
        </p:txBody>
      </p:sp>
      <p:sp>
        <p:nvSpPr>
          <p:cNvPr id="3257" name="OTLSHAPE_M_7561fb2fe57a45e4b7a96c681bb7d9e9_Date"/>
          <p:cNvSpPr txBox="1"/>
          <p:nvPr>
            <p:custDataLst>
              <p:tags r:id="rId47"/>
            </p:custDataLst>
          </p:nvPr>
        </p:nvSpPr>
        <p:spPr>
          <a:xfrm>
            <a:off x="1711497" y="2071180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dirty="0" smtClean="0">
                <a:solidFill>
                  <a:srgbClr val="24170A"/>
                </a:solidFill>
                <a:latin typeface="Calibri" panose="020F0502020204030204" pitchFamily="34" charset="0"/>
              </a:rPr>
              <a:t>27 Dec, 1967</a:t>
            </a:r>
            <a:endParaRPr lang="en-US" sz="1100" b="1" spc="-8" dirty="0">
              <a:solidFill>
                <a:srgbClr val="24170A"/>
              </a:solidFill>
              <a:latin typeface="Calibri" panose="020F0502020204030204" pitchFamily="34" charset="0"/>
            </a:endParaRPr>
          </a:p>
        </p:txBody>
      </p:sp>
      <p:sp>
        <p:nvSpPr>
          <p:cNvPr id="3258" name="OTLSHAPE_M_7561fb2fe57a45e4b7a96c681bb7d9e9_Shape"/>
          <p:cNvSpPr/>
          <p:nvPr>
            <p:custDataLst>
              <p:tags r:id="rId48"/>
            </p:custDataLst>
          </p:nvPr>
        </p:nvSpPr>
        <p:spPr>
          <a:xfrm flipV="1">
            <a:off x="1982977" y="2278380"/>
            <a:ext cx="228600" cy="254000"/>
          </a:xfrm>
          <a:prstGeom prst="triangle">
            <a:avLst/>
          </a:prstGeom>
          <a:solidFill>
            <a:schemeClr val="dk1"/>
          </a:solidFill>
          <a:ln w="19050" cap="flat" cmpd="sng" algn="ctr">
            <a:solidFill>
              <a:srgbClr val="FDBA2D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9" name="OTLSHAPE_M_4e348db511a4416da1a2fb283a67802f_Title"/>
          <p:cNvSpPr txBox="1"/>
          <p:nvPr>
            <p:custDataLst>
              <p:tags r:id="rId49"/>
            </p:custDataLst>
          </p:nvPr>
        </p:nvSpPr>
        <p:spPr>
          <a:xfrm>
            <a:off x="2105330" y="101748"/>
            <a:ext cx="863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10" dirty="0" smtClean="0">
                <a:solidFill>
                  <a:srgbClr val="FFE197"/>
                </a:solidFill>
                <a:latin typeface="Calibri" panose="020F0502020204030204" pitchFamily="34" charset="0"/>
              </a:rPr>
              <a:t>Self Portrait</a:t>
            </a:r>
            <a:endParaRPr lang="en-US" sz="1400" spc="-10" dirty="0">
              <a:solidFill>
                <a:srgbClr val="FFE197"/>
              </a:solidFill>
              <a:latin typeface="Calibri" panose="020F0502020204030204" pitchFamily="34" charset="0"/>
            </a:endParaRPr>
          </a:p>
        </p:txBody>
      </p:sp>
      <p:sp>
        <p:nvSpPr>
          <p:cNvPr id="3260" name="OTLSHAPE_M_4e348db511a4416da1a2fb283a67802f_Date"/>
          <p:cNvSpPr txBox="1"/>
          <p:nvPr>
            <p:custDataLst>
              <p:tags r:id="rId50"/>
            </p:custDataLst>
          </p:nvPr>
        </p:nvSpPr>
        <p:spPr>
          <a:xfrm>
            <a:off x="2210822" y="254423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24170A"/>
                </a:solidFill>
                <a:latin typeface="Calibri" panose="020F0502020204030204" pitchFamily="34" charset="0"/>
              </a:rPr>
              <a:t>8 Jun, 1970</a:t>
            </a:r>
            <a:endParaRPr lang="en-US" sz="1100" b="1" spc="-8">
              <a:solidFill>
                <a:srgbClr val="24170A"/>
              </a:solidFill>
              <a:latin typeface="Calibri" panose="020F0502020204030204" pitchFamily="34" charset="0"/>
            </a:endParaRPr>
          </a:p>
        </p:txBody>
      </p:sp>
      <p:sp>
        <p:nvSpPr>
          <p:cNvPr id="3261" name="OTLSHAPE_M_4e348db511a4416da1a2fb283a67802f_Shape"/>
          <p:cNvSpPr/>
          <p:nvPr>
            <p:custDataLst>
              <p:tags r:id="rId51"/>
            </p:custDataLst>
          </p:nvPr>
        </p:nvSpPr>
        <p:spPr>
          <a:xfrm flipV="1">
            <a:off x="2427611" y="2278380"/>
            <a:ext cx="228600" cy="254000"/>
          </a:xfrm>
          <a:prstGeom prst="triangle">
            <a:avLst/>
          </a:prstGeom>
          <a:solidFill>
            <a:schemeClr val="dk1"/>
          </a:solidFill>
          <a:ln w="19050" cap="flat" cmpd="sng" algn="ctr">
            <a:solidFill>
              <a:srgbClr val="FDBA2D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2" name="OTLSHAPE_M_f1a8c9eb328e43ea9055feaec3fb4566_Title"/>
          <p:cNvSpPr txBox="1"/>
          <p:nvPr>
            <p:custDataLst>
              <p:tags r:id="rId52"/>
            </p:custDataLst>
          </p:nvPr>
        </p:nvSpPr>
        <p:spPr>
          <a:xfrm>
            <a:off x="2177847" y="943440"/>
            <a:ext cx="1841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400" spc="-8" smtClean="0">
                <a:solidFill>
                  <a:srgbClr val="FFE197"/>
                </a:solidFill>
                <a:latin typeface="Calibri" panose="020F0502020204030204" pitchFamily="34" charset="0"/>
              </a:rPr>
              <a:t>Pat Garrett &amp; Billy the Kid</a:t>
            </a:r>
            <a:endParaRPr lang="en-US" sz="1400" spc="-8">
              <a:solidFill>
                <a:srgbClr val="FFE197"/>
              </a:solidFill>
              <a:latin typeface="Calibri" panose="020F0502020204030204" pitchFamily="34" charset="0"/>
            </a:endParaRPr>
          </a:p>
        </p:txBody>
      </p:sp>
      <p:sp>
        <p:nvSpPr>
          <p:cNvPr id="3263" name="OTLSHAPE_M_f1a8c9eb328e43ea9055feaec3fb4566_Date"/>
          <p:cNvSpPr txBox="1"/>
          <p:nvPr>
            <p:custDataLst>
              <p:tags r:id="rId53"/>
            </p:custDataLst>
          </p:nvPr>
        </p:nvSpPr>
        <p:spPr>
          <a:xfrm>
            <a:off x="2758258" y="1185883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24170A"/>
                </a:solidFill>
                <a:latin typeface="Calibri" panose="020F0502020204030204" pitchFamily="34" charset="0"/>
              </a:rPr>
              <a:t>13 Jul, 1973</a:t>
            </a:r>
            <a:endParaRPr lang="en-US" sz="1100" b="1" spc="-8">
              <a:solidFill>
                <a:srgbClr val="24170A"/>
              </a:solidFill>
              <a:latin typeface="Calibri" panose="020F0502020204030204" pitchFamily="34" charset="0"/>
            </a:endParaRPr>
          </a:p>
        </p:txBody>
      </p:sp>
      <p:sp>
        <p:nvSpPr>
          <p:cNvPr id="3264" name="OTLSHAPE_M_f1a8c9eb328e43ea9055feaec3fb4566_Shape"/>
          <p:cNvSpPr/>
          <p:nvPr>
            <p:custDataLst>
              <p:tags r:id="rId54"/>
            </p:custDataLst>
          </p:nvPr>
        </p:nvSpPr>
        <p:spPr>
          <a:xfrm flipV="1">
            <a:off x="2990118" y="2278380"/>
            <a:ext cx="228600" cy="254000"/>
          </a:xfrm>
          <a:prstGeom prst="triangle">
            <a:avLst/>
          </a:prstGeom>
          <a:solidFill>
            <a:schemeClr val="dk1"/>
          </a:solidFill>
          <a:ln w="19050" cap="flat" cmpd="sng" algn="ctr">
            <a:solidFill>
              <a:srgbClr val="FDBA2D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5" name="OTLSHAPE_M_dd238af823aa49a18251b189d2de7ea5_Title"/>
          <p:cNvSpPr txBox="1"/>
          <p:nvPr>
            <p:custDataLst>
              <p:tags r:id="rId55"/>
            </p:custDataLst>
          </p:nvPr>
        </p:nvSpPr>
        <p:spPr>
          <a:xfrm>
            <a:off x="2698192" y="450342"/>
            <a:ext cx="14224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8" dirty="0" smtClean="0">
                <a:solidFill>
                  <a:srgbClr val="FFE197"/>
                </a:solidFill>
                <a:latin typeface="Calibri" panose="020F0502020204030204" pitchFamily="34" charset="0"/>
              </a:rPr>
              <a:t>Blood on the Tracks</a:t>
            </a:r>
            <a:endParaRPr lang="en-US" sz="1400" spc="-8" dirty="0">
              <a:solidFill>
                <a:srgbClr val="FFE197"/>
              </a:solidFill>
              <a:latin typeface="Calibri" panose="020F0502020204030204" pitchFamily="34" charset="0"/>
            </a:endParaRPr>
          </a:p>
        </p:txBody>
      </p:sp>
      <p:sp>
        <p:nvSpPr>
          <p:cNvPr id="3266" name="OTLSHAPE_M_dd238af823aa49a18251b189d2de7ea5_Date"/>
          <p:cNvSpPr txBox="1"/>
          <p:nvPr>
            <p:custDataLst>
              <p:tags r:id="rId56"/>
            </p:custDataLst>
          </p:nvPr>
        </p:nvSpPr>
        <p:spPr>
          <a:xfrm>
            <a:off x="3017451" y="622193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24170A"/>
                </a:solidFill>
                <a:latin typeface="Calibri" panose="020F0502020204030204" pitchFamily="34" charset="0"/>
              </a:rPr>
              <a:t>20 Jan, 1975</a:t>
            </a:r>
            <a:endParaRPr lang="en-US" sz="1100" b="1" spc="-6">
              <a:solidFill>
                <a:srgbClr val="24170A"/>
              </a:solidFill>
              <a:latin typeface="Calibri" panose="020F0502020204030204" pitchFamily="34" charset="0"/>
            </a:endParaRPr>
          </a:p>
        </p:txBody>
      </p:sp>
      <p:sp>
        <p:nvSpPr>
          <p:cNvPr id="3267" name="OTLSHAPE_M_dd238af823aa49a18251b189d2de7ea5_Shape"/>
          <p:cNvSpPr/>
          <p:nvPr>
            <p:custDataLst>
              <p:tags r:id="rId57"/>
            </p:custDataLst>
          </p:nvPr>
        </p:nvSpPr>
        <p:spPr>
          <a:xfrm flipV="1">
            <a:off x="3266647" y="2278380"/>
            <a:ext cx="228600" cy="254000"/>
          </a:xfrm>
          <a:prstGeom prst="triangle">
            <a:avLst/>
          </a:prstGeom>
          <a:solidFill>
            <a:schemeClr val="dk1"/>
          </a:solidFill>
          <a:ln w="19050" cap="flat" cmpd="sng" algn="ctr">
            <a:solidFill>
              <a:srgbClr val="FDBA2D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8" name="OTLSHAPE_M_861ceeafcc2c49e68c9996ae5517893a_Title"/>
          <p:cNvSpPr txBox="1"/>
          <p:nvPr>
            <p:custDataLst>
              <p:tags r:id="rId58"/>
            </p:custDataLst>
          </p:nvPr>
        </p:nvSpPr>
        <p:spPr>
          <a:xfrm>
            <a:off x="3569167" y="1840019"/>
            <a:ext cx="8509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12" smtClean="0">
                <a:solidFill>
                  <a:srgbClr val="FFE197"/>
                </a:solidFill>
                <a:latin typeface="Calibri" panose="020F0502020204030204" pitchFamily="34" charset="0"/>
              </a:rPr>
              <a:t>Street Legal</a:t>
            </a:r>
            <a:endParaRPr lang="en-US" sz="1400" spc="-12">
              <a:solidFill>
                <a:srgbClr val="FFE197"/>
              </a:solidFill>
              <a:latin typeface="Calibri" panose="020F0502020204030204" pitchFamily="34" charset="0"/>
            </a:endParaRPr>
          </a:p>
        </p:txBody>
      </p:sp>
      <p:sp>
        <p:nvSpPr>
          <p:cNvPr id="3269" name="OTLSHAPE_M_861ceeafcc2c49e68c9996ae5517893a_Date"/>
          <p:cNvSpPr txBox="1"/>
          <p:nvPr>
            <p:custDataLst>
              <p:tags r:id="rId59"/>
            </p:custDataLst>
          </p:nvPr>
        </p:nvSpPr>
        <p:spPr>
          <a:xfrm>
            <a:off x="3631433" y="2026877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dirty="0" smtClean="0">
                <a:solidFill>
                  <a:srgbClr val="24170A"/>
                </a:solidFill>
                <a:latin typeface="Calibri" panose="020F0502020204030204" pitchFamily="34" charset="0"/>
              </a:rPr>
              <a:t>15 Jun, 1978</a:t>
            </a:r>
            <a:endParaRPr lang="en-US" sz="1100" b="1" spc="-8" dirty="0">
              <a:solidFill>
                <a:srgbClr val="24170A"/>
              </a:solidFill>
              <a:latin typeface="Calibri" panose="020F0502020204030204" pitchFamily="34" charset="0"/>
            </a:endParaRPr>
          </a:p>
        </p:txBody>
      </p:sp>
      <p:sp>
        <p:nvSpPr>
          <p:cNvPr id="3270" name="OTLSHAPE_M_861ceeafcc2c49e68c9996ae5517893a_Shape"/>
          <p:cNvSpPr/>
          <p:nvPr>
            <p:custDataLst>
              <p:tags r:id="rId60"/>
            </p:custDataLst>
          </p:nvPr>
        </p:nvSpPr>
        <p:spPr>
          <a:xfrm flipV="1">
            <a:off x="3884360" y="2278380"/>
            <a:ext cx="228600" cy="254000"/>
          </a:xfrm>
          <a:prstGeom prst="triangle">
            <a:avLst/>
          </a:prstGeom>
          <a:solidFill>
            <a:schemeClr val="dk1"/>
          </a:solidFill>
          <a:ln w="19050" cap="flat" cmpd="sng" algn="ctr">
            <a:solidFill>
              <a:srgbClr val="FDBA2D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1" name="OTLSHAPE_M_c4c557e4fb1e42bfb4352facb01fca57_Title"/>
          <p:cNvSpPr txBox="1"/>
          <p:nvPr>
            <p:custDataLst>
              <p:tags r:id="rId61"/>
            </p:custDataLst>
          </p:nvPr>
        </p:nvSpPr>
        <p:spPr>
          <a:xfrm>
            <a:off x="4705355" y="1840019"/>
            <a:ext cx="5334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16" smtClean="0">
                <a:solidFill>
                  <a:srgbClr val="FFE197"/>
                </a:solidFill>
                <a:latin typeface="Calibri" panose="020F0502020204030204" pitchFamily="34" charset="0"/>
              </a:rPr>
              <a:t>Infidels</a:t>
            </a:r>
            <a:endParaRPr lang="en-US" sz="1400" spc="-16">
              <a:solidFill>
                <a:srgbClr val="FFE197"/>
              </a:solidFill>
              <a:latin typeface="Calibri" panose="020F0502020204030204" pitchFamily="34" charset="0"/>
            </a:endParaRPr>
          </a:p>
        </p:txBody>
      </p:sp>
      <p:sp>
        <p:nvSpPr>
          <p:cNvPr id="3272" name="OTLSHAPE_M_c4c557e4fb1e42bfb4352facb01fca57_Date"/>
          <p:cNvSpPr txBox="1"/>
          <p:nvPr>
            <p:custDataLst>
              <p:tags r:id="rId62"/>
            </p:custDataLst>
          </p:nvPr>
        </p:nvSpPr>
        <p:spPr>
          <a:xfrm>
            <a:off x="4633496" y="2030793"/>
            <a:ext cx="73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dirty="0" smtClean="0">
                <a:solidFill>
                  <a:srgbClr val="24170A"/>
                </a:solidFill>
                <a:latin typeface="Calibri" panose="020F0502020204030204" pitchFamily="34" charset="0"/>
              </a:rPr>
              <a:t>27 Oct, 1983</a:t>
            </a:r>
            <a:endParaRPr lang="en-US" sz="1100" b="1" spc="-8" dirty="0">
              <a:solidFill>
                <a:srgbClr val="24170A"/>
              </a:solidFill>
              <a:latin typeface="Calibri" panose="020F0502020204030204" pitchFamily="34" charset="0"/>
            </a:endParaRPr>
          </a:p>
        </p:txBody>
      </p:sp>
      <p:sp>
        <p:nvSpPr>
          <p:cNvPr id="3273" name="OTLSHAPE_M_c4c557e4fb1e42bfb4352facb01fca57_Shape"/>
          <p:cNvSpPr/>
          <p:nvPr>
            <p:custDataLst>
              <p:tags r:id="rId63"/>
            </p:custDataLst>
          </p:nvPr>
        </p:nvSpPr>
        <p:spPr>
          <a:xfrm flipV="1">
            <a:off x="4859173" y="2278380"/>
            <a:ext cx="228600" cy="254000"/>
          </a:xfrm>
          <a:prstGeom prst="triangle">
            <a:avLst/>
          </a:prstGeom>
          <a:solidFill>
            <a:schemeClr val="dk1"/>
          </a:solidFill>
          <a:ln w="19050" cap="flat" cmpd="sng" algn="ctr">
            <a:solidFill>
              <a:srgbClr val="FDBA2D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4" name="OTLSHAPE_M_f7ef64de49904677b2897f930ae4be2f_Title"/>
          <p:cNvSpPr txBox="1"/>
          <p:nvPr>
            <p:custDataLst>
              <p:tags r:id="rId64"/>
            </p:custDataLst>
          </p:nvPr>
        </p:nvSpPr>
        <p:spPr>
          <a:xfrm>
            <a:off x="5549555" y="1312757"/>
            <a:ext cx="1333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8" smtClean="0">
                <a:solidFill>
                  <a:srgbClr val="FFE197"/>
                </a:solidFill>
                <a:latin typeface="Calibri" panose="020F0502020204030204" pitchFamily="34" charset="0"/>
              </a:rPr>
              <a:t>Under the Red Sky</a:t>
            </a:r>
            <a:endParaRPr lang="en-US" sz="1400" spc="-8">
              <a:solidFill>
                <a:srgbClr val="FFE197"/>
              </a:solidFill>
              <a:latin typeface="Calibri" panose="020F0502020204030204" pitchFamily="34" charset="0"/>
            </a:endParaRPr>
          </a:p>
        </p:txBody>
      </p:sp>
      <p:sp>
        <p:nvSpPr>
          <p:cNvPr id="3275" name="OTLSHAPE_M_f7ef64de49904677b2897f930ae4be2f_Date"/>
          <p:cNvSpPr txBox="1"/>
          <p:nvPr>
            <p:custDataLst>
              <p:tags r:id="rId65"/>
            </p:custDataLst>
          </p:nvPr>
        </p:nvSpPr>
        <p:spPr>
          <a:xfrm>
            <a:off x="5847752" y="1555200"/>
            <a:ext cx="73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24170A"/>
                </a:solidFill>
                <a:latin typeface="Calibri" panose="020F0502020204030204" pitchFamily="34" charset="0"/>
              </a:rPr>
              <a:t>10 Sep, 1990</a:t>
            </a:r>
            <a:endParaRPr lang="en-US" sz="1100" b="1" spc="-8">
              <a:solidFill>
                <a:srgbClr val="24170A"/>
              </a:solidFill>
              <a:latin typeface="Calibri" panose="020F0502020204030204" pitchFamily="34" charset="0"/>
            </a:endParaRPr>
          </a:p>
        </p:txBody>
      </p:sp>
      <p:sp>
        <p:nvSpPr>
          <p:cNvPr id="3276" name="OTLSHAPE_M_f7ef64de49904677b2897f930ae4be2f_Shape"/>
          <p:cNvSpPr/>
          <p:nvPr>
            <p:custDataLst>
              <p:tags r:id="rId66"/>
            </p:custDataLst>
          </p:nvPr>
        </p:nvSpPr>
        <p:spPr>
          <a:xfrm flipV="1">
            <a:off x="6107530" y="2278380"/>
            <a:ext cx="228600" cy="254000"/>
          </a:xfrm>
          <a:prstGeom prst="triangle">
            <a:avLst/>
          </a:prstGeom>
          <a:solidFill>
            <a:schemeClr val="dk1"/>
          </a:solidFill>
          <a:ln w="19050" cap="flat" cmpd="sng" algn="ctr">
            <a:solidFill>
              <a:srgbClr val="FDBA2D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7" name="OTLSHAPE_M_a64bb37ff1bf40838be135227d8d4a26_Title"/>
          <p:cNvSpPr txBox="1"/>
          <p:nvPr>
            <p:custDataLst>
              <p:tags r:id="rId67"/>
            </p:custDataLst>
          </p:nvPr>
        </p:nvSpPr>
        <p:spPr>
          <a:xfrm>
            <a:off x="6858626" y="1840019"/>
            <a:ext cx="12827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8" smtClean="0">
                <a:solidFill>
                  <a:srgbClr val="FFE197"/>
                </a:solidFill>
                <a:latin typeface="Calibri" panose="020F0502020204030204" pitchFamily="34" charset="0"/>
              </a:rPr>
              <a:t>Time Out of Mind</a:t>
            </a:r>
            <a:endParaRPr lang="en-US" sz="1400" spc="-8">
              <a:solidFill>
                <a:srgbClr val="FFE197"/>
              </a:solidFill>
              <a:latin typeface="Calibri" panose="020F0502020204030204" pitchFamily="34" charset="0"/>
            </a:endParaRPr>
          </a:p>
        </p:txBody>
      </p:sp>
      <p:sp>
        <p:nvSpPr>
          <p:cNvPr id="3278" name="OTLSHAPE_M_a64bb37ff1bf40838be135227d8d4a26_Date"/>
          <p:cNvSpPr txBox="1"/>
          <p:nvPr>
            <p:custDataLst>
              <p:tags r:id="rId68"/>
            </p:custDataLst>
          </p:nvPr>
        </p:nvSpPr>
        <p:spPr>
          <a:xfrm>
            <a:off x="7141599" y="2026421"/>
            <a:ext cx="73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dirty="0" smtClean="0">
                <a:solidFill>
                  <a:srgbClr val="24170A"/>
                </a:solidFill>
                <a:latin typeface="Calibri" panose="020F0502020204030204" pitchFamily="34" charset="0"/>
              </a:rPr>
              <a:t>30 Sep, 1997</a:t>
            </a:r>
            <a:endParaRPr lang="en-US" sz="1100" b="1" spc="-8" dirty="0">
              <a:solidFill>
                <a:srgbClr val="24170A"/>
              </a:solidFill>
              <a:latin typeface="Calibri" panose="020F0502020204030204" pitchFamily="34" charset="0"/>
            </a:endParaRPr>
          </a:p>
        </p:txBody>
      </p:sp>
      <p:sp>
        <p:nvSpPr>
          <p:cNvPr id="3279" name="OTLSHAPE_M_a64bb37ff1bf40838be135227d8d4a26_Shape"/>
          <p:cNvSpPr/>
          <p:nvPr>
            <p:custDataLst>
              <p:tags r:id="rId69"/>
            </p:custDataLst>
          </p:nvPr>
        </p:nvSpPr>
        <p:spPr>
          <a:xfrm flipV="1">
            <a:off x="7389210" y="2278380"/>
            <a:ext cx="228600" cy="254000"/>
          </a:xfrm>
          <a:prstGeom prst="triangle">
            <a:avLst/>
          </a:prstGeom>
          <a:solidFill>
            <a:schemeClr val="dk1"/>
          </a:solidFill>
          <a:ln w="19050" cap="flat" cmpd="sng" algn="ctr">
            <a:solidFill>
              <a:srgbClr val="FDBA2D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0" name="OTLSHAPE_M_90b1a91cb946442d82d6f2f7d337bf63_Title"/>
          <p:cNvSpPr txBox="1"/>
          <p:nvPr>
            <p:custDataLst>
              <p:tags r:id="rId70"/>
            </p:custDataLst>
          </p:nvPr>
        </p:nvSpPr>
        <p:spPr>
          <a:xfrm>
            <a:off x="8590626" y="1312757"/>
            <a:ext cx="10541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10" smtClean="0">
                <a:solidFill>
                  <a:srgbClr val="FFE197"/>
                </a:solidFill>
                <a:latin typeface="Calibri" panose="020F0502020204030204" pitchFamily="34" charset="0"/>
              </a:rPr>
              <a:t>Modern Times</a:t>
            </a:r>
            <a:endParaRPr lang="en-US" sz="1400" spc="-10">
              <a:solidFill>
                <a:srgbClr val="FFE197"/>
              </a:solidFill>
              <a:latin typeface="Calibri" panose="020F0502020204030204" pitchFamily="34" charset="0"/>
            </a:endParaRPr>
          </a:p>
        </p:txBody>
      </p:sp>
      <p:sp>
        <p:nvSpPr>
          <p:cNvPr id="3281" name="OTLSHAPE_M_90b1a91cb946442d82d6f2f7d337bf63_Date"/>
          <p:cNvSpPr txBox="1"/>
          <p:nvPr>
            <p:custDataLst>
              <p:tags r:id="rId71"/>
            </p:custDataLst>
          </p:nvPr>
        </p:nvSpPr>
        <p:spPr>
          <a:xfrm>
            <a:off x="8740020" y="1555200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24170A"/>
                </a:solidFill>
                <a:latin typeface="Calibri" panose="020F0502020204030204" pitchFamily="34" charset="0"/>
              </a:rPr>
              <a:t>29 Aug, 2006</a:t>
            </a:r>
            <a:endParaRPr lang="en-US" sz="1100" b="1" spc="-6">
              <a:solidFill>
                <a:srgbClr val="24170A"/>
              </a:solidFill>
              <a:latin typeface="Calibri" panose="020F0502020204030204" pitchFamily="34" charset="0"/>
            </a:endParaRPr>
          </a:p>
        </p:txBody>
      </p:sp>
      <p:sp>
        <p:nvSpPr>
          <p:cNvPr id="3282" name="OTLSHAPE_M_90b1a91cb946442d82d6f2f7d337bf63_Shape"/>
          <p:cNvSpPr/>
          <p:nvPr>
            <p:custDataLst>
              <p:tags r:id="rId72"/>
            </p:custDataLst>
          </p:nvPr>
        </p:nvSpPr>
        <p:spPr>
          <a:xfrm flipV="1">
            <a:off x="9008096" y="2278380"/>
            <a:ext cx="228600" cy="254000"/>
          </a:xfrm>
          <a:prstGeom prst="triangle">
            <a:avLst/>
          </a:prstGeom>
          <a:solidFill>
            <a:schemeClr val="dk1"/>
          </a:solidFill>
          <a:ln w="19050" cap="flat" cmpd="sng" algn="ctr">
            <a:solidFill>
              <a:srgbClr val="FDBA2D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3" name="OTLSHAPE_M_56d107ed8dbc4a2d83d20563e1539b68_Title"/>
          <p:cNvSpPr txBox="1"/>
          <p:nvPr>
            <p:custDataLst>
              <p:tags r:id="rId73"/>
            </p:custDataLst>
          </p:nvPr>
        </p:nvSpPr>
        <p:spPr>
          <a:xfrm>
            <a:off x="9543467" y="1840019"/>
            <a:ext cx="6223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18" smtClean="0">
                <a:solidFill>
                  <a:srgbClr val="FFE197"/>
                </a:solidFill>
                <a:latin typeface="Calibri" panose="020F0502020204030204" pitchFamily="34" charset="0"/>
              </a:rPr>
              <a:t>Tempest</a:t>
            </a:r>
            <a:endParaRPr lang="en-US" sz="1400" spc="-18">
              <a:solidFill>
                <a:srgbClr val="FFE197"/>
              </a:solidFill>
              <a:latin typeface="Calibri" panose="020F0502020204030204" pitchFamily="34" charset="0"/>
            </a:endParaRPr>
          </a:p>
        </p:txBody>
      </p:sp>
      <p:sp>
        <p:nvSpPr>
          <p:cNvPr id="3284" name="OTLSHAPE_M_56d107ed8dbc4a2d83d20563e1539b68_Date"/>
          <p:cNvSpPr txBox="1"/>
          <p:nvPr>
            <p:custDataLst>
              <p:tags r:id="rId74"/>
            </p:custDataLst>
          </p:nvPr>
        </p:nvSpPr>
        <p:spPr>
          <a:xfrm>
            <a:off x="9486317" y="2044361"/>
            <a:ext cx="73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dirty="0" smtClean="0">
                <a:solidFill>
                  <a:srgbClr val="24170A"/>
                </a:solidFill>
                <a:latin typeface="Calibri" panose="020F0502020204030204" pitchFamily="34" charset="0"/>
              </a:rPr>
              <a:t>10 Sep, 2010</a:t>
            </a:r>
            <a:endParaRPr lang="en-US" sz="1100" b="1" spc="-8" dirty="0">
              <a:solidFill>
                <a:srgbClr val="24170A"/>
              </a:solidFill>
              <a:latin typeface="Calibri" panose="020F0502020204030204" pitchFamily="34" charset="0"/>
            </a:endParaRPr>
          </a:p>
        </p:txBody>
      </p:sp>
      <p:sp>
        <p:nvSpPr>
          <p:cNvPr id="3285" name="OTLSHAPE_M_56d107ed8dbc4a2d83d20563e1539b68_Shape"/>
          <p:cNvSpPr/>
          <p:nvPr>
            <p:custDataLst>
              <p:tags r:id="rId75"/>
            </p:custDataLst>
          </p:nvPr>
        </p:nvSpPr>
        <p:spPr>
          <a:xfrm flipV="1">
            <a:off x="9740698" y="2278380"/>
            <a:ext cx="228600" cy="254000"/>
          </a:xfrm>
          <a:prstGeom prst="triangle">
            <a:avLst/>
          </a:prstGeom>
          <a:solidFill>
            <a:schemeClr val="dk1"/>
          </a:solidFill>
          <a:ln w="19050" cap="flat" cmpd="sng" algn="ctr">
            <a:solidFill>
              <a:srgbClr val="FDBA2D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6" name="OTLSHAPE_M_6b4a33fcecbc4518a3723da8919d4bd5_Title"/>
          <p:cNvSpPr txBox="1"/>
          <p:nvPr>
            <p:custDataLst>
              <p:tags r:id="rId76"/>
            </p:custDataLst>
          </p:nvPr>
        </p:nvSpPr>
        <p:spPr>
          <a:xfrm>
            <a:off x="9883482" y="1312757"/>
            <a:ext cx="15367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8" smtClean="0">
                <a:solidFill>
                  <a:srgbClr val="FFE197"/>
                </a:solidFill>
                <a:latin typeface="Calibri" panose="020F0502020204030204" pitchFamily="34" charset="0"/>
              </a:rPr>
              <a:t>Shadows in the Night</a:t>
            </a:r>
            <a:endParaRPr lang="en-US" sz="1400" spc="-8">
              <a:solidFill>
                <a:srgbClr val="FFE197"/>
              </a:solidFill>
              <a:latin typeface="Calibri" panose="020F0502020204030204" pitchFamily="34" charset="0"/>
            </a:endParaRPr>
          </a:p>
        </p:txBody>
      </p:sp>
      <p:sp>
        <p:nvSpPr>
          <p:cNvPr id="3287" name="OTLSHAPE_M_6b4a33fcecbc4518a3723da8919d4bd5_Date"/>
          <p:cNvSpPr txBox="1"/>
          <p:nvPr>
            <p:custDataLst>
              <p:tags r:id="rId77"/>
            </p:custDataLst>
          </p:nvPr>
        </p:nvSpPr>
        <p:spPr>
          <a:xfrm>
            <a:off x="10317568" y="1555200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24170A"/>
                </a:solidFill>
                <a:latin typeface="Calibri" panose="020F0502020204030204" pitchFamily="34" charset="0"/>
              </a:rPr>
              <a:t>3 Feb, 2015</a:t>
            </a:r>
            <a:endParaRPr lang="en-US" sz="1100" b="1" spc="-8">
              <a:solidFill>
                <a:srgbClr val="24170A"/>
              </a:solidFill>
              <a:latin typeface="Calibri" panose="020F0502020204030204" pitchFamily="34" charset="0"/>
            </a:endParaRPr>
          </a:p>
        </p:txBody>
      </p:sp>
      <p:sp>
        <p:nvSpPr>
          <p:cNvPr id="3288" name="OTLSHAPE_M_6b4a33fcecbc4518a3723da8919d4bd5_Shape"/>
          <p:cNvSpPr/>
          <p:nvPr>
            <p:custDataLst>
              <p:tags r:id="rId78"/>
            </p:custDataLst>
          </p:nvPr>
        </p:nvSpPr>
        <p:spPr>
          <a:xfrm flipV="1">
            <a:off x="10539945" y="2278380"/>
            <a:ext cx="228600" cy="254000"/>
          </a:xfrm>
          <a:prstGeom prst="triangle">
            <a:avLst/>
          </a:prstGeom>
          <a:solidFill>
            <a:schemeClr val="dk1"/>
          </a:solidFill>
          <a:ln w="19050" cap="flat" cmpd="sng" algn="ctr">
            <a:solidFill>
              <a:srgbClr val="FDBA2D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9" name="OTLSHAPE_M_c33e0020652c4b1994d5aeb1a3e0ada8_Title"/>
          <p:cNvSpPr txBox="1"/>
          <p:nvPr>
            <p:custDataLst>
              <p:tags r:id="rId79"/>
            </p:custDataLst>
          </p:nvPr>
        </p:nvSpPr>
        <p:spPr>
          <a:xfrm>
            <a:off x="10710911" y="1840019"/>
            <a:ext cx="6604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14" smtClean="0">
                <a:solidFill>
                  <a:srgbClr val="FFE197"/>
                </a:solidFill>
                <a:latin typeface="Calibri" panose="020F0502020204030204" pitchFamily="34" charset="0"/>
              </a:rPr>
              <a:t>Triplicate</a:t>
            </a:r>
            <a:endParaRPr lang="en-US" sz="1400" spc="-14">
              <a:solidFill>
                <a:srgbClr val="FFE197"/>
              </a:solidFill>
              <a:latin typeface="Calibri" panose="020F0502020204030204" pitchFamily="34" charset="0"/>
            </a:endParaRPr>
          </a:p>
        </p:txBody>
      </p:sp>
      <p:sp>
        <p:nvSpPr>
          <p:cNvPr id="3290" name="OTLSHAPE_M_c33e0020652c4b1994d5aeb1a3e0ada8_Date"/>
          <p:cNvSpPr txBox="1"/>
          <p:nvPr>
            <p:custDataLst>
              <p:tags r:id="rId80"/>
            </p:custDataLst>
          </p:nvPr>
        </p:nvSpPr>
        <p:spPr>
          <a:xfrm>
            <a:off x="10704574" y="2053548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dirty="0" smtClean="0">
                <a:solidFill>
                  <a:srgbClr val="24170A"/>
                </a:solidFill>
                <a:latin typeface="Calibri" panose="020F0502020204030204" pitchFamily="34" charset="0"/>
              </a:rPr>
              <a:t>31 Mar, 2017</a:t>
            </a:r>
            <a:endParaRPr lang="en-US" sz="1100" b="1" spc="-14" dirty="0">
              <a:solidFill>
                <a:srgbClr val="24170A"/>
              </a:solidFill>
              <a:latin typeface="Calibri" panose="020F0502020204030204" pitchFamily="34" charset="0"/>
            </a:endParaRPr>
          </a:p>
        </p:txBody>
      </p:sp>
      <p:sp>
        <p:nvSpPr>
          <p:cNvPr id="3291" name="OTLSHAPE_M_c33e0020652c4b1994d5aeb1a3e0ada8_Shape"/>
          <p:cNvSpPr/>
          <p:nvPr>
            <p:custDataLst>
              <p:tags r:id="rId81"/>
            </p:custDataLst>
          </p:nvPr>
        </p:nvSpPr>
        <p:spPr>
          <a:xfrm flipV="1">
            <a:off x="10931362" y="2278380"/>
            <a:ext cx="228600" cy="254000"/>
          </a:xfrm>
          <a:prstGeom prst="triangle">
            <a:avLst/>
          </a:prstGeom>
          <a:solidFill>
            <a:schemeClr val="dk1"/>
          </a:solidFill>
          <a:ln w="19050" cap="flat" cmpd="sng" algn="ctr">
            <a:solidFill>
              <a:srgbClr val="FDBA2D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2" name="OTLSHAPE_M_a3aecb8f6ada4ea5b6ce94ba9ec61fb4_Title"/>
          <p:cNvSpPr txBox="1"/>
          <p:nvPr>
            <p:custDataLst>
              <p:tags r:id="rId82"/>
            </p:custDataLst>
          </p:nvPr>
        </p:nvSpPr>
        <p:spPr>
          <a:xfrm>
            <a:off x="252062" y="4316222"/>
            <a:ext cx="20193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6" smtClean="0">
                <a:solidFill>
                  <a:srgbClr val="FFE197"/>
                </a:solidFill>
                <a:latin typeface="Calibri" panose="020F0502020204030204" pitchFamily="34" charset="0"/>
              </a:rPr>
              <a:t>The Freewheelin' Bob Dylan</a:t>
            </a:r>
            <a:endParaRPr lang="en-US" sz="1400" spc="-6">
              <a:solidFill>
                <a:srgbClr val="FFE197"/>
              </a:solidFill>
              <a:latin typeface="Calibri" panose="020F0502020204030204" pitchFamily="34" charset="0"/>
            </a:endParaRPr>
          </a:p>
        </p:txBody>
      </p:sp>
      <p:sp>
        <p:nvSpPr>
          <p:cNvPr id="3293" name="OTLSHAPE_M_a3aecb8f6ada4ea5b6ce94ba9ec61fb4_Date"/>
          <p:cNvSpPr txBox="1"/>
          <p:nvPr>
            <p:custDataLst>
              <p:tags r:id="rId83"/>
            </p:custDataLst>
          </p:nvPr>
        </p:nvSpPr>
        <p:spPr>
          <a:xfrm>
            <a:off x="872690" y="4120304"/>
            <a:ext cx="774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24170A"/>
                </a:solidFill>
                <a:latin typeface="Calibri" panose="020F0502020204030204" pitchFamily="34" charset="0"/>
              </a:rPr>
              <a:t>27 May, 1963</a:t>
            </a:r>
            <a:endParaRPr lang="en-US" sz="1100" b="1" spc="-14">
              <a:solidFill>
                <a:srgbClr val="24170A"/>
              </a:solidFill>
              <a:latin typeface="Calibri" panose="020F0502020204030204" pitchFamily="34" charset="0"/>
            </a:endParaRPr>
          </a:p>
        </p:txBody>
      </p:sp>
      <p:sp>
        <p:nvSpPr>
          <p:cNvPr id="3294" name="OTLSHAPE_M_a3aecb8f6ada4ea5b6ce94ba9ec61fb4_Shape"/>
          <p:cNvSpPr/>
          <p:nvPr>
            <p:custDataLst>
              <p:tags r:id="rId84"/>
            </p:custDataLst>
          </p:nvPr>
        </p:nvSpPr>
        <p:spPr>
          <a:xfrm>
            <a:off x="1149910" y="2786380"/>
            <a:ext cx="228600" cy="254000"/>
          </a:xfrm>
          <a:prstGeom prst="triangle">
            <a:avLst/>
          </a:prstGeom>
          <a:solidFill>
            <a:schemeClr val="dk1"/>
          </a:solidFill>
          <a:ln w="19050" cap="flat" cmpd="sng" algn="ctr">
            <a:solidFill>
              <a:srgbClr val="FDBA2D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5" name="OTLSHAPE_M_65606575099741f1894aebc3ee88670d_Title"/>
          <p:cNvSpPr txBox="1"/>
          <p:nvPr>
            <p:custDataLst>
              <p:tags r:id="rId85"/>
            </p:custDataLst>
          </p:nvPr>
        </p:nvSpPr>
        <p:spPr>
          <a:xfrm>
            <a:off x="904833" y="3788961"/>
            <a:ext cx="15367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8" smtClean="0">
                <a:solidFill>
                  <a:srgbClr val="FFE197"/>
                </a:solidFill>
                <a:latin typeface="Calibri" panose="020F0502020204030204" pitchFamily="34" charset="0"/>
              </a:rPr>
              <a:t>Highway 61 Revisited</a:t>
            </a:r>
            <a:endParaRPr lang="en-US" sz="1400" spc="-8">
              <a:solidFill>
                <a:srgbClr val="FFE197"/>
              </a:solidFill>
              <a:latin typeface="Calibri" panose="020F0502020204030204" pitchFamily="34" charset="0"/>
            </a:endParaRPr>
          </a:p>
        </p:txBody>
      </p:sp>
      <p:sp>
        <p:nvSpPr>
          <p:cNvPr id="3296" name="OTLSHAPE_M_65606575099741f1894aebc3ee88670d_Date"/>
          <p:cNvSpPr txBox="1"/>
          <p:nvPr>
            <p:custDataLst>
              <p:tags r:id="rId86"/>
            </p:custDataLst>
          </p:nvPr>
        </p:nvSpPr>
        <p:spPr>
          <a:xfrm>
            <a:off x="1292648" y="3593042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24170A"/>
                </a:solidFill>
                <a:latin typeface="Calibri" panose="020F0502020204030204" pitchFamily="34" charset="0"/>
              </a:rPr>
              <a:t>30 Aug, 1965</a:t>
            </a:r>
            <a:endParaRPr lang="en-US" sz="1100" b="1" spc="-6">
              <a:solidFill>
                <a:srgbClr val="24170A"/>
              </a:solidFill>
              <a:latin typeface="Calibri" panose="020F0502020204030204" pitchFamily="34" charset="0"/>
            </a:endParaRPr>
          </a:p>
        </p:txBody>
      </p:sp>
      <p:sp>
        <p:nvSpPr>
          <p:cNvPr id="3297" name="OTLSHAPE_M_65606575099741f1894aebc3ee88670d_Shape"/>
          <p:cNvSpPr/>
          <p:nvPr>
            <p:custDataLst>
              <p:tags r:id="rId87"/>
            </p:custDataLst>
          </p:nvPr>
        </p:nvSpPr>
        <p:spPr>
          <a:xfrm>
            <a:off x="1560724" y="2786380"/>
            <a:ext cx="228600" cy="254000"/>
          </a:xfrm>
          <a:prstGeom prst="triangle">
            <a:avLst/>
          </a:prstGeom>
          <a:solidFill>
            <a:schemeClr val="dk1"/>
          </a:solidFill>
          <a:ln w="19050" cap="flat" cmpd="sng" algn="ctr">
            <a:solidFill>
              <a:srgbClr val="FDBA2D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8" name="OTLSHAPE_M_db46d4e91c5546b1abfe21f8a7c1d0a8_Title"/>
          <p:cNvSpPr txBox="1"/>
          <p:nvPr>
            <p:custDataLst>
              <p:tags r:id="rId88"/>
            </p:custDataLst>
          </p:nvPr>
        </p:nvSpPr>
        <p:spPr>
          <a:xfrm>
            <a:off x="1725233" y="3261699"/>
            <a:ext cx="1206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10" smtClean="0">
                <a:solidFill>
                  <a:srgbClr val="FFE197"/>
                </a:solidFill>
                <a:latin typeface="Calibri" panose="020F0502020204030204" pitchFamily="34" charset="0"/>
              </a:rPr>
              <a:t>Nashville Skyline</a:t>
            </a:r>
            <a:endParaRPr lang="en-US" sz="1400" spc="-10">
              <a:solidFill>
                <a:srgbClr val="FFE197"/>
              </a:solidFill>
              <a:latin typeface="Calibri" panose="020F0502020204030204" pitchFamily="34" charset="0"/>
            </a:endParaRPr>
          </a:p>
        </p:txBody>
      </p:sp>
      <p:sp>
        <p:nvSpPr>
          <p:cNvPr id="3299" name="OTLSHAPE_M_db46d4e91c5546b1abfe21f8a7c1d0a8_Date"/>
          <p:cNvSpPr txBox="1"/>
          <p:nvPr>
            <p:custDataLst>
              <p:tags r:id="rId89"/>
            </p:custDataLst>
          </p:nvPr>
        </p:nvSpPr>
        <p:spPr>
          <a:xfrm>
            <a:off x="1998008" y="3065780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24170A"/>
                </a:solidFill>
                <a:latin typeface="Calibri" panose="020F0502020204030204" pitchFamily="34" charset="0"/>
              </a:rPr>
              <a:t>9 Apr, 1969</a:t>
            </a:r>
            <a:endParaRPr lang="en-US" sz="1100" b="1" spc="-14">
              <a:solidFill>
                <a:srgbClr val="24170A"/>
              </a:solidFill>
              <a:latin typeface="Calibri" panose="020F0502020204030204" pitchFamily="34" charset="0"/>
            </a:endParaRPr>
          </a:p>
        </p:txBody>
      </p:sp>
      <p:sp>
        <p:nvSpPr>
          <p:cNvPr id="3300" name="OTLSHAPE_M_db46d4e91c5546b1abfe21f8a7c1d0a8_Shape"/>
          <p:cNvSpPr/>
          <p:nvPr>
            <p:custDataLst>
              <p:tags r:id="rId90"/>
            </p:custDataLst>
          </p:nvPr>
        </p:nvSpPr>
        <p:spPr>
          <a:xfrm>
            <a:off x="2216236" y="2786380"/>
            <a:ext cx="228600" cy="254000"/>
          </a:xfrm>
          <a:prstGeom prst="triangle">
            <a:avLst/>
          </a:prstGeom>
          <a:solidFill>
            <a:schemeClr val="dk1"/>
          </a:solidFill>
          <a:ln w="19050" cap="flat" cmpd="sng" algn="ctr">
            <a:solidFill>
              <a:srgbClr val="FDBA2D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1" name="OTLSHAPE_M_8d1f21b6d2b54deebbd73a12cd5fa59e_Title"/>
          <p:cNvSpPr txBox="1"/>
          <p:nvPr>
            <p:custDataLst>
              <p:tags r:id="rId91"/>
            </p:custDataLst>
          </p:nvPr>
        </p:nvSpPr>
        <p:spPr>
          <a:xfrm>
            <a:off x="2706875" y="3788961"/>
            <a:ext cx="9779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12" smtClean="0">
                <a:solidFill>
                  <a:srgbClr val="FFE197"/>
                </a:solidFill>
                <a:latin typeface="Calibri" panose="020F0502020204030204" pitchFamily="34" charset="0"/>
              </a:rPr>
              <a:t>Planet Waves</a:t>
            </a:r>
            <a:endParaRPr lang="en-US" sz="1400" spc="-12">
              <a:solidFill>
                <a:srgbClr val="FFE197"/>
              </a:solidFill>
              <a:latin typeface="Calibri" panose="020F0502020204030204" pitchFamily="34" charset="0"/>
            </a:endParaRPr>
          </a:p>
        </p:txBody>
      </p:sp>
      <p:sp>
        <p:nvSpPr>
          <p:cNvPr id="3302" name="OTLSHAPE_M_8d1f21b6d2b54deebbd73a12cd5fa59e_Date"/>
          <p:cNvSpPr txBox="1"/>
          <p:nvPr>
            <p:custDataLst>
              <p:tags r:id="rId92"/>
            </p:custDataLst>
          </p:nvPr>
        </p:nvSpPr>
        <p:spPr>
          <a:xfrm>
            <a:off x="2834425" y="3593042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24170A"/>
                </a:solidFill>
                <a:latin typeface="Calibri" panose="020F0502020204030204" pitchFamily="34" charset="0"/>
              </a:rPr>
              <a:t>17 Jan, 1974</a:t>
            </a:r>
            <a:endParaRPr lang="en-US" sz="1100" b="1" spc="-6">
              <a:solidFill>
                <a:srgbClr val="24170A"/>
              </a:solidFill>
              <a:latin typeface="Calibri" panose="020F0502020204030204" pitchFamily="34" charset="0"/>
            </a:endParaRPr>
          </a:p>
        </p:txBody>
      </p:sp>
      <p:sp>
        <p:nvSpPr>
          <p:cNvPr id="3303" name="OTLSHAPE_M_8d1f21b6d2b54deebbd73a12cd5fa59e_Shape"/>
          <p:cNvSpPr/>
          <p:nvPr>
            <p:custDataLst>
              <p:tags r:id="rId93"/>
            </p:custDataLst>
          </p:nvPr>
        </p:nvSpPr>
        <p:spPr>
          <a:xfrm>
            <a:off x="3083621" y="2786380"/>
            <a:ext cx="228600" cy="254000"/>
          </a:xfrm>
          <a:prstGeom prst="triangle">
            <a:avLst/>
          </a:prstGeom>
          <a:solidFill>
            <a:schemeClr val="dk1"/>
          </a:solidFill>
          <a:ln w="19050" cap="flat" cmpd="sng" algn="ctr">
            <a:solidFill>
              <a:srgbClr val="FDBA2D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4" name="OTLSHAPE_M_239a0243f1a34893bf439de0d8071ff9_Title"/>
          <p:cNvSpPr txBox="1"/>
          <p:nvPr>
            <p:custDataLst>
              <p:tags r:id="rId94"/>
            </p:custDataLst>
          </p:nvPr>
        </p:nvSpPr>
        <p:spPr>
          <a:xfrm>
            <a:off x="3320494" y="3261699"/>
            <a:ext cx="4572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18" smtClean="0">
                <a:solidFill>
                  <a:srgbClr val="FFE197"/>
                </a:solidFill>
                <a:latin typeface="Calibri" panose="020F0502020204030204" pitchFamily="34" charset="0"/>
              </a:rPr>
              <a:t>Desire</a:t>
            </a:r>
            <a:endParaRPr lang="en-US" sz="1400" spc="-18">
              <a:solidFill>
                <a:srgbClr val="FFE197"/>
              </a:solidFill>
              <a:latin typeface="Calibri" panose="020F0502020204030204" pitchFamily="34" charset="0"/>
            </a:endParaRPr>
          </a:p>
        </p:txBody>
      </p:sp>
      <p:sp>
        <p:nvSpPr>
          <p:cNvPr id="3305" name="OTLSHAPE_M_239a0243f1a34893bf439de0d8071ff9_Date"/>
          <p:cNvSpPr txBox="1"/>
          <p:nvPr>
            <p:custDataLst>
              <p:tags r:id="rId95"/>
            </p:custDataLst>
          </p:nvPr>
        </p:nvSpPr>
        <p:spPr>
          <a:xfrm>
            <a:off x="3228684" y="3084916"/>
            <a:ext cx="647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dirty="0" smtClean="0">
                <a:solidFill>
                  <a:srgbClr val="24170A"/>
                </a:solidFill>
                <a:latin typeface="Calibri" panose="020F0502020204030204" pitchFamily="34" charset="0"/>
              </a:rPr>
              <a:t>5 Jan, 1976</a:t>
            </a:r>
            <a:endParaRPr lang="en-US" sz="1100" b="1" spc="-6" dirty="0">
              <a:solidFill>
                <a:srgbClr val="24170A"/>
              </a:solidFill>
              <a:latin typeface="Calibri" panose="020F0502020204030204" pitchFamily="34" charset="0"/>
            </a:endParaRPr>
          </a:p>
        </p:txBody>
      </p:sp>
      <p:sp>
        <p:nvSpPr>
          <p:cNvPr id="3306" name="OTLSHAPE_M_239a0243f1a34893bf439de0d8071ff9_Shape"/>
          <p:cNvSpPr/>
          <p:nvPr>
            <p:custDataLst>
              <p:tags r:id="rId96"/>
            </p:custDataLst>
          </p:nvPr>
        </p:nvSpPr>
        <p:spPr>
          <a:xfrm>
            <a:off x="3440721" y="2786380"/>
            <a:ext cx="228600" cy="254000"/>
          </a:xfrm>
          <a:prstGeom prst="triangle">
            <a:avLst/>
          </a:prstGeom>
          <a:solidFill>
            <a:schemeClr val="dk1"/>
          </a:solidFill>
          <a:ln w="19050" cap="flat" cmpd="sng" algn="ctr">
            <a:solidFill>
              <a:srgbClr val="FDBA2D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7" name="OTLSHAPE_M_c5a731609bbc4cfa97d517e7bf0d771c_Title"/>
          <p:cNvSpPr txBox="1"/>
          <p:nvPr>
            <p:custDataLst>
              <p:tags r:id="rId97"/>
            </p:custDataLst>
          </p:nvPr>
        </p:nvSpPr>
        <p:spPr>
          <a:xfrm>
            <a:off x="4147658" y="3261699"/>
            <a:ext cx="4318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22" smtClean="0">
                <a:solidFill>
                  <a:srgbClr val="FFE197"/>
                </a:solidFill>
                <a:latin typeface="Calibri" panose="020F0502020204030204" pitchFamily="34" charset="0"/>
              </a:rPr>
              <a:t>Saved</a:t>
            </a:r>
            <a:endParaRPr lang="en-US" sz="1400" spc="-22">
              <a:solidFill>
                <a:srgbClr val="FFE197"/>
              </a:solidFill>
              <a:latin typeface="Calibri" panose="020F0502020204030204" pitchFamily="34" charset="0"/>
            </a:endParaRPr>
          </a:p>
        </p:txBody>
      </p:sp>
      <p:sp>
        <p:nvSpPr>
          <p:cNvPr id="3308" name="OTLSHAPE_M_c5a731609bbc4cfa97d517e7bf0d771c_Date"/>
          <p:cNvSpPr txBox="1"/>
          <p:nvPr>
            <p:custDataLst>
              <p:tags r:id="rId98"/>
            </p:custDataLst>
          </p:nvPr>
        </p:nvSpPr>
        <p:spPr>
          <a:xfrm>
            <a:off x="4025986" y="3074839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dirty="0" smtClean="0">
                <a:solidFill>
                  <a:srgbClr val="24170A"/>
                </a:solidFill>
                <a:latin typeface="Calibri" panose="020F0502020204030204" pitchFamily="34" charset="0"/>
              </a:rPr>
              <a:t>23 Jun, 1980</a:t>
            </a:r>
            <a:endParaRPr lang="en-US" sz="1100" b="1" spc="-8" dirty="0">
              <a:solidFill>
                <a:srgbClr val="24170A"/>
              </a:solidFill>
              <a:latin typeface="Calibri" panose="020F0502020204030204" pitchFamily="34" charset="0"/>
            </a:endParaRPr>
          </a:p>
        </p:txBody>
      </p:sp>
      <p:sp>
        <p:nvSpPr>
          <p:cNvPr id="3309" name="OTLSHAPE_M_c5a731609bbc4cfa97d517e7bf0d771c_Shape"/>
          <p:cNvSpPr/>
          <p:nvPr>
            <p:custDataLst>
              <p:tags r:id="rId99"/>
            </p:custDataLst>
          </p:nvPr>
        </p:nvSpPr>
        <p:spPr>
          <a:xfrm>
            <a:off x="4251904" y="2786380"/>
            <a:ext cx="228600" cy="254000"/>
          </a:xfrm>
          <a:prstGeom prst="triangle">
            <a:avLst/>
          </a:prstGeom>
          <a:solidFill>
            <a:schemeClr val="dk1"/>
          </a:solidFill>
          <a:ln w="19050" cap="flat" cmpd="sng" algn="ctr">
            <a:solidFill>
              <a:srgbClr val="FDBA2D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0" name="OTLSHAPE_M_0a6769be89e147dcbe867ebf95e30b7d_Title"/>
          <p:cNvSpPr txBox="1"/>
          <p:nvPr>
            <p:custDataLst>
              <p:tags r:id="rId100"/>
            </p:custDataLst>
          </p:nvPr>
        </p:nvSpPr>
        <p:spPr>
          <a:xfrm>
            <a:off x="4715420" y="3788961"/>
            <a:ext cx="1498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8" smtClean="0">
                <a:solidFill>
                  <a:srgbClr val="FFE197"/>
                </a:solidFill>
                <a:latin typeface="Calibri" panose="020F0502020204030204" pitchFamily="34" charset="0"/>
              </a:rPr>
              <a:t>Knocked Out Loaded</a:t>
            </a:r>
            <a:endParaRPr lang="en-US" sz="1400" spc="-8">
              <a:solidFill>
                <a:srgbClr val="FFE197"/>
              </a:solidFill>
              <a:latin typeface="Calibri" panose="020F0502020204030204" pitchFamily="34" charset="0"/>
            </a:endParaRPr>
          </a:p>
        </p:txBody>
      </p:sp>
      <p:sp>
        <p:nvSpPr>
          <p:cNvPr id="3311" name="OTLSHAPE_M_0a6769be89e147dcbe867ebf95e30b7d_Date"/>
          <p:cNvSpPr txBox="1"/>
          <p:nvPr>
            <p:custDataLst>
              <p:tags r:id="rId101"/>
            </p:custDataLst>
          </p:nvPr>
        </p:nvSpPr>
        <p:spPr>
          <a:xfrm>
            <a:off x="5140898" y="3606229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dirty="0" smtClean="0">
                <a:solidFill>
                  <a:srgbClr val="24170A"/>
                </a:solidFill>
                <a:latin typeface="Calibri" panose="020F0502020204030204" pitchFamily="34" charset="0"/>
              </a:rPr>
              <a:t>14 Jul, 1986</a:t>
            </a:r>
            <a:endParaRPr lang="en-US" sz="1100" b="1" spc="-8" dirty="0">
              <a:solidFill>
                <a:srgbClr val="24170A"/>
              </a:solidFill>
              <a:latin typeface="Calibri" panose="020F0502020204030204" pitchFamily="34" charset="0"/>
            </a:endParaRPr>
          </a:p>
        </p:txBody>
      </p:sp>
      <p:sp>
        <p:nvSpPr>
          <p:cNvPr id="3312" name="OTLSHAPE_M_0a6769be89e147dcbe867ebf95e30b7d_Shape"/>
          <p:cNvSpPr/>
          <p:nvPr>
            <p:custDataLst>
              <p:tags r:id="rId102"/>
            </p:custDataLst>
          </p:nvPr>
        </p:nvSpPr>
        <p:spPr>
          <a:xfrm>
            <a:off x="5352050" y="2786380"/>
            <a:ext cx="228600" cy="254000"/>
          </a:xfrm>
          <a:prstGeom prst="triangle">
            <a:avLst/>
          </a:prstGeom>
          <a:solidFill>
            <a:schemeClr val="dk1"/>
          </a:solidFill>
          <a:ln w="19050" cap="flat" cmpd="sng" algn="ctr">
            <a:solidFill>
              <a:srgbClr val="FDBA2D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3" name="OTLSHAPE_M_f03eeae900e1414c86946801271287a8_Title"/>
          <p:cNvSpPr txBox="1"/>
          <p:nvPr>
            <p:custDataLst>
              <p:tags r:id="rId103"/>
            </p:custDataLst>
          </p:nvPr>
        </p:nvSpPr>
        <p:spPr>
          <a:xfrm>
            <a:off x="6087476" y="3261699"/>
            <a:ext cx="13970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8" dirty="0" smtClean="0">
                <a:solidFill>
                  <a:srgbClr val="FFE197"/>
                </a:solidFill>
                <a:latin typeface="Calibri" panose="020F0502020204030204" pitchFamily="34" charset="0"/>
              </a:rPr>
              <a:t>World Gone Wrong</a:t>
            </a:r>
            <a:endParaRPr lang="en-US" sz="1400" spc="-8" dirty="0">
              <a:solidFill>
                <a:srgbClr val="FFE197"/>
              </a:solidFill>
              <a:latin typeface="Calibri" panose="020F0502020204030204" pitchFamily="34" charset="0"/>
            </a:endParaRPr>
          </a:p>
        </p:txBody>
      </p:sp>
      <p:sp>
        <p:nvSpPr>
          <p:cNvPr id="3314" name="OTLSHAPE_M_f03eeae900e1414c86946801271287a8_Date"/>
          <p:cNvSpPr txBox="1"/>
          <p:nvPr>
            <p:custDataLst>
              <p:tags r:id="rId104"/>
            </p:custDataLst>
          </p:nvPr>
        </p:nvSpPr>
        <p:spPr>
          <a:xfrm>
            <a:off x="6451571" y="3084916"/>
            <a:ext cx="73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dirty="0" smtClean="0">
                <a:solidFill>
                  <a:srgbClr val="24170A"/>
                </a:solidFill>
                <a:latin typeface="Calibri" panose="020F0502020204030204" pitchFamily="34" charset="0"/>
              </a:rPr>
              <a:t>26 Oct, 1993</a:t>
            </a:r>
            <a:endParaRPr lang="en-US" sz="1100" b="1" spc="-8" dirty="0">
              <a:solidFill>
                <a:srgbClr val="24170A"/>
              </a:solidFill>
              <a:latin typeface="Calibri" panose="020F0502020204030204" pitchFamily="34" charset="0"/>
            </a:endParaRPr>
          </a:p>
        </p:txBody>
      </p:sp>
      <p:sp>
        <p:nvSpPr>
          <p:cNvPr id="3315" name="OTLSHAPE_M_f03eeae900e1414c86946801271287a8_Shape"/>
          <p:cNvSpPr/>
          <p:nvPr>
            <p:custDataLst>
              <p:tags r:id="rId105"/>
            </p:custDataLst>
          </p:nvPr>
        </p:nvSpPr>
        <p:spPr>
          <a:xfrm>
            <a:off x="6675508" y="2786380"/>
            <a:ext cx="228600" cy="254000"/>
          </a:xfrm>
          <a:prstGeom prst="triangle">
            <a:avLst/>
          </a:prstGeom>
          <a:solidFill>
            <a:schemeClr val="dk1"/>
          </a:solidFill>
          <a:ln w="19050" cap="flat" cmpd="sng" algn="ctr">
            <a:solidFill>
              <a:srgbClr val="FDBA2D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6" name="OTLSHAPE_M_f757e3e361714222bceb0d5485672fd8_Title"/>
          <p:cNvSpPr txBox="1"/>
          <p:nvPr>
            <p:custDataLst>
              <p:tags r:id="rId106"/>
            </p:custDataLst>
          </p:nvPr>
        </p:nvSpPr>
        <p:spPr>
          <a:xfrm>
            <a:off x="7682489" y="3261699"/>
            <a:ext cx="10668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12" smtClean="0">
                <a:solidFill>
                  <a:srgbClr val="FFE197"/>
                </a:solidFill>
                <a:latin typeface="Calibri" panose="020F0502020204030204" pitchFamily="34" charset="0"/>
              </a:rPr>
              <a:t>Love and Theft</a:t>
            </a:r>
            <a:endParaRPr lang="en-US" sz="1400" spc="-12">
              <a:solidFill>
                <a:srgbClr val="FFE197"/>
              </a:solidFill>
              <a:latin typeface="Calibri" panose="020F0502020204030204" pitchFamily="34" charset="0"/>
            </a:endParaRPr>
          </a:p>
        </p:txBody>
      </p:sp>
      <p:sp>
        <p:nvSpPr>
          <p:cNvPr id="3317" name="OTLSHAPE_M_f757e3e361714222bceb0d5485672fd8_Date"/>
          <p:cNvSpPr txBox="1"/>
          <p:nvPr>
            <p:custDataLst>
              <p:tags r:id="rId107"/>
            </p:custDataLst>
          </p:nvPr>
        </p:nvSpPr>
        <p:spPr>
          <a:xfrm>
            <a:off x="7865758" y="3074839"/>
            <a:ext cx="73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dirty="0" smtClean="0">
                <a:solidFill>
                  <a:srgbClr val="24170A"/>
                </a:solidFill>
                <a:latin typeface="Calibri" panose="020F0502020204030204" pitchFamily="34" charset="0"/>
              </a:rPr>
              <a:t>11 Sep, 2001</a:t>
            </a:r>
            <a:endParaRPr lang="en-US" sz="1100" b="1" spc="-8" dirty="0">
              <a:solidFill>
                <a:srgbClr val="24170A"/>
              </a:solidFill>
              <a:latin typeface="Calibri" panose="020F0502020204030204" pitchFamily="34" charset="0"/>
            </a:endParaRPr>
          </a:p>
        </p:txBody>
      </p:sp>
      <p:sp>
        <p:nvSpPr>
          <p:cNvPr id="3318" name="OTLSHAPE_M_f757e3e361714222bceb0d5485672fd8_Shape"/>
          <p:cNvSpPr/>
          <p:nvPr>
            <p:custDataLst>
              <p:tags r:id="rId108"/>
            </p:custDataLst>
          </p:nvPr>
        </p:nvSpPr>
        <p:spPr>
          <a:xfrm>
            <a:off x="8106394" y="2786380"/>
            <a:ext cx="228600" cy="254000"/>
          </a:xfrm>
          <a:prstGeom prst="triangle">
            <a:avLst/>
          </a:prstGeom>
          <a:solidFill>
            <a:schemeClr val="dk1"/>
          </a:solidFill>
          <a:ln w="19050" cap="flat" cmpd="sng" algn="ctr">
            <a:solidFill>
              <a:srgbClr val="FDBA2D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9" name="OTLSHAPE_M_347aa15077134cac8d78d783c47d6d15_Title"/>
          <p:cNvSpPr txBox="1"/>
          <p:nvPr>
            <p:custDataLst>
              <p:tags r:id="rId109"/>
            </p:custDataLst>
          </p:nvPr>
        </p:nvSpPr>
        <p:spPr>
          <a:xfrm>
            <a:off x="8812169" y="3788961"/>
            <a:ext cx="1587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8" smtClean="0">
                <a:solidFill>
                  <a:srgbClr val="FFE197"/>
                </a:solidFill>
                <a:latin typeface="Calibri" panose="020F0502020204030204" pitchFamily="34" charset="0"/>
              </a:rPr>
              <a:t>Together Through Life</a:t>
            </a:r>
            <a:endParaRPr lang="en-US" sz="1400" spc="-8">
              <a:solidFill>
                <a:srgbClr val="FFE197"/>
              </a:solidFill>
              <a:latin typeface="Calibri" panose="020F0502020204030204" pitchFamily="34" charset="0"/>
            </a:endParaRPr>
          </a:p>
        </p:txBody>
      </p:sp>
      <p:sp>
        <p:nvSpPr>
          <p:cNvPr id="3320" name="OTLSHAPE_M_347aa15077134cac8d78d783c47d6d15_Date"/>
          <p:cNvSpPr txBox="1"/>
          <p:nvPr>
            <p:custDataLst>
              <p:tags r:id="rId110"/>
            </p:custDataLst>
          </p:nvPr>
        </p:nvSpPr>
        <p:spPr>
          <a:xfrm>
            <a:off x="9238381" y="3593042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2" smtClean="0">
                <a:solidFill>
                  <a:srgbClr val="24170A"/>
                </a:solidFill>
                <a:latin typeface="Calibri" panose="020F0502020204030204" pitchFamily="34" charset="0"/>
              </a:rPr>
              <a:t>28 Apr, 2009</a:t>
            </a:r>
            <a:endParaRPr lang="en-US" sz="1100" b="1" spc="-12">
              <a:solidFill>
                <a:srgbClr val="24170A"/>
              </a:solidFill>
              <a:latin typeface="Calibri" panose="020F0502020204030204" pitchFamily="34" charset="0"/>
            </a:endParaRPr>
          </a:p>
        </p:txBody>
      </p:sp>
      <p:sp>
        <p:nvSpPr>
          <p:cNvPr id="3321" name="OTLSHAPE_M_347aa15077134cac8d78d783c47d6d15_Shape"/>
          <p:cNvSpPr/>
          <p:nvPr>
            <p:custDataLst>
              <p:tags r:id="rId111"/>
            </p:custDataLst>
          </p:nvPr>
        </p:nvSpPr>
        <p:spPr>
          <a:xfrm>
            <a:off x="9492021" y="2786380"/>
            <a:ext cx="228600" cy="254000"/>
          </a:xfrm>
          <a:prstGeom prst="triangle">
            <a:avLst/>
          </a:prstGeom>
          <a:solidFill>
            <a:schemeClr val="dk1"/>
          </a:solidFill>
          <a:ln w="19050" cap="flat" cmpd="sng" algn="ctr">
            <a:solidFill>
              <a:srgbClr val="FDBA2D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2" name="OTLSHAPE_M_9cf8c42f376a4d7e94abfef6f1ac459b_Title"/>
          <p:cNvSpPr txBox="1"/>
          <p:nvPr>
            <p:custDataLst>
              <p:tags r:id="rId112"/>
            </p:custDataLst>
          </p:nvPr>
        </p:nvSpPr>
        <p:spPr>
          <a:xfrm>
            <a:off x="10411052" y="3261699"/>
            <a:ext cx="952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10" smtClean="0">
                <a:solidFill>
                  <a:srgbClr val="FFE197"/>
                </a:solidFill>
                <a:latin typeface="Calibri" panose="020F0502020204030204" pitchFamily="34" charset="0"/>
              </a:rPr>
              <a:t>Fallen Angels</a:t>
            </a:r>
            <a:endParaRPr lang="en-US" sz="1400" spc="-10">
              <a:solidFill>
                <a:srgbClr val="FFE197"/>
              </a:solidFill>
              <a:latin typeface="Calibri" panose="020F0502020204030204" pitchFamily="34" charset="0"/>
            </a:endParaRPr>
          </a:p>
        </p:txBody>
      </p:sp>
      <p:sp>
        <p:nvSpPr>
          <p:cNvPr id="3323" name="OTLSHAPE_M_9cf8c42f376a4d7e94abfef6f1ac459b_Date"/>
          <p:cNvSpPr txBox="1"/>
          <p:nvPr>
            <p:custDataLst>
              <p:tags r:id="rId113"/>
            </p:custDataLst>
          </p:nvPr>
        </p:nvSpPr>
        <p:spPr>
          <a:xfrm>
            <a:off x="10490299" y="3084916"/>
            <a:ext cx="774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dirty="0" smtClean="0">
                <a:solidFill>
                  <a:srgbClr val="24170A"/>
                </a:solidFill>
                <a:latin typeface="Calibri" panose="020F0502020204030204" pitchFamily="34" charset="0"/>
              </a:rPr>
              <a:t>20 May, 2016</a:t>
            </a:r>
            <a:endParaRPr lang="en-US" sz="1100" b="1" spc="-14" dirty="0">
              <a:solidFill>
                <a:srgbClr val="24170A"/>
              </a:solidFill>
              <a:latin typeface="Calibri" panose="020F0502020204030204" pitchFamily="34" charset="0"/>
            </a:endParaRPr>
          </a:p>
        </p:txBody>
      </p:sp>
      <p:sp>
        <p:nvSpPr>
          <p:cNvPr id="3324" name="OTLSHAPE_M_9cf8c42f376a4d7e94abfef6f1ac459b_Shape"/>
          <p:cNvSpPr/>
          <p:nvPr>
            <p:custDataLst>
              <p:tags r:id="rId114"/>
            </p:custDataLst>
          </p:nvPr>
        </p:nvSpPr>
        <p:spPr>
          <a:xfrm>
            <a:off x="10774696" y="2786380"/>
            <a:ext cx="228600" cy="254000"/>
          </a:xfrm>
          <a:prstGeom prst="triangle">
            <a:avLst/>
          </a:prstGeom>
          <a:solidFill>
            <a:schemeClr val="dk1"/>
          </a:solidFill>
          <a:ln w="19050" cap="flat" cmpd="sng" algn="ctr">
            <a:solidFill>
              <a:srgbClr val="FDBA2D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7" name="TextBox 3326"/>
          <p:cNvSpPr txBox="1"/>
          <p:nvPr/>
        </p:nvSpPr>
        <p:spPr>
          <a:xfrm>
            <a:off x="6214020" y="6271707"/>
            <a:ext cx="26409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 smtClean="0">
                <a:solidFill>
                  <a:srgbClr val="FFE197"/>
                </a:solidFill>
              </a:rPr>
              <a:t>Release dates of the artist’s major albums</a:t>
            </a:r>
          </a:p>
        </p:txBody>
      </p:sp>
      <p:pic>
        <p:nvPicPr>
          <p:cNvPr id="3328" name="Picture 3327"/>
          <p:cNvPicPr>
            <a:picLocks noChangeAspect="1"/>
          </p:cNvPicPr>
          <p:nvPr/>
        </p:nvPicPr>
        <p:blipFill>
          <a:blip r:embed="rId118"/>
          <a:stretch>
            <a:fillRect/>
          </a:stretch>
        </p:blipFill>
        <p:spPr>
          <a:xfrm>
            <a:off x="6054028" y="6285820"/>
            <a:ext cx="210944" cy="23338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501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SIsIk9yaWdpbmFsQXNzZW1ibHlWZXJzaW9uIjoiMy4yMS4wMC4wMCIsIkVkaXRpb24iOiJQbHVzIiwiSXNQbHVzRWRpdGlvbiI6dHJ1ZX0sIkVmZmVjdCI6MS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jU1LCJSIjozNiwiRyI6MjMsIkIiOjEw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yNTUsIkciOjIyNSwiQiI6MTUxfX0sIk1heFdpZHRoIjoiSW5maW5pdHkiLCJNYXhIZWlnaHQiOiJJbmZpbml0eSIsIlNtYXJ0Rm9yZWdyb3VuZElzQWN0aXZlIjpmYWxzZSwiSG9yaXpvbnRhbEFsaWdubWVudCI6MCwiVmVydGljYWxBbGlnbm1lbnQiOjAsIlNtYXJ0Rm9yZWdyb3VuZCI6bnVsbCwiTWFyZ2luIjp7IiRpZCI6IjE3IiwiVG9wIjowLCJMZWZ0IjowLCJSaWdodCI6MjAsIkJvdHRvbSI6MH0sIlBhZGRpbmciOnsiJGlkIjoiMTgiLCJUb3AiOjAsIkxlZnQiOjAsIlJpZ2h0IjowLCJCb3R0b20iOjB9LCJCYWNrZ3JvdW5kIjp7IiRpZCI6IjE5IiwiQ29sb3IiOnsiJGlkIjoiMjAiLCJBIjowLCJSIjowLCJHIjowLCJCIjowfX0sIklzVmlzaWJsZSI6dHJ1ZSwiV2lkdGgiOjAuMCwiSGVpZ2h0IjowLjAsIkJvcmRlclN0eWxlIjpudWxsLCJQYXJlbnRTdHlsZSI6bnVsbH0sIkxlZnRFbmRDYXBzU3R5bGUiOnsiJGlkIjoiMjEiLCJGb250U2V0dGluZ3MiOnsiJGlkIjoiMjIiLCJGb250U2l6ZSI6MTgsIkZvbnROYW1lIjoiQ2FsaWJyaSIsIklzQm9sZCI6dHJ1ZSwiSXNJdGFsaWMiOmZhbHNlLCJJc1VuZGVybGluZWQiOmZhbHNlLCJQYXJlbnRTdHlsZSI6bnVsbH0sIkF1dG9TaXplIjowLCJGb3JlZ3JvdW5kIjp7IiRpZCI6IjIzIiwiQ29sb3IiOnsiJGlkIjoiMjQiLCJBIjoyNTUsIlIiOjIzNywiRyI6MTI1LCJCIjo0OX19LCJNYXhXaWR0aCI6IkluZmluaXR5IiwiTWF4SGVpZ2h0IjoiSW5maW5pdHkiLCJTbWFydEZvcmVncm91bmRJc0FjdGl2ZSI6ZmFsc2UsIkhvcml6b250YWxBbGlnbm1lbnQiOjAsIlZlcnRpY2FsQWxpZ25tZW50IjowLCJTbWFydEZvcmVncm91bmQiOm51bGwsIk1hcmdpbiI6eyIkaWQiOiIyNSIsIlRvcCI6MCwiTGVmdCI6MjAsIlJpZ2h0IjowLCJCb3R0b20iOjB9LCJQYWRkaW5nIjp7IiRpZCI6IjI2IiwiVG9wIjowLCJMZWZ0IjowLCJSaWdodCI6MCwiQm90dG9tIjowfSwiQmFja2dyb3VuZCI6eyIkaWQiOiIyNyIsIkNvbG9yIjp7IiRyZWYiOiIyMCJ9fSwiSXNWaXNpYmxlIjpmYWxz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0cnV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I1MywiRyI6MTg2LCJCIjo0NX19LCJNYXhXaWR0aCI6MjAwLjAsIk1heEhlaWdodCI6IkluZmluaXR5IiwiU21hcnRGb3JlZ3JvdW5kSXNBY3RpdmUiOmZhbHNlLCJIb3Jpem9udGFsQWxpZ25tZW50IjowLCJWZXJ0aWNhbEFsaWdubWVudCI6MSwiU21hcnRGb3JlZ3JvdW5kIjpudWxsLCJNYXJnaW4iOnsiJGlkIjoiNDQiLCJUb3AiOjAsIkxlZnQiOjUsIlJpZ2h0IjowLCJCb3R0b20iOjB9LCJQYWRkaW5nIjp7IiRpZCI6IjQ1IiwiVG9wIjowLCJMZWZ0IjowLCJSaWdodCI6MCwiQm90dG9tIjowfSwiQmFja2dyb3VuZCI6eyIkaWQiOiI0NiIsIkNvbG9yIjp7IiRyZWYiOiIyMCJ9fSwiSXNWaXNpYmxlIjp0cnVlLCJXaWR0aCI6MC4wLCJIZWlnaHQiOjAuMCwiQm9yZGVyU3R5bGUiOm51bGwsIlBhcmVudFN0eWxlIjpudWxsfSwiRWxhcHNlZFRpbWVCYWNrZ3JvdW5kIjp7IiRpZCI6IjQ3IiwiQ29sb3IiOnsiJGlkIjoiNDgiLCJBIjo3NywiUiI6MjU1LCJHIjowLCJCIjowfX0sIkFwcGVuZFllYXJPblllYXJDaGFuZ2UiOnRydWUsIkVsYXBzZWRUaW1lRm9ybWF0IjoxLCJUb2RheU1hcmtlclBvc2l0aW9uIjozLCJRdWlja1Bvc2l0aW9uIjozLCJBYnNvbHV0ZVBvc2l0aW9uIjoxOTQuNDAwMDA5LCJNYXJnaW4iOnsiJGlkIjoiNDkiLCJUb3AiOjAsIkxlZnQiOjEwLCJSaWdodCI6MTAsIkJvdHRvbSI6MH0sIlBhZGRpbmciOnsiJGlkIjoiNTAiLCJUb3AiOjAsIkxlZnQiOjAsIlJpZ2h0IjowLCJCb3R0b20iOjB9LCJCYWNrZ3JvdW5kIjp7IiRpZCI6IjUxIiwiQ29sb3IiOnsiJGlkIjoiNTIiLCJBIjoyNTUsIlIiOjExNSwiRyI6MTE1LCJCIjoxMTV9fSwiSXNWaXNpYmxlIjp0cnVlLCJXaWR0aCI6MC4wLCJIZWlnaHQiOjAuMCwiQm9yZGVyU3R5bGUiOm51bGwsIlBhcmVudFN0eWxlIjpudWxsfSwiRGVmYXVsdE1pbGVzdG9uZVN0eWxlIjp7IiRpZCI6IjUzIiwiU2hhcGUiOjAsIkNvbm5lY3Rvck1hcmdpbiI6eyIkaWQiOiI1NCIsIlRvcCI6MCwiTGVmdCI6MiwiUmlnaHQiOjIsIkJvdHRvbSI6MH0sIkNvbm5lY3RvclN0eWxlIjp7IiRpZCI6IjU1IiwiTGluZUNvbG9yIjp7IiRpZCI6IjU2IiwiJHR5cGUiOiJOTFJFLkNvbW1vbi5Eb20uU29saWRDb2xvckJydXNoLCBOTFJFLkNvbW1vbiIsIkNvbG9yIjp7IiRpZCI6IjU3IiwiQSI6MjU1LCJSIjo5MCwiRyI6NjQsIkIiOjM1fX0sIkxpbmVXZWlnaHQiOjEuMCwiTGluZVR5cGUiOjAsIlBhcmVudFN0eWxlIjpudWxsfSwiSXNCZWxvd1RpbWViYW5kIjpmYWxzZSwiSGlkZURhdGUiOmZhbHNlLCJTaGFwZVNpemUiOjEsIlNwYWNpbmciOjIuMCwiUGFkZGluZyI6eyIkaWQiOiI1OCIsIlRvcCI6NywiTGVmdCI6MywiUmlnaHQiOjAsIkJvdHRvbSI6Mn0sIlNoYXBlU3R5bGUiOnsiJGlkIjoiNTkiLCJNYXJnaW4iOnsiJGlkIjoiNjAiLCJUb3AiOjAsIkxlZnQiOjAsIlJpZ2h0IjowLCJCb3R0b20iOjB9LCJQYWRkaW5nIjp7IiRpZCI6IjYxIiwiVG9wIjowLCJMZWZ0IjowLCJSaWdodCI6MCwiQm90dG9tIjowfSwiQmFja2dyb3VuZCI6eyIkaWQiOiI2MiIsIkNvbG9yIjp7IiRpZCI6IjYzIiwiQSI6MjU1LCJSIjowLCJHIjowLCJCIjowfX0sIklzVmlzaWJsZSI6dHJ1ZSwiV2lkdGgiOjE4LjAsIkhlaWdodCI6MjAuMCwiQm9yZGVyU3R5bGUiOnsiJGlkIjoiNjQiLCJMaW5lQ29sb3IiOnsiJGlkIjoiNjUiLCIkdHlwZSI6Ik5MUkUuQ29tbW9uLkRvbS5Tb2xpZENvbG9yQnJ1c2gsIE5MUkUuQ29tbW9uIiwiQ29sb3IiOnsiJGlkIjoiNjYiLCJBIjoyNTUsIlIiOjI1NSwiRyI6MCwiQiI6MH19LCJMaW5lV2VpZ2h0IjowLjAsIkxpbmVUeXBlIjowLCJQYXJlbnRTdHlsZSI6bnVsbH0sIlBhcmVudFN0eWxlIjpudWxsfSwiVGl0bGVTdHlsZSI6eyIkaWQiOiI2NyIsIkZvbnRTZXR0aW5ncyI6eyIkaWQiOiI2OCIsIkZvbnRTaXplIjoxNCwiRm9udE5hbWUiOiJDYWxpYnJpIiwiSXNCb2xkIjp0cnVlLCJJc0l0YWxpYyI6ZmFsc2UsIklzVW5kZXJsaW5lZCI6dHJ1ZSwiUGFyZW50U3R5bGUiOm51bGx9LCJBdXRvU2l6ZSI6MCwiRm9yZWdyb3VuZCI6eyIkaWQiOiI2OSIsIkNvbG9yIjp7IiRpZCI6IjcwIiwiQSI6MjU1LCJSIjoyNTQsIkciOjE4NiwiQiI6MTB9fSwiTWF4V2lkdGgiOjIwMC4wLCJNYXhIZWlnaHQiOiJJbmZpbml0eSIsIlNtYXJ0Rm9yZWdyb3VuZElzQWN0aXZlIjpmYWxzZSwiSG9yaXpvbnRhbEFsaWdubWVudCI6MSwiVmVydGljYWxBbGlnbm1lbnQiOjAsIlNtYXJ0Rm9yZWdyb3VuZCI6bnVsbCwiTWFyZ2luIjp7IiRpZCI6IjcxIiwiVG9wIjowLCJMZWZ0IjowLCJSaWdodCI6MCwiQm90dG9tIjowfSwiUGFkZGluZyI6eyIkaWQiOiI3MiIsIlRvcCI6MCwiTGVmdCI6MCwiUmlnaHQiOjAsIkJvdHRvbSI6MH0sIkJhY2tncm91bmQiOnsiJGlkIjoiNzMiLCJDb2xvciI6eyIkcmVmIjoiMjAifX0sIklzVmlzaWJsZSI6dHJ1ZSwiV2lkdGgiOjAuMCwiSGVpZ2h0IjowLjAsIkJvcmRlclN0eWxlIjpudWxsLCJQYXJlbnRTdHlsZSI6bnVsbH0sIkRhdGVTdHlsZSI6eyIkaWQiOiI3NCIsIkZvbnRTZXR0aW5ncyI6eyIkaWQiOiI3NSIsIkZvbnRTaXplIjoxMSwiRm9udE5hbWUiOiJDYWxpYnJpIiwiSXNCb2xkIjp0cnVlLCJJc0l0YWxpYyI6ZmFsc2UsIklzVW5kZXJsaW5lZCI6ZmFsc2UsIlBhcmVudFN0eWxlIjpudWxsfSwiQXV0b1NpemUiOjAsIkZvcmVncm91bmQiOnsiJGlkIjoiNzYiLCJDb2xvciI6eyIkaWQiOiI3NyIsIkEiOjI1NSwiUiI6MzYsIkciOjIzLCJCIjoxMH19LCJNYXhXaWR0aCI6MjAwLjAsIk1heEhlaWdodCI6IkluZmluaXR5IiwiU21hcnRGb3JlZ3JvdW5kSXNBY3RpdmUiOmZhbHNlLCJIb3Jpem9udGFsQWxpZ25tZW50IjowLCJWZXJ0aWNhbEFsaWdubWVudCI6MCwiU21hcnRGb3JlZ3JvdW5kIjpudWxsLCJNYXJnaW4iOnsiJGlkIjoiNzgiLCJUb3AiOjAsIkxlZnQiOjAsIlJpZ2h0IjowLCJCb3R0b20iOjB9LCJQYWRkaW5nIjp7IiRpZCI6Ijc5IiwiVG9wIjowLCJMZWZ0IjowLCJSaWdodCI6MCwiQm90dG9tIjowfSwiQmFja2dyb3VuZCI6eyIkaWQiOiI4MCIsIkNvbG9yIjp7IiRyZWYiOiIyMCJ9fSwiSXNWaXNpYmxlIjp0cnVlLCJXaWR0aCI6MC4wLCJIZWlnaHQiOjAuMCwiQm9yZGVyU3R5bGUiOm51bGwsIlBhcmVudFN0eWxlIjpudWxsfSwiRGF0ZUZvcm1hdCI6eyIkaWQiOiI4MSIsIkZvcm1hdFN0cmluZyI6ImQgTU1NLCB5eXl5IiwiU2VwYXJhdG9yIjoiLyIsIlVzZUludGVybmF0aW9uYWxEYXRlRm9ybWF0Ijp0cnVlLCJEYXRlSXNWaXNpYmxlIjp0cnVlLCJUaW1lSXNWaXNpYmxlIjpmYWxzZSwiSG91ckRpZ2l0cyI6MSwiQW1QbURlc2lnbmF0b3IiOjIsIlRyaW0wME1pbnV0ZXMiOmZhbHNlLCJMYXN0S25vd25WaXNpYmlsaXR5U3RhdGUiOnsiJGlkIjoiODIiLCJEYXRlUGFydElzVmlzaWJsZSI6dHJ1ZSwiVGltZVBhcnRJc1Zpc2libGUiOmZhbHNlfX0sIklzVmlzaWJsZSI6dHJ1ZSwiUGFyZW50U3R5bGUiOm51bGx9LCJEZWZhdWx0VGFza1N0eWxlIjp7IiRpZCI6IjgzIiwiU2hhcGUiOjIsIlNoYXBlVGhpY2tuZXNzIjoxLCJEdXJhdGlvbkZvcm1hdCI6MCwiSW5jbHVkZU5vbldvcmtpbmdEYXlzSW5EdXJhdGlvbiI6ZmFsc2UsIlBlcmNlbnRhZ2VDb21wbGV0ZVN0eWxlIjp7IiRpZCI6Ijg0IiwiRm9udFNldHRpbmdzIjp7IiRpZCI6Ijg1IiwiRm9udFNpemUiOjEwLCJGb250TmFtZSI6IkNhbGlicmkiLCJJc0JvbGQiOmZhbHNlLCJJc0l0YWxpYyI6ZmFsc2UsIklzVW5kZXJsaW5lZCI6ZmFsc2UsIlBhcmVudFN0eWxlIjpudWxsfSwiQXV0b1NpemUiOjAsIkZvcmVncm91bmQiOnsiJGlkIjoiODYiLCJDb2xvciI6eyIkaWQiOiI4NyIsIkEiOjI1NSwiUiI6MjM3LCJHIjoxMjUsIkIiOjQ5fX0sIk1heFdpZHRoIjoyMDAuMCwiTWF4SGVpZ2h0IjoiSW5maW5pdHkiLCJTbWFydEZvcmVncm91bmRJc0FjdGl2ZSI6ZmFsc2UsIkhvcml6b250YWxBbGlnbm1lbnQiOjAsIlZlcnRpY2FsQWxpZ25tZW50IjowLCJTbWFydEZvcmVncm91bmQiOm51bGwsIk1hcmdpbiI6eyIkaWQiOiI4OCIsIlRvcCI6MCwiTGVmdCI6MCwiUmlnaHQiOjAsIkJvdHRvbSI6MH0sIlBhZGRpbmciOnsiJGlkIjoiODkiLCJUb3AiOjAsIkxlZnQiOjAsIlJpZ2h0IjowLCJCb3R0b20iOjB9LCJCYWNrZ3JvdW5kIjp7IiRpZCI6IjkwIiwiQ29sb3IiOnsiJHJlZiI6IjIwIn19LCJJc1Zpc2libGUiOnRydWUsIldpZHRoIjowLjAsIkhlaWdodCI6MC4wLCJCb3JkZXJTdHlsZSI6bnVsbCwiUGFyZW50U3R5bGUiOm51bGx9LCJEdXJhdGlvblN0eWxlIjp7IiRpZCI6IjkxIiwiRm9udFNldHRpbmdzIjp7IiRpZCI6IjkyIiwiRm9udFNpemUiOjEwLCJGb250TmFtZSI6IkNhbGlicmkiLCJJc0JvbGQiOmZhbHNlLCJJc0l0YWxpYyI6ZmFsc2UsIklzVW5kZXJsaW5lZCI6ZmFsc2UsIlBhcmVudFN0eWxlIjpudWxsfSwiQXV0b1NpemUiOjAsIkZvcmVncm91bmQiOnsiJGlkIjoiOTMiLCJDb2xvciI6eyIkaWQiOiI5NCIsIkEiOjI1NSwiUiI6MjM3LCJHIjoxMjUsIkIiOjQ5fX0sIk1heFdpZHRoIjoyMDAuMCwiTWF4SGVpZ2h0IjoiSW5maW5pdHkiLCJTbWFydEZvcmVncm91bmRJc0FjdGl2ZSI6ZmFsc2UsIkhvcml6b250YWxBbGlnbm1lbnQiOjAsIlZlcnRpY2FsQWxpZ25tZW50IjowLCJTbWFydEZvcmVncm91bmQiOm51bGwsIk1hcmdpbiI6eyIkaWQiOiI5NSIsIlRvcCI6MCwiTGVmdCI6MCwiUmlnaHQiOjAsIkJvdHRvbSI6MH0sIlBhZGRpbmciOnsiJGlkIjoiOTYiLCJUb3AiOjAsIkxlZnQiOjAsIlJpZ2h0IjowLCJCb3R0b20iOjB9LCJCYWNrZ3JvdW5kIjp7IiRpZCI6Ijk3IiwiQ29sb3IiOnsiJHJlZiI6IjIwIn19LCJJc1Zpc2libGUiOnRydWUsIldpZHRoIjowLjAsIkhlaWdodCI6MC4wLCJCb3JkZXJTdHlsZSI6bnVsbCwiUGFyZW50U3R5bGUiOm51bGx9LCJIb3Jpem9udGFsQ29ubmVjdG9yU3R5bGUiOnsiJGlkIjoiOTgiLCJMaW5lQ29sb3IiOnsiJGlkIjoiOTkiLCIkdHlwZSI6Ik5MUkUuQ29tbW9uLkRvbS5Tb2xpZENvbG9yQnJ1c2gsIE5MUkUuQ29tbW9uIiwiQ29sb3IiOnsiJGlkIjoiMTAwIiwiQSI6MjU1LCJSIjoyMDQsIkciOjIwNCwiQiI6MjA0fX0sIkxpbmVXZWlnaHQiOjEuMCwiTGluZVR5cGUiOjAsIlBhcmVudFN0eWxlIjpudWxsfSwiVmVydGljYWxDb25uZWN0b3JTdHlsZSI6eyIkaWQiOiIxMDEiLCJMaW5lQ29sb3IiOnsiJGlkIjoiMTAyIiwiJHR5cGUiOiJOTFJFLkNvbW1vbi5Eb20uU29saWRDb2xvckJydXNoLCBOTFJFLkNvbW1vbiIsIkNvbG9yIjp7IiRpZCI6IjEwMyIsIkEiOjI1NSwiUiI6MjA0LCJHIjoyMDQsIkIiOjIwNH19LCJMaW5lV2VpZ2h0IjowLjAsIkxpbmVUeXBlIjowLCJQYXJlbnRTdHlsZSI6bnVsbH0sIk1hcmdpbiI6bnVsbCwiU3RhcnREYXRlUG9zaXRpb24iOjMsIkVuZERhdGVQb3NpdGlvbiI6NCwiRGF0ZUlzVmlzaWJsZSI6dHJ1ZSwiVGl0bGVQb3NpdGlvbiI6MiwiRHVyYXRpb25Qb3NpdGlvbiI6NiwiUGVyY2VudGFnZUNvbXBsZXRlZFBvc2l0aW9uIjo2LCJTcGFjaW5nIjo1LCJJc0JlbG93VGltZWJhbmQiOnRydWUsIlBlcmNlbnRhZ2VDb21wbGV0ZVNoYXBlT3BhY2l0eSI6MzUsIlNoYXBlU3R5bGUiOnsiJGlkIjoiMTA0IiwiTWFyZ2luIjp7IiRpZCI6IjEwNSIsIlRvcCI6MCwiTGVmdCI6NCwiUmlnaHQiOjQsIkJvdHRvbSI6MH0sIlBhZGRpbmciOnsiJGlkIjoiMTA2IiwiVG9wIjowLCJMZWZ0IjowLCJSaWdodCI6MCwiQm90dG9tIjowfSwiQmFja2dyb3VuZCI6eyIkaWQiOiIxMDciLCJDb2xvciI6eyIkaWQiOiIxMDgiLCJBIjoyNTUsIlIiOjAsIkciOjExNCwiQiI6MTg4fX0sIklzVmlzaWJsZSI6dHJ1ZSwiV2lkdGgiOjAuMCwiSGVpZ2h0IjoxNi4wLCJCb3JkZXJTdHlsZSI6eyIkaWQiOiIxMDkiLCJMaW5lQ29sb3IiOnsiJGlkIjoiMTEwIiwiJHR5cGUiOiJOTFJFLkNvbW1vbi5Eb20uU29saWRDb2xvckJydXNoLCBOTFJFLkNvbW1vbiIsIkNvbG9yIjp7IiRpZCI6IjExMSIsIkEiOjI1NSwiUiI6MjU1LCJHIjowLCJCIjowfX0sIkxpbmVXZWlnaHQiOjAuMCwiTGluZVR5cGUiOjAsIlBhcmVudFN0eWxlIjpudWxsfSwiUGFyZW50U3R5bGUiOm51bGx9LCJUaXRsZVN0eWxlIjp7IiRpZCI6IjExMiIsIkZvbnRTZXR0aW5ncyI6eyIkaWQiOiIxMTMiLCJGb250U2l6ZSI6MTEsIkZvbnROYW1lIjoiQ2FsaWJyaSIsIklzQm9sZCI6dHJ1ZSwiSXNJdGFsaWMiOmZhbHNlLCJJc1VuZGVybGluZWQiOmZhbHNlLCJQYXJlbnRTdHlsZSI6bnVsbH0sIkF1dG9TaXplIjowLCJGb3JlZ3JvdW5kIjp7IiRpZCI6IjExNCIsIkNvbG9yIjp7IiRpZCI6IjExNSIsIkEiOjI1NSwiUiI6MCwiRyI6MCwiQiI6MH19LCJNYXhXaWR0aCI6OTYwLjAsIk1heEhlaWdodCI6IkluZmluaXR5IiwiU21hcnRGb3JlZ3JvdW5kSXNBY3RpdmUiOmZhbHNlLCJIb3Jpem9udGFsQWxpZ25tZW50IjoxLCJWZXJ0aWNhbEFsaWdubWVudCI6MCwiU21hcnRGb3JlZ3JvdW5kIjpudWxsLCJNYXJnaW4iOnsiJGlkIjoiMTE2IiwiVG9wIjowLCJMZWZ0IjowLCJSaWdodCI6MCwiQm90dG9tIjowfSwiUGFkZGluZyI6eyIkaWQiOiIxMTciLCJUb3AiOjAsIkxlZnQiOjAsIlJpZ2h0IjowLCJCb3R0b20iOjB9LCJCYWNrZ3JvdW5kIjp7IiRpZCI6IjExOCIsIkNvbG9yIjp7IiRyZWYiOiIyMCJ9fSwiSXNWaXNpYmxlIjp0cnVlLCJXaWR0aCI6MC4wLCJIZWlnaHQiOjAuMCwiQm9yZGVyU3R5bGUiOm51bGwsIlBhcmVudFN0eWxlIjpudWxsfSwiRGF0ZVN0eWxlIjp7IiRpZCI6IjExOSIsIkZvbnRTZXR0aW5ncyI6eyIkaWQiOiIxMjAiLCJGb250U2l6ZSI6MTAsIkZvbnROYW1lIjoiQ2FsaWJyaSIsIklzQm9sZCI6ZmFsc2UsIklzSXRhbGljIjpmYWxzZSwiSXNVbmRlcmxpbmVkIjpmYWxzZSwiUGFyZW50U3R5bGUiOm51bGx9LCJBdXRvU2l6ZSI6MCwiRm9yZWdyb3VuZCI6eyIkaWQiOiIxMjEiLCJDb2xvciI6eyIkaWQiOiIxMjIiLCJBIjoyNTUsIlIiOjY4LCJHIjo4NCwiQiI6MTA2fX0sIk1heFdpZHRoIjoyMDAuMCwiTWF4SGVpZ2h0IjoiSW5maW5pdHkiLCJTbWFydEZvcmVncm91bmRJc0FjdGl2ZSI6ZmFsc2UsIkhvcml6b250YWxBbGlnbm1lbnQiOjAsIlZlcnRpY2FsQWxpZ25tZW50IjowLCJTbWFydEZvcmVncm91bmQiOm51bGwsIk1hcmdpbiI6eyIkaWQiOiIxMjMiLCJUb3AiOjAsIkxlZnQiOjAsIlJpZ2h0IjowLCJCb3R0b20iOjB9LCJQYWRkaW5nIjp7IiRpZCI6IjEyNCIsIlRvcCI6MCwiTGVmdCI6MCwiUmlnaHQiOjAsIkJvdHRvbSI6MH0sIkJhY2tncm91bmQiOnsiJGlkIjoiMTI1IiwiQ29sb3IiOnsiJHJlZiI6IjIwIn19LCJJc1Zpc2libGUiOnRydWUsIldpZHRoIjowLjAsIkhlaWdodCI6MC4wLCJCb3JkZXJTdHlsZSI6bnVsbCwiUGFyZW50U3R5bGUiOm51bGx9LCJEYXRlRm9ybWF0Ijp7IiRpZCI6IjEy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CwiX2V4cGxpY2l0bHlTZXQiOnsiJGlkIjoiMTI3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klzVmlzaWJsZSI6ZmFsc2V9fSwiU2hvd0VsYXBzZWRUaW1lR3JhZGllbnRTdHlsZSI6ZmFsc2V9LCJTY2FsZSI6eyIkaWQiOiIxMjgiLCJTdGFydERhdGUiOiIwMDAxLTAxLTAxVDAwOjAwOjAwIiwiRW5kRGF0ZSI6IjIwMTctMDMtMzFUMjM6NTk6MDAiLCJGb3JtYXQiOiJNTU0iLCJUeXBlIjo0LCJBdXRvRGF0ZVJhbmdlIjp0cnVlLCJXb3JraW5nRGF5cyI6MzEsIlRvZGF5TWFya2VyVGV4dCI6IlRvZGF5IiwiQXV0b1NjYWxlVHlwZSI6dHJ1ZX0sIk1pbGVzdG9uZXMiOlt7IiRpZCI6IjEyOSIsIkRhdGUiOiIxOTYyLTAzLTE5VDIzOjU5OjAwWiIsIlN0eWxlIjp7IiRpZCI6IjEzMCIsIlNoYXBlIjowLCJDb25uZWN0b3JNYXJnaW4iOnsiJGlkIjoiMTMxIiwiVG9wIjowLCJMZWZ0IjoyLCJSaWdodCI6MiwiQm90dG9tIjowfSwiQ29ubmVjdG9yU3R5bGUiOnsiJGlkIjoiMTMyIiwiTGluZUNvbG9yIjp7IiRyZWYiOiI1NiJ9LCJMaW5lV2VpZ2h0IjoxLjAsIkxpbmVUeXBlIjowLCJQYXJlbnRTdHlsZSI6bnVsbH0sIklzQmVsb3dUaW1lYmFuZCI6ZmFsc2UsIkhpZGVEYXRlIjpmYWxzZSwiU2hhcGVTaXplIjoxLCJTcGFjaW5nIjoyLjAsIlBhZGRpbmciOnsiJGlkIjoiMTMzIiwiVG9wIjo3LCJMZWZ0IjozLCJSaWdodCI6MCwiQm90dG9tIjoyfSwiU2hhcGVTdHlsZSI6eyIkaWQiOiIxMzQiLCJNYXJnaW4iOnsiJGlkIjoiMTM1IiwiVG9wIjowLCJMZWZ0IjowLCJSaWdodCI6MCwiQm90dG9tIjowfSwiUGFkZGluZyI6eyIkaWQiOiIxMzYiLCJUb3AiOjAsIkxlZnQiOjAsIlJpZ2h0IjowLCJCb3R0b20iOjB9LCJCYWNrZ3JvdW5kIjp7IiRpZCI6IjEzNyIsIkNvbG9yIjp7IiRpZCI6IjEzOCIsIkEiOjI1NSwiUiI6MCwiRyI6MCwiQiI6MH19LCJJc1Zpc2libGUiOnRydWUsIldpZHRoIjoxOC4wLCJIZWlnaHQiOjIwLjAsIkJvcmRlclN0eWxlIjp7IiRpZCI6IjEzOSIsIkxpbmVDb2xvciI6eyIkaWQiOiIxNDAiLCIkdHlwZSI6Ik5MUkUuQ29tbW9uLkRvbS5Tb2xpZENvbG9yQnJ1c2gsIE5MUkUuQ29tbW9uIiwiQ29sb3IiOnsiJGlkIjoiMTQxIiwiQSI6MjU1LCJSIjoyNTMsIkciOjE4NiwiQiI6NDV9fSwiTGluZVdlaWdodCI6Mi4wLCJMaW5lVHlwZSI6MCwiUGFyZW50U3R5bGUiOm51bGx9LCJQYXJlbnRTdHlsZSI6bnVsbH0sIlRpdGxlU3R5bGUiOnsiJGlkIjoiMTQyIiwiRm9udFNldHRpbmdzIjp7IiRpZCI6IjE0MyIsIkZvbnRTaXplIjoxNCwiRm9udE5hbWUiOiJDYWxpYnJpIiwiSXNCb2xkIjp0cnVlLCJJc0l0YWxpYyI6ZmFsc2UsIklzVW5kZXJsaW5lZCI6dHJ1ZSwiUGFyZW50U3R5bGUiOm51bGx9LCJBdXRvU2l6ZSI6MCwiRm9yZWdyb3VuZCI6eyIkaWQiOiIxNDQiLCJDb2xvciI6eyIkaWQiOiIxNDUiLCJBIjoyNTUsIlIiOjI1NSwiRyI6MjI1LCJCIjoxNTF9fSwiTWF4V2lkdGgiOjIwMC4wLCJNYXhIZWlnaHQiOiJJbmZpbml0eSIsIlNtYXJ0Rm9yZWdyb3VuZElzQWN0aXZlIjpmYWxzZSwiSG9yaXpvbnRhbEFsaWdubWVudCI6MSwiVmVydGljYWxBbGlnbm1lbnQiOjAsIlNtYXJ0Rm9yZWdyb3VuZCI6bnVsbCwiTWFyZ2luIjp7IiRpZCI6IjE0NiIsIlRvcCI6MCwiTGVmdCI6MCwiUmlnaHQiOjAsIkJvdHRvbSI6MH0sIlBhZGRpbmciOnsiJGlkIjoiMTQ3IiwiVG9wIjowLCJMZWZ0IjowLCJSaWdodCI6MCwiQm90dG9tIjowfSwiQmFja2dyb3VuZCI6eyIkcmVmIjoiNzMifSwiSXNWaXNpYmxlIjp0cnVlLCJXaWR0aCI6MC4wLCJIZWlnaHQiOjAuMCwiQm9yZGVyU3R5bGUiOnsiJGlkIjoiMTQ4IiwiTGluZUNvbG9yIjpudWxsLCJMaW5lV2VpZ2h0IjowLjAsIkxpbmVUeXBlIjowLCJQYXJlbnRTdHlsZSI6bnVsbH0sIlBhcmVudFN0eWxlIjpudWxsfSwiRGF0ZVN0eWxlIjp7IiRpZCI6IjE0OSIsIkZvbnRTZXR0aW5ncyI6eyIkaWQiOiIxNTAiLCJGb250U2l6ZSI6MTEsIkZvbnROYW1lIjoiQ2FsaWJyaSIsIklzQm9sZCI6dHJ1ZSwiSXNJdGFsaWMiOmZhbHNlLCJJc1VuZGVybGluZWQiOmZhbHNlLCJQYXJlbnRTdHlsZSI6bnVsbH0sIkF1dG9TaXplIjowLCJGb3JlZ3JvdW5kIjp7IiRpZCI6IjE1MSIsIkNvbG9yIjp7IiRpZCI6IjE1MiIsIkEiOjI1NSwiUiI6MzYsIkciOjIzLCJCIjoxMH19LCJNYXhXaWR0aCI6MjAwLjAsIk1heEhlaWdodCI6IkluZmluaXR5IiwiU21hcnRGb3JlZ3JvdW5kSXNBY3RpdmUiOmZhbHNlLCJIb3Jpem9udGFsQWxpZ25tZW50IjowLCJWZXJ0aWNhbEFsaWdubWVudCI6MCwiU21hcnRGb3JlZ3JvdW5kIjpudWxsLCJNYXJnaW4iOnsiJGlkIjoiMTUzIiwiVG9wIjowLCJMZWZ0IjowLCJSaWdodCI6MCwiQm90dG9tIjowfSwiUGFkZGluZyI6eyIkaWQiOiIxNTQiLCJUb3AiOjAsIkxlZnQiOjAsIlJpZ2h0IjowLCJCb3R0b20iOjB9LCJCYWNrZ3JvdW5kIjp7IiRyZWYiOiI4MCJ9LCJJc1Zpc2libGUiOnRydWUsIldpZHRoIjowLjAsIkhlaWdodCI6MC4wLCJCb3JkZXJTdHlsZSI6eyIkaWQiOiIxNTUiLCJMaW5lQ29sb3IiOm51bGwsIkxpbmVXZWlnaHQiOjAuMCwiTGluZVR5cGUiOjAsIlBhcmVudFN0eWxlIjpudWxsfSwiUGFyZW50U3R5bGUiOm51bGx9LCJEYXRlRm9ybWF0Ijp7IiRpZCI6IjE1NiIsIkZvcm1hdFN0cmluZyI6ImQgTU1NLCB5eXl5IiwiU2VwYXJhdG9yIjoiLyIsIlVzZUludGVybmF0aW9uYWxEYXRlRm9ybWF0Ijp0cnVlLCJEYXRlSXNWaXNpYmxlIjp0cnVlLCJUaW1lSXNWaXNpYmxlIjpmYWxzZSwiSG91ckRpZ2l0cyI6MSwiQW1QbURlc2lnbmF0b3IiOjIsIlRyaW0wME1pbnV0ZXMiOmZhbHNlLCJMYXN0S25vd25WaXNpYmlsaXR5U3RhdGUiOnsiJGlkIjoiMTU3IiwiRGF0ZVBhcnRJc1Zpc2libGUiOnRydWUsIlRpbWVQYXJ0SXNWaXNpYmxlIjpmYWxzZX19LCJJc1Zpc2libGUiOnRydWUsIlBhcmVudFN0eWxlIjpudWxsfSwiSW5kZXgiOjIsIlBlcmNlbnRhZ2VDb21wbGV0ZSI6bnVsbCwiUG9zaXRpb24iOnsiUmF0aW8iOjAuMjI5OTA3NDI0MzYxNjE3NDksIklzQ3VzdG9tIjp0cnVlfSwiRGF0ZUZvcm1hdCI6eyIkcmVmIjoiMTU2In0sIklkIjoiZmYyZTYyMTctYjQ0NC00YzVmLWI2NTYtNjk1NThiYzkxNTcyIiwiSW1wb3J0SWQiOm51bGwsIlRpdGxlIjoiQm9iIER5bGFuIChkZWJ1dCBhbGJ1bSkiLCJOb3RlIjpudWxsLCJIeXBlcmxpbmsiOm51bGwsIklzQ2hhbmdlZCI6ZmFsc2UsIklzTmV3IjpmYWxzZX0seyIkaWQiOiIxNTgiLCJEYXRlIjoiMTk2My0wNS0yN1QyMzo1OTowMFoiLCJTdHlsZSI6eyIkaWQiOiIxNTkiLCJTaGFwZSI6MCwiQ29ubmVjdG9yTWFyZ2luIjp7IiRpZCI6IjE2MCIsIlRvcCI6MCwiTGVmdCI6MiwiUmlnaHQiOjIsIkJvdHRvbSI6MH0sIkNvbm5lY3RvclN0eWxlIjp7IiRpZCI6IjE2MSIsIkxpbmVDb2xvciI6eyIkcmVmIjoiNTYifSwiTGluZVdlaWdodCI6MS4wLCJMaW5lVHlwZSI6MCwiUGFyZW50U3R5bGUiOm51bGx9LCJJc0JlbG93VGltZWJhbmQiOnRydWUsIkhpZGVEYXRlIjpmYWxzZSwiU2hhcGVTaXplIjoxLCJTcGFjaW5nIjoyLjAsIlBhZGRpbmciOnsiJGlkIjoiMTYyIiwiVG9wIjo3LCJMZWZ0IjozLCJSaWdodCI6MCwiQm90dG9tIjoyfSwiU2hhcGVTdHlsZSI6eyIkaWQiOiIxNjMiLCJNYXJnaW4iOnsiJGlkIjoiMTY0IiwiVG9wIjowLCJMZWZ0IjowLCJSaWdodCI6MCwiQm90dG9tIjowfSwiUGFkZGluZyI6eyIkaWQiOiIxNjUiLCJUb3AiOjAsIkxlZnQiOjAsIlJpZ2h0IjowLCJCb3R0b20iOjB9LCJCYWNrZ3JvdW5kIjp7IiRpZCI6IjE2NiIsIkNvbG9yIjp7IiRpZCI6IjE2NyIsIkEiOjI1NSwiUiI6MCwiRyI6MCwiQiI6MH19LCJJc1Zpc2libGUiOnRydWUsIldpZHRoIjoxOC4wLCJIZWlnaHQiOjIwLjAsIkJvcmRlclN0eWxlIjp7IiRpZCI6IjE2OCIsIkxpbmVDb2xvciI6eyIkaWQiOiIxNjkiLCIkdHlwZSI6Ik5MUkUuQ29tbW9uLkRvbS5Tb2xpZENvbG9yQnJ1c2gsIE5MUkUuQ29tbW9uIiwiQ29sb3IiOnsiJGlkIjoiMTcwIiwiQSI6MjU1LCJSIjoyNTMsIkciOjE4NiwiQiI6NDV9fSwiTGluZVdlaWdodCI6Mi4wLCJMaW5lVHlwZSI6MCwiUGFyZW50U3R5bGUiOm51bGx9LCJQYXJlbnRTdHlsZSI6bnVsbH0sIlRpdGxlU3R5bGUiOnsiJGlkIjoiMTcxIiwiRm9udFNldHRpbmdzIjp7IiRpZCI6IjE3MiIsIkZvbnRTaXplIjoxNCwiRm9udE5hbWUiOiJDYWxpYnJpIiwiSXNCb2xkIjpmYWxzZSwiSXNJdGFsaWMiOmZhbHNlLCJJc1VuZGVybGluZWQiOmZhbHNlLCJQYXJlbnRTdHlsZSI6bnVsbH0sIkF1dG9TaXplIjowLCJGb3JlZ3JvdW5kIjp7IiRpZCI6IjE3MyIsIkNvbG9yIjp7IiRpZCI6IjE3NCIsIkEiOjI1NSwiUiI6MjU1LCJHIjoyMjUsIkIiOjE1MX19LCJNYXhXaWR0aCI6MjAwLjAsIk1heEhlaWdodCI6IkluZmluaXR5IiwiU21hcnRGb3JlZ3JvdW5kSXNBY3RpdmUiOmZhbHNlLCJIb3Jpem9udGFsQWxpZ25tZW50IjoxLCJWZXJ0aWNhbEFsaWdubWVudCI6MCwiU21hcnRGb3JlZ3JvdW5kIjpudWxsLCJNYXJnaW4iOnsiJGlkIjoiMTc1IiwiVG9wIjowLCJMZWZ0IjowLCJSaWdodCI6MCwiQm90dG9tIjowfSwiUGFkZGluZyI6eyIkaWQiOiIxNzYiLCJUb3AiOjAsIkxlZnQiOjAsIlJpZ2h0IjowLCJCb3R0b20iOjB9LCJCYWNrZ3JvdW5kIjp7IiRyZWYiOiI3MyJ9LCJJc1Zpc2libGUiOnRydWUsIldpZHRoIjowLjAsIkhlaWdodCI6MC4wLCJCb3JkZXJTdHlsZSI6eyIkaWQiOiIxNzciLCJMaW5lQ29sb3IiOm51bGwsIkxpbmVXZWlnaHQiOjAuMCwiTGluZVR5cGUiOjAsIlBhcmVudFN0eWxlIjpudWxsfSwiUGFyZW50U3R5bGUiOm51bGx9LCJEYXRlU3R5bGUiOnsiJGlkIjoiMTc4IiwiRm9udFNldHRpbmdzIjp7IiRpZCI6IjE3OSIsIkZvbnRTaXplIjoxMSwiRm9udE5hbWUiOiJDYWxpYnJpIiwiSXNCb2xkIjp0cnV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aWQiOiIxODAiLCJUb3AiOjAsIkxlZnQiOjAsIlJpZ2h0IjowLCJCb3R0b20iOjB9LCJQYWRkaW5nIjp7IiRpZCI6IjE4MSIsIlRvcCI6MCwiTGVmdCI6MCwiUmlnaHQiOjAsIkJvdHRvbSI6MH0sIkJhY2tncm91bmQiOnsiJHJlZiI6IjgwIn0sIklzVmlzaWJsZSI6dHJ1ZSwiV2lkdGgiOjAuMCwiSGVpZ2h0IjowLjAsIkJvcmRlclN0eWxlIjp7IiRpZCI6IjE4MiIsIkxpbmVDb2xvciI6bnVsbCwiTGluZVdlaWdodCI6MC4wLCJMaW5lVHlwZSI6MCwiUGFyZW50U3R5bGUiOm51bGx9LCJQYXJlbnRTdHlsZSI6bnVsbH0sIkRhdGVGb3JtYXQiOnsiJGlkIjoiMTgzIiwiRm9ybWF0U3RyaW5nIjoiZCBNTU0sIHl5eXkiLCJTZXBhcmF0b3IiOiIvIiwiVXNlSW50ZXJuYXRpb25hbERhdGVGb3JtYXQiOnRydWUsIkRhdGVJc1Zpc2libGUiOnRydWUsIlRpbWVJc1Zpc2libGUiOmZhbHNlLCJIb3VyRGlnaXRzIjoxLCJBbVBtRGVzaWduYXRvciI6MiwiVHJpbTAwTWludXRlcyI6ZmFsc2UsIkxhc3RLbm93blZpc2liaWxpdHlTdGF0ZSI6eyIkaWQiOiIxODQiLCJEYXRlUGFydElzVmlzaWJsZSI6dHJ1ZSwiVGltZVBhcnRJc1Zpc2libGUiOmZhbHNlfX0sIklzVmlzaWJsZSI6dHJ1ZSwiUGFyZW50U3R5bGUiOm51bGx9LCJJbmRleCI6MywiUGVyY2VudGFnZUNvbXBsZXRlIjpudWxsLCJQb3NpdGlvbiI6eyJSYXRpbyI6MC4yMjc1OTI1NzQyMjU1MzE3LCJJc0N1c3RvbSI6ZmFsc2V9LCJEYXRlRm9ybWF0Ijp7IiRyZWYiOiIxODMifSwiSWQiOiJhM2FlY2I4Zi02YWRhLTRlYTUtYjZjZS05NGJhOWVjNjFmYjQiLCJJbXBvcnRJZCI6bnVsbCwiVGl0bGUiOiJUaGUgRnJlZXdoZWVsaW4nIEJvYiBEeWxhbiIsIk5vdGUiOm51bGwsIkh5cGVybGluayI6bnVsbCwiSXNDaGFuZ2VkIjpmYWxzZSwiSXNOZXciOmZhbHNlfSx7IiRpZCI6IjE4NSIsIkRhdGUiOiIxOTY0LTAxLTEzVDIzOjU5OjAwWiIsIlN0eWxlIjp7IiRpZCI6IjE4NiIsIlNoYXBlIjowLCJDb25uZWN0b3JNYXJnaW4iOnsiJGlkIjoiMTg3IiwiVG9wIjowLCJMZWZ0IjoyLCJSaWdodCI6MiwiQm90dG9tIjowfSwiQ29ubmVjdG9yU3R5bGUiOnsiJGlkIjoiMTg4IiwiTGluZUNvbG9yIjp7IiRyZWYiOiI1NiJ9LCJMaW5lV2VpZ2h0IjoxLjAsIkxpbmVUeXBlIjowLCJQYXJlbnRTdHlsZSI6bnVsbH0sIklzQmVsb3dUaW1lYmFuZCI6ZmFsc2UsIkhpZGVEYXRlIjpmYWxzZSwiU2hhcGVTaXplIjoxLCJTcGFjaW5nIjoyLjAsIlBhZGRpbmciOnsiJGlkIjoiMTg5IiwiVG9wIjo3LCJMZWZ0IjozLCJSaWdodCI6MCwiQm90dG9tIjoyfSwiU2hhcGVTdHlsZSI6eyIkaWQiOiIxOTAiLCJNYXJnaW4iOnsiJGlkIjoiMTkxIiwiVG9wIjowLCJMZWZ0IjowLCJSaWdodCI6MCwiQm90dG9tIjowfSwiUGFkZGluZyI6eyIkaWQiOiIxOTIiLCJUb3AiOjAsIkxlZnQiOjAsIlJpZ2h0IjowLCJCb3R0b20iOjB9LCJCYWNrZ3JvdW5kIjp7IiRpZCI6IjE5MyIsIkNvbG9yIjp7IiRpZCI6IjE5NCIsIkEiOjI1NSwiUiI6MCwiRyI6MCwiQiI6MH19LCJJc1Zpc2libGUiOnRydWUsIldpZHRoIjoxOC4wLCJIZWlnaHQiOjIwLjAsIkJvcmRlclN0eWxlIjp7IiRpZCI6IjE5NSIsIkxpbmVDb2xvciI6eyIkaWQiOiIxOTYiLCIkdHlwZSI6Ik5MUkUuQ29tbW9uLkRvbS5Tb2xpZENvbG9yQnJ1c2gsIE5MUkUuQ29tbW9uIiwiQ29sb3IiOnsiJGlkIjoiMTk3IiwiQSI6MjU1LCJSIjoyNTMsIkciOjE4NiwiQiI6NDV9fSwiTGluZVdlaWdodCI6Mi4wLCJMaW5lVHlwZSI6MCwiUGFyZW50U3R5bGUiOm51bGx9LCJQYXJlbnRTdHlsZSI6bnVsbH0sIlRpdGxlU3R5bGUiOnsiJGlkIjoiMTk4IiwiRm9udFNldHRpbmdzIjp7IiRpZCI6IjE5OSIsIkZvbnRTaXplIjoxNCwiRm9udE5hbWUiOiJDYWxpYnJpIiwiSXNCb2xkIjpmYWxzZSwiSXNJdGFsaWMiOmZhbHNlLCJJc1VuZGVybGluZWQiOmZhbHNlLCJQYXJlbnRTdHlsZSI6bnVsbH0sIkF1dG9TaXplIjowLCJGb3JlZ3JvdW5kIjp7IiRpZCI6IjIwMCIsIkNvbG9yIjp7IiRpZCI6IjIwMSIsIkEiOjI1NSwiUiI6MjU1LCJHIjoyMjUsIkIiOjE1MX19LCJNYXhXaWR0aCI6MjAwLjAsIk1heEhlaWdodCI6IkluZmluaXR5IiwiU21hcnRGb3JlZ3JvdW5kSXNBY3RpdmUiOmZhbHNlLCJIb3Jpem9udGFsQWxpZ25tZW50IjoxLCJWZXJ0aWNhbEFsaWdubWVudCI6MCwiU21hcnRGb3JlZ3JvdW5kIjpudWxsLCJNYXJnaW4iOnsiJGlkIjoiMjAyIiwiVG9wIjowLCJMZWZ0IjowLCJSaWdodCI6MCwiQm90dG9tIjowfSwiUGFkZGluZyI6eyIkaWQiOiIyMDMiLCJUb3AiOjAsIkxlZnQiOjAsIlJpZ2h0IjowLCJCb3R0b20iOjB9LCJCYWNrZ3JvdW5kIjp7IiRyZWYiOiI3MyJ9LCJJc1Zpc2libGUiOnRydWUsIldpZHRoIjowLjAsIkhlaWdodCI6MC4wLCJCb3JkZXJTdHlsZSI6eyIkaWQiOiIyMDQiLCJMaW5lQ29sb3IiOm51bGwsIkxpbmVXZWlnaHQiOjAuMCwiTGluZVR5cGUiOjAsIlBhcmVudFN0eWxlIjpudWxsfSwiUGFyZW50U3R5bGUiOm51bGx9LCJEYXRlU3R5bGUiOnsiJGlkIjoiMjA1IiwiRm9udFNldHRpbmdzIjp7IiRpZCI6IjIwNiIsIkZvbnRTaXplIjoxMSwiRm9udE5hbWUiOiJDYWxpYnJpIiwiSXNCb2xkIjp0cnVlLCJJc0l0YWxpYyI6ZmFsc2UsIklzVW5kZXJsaW5lZCI6ZmFsc2UsIlBhcmVudFN0eWxlIjpudWxsfSwiQXV0b1NpemUiOjAsIkZvcmVncm91bmQiOnsiJGlkIjoiMjA3IiwiQ29sb3IiOnsiJGlkIjoiMjA4IiwiQSI6MjU1LCJSIjozNiwiRyI6MjMsIkIiOjEwfX0sIk1heFdpZHRoIjoyMDAuMCwiTWF4SGVpZ2h0IjoiSW5maW5pdHkiLCJTbWFydEZvcmVncm91bmRJc0FjdGl2ZSI6ZmFsc2UsIkhvcml6b250YWxBbGlnbm1lbnQiOjAsIlZlcnRpY2FsQWxpZ25tZW50IjowLCJTbWFydEZvcmVncm91bmQiOm51bGwsIk1hcmdpbiI6eyIkaWQiOiIyMDkiLCJUb3AiOjAsIkxlZnQiOjAsIlJpZ2h0IjowLCJCb3R0b20iOjB9LCJQYWRkaW5nIjp7IiRpZCI6IjIxMCIsIlRvcCI6MCwiTGVmdCI6MCwiUmlnaHQiOjAsIkJvdHRvbSI6MH0sIkJhY2tncm91bmQiOnsiJHJlZiI6IjgwIn0sIklzVmlzaWJsZSI6dHJ1ZSwiV2lkdGgiOjAuMCwiSGVpZ2h0IjowLjAsIkJvcmRlclN0eWxlIjp7IiRpZCI6IjIxMSIsIkxpbmVDb2xvciI6bnVsbCwiTGluZVdlaWdodCI6MC4wLCJMaW5lVHlwZSI6MCwiUGFyZW50U3R5bGUiOm51bGx9LCJQYXJlbnRTdHlsZSI6bnVsbH0sIkRhdGVGb3JtYXQiOnsiJGlkIjoiMjEyIiwiRm9ybWF0U3RyaW5nIjoiZCBNTU0sIHl5eXkiLCJTZXBhcmF0b3IiOiIvIiwiVXNlSW50ZXJuYXRpb25hbERhdGVGb3JtYXQiOnRydWUsIkRhdGVJc1Zpc2libGUiOnRydWUsIlRpbWVJc1Zpc2libGUiOmZhbHNlLCJIb3VyRGlnaXRzIjoxLCJBbVBtRGVzaWduYXRvciI6MiwiVHJpbTAwTWludXRlcyI6ZmFsc2UsIkxhc3RLbm93blZpc2liaWxpdHlTdGF0ZSI6eyIkaWQiOiIyMTMiLCJEYXRlUGFydElzVmlzaWJsZSI6dHJ1ZSwiVGltZVBhcnRJc1Zpc2libGUiOmZhbHNlfX0sIklzVmlzaWJsZSI6dHJ1ZSwiUGFyZW50U3R5bGUiOm51bGx9LCJJbmRleCI6NCwiUGVyY2VudGFnZUNvbXBsZXRlIjpudWxsLCJQb3NpdGlvbiI6eyJSYXRpbyI6MC4xNjMxMTExMjg2MzA0NjE1MSwiSXNDdXN0b20iOnRydWV9LCJEYXRlRm9ybWF0Ijp7IiRyZWYiOiIyMTIifSwiSWQiOiIyZjQwYjcxMS05YmFiLTQ3NTYtOGVlZS1kMWZlMDgwZDFhNGMiLCJJbXBvcnRJZCI6bnVsbCwiVGl0bGUiOiJUaGUgVGltZXMgVGhleSBBcmUgYS1DaGFuZ2luJyIsIk5vdGUiOm51bGwsIkh5cGVybGluayI6bnVsbCwiSXNDaGFuZ2VkIjpmYWxzZSwiSXNOZXciOmZhbHNlfSx7IiRpZCI6IjIxNCIsIkRhdGUiOiIxOTY1LTA4LTMwVDIzOjU5OjAwWiIsIlN0eWxlIjp7IiRpZCI6IjIxNSIsIlNoYXBlIjowLCJDb25uZWN0b3JNYXJnaW4iOnsiJGlkIjoiMjE2IiwiVG9wIjowLCJMZWZ0IjoyLCJSaWdodCI6MiwiQm90dG9tIjowfSwiQ29ubmVjdG9yU3R5bGUiOnsiJGlkIjoiMjE3IiwiTGluZUNvbG9yIjp7IiRyZWYiOiI1NiJ9LCJMaW5lV2VpZ2h0IjoxLjAsIkxpbmVUeXBlIjowLCJQYXJlbnRTdHlsZSI6bnVsbH0sIklzQmVsb3dUaW1lYmFuZCI6dHJ1ZSwiSGlkZURhdGUiOmZhbHNlLCJTaGFwZVNpemUiOjEsIlNwYWNpbmciOjIuMCwiUGFkZGluZyI6eyIkaWQiOiIyMTgiLCJUb3AiOjcsIkxlZnQiOjMsIlJpZ2h0IjowLCJCb3R0b20iOjJ9LCJTaGFwZVN0eWxlIjp7IiRpZCI6IjIxOSIsIk1hcmdpbiI6eyIkaWQiOiIyMjAiLCJUb3AiOjAsIkxlZnQiOjAsIlJpZ2h0IjowLCJCb3R0b20iOjB9LCJQYWRkaW5nIjp7IiRpZCI6IjIyMSIsIlRvcCI6MCwiTGVmdCI6MCwiUmlnaHQiOjAsIkJvdHRvbSI6MH0sIkJhY2tncm91bmQiOnsiJGlkIjoiMjIyIiwiQ29sb3IiOnsiJGlkIjoiMjIzIiwiQSI6MjU1LCJSIjowLCJHIjowLCJCIjowfX0sIklzVmlzaWJsZSI6dHJ1ZSwiV2lkdGgiOjE4LjAsIkhlaWdodCI6MjAuMCwiQm9yZGVyU3R5bGUiOnsiJGlkIjoiMjI0IiwiTGluZUNvbG9yIjp7IiRpZCI6IjIyNSIsIiR0eXBlIjoiTkxSRS5Db21tb24uRG9tLlNvbGlkQ29sb3JCcnVzaCwgTkxSRS5Db21tb24iLCJDb2xvciI6eyIkaWQiOiIyMjYiLCJBIjoyNTUsIlIiOjI1MywiRyI6MTg2LCJCIjo0NX19LCJMaW5lV2VpZ2h0IjoyLjAsIkxpbmVUeXBlIjowLCJQYXJlbnRTdHlsZSI6bnVsbH0sIlBhcmVudFN0eWxlIjpudWxsfSwiVGl0bGVTdHlsZSI6eyIkaWQiOiIyMjciLCJGb250U2V0dGluZ3MiOnsiJGlkIjoiMjI4IiwiRm9udFNpemUiOjE0LCJGb250TmFtZSI6IkNhbGlicmkiLCJJc0JvbGQiOmZhbHNlLCJJc0l0YWxpYyI6ZmFsc2UsIklzVW5kZXJsaW5lZCI6ZmFsc2UsIlBhcmVudFN0eWxlIjpudWxsfSwiQXV0b1NpemUiOjAsIkZvcmVncm91bmQiOnsiJGlkIjoiMjI5IiwiQ29sb3IiOnsiJGlkIjoiMjMwIiwiQSI6MjU1LCJSIjoyNTUsIkciOjIyNSwiQiI6MTUxfX0sIk1heFdpZHRoIjoyMDAuMCwiTWF4SGVpZ2h0IjoiSW5maW5pdHkiLCJTbWFydEZvcmVncm91bmRJc0FjdGl2ZSI6ZmFsc2UsIkhvcml6b250YWxBbGlnbm1lbnQiOjEsIlZlcnRpY2FsQWxpZ25tZW50IjowLCJTbWFydEZvcmVncm91bmQiOm51bGwsIk1hcmdpbiI6eyIkaWQiOiIyMzEiLCJUb3AiOjAsIkxlZnQiOjAsIlJpZ2h0IjowLCJCb3R0b20iOjB9LCJQYWRkaW5nIjp7IiRpZCI6IjIzMiIsIlRvcCI6MCwiTGVmdCI6MCwiUmlnaHQiOjAsIkJvdHRvbSI6MH0sIkJhY2tncm91bmQiOnsiJHJlZiI6IjczIn0sIklzVmlzaWJsZSI6dHJ1ZSwiV2lkdGgiOjAuMCwiSGVpZ2h0IjowLjAsIkJvcmRlclN0eWxlIjp7IiRpZCI6IjIzMyIsIkxpbmVDb2xvciI6bnVsbCwiTGluZVdlaWdodCI6MC4wLCJMaW5lVHlwZSI6MCwiUGFyZW50U3R5bGUiOm51bGx9LCJQYXJlbnRTdHlsZSI6bnVsbH0sIkRhdGVTdHlsZSI6eyIkaWQiOiIyMzQiLCJGb250U2V0dGluZ3MiOnsiJGlkIjoiMjM1IiwiRm9udFNpemUiOjExLCJGb250TmFtZSI6IkNhbGlicmkiLCJJc0JvbGQiOnRydW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IzNiIsIlRvcCI6MCwiTGVmdCI6MCwiUmlnaHQiOjAsIkJvdHRvbSI6MH0sIlBhZGRpbmciOnsiJGlkIjoiMjM3IiwiVG9wIjowLCJMZWZ0IjowLCJSaWdodCI6MCwiQm90dG9tIjowfSwiQmFja2dyb3VuZCI6eyIkcmVmIjoiODAifSwiSXNWaXNpYmxlIjp0cnVlLCJXaWR0aCI6MC4wLCJIZWlnaHQiOjAuMCwiQm9yZGVyU3R5bGUiOnsiJGlkIjoiMjM4IiwiTGluZUNvbG9yIjpudWxsLCJMaW5lV2VpZ2h0IjowLjAsIkxpbmVUeXBlIjowLCJQYXJlbnRTdHlsZSI6bnVsbH0sIlBhcmVudFN0eWxlIjpudWxsfSwiRGF0ZUZvcm1hdCI6eyIkaWQiOiIyMzkiLCJGb3JtYXRTdHJpbmciOiJkIE1NTSwgeXl5eSIsIlNlcGFyYXRvciI6Ii8iLCJVc2VJbnRlcm5hdGlvbmFsRGF0ZUZvcm1hdCI6dHJ1ZSwiRGF0ZUlzVmlzaWJsZSI6dHJ1ZSwiVGltZUlzVmlzaWJsZSI6ZmFsc2UsIkhvdXJEaWdpdHMiOjEsIkFtUG1EZXNpZ25hdG9yIjoyLCJUcmltMDBNaW51dGVzIjpmYWxzZSwiTGFzdEtub3duVmlzaWJpbGl0eVN0YXRlIjp7IiRpZCI6IjI0MCIsIkRhdGVQYXJ0SXNWaXNpYmxlIjp0cnVlLCJUaW1lUGFydElzVmlzaWJsZSI6ZmFsc2V9fSwiSXNWaXNpYmxlIjp0cnVlLCJQYXJlbnRTdHlsZSI6bnVsbH0sIkluZGV4Ijo1LCJQZXJjZW50YWdlQ29tcGxldGUiOm51bGwsIlBvc2l0aW9uIjp7IlJhdGlvIjowLjE1OTc1MzEyODMzNDMyNzk4LCJJc0N1c3RvbSI6ZmFsc2V9LCJEYXRlRm9ybWF0Ijp7IiRyZWYiOiIyMzkifSwiSWQiOiI2NTYwNjU3NS0wOTk3LTQxZjEtODk0YS1lYmMzZWU4ODY3MGQiLCJJbXBvcnRJZCI6bnVsbCwiVGl0bGUiOiJIaWdod2F5IDYxIFJldmlzaXRlZCIsIk5vdGUiOm51bGwsIkh5cGVybGluayI6bnVsbCwiSXNDaGFuZ2VkIjpmYWxzZSwiSXNOZXciOmZhbHNlfSx7IiRpZCI6IjI0MSIsIkRhdGUiOiIxOTY3LTEyLTI3VDIzOjU5OjAwWiIsIlN0eWxlIjp7IiRpZCI6IjI0MiIsIlNoYXBlIjowLCJDb25uZWN0b3JNYXJnaW4iOnsiJGlkIjoiMjQzIiwiVG9wIjowLCJMZWZ0IjoyLCJSaWdodCI6MiwiQm90dG9tIjowfSwiQ29ubmVjdG9yU3R5bGUiOnsiJGlkIjoiMjQ0IiwiTGluZUNvbG9yIjp7IiRyZWYiOiI1NiJ9LCJMaW5lV2VpZ2h0IjoxLjAsIkxpbmVUeXBlIjowLCJQYXJlbnRTdHlsZSI6bnVsbH0sIklzQmVsb3dUaW1lYmFuZCI6ZmFsc2UsIkhpZGVEYXRlIjpmYWxzZSwiU2hhcGVTaXplIjoxLCJTcGFjaW5nIjoyLjAsIlBhZGRpbmciOnsiJGlkIjoiMjQ1IiwiVG9wIjo3LCJMZWZ0IjozLCJSaWdodCI6MCwiQm90dG9tIjoyfSwiU2hhcGVTdHlsZSI6eyIkaWQiOiIyNDYiLCJNYXJnaW4iOnsiJGlkIjoiMjQ3IiwiVG9wIjowLCJMZWZ0IjowLCJSaWdodCI6MCwiQm90dG9tIjowfSwiUGFkZGluZyI6eyIkaWQiOiIyNDgiLCJUb3AiOjAsIkxlZnQiOjAsIlJpZ2h0IjowLCJCb3R0b20iOjB9LCJCYWNrZ3JvdW5kIjp7IiRpZCI6IjI0OSIsIkNvbG9yIjp7IiRpZCI6IjI1MCIsIkEiOjI1NSwiUiI6MCwiRyI6MCwiQiI6MH19LCJJc1Zpc2libGUiOnRydWUsIldpZHRoIjoxOC4wLCJIZWlnaHQiOjIwLjAsIkJvcmRlclN0eWxlIjp7IiRpZCI6IjI1MSIsIkxpbmVDb2xvciI6eyIkaWQiOiIyNTIiLCIkdHlwZSI6Ik5MUkUuQ29tbW9uLkRvbS5Tb2xpZENvbG9yQnJ1c2gsIE5MUkUuQ29tbW9uIiwiQ29sb3IiOnsiJGlkIjoiMjUzIiwiQSI6MjU1LCJSIjoyNTMsIkciOjE4NiwiQiI6NDV9fSwiTGluZVdlaWdodCI6Mi4wLCJMaW5lVHlwZSI6MCwiUGFyZW50U3R5bGUiOm51bGx9LCJQYXJlbnRTdHlsZSI6bnVsbH0sIlRpdGxlU3R5bGUiOnsiJGlkIjoiMjU0IiwiRm9udFNldHRpbmdzIjp7IiRpZCI6IjI1NSIsIkZvbnRTaXplIjoxNCwiRm9udE5hbWUiOiJDYWxpYnJpIiwiSXNCb2xkIjpmYWxzZSwiSXNJdGFsaWMiOmZhbHNlLCJJc1VuZGVybGluZWQiOmZhbHNlLCJQYXJlbnRTdHlsZSI6bnVsbH0sIkF1dG9TaXplIjowLCJGb3JlZ3JvdW5kIjp7IiRpZCI6IjI1NiIsIkNvbG9yIjp7IiRpZCI6IjI1NyIsIkEiOjI1NSwiUiI6MjU1LCJHIjoyMjUsIkIiOjE1MX19LCJNYXhXaWR0aCI6MjAwLjAsIk1heEhlaWdodCI6IkluZmluaXR5IiwiU21hcnRGb3JlZ3JvdW5kSXNBY3RpdmUiOmZhbHNlLCJIb3Jpem9udGFsQWxpZ25tZW50IjoxLCJWZXJ0aWNhbEFsaWdubWVudCI6MCwiU21hcnRGb3JlZ3JvdW5kIjpudWxsLCJNYXJnaW4iOnsiJGlkIjoiMjU4IiwiVG9wIjowLCJMZWZ0IjowLCJSaWdodCI6MCwiQm90dG9tIjowfSwiUGFkZGluZyI6eyIkaWQiOiIyNTkiLCJUb3AiOjAsIkxlZnQiOjAsIlJpZ2h0IjowLCJCb3R0b20iOjB9LCJCYWNrZ3JvdW5kIjp7IiRyZWYiOiI3MyJ9LCJJc1Zpc2libGUiOnRydWUsIldpZHRoIjowLjAsIkhlaWdodCI6MC4wLCJCb3JkZXJTdHlsZSI6eyIkaWQiOiIyNjAiLCJMaW5lQ29sb3IiOm51bGwsIkxpbmVXZWlnaHQiOjAuMCwiTGluZVR5cGUiOjAsIlBhcmVudFN0eWxlIjpudWxsfSwiUGFyZW50U3R5bGUiOm51bGx9LCJEYXRlU3R5bGUiOnsiJGlkIjoiMjYxIiwiRm9udFNldHRpbmdzIjp7IiRpZCI6IjI2MiIsIkZvbnRTaXplIjoxMSwiRm9udE5hbWUiOiJDYWxpYnJpIiwiSXNCb2xkIjp0cnVlLCJJc0l0YWxpYyI6ZmFsc2UsIklzVW5kZXJsaW5lZCI6ZmFsc2UsIlBhcmVudFN0eWxlIjpudWxsfSwiQXV0b1NpemUiOjAsIkZvcmVncm91bmQiOnsiJGlkIjoiMjYzIiwiQ29sb3IiOnsiJGlkIjoiMjY0IiwiQSI6MjU1LCJSIjozNiwiRyI6MjMsIkIiOjEwfX0sIk1heFdpZHRoIjoyMDAuMCwiTWF4SGVpZ2h0IjoiSW5maW5pdHkiLCJTbWFydEZvcmVncm91bmRJc0FjdGl2ZSI6ZmFsc2UsIkhvcml6b250YWxBbGlnbm1lbnQiOjAsIlZlcnRpY2FsQWxpZ25tZW50IjowLCJTbWFydEZvcmVncm91bmQiOm51bGwsIk1hcmdpbiI6eyIkaWQiOiIyNjUiLCJUb3AiOjAsIkxlZnQiOjAsIlJpZ2h0IjowLCJCb3R0b20iOjB9LCJQYWRkaW5nIjp7IiRpZCI6IjI2NiIsIlRvcCI6MCwiTGVmdCI6MCwiUmlnaHQiOjAsIkJvdHRvbSI6MH0sIkJhY2tncm91bmQiOnsiJHJlZiI6IjgwIn0sIklzVmlzaWJsZSI6dHJ1ZSwiV2lkdGgiOjAuMCwiSGVpZ2h0IjowLjAsIkJvcmRlclN0eWxlIjp7IiRpZCI6IjI2NyIsIkxpbmVDb2xvciI6bnVsbCwiTGluZVdlaWdodCI6MC4wLCJMaW5lVHlwZSI6MCwiUGFyZW50U3R5bGUiOm51bGx9LCJQYXJlbnRTdHlsZSI6bnVsbH0sIkRhdGVGb3JtYXQiOnsiJGlkIjoiMjY4IiwiRm9ybWF0U3RyaW5nIjoiZCBNTU0sIHl5eXkiLCJTZXBhcmF0b3IiOiIvIiwiVXNlSW50ZXJuYXRpb25hbERhdGVGb3JtYXQiOnRydWUsIkRhdGVJc1Zpc2libGUiOnRydWUsIlRpbWVJc1Zpc2libGUiOmZhbHNlLCJIb3VyRGlnaXRzIjoxLCJBbVBtRGVzaWduYXRvciI6MiwiVHJpbTAwTWludXRlcyI6ZmFsc2UsIkxhc3RLbm93blZpc2liaWxpdHlTdGF0ZSI6eyIkaWQiOiIyNjkiLCJEYXRlUGFydElzVmlzaWJsZSI6dHJ1ZSwiVGltZVBhcnRJc1Zpc2libGUiOmZhbHNlfX0sIklzVmlzaWJsZSI6dHJ1ZSwiUGFyZW50U3R5bGUiOm51bGx9LCJJbmRleCI6NiwiUGVyY2VudGFnZUNvbXBsZXRlIjpudWxsLCJQb3NpdGlvbiI6eyJSYXRpbyI6MC4wOTI4NTE4Nzg5Nzg1ODc5NTksIklzQ3VzdG9tIjp0cnVlfSwiRGF0ZUZvcm1hdCI6eyIkcmVmIjoiMjY4In0sIklkIjoiNzU2MWZiMmYtZTU3YS00NWU0LWI3YTktNmM2ODFiYjdkOWU5IiwiSW1wb3J0SWQiOm51bGwsIlRpdGxlIjoiSm9obiBXZXNsZXkgSGFyZGluZyIsIk5vdGUiOm51bGwsIkh5cGVybGluayI6bnVsbCwiSXNDaGFuZ2VkIjpmYWxzZSwiSXNOZXciOmZhbHNlfSx7IiRpZCI6IjI3MCIsIkRhdGUiOiIxOTY5LTA0LTA5VDIzOjU5OjAwWiIsIlN0eWxlIjp7IiRpZCI6IjI3MSIsIlNoYXBlIjowLCJDb25uZWN0b3JNYXJnaW4iOnsiJGlkIjoiMjcyIiwiVG9wIjowLCJMZWZ0IjoyLCJSaWdodCI6MiwiQm90dG9tIjowfSwiQ29ubmVjdG9yU3R5bGUiOnsiJGlkIjoiMjczIiwiTGluZUNvbG9yIjp7IiRyZWYiOiI1NiJ9LCJMaW5lV2VpZ2h0IjoxLjAsIkxpbmVUeXBlIjowLCJQYXJlbnRTdHlsZSI6bnVsbH0sIklzQmVsb3dUaW1lYmFuZCI6dHJ1ZSwiSGlkZURhdGUiOmZhbHNlLCJTaGFwZVNpemUiOjEsIlNwYWNpbmciOjIuMCwiUGFkZGluZyI6eyIkaWQiOiIyNzQiLCJUb3AiOjcsIkxlZnQiOjMsIlJpZ2h0IjowLCJCb3R0b20iOjJ9LCJTaGFwZVN0eWxlIjp7IiRpZCI6IjI3NSIsIk1hcmdpbiI6eyIkaWQiOiIyNzYiLCJUb3AiOjAsIkxlZnQiOjAsIlJpZ2h0IjowLCJCb3R0b20iOjB9LCJQYWRkaW5nIjp7IiRpZCI6IjI3NyIsIlRvcCI6MCwiTGVmdCI6MCwiUmlnaHQiOjAsIkJvdHRvbSI6MH0sIkJhY2tncm91bmQiOnsiJGlkIjoiMjc4IiwiQ29sb3IiOnsiJGlkIjoiMjc5IiwiQSI6MjU1LCJSIjowLCJHIjowLCJCIjowfX0sIklzVmlzaWJsZSI6dHJ1ZSwiV2lkdGgiOjE4LjAsIkhlaWdodCI6MjAuMCwiQm9yZGVyU3R5bGUiOnsiJGlkIjoiMjgwIiwiTGluZUNvbG9yIjp7IiRpZCI6IjI4MSIsIiR0eXBlIjoiTkxSRS5Db21tb24uRG9tLlNvbGlkQ29sb3JCcnVzaCwgTkxSRS5Db21tb24iLCJDb2xvciI6eyIkaWQiOiIyODIiLCJBIjoyNTUsIlIiOjI1MywiRyI6MTg2LCJCIjo0NX19LCJMaW5lV2VpZ2h0IjoyLjAsIkxpbmVUeXBlIjowLCJQYXJlbnRTdHlsZSI6bnVsbH0sIlBhcmVudFN0eWxlIjpudWxsfSwiVGl0bGVTdHlsZSI6eyIkaWQiOiIyODMiLCJGb250U2V0dGluZ3MiOnsiJGlkIjoiMjg0IiwiRm9udFNpemUiOjE0LCJGb250TmFtZSI6IkNhbGlicmkiLCJJc0JvbGQiOmZhbHNlLCJJc0l0YWxpYyI6ZmFsc2UsIklzVW5kZXJsaW5lZCI6ZmFsc2UsIlBhcmVudFN0eWxlIjpudWxsfSwiQXV0b1NpemUiOjAsIkZvcmVncm91bmQiOnsiJGlkIjoiMjg1IiwiQ29sb3IiOnsiJGlkIjoiMjg2IiwiQSI6MjU1LCJSIjoyNTUsIkciOjIyNSwiQiI6MTUxfX0sIk1heFdpZHRoIjoyMDAuMCwiTWF4SGVpZ2h0IjoiSW5maW5pdHkiLCJTbWFydEZvcmVncm91bmRJc0FjdGl2ZSI6ZmFsc2UsIkhvcml6b250YWxBbGlnbm1lbnQiOjEsIlZlcnRpY2FsQWxpZ25tZW50IjowLCJTbWFydEZvcmVncm91bmQiOm51bGwsIk1hcmdpbiI6eyIkaWQiOiIyODciLCJUb3AiOjAsIkxlZnQiOjAsIlJpZ2h0IjowLCJCb3R0b20iOjB9LCJQYWRkaW5nIjp7IiRpZCI6IjI4OCIsIlRvcCI6MCwiTGVmdCI6MCwiUmlnaHQiOjAsIkJvdHRvbSI6MH0sIkJhY2tncm91bmQiOnsiJHJlZiI6IjczIn0sIklzVmlzaWJsZSI6dHJ1ZSwiV2lkdGgiOjAuMCwiSGVpZ2h0IjowLjAsIkJvcmRlclN0eWxlIjp7IiRpZCI6IjI4OSIsIkxpbmVDb2xvciI6bnVsbCwiTGluZVdlaWdodCI6MC4wLCJMaW5lVHlwZSI6MCwiUGFyZW50U3R5bGUiOm51bGx9LCJQYXJlbnRTdHlsZSI6bnVsbH0sIkRhdGVTdHlsZSI6eyIkaWQiOiIyOTAiLCJGb250U2V0dGluZ3MiOnsiJGlkIjoiMjkxIiwiRm9udFNpemUiOjExLCJGb250TmFtZSI6IkNhbGlicmkiLCJJc0JvbGQiOnRydW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I5MiIsIlRvcCI6MCwiTGVmdCI6MCwiUmlnaHQiOjAsIkJvdHRvbSI6MH0sIlBhZGRpbmciOnsiJGlkIjoiMjkzIiwiVG9wIjowLCJMZWZ0IjowLCJSaWdodCI6MCwiQm90dG9tIjowfSwiQmFja2dyb3VuZCI6eyIkcmVmIjoiODAifSwiSXNWaXNpYmxlIjp0cnVlLCJXaWR0aCI6MC4wLCJIZWlnaHQiOjAuMCwiQm9yZGVyU3R5bGUiOnsiJGlkIjoiMjk0IiwiTGluZUNvbG9yIjpudWxsLCJMaW5lV2VpZ2h0IjowLjAsIkxpbmVUeXBlIjowLCJQYXJlbnRTdHlsZSI6bnVsbH0sIlBhcmVudFN0eWxlIjpudWxsfSwiRGF0ZUZvcm1hdCI6eyIkaWQiOiIyOTUiLCJGb3JtYXRTdHJpbmciOiJkIE1NTSwgeXl5eSIsIlNlcGFyYXRvciI6Ii8iLCJVc2VJbnRlcm5hdGlvbmFsRGF0ZUZvcm1hdCI6dHJ1ZSwiRGF0ZUlzVmlzaWJsZSI6dHJ1ZSwiVGltZUlzVmlzaWJsZSI6ZmFsc2UsIkhvdXJEaWdpdHMiOjEsIkFtUG1EZXNpZ25hdG9yIjoyLCJUcmltMDBNaW51dGVzIjpmYWxzZSwiTGFzdEtub3duVmlzaWJpbGl0eVN0YXRlIjp7IiRpZCI6IjI5NiIsIkRhdGVQYXJ0SXNWaXNpYmxlIjp0cnVlLCJUaW1lUGFydElzVmlzaWJsZSI6ZmFsc2V9fSwiSXNWaXNpYmxlIjp0cnVlLCJQYXJlbnRTdHlsZSI6bnVsbH0sIkluZGV4Ijo3LCJQZXJjZW50YWdlQ29tcGxldGUiOm51bGwsIlBvc2l0aW9uIjp7IlJhdGlvIjowLjA5MTkxMzY4MjQ0MzEyNDI3LCJJc0N1c3RvbSI6ZmFsc2V9LCJEYXRlRm9ybWF0Ijp7IiRyZWYiOiIyOTUifSwiSWQiOiJkYjQ2ZDRlOS0xYzU1LTQ2YjEtYWJmZS0yMWY4YTdjMWQwYTgiLCJJbXBvcnRJZCI6bnVsbCwiVGl0bGUiOiJOYXNodmlsbGUgU2t5bGluZSIsIk5vdGUiOm51bGwsIkh5cGVybGluayI6bnVsbCwiSXNDaGFuZ2VkIjpmYWxzZSwiSXNOZXciOmZhbHNlfSx7IiRpZCI6IjI5NyIsIkRhdGUiOiIxOTcwLTA2LTA4VDIzOjU5OjAwWiIsIlN0eWxlIjp7IiRpZCI6IjI5OCIsIlNoYXBlIjowLCJDb25uZWN0b3JNYXJnaW4iOnsiJGlkIjoiMjk5IiwiVG9wIjowLCJMZWZ0IjoyLCJSaWdodCI6MiwiQm90dG9tIjowfSwiQ29ubmVjdG9yU3R5bGUiOnsiJGlkIjoiMzAwIiwiTGluZUNvbG9yIjp7IiRyZWYiOiI1NiJ9LCJMaW5lV2VpZ2h0IjoxLjAsIkxpbmVUeXBlIjowLCJQYXJlbnRTdHlsZSI6bnVsbH0sIklzQmVsb3dUaW1lYmFuZCI6ZmFsc2UsIkhpZGVEYXRlIjpmYWxzZSwiU2hhcGVTaXplIjoxLCJTcGFjaW5nIjoyLjAsIlBhZGRpbmciOnsiJGlkIjoiMzAxIiwiVG9wIjo3LCJMZWZ0IjozLCJSaWdodCI6MCwiQm90dG9tIjoyfSwiU2hhcGVTdHlsZSI6eyIkaWQiOiIzMDIiLCJNYXJnaW4iOnsiJGlkIjoiMzAzIiwiVG9wIjowLCJMZWZ0IjowLCJSaWdodCI6MCwiQm90dG9tIjowfSwiUGFkZGluZyI6eyIkaWQiOiIzMDQiLCJUb3AiOjAsIkxlZnQiOjAsIlJpZ2h0IjowLCJCb3R0b20iOjB9LCJCYWNrZ3JvdW5kIjp7IiRpZCI6IjMwNSIsIkNvbG9yIjp7IiRpZCI6IjMwNiIsIkEiOjI1NSwiUiI6MCwiRyI6MCwiQiI6MH19LCJJc1Zpc2libGUiOnRydWUsIldpZHRoIjoxOC4wLCJIZWlnaHQiOjIwLjAsIkJvcmRlclN0eWxlIjp7IiRpZCI6IjMwNyIsIkxpbmVDb2xvciI6eyIkaWQiOiIzMDgiLCIkdHlwZSI6Ik5MUkUuQ29tbW9uLkRvbS5Tb2xpZENvbG9yQnJ1c2gsIE5MUkUuQ29tbW9uIiwiQ29sb3IiOnsiJGlkIjoiMzA5IiwiQSI6MjU1LCJSIjoyNTMsIkciOjE4NiwiQiI6NDV9fSwiTGluZVdlaWdodCI6Mi4wLCJMaW5lVHlwZSI6MCwiUGFyZW50U3R5bGUiOm51bGx9LCJQYXJlbnRTdHlsZSI6bnVsbH0sIlRpdGxlU3R5bGUiOnsiJGlkIjoiMzEwIiwiRm9udFNldHRpbmdzIjp7IiRpZCI6IjMxMSIsIkZvbnRTaXplIjoxNCwiRm9udE5hbWUiOiJDYWxpYnJpIiwiSXNCb2xkIjpmYWxzZSwiSXNJdGFsaWMiOmZhbHNlLCJJc1VuZGVybGluZWQiOmZhbHNlLCJQYXJlbnRTdHlsZSI6bnVsbH0sIkF1dG9TaXplIjowLCJGb3JlZ3JvdW5kIjp7IiRpZCI6IjMxMiIsIkNvbG9yIjp7IiRpZCI6IjMxMyIsIkEiOjI1NSwiUiI6MjU1LCJHIjoyMjUsIkIiOjE1MX19LCJNYXhXaWR0aCI6MjAwLjAsIk1heEhlaWdodCI6IkluZmluaXR5IiwiU21hcnRGb3JlZ3JvdW5kSXNBY3RpdmUiOmZhbHNlLCJIb3Jpem9udGFsQWxpZ25tZW50IjoxLCJWZXJ0aWNhbEFsaWdubWVudCI6MCwiU21hcnRGb3JlZ3JvdW5kIjpudWxsLCJNYXJnaW4iOnsiJGlkIjoiMzE0IiwiVG9wIjowLCJMZWZ0IjowLCJSaWdodCI6MCwiQm90dG9tIjowfSwiUGFkZGluZyI6eyIkaWQiOiIzMTUiLCJUb3AiOjAsIkxlZnQiOjAsIlJpZ2h0IjowLCJCb3R0b20iOjB9LCJCYWNrZ3JvdW5kIjp7IiRyZWYiOiI3MyJ9LCJJc1Zpc2libGUiOnRydWUsIldpZHRoIjowLjAsIkhlaWdodCI6MC4wLCJCb3JkZXJTdHlsZSI6eyIkaWQiOiIzMTYiLCJMaW5lQ29sb3IiOm51bGwsIkxpbmVXZWlnaHQiOjAuMCwiTGluZVR5cGUiOjAsIlBhcmVudFN0eWxlIjpudWxsfSwiUGFyZW50U3R5bGUiOm51bGx9LCJEYXRlU3R5bGUiOnsiJGlkIjoiMzE3IiwiRm9udFNldHRpbmdzIjp7IiRpZCI6IjMxOCIsIkZvbnRTaXplIjoxMSwiRm9udE5hbWUiOiJDYWxpYnJpIiwiSXNCb2xkIjp0cnVlLCJJc0l0YWxpYyI6ZmFsc2UsIklzVW5kZXJsaW5lZCI6ZmFsc2UsIlBhcmVudFN0eWxlIjpudWxsfSwiQXV0b1NpemUiOjAsIkZvcmVncm91bmQiOnsiJGlkIjoiMzE5IiwiQ29sb3IiOnsiJGlkIjoiMzIwIiwiQSI6MjU1LCJSIjozNiwiRyI6MjMsIkIiOjEwfX0sIk1heFdpZHRoIjoyMDAuMCwiTWF4SGVpZ2h0IjoiSW5maW5pdHkiLCJTbWFydEZvcmVncm91bmRJc0FjdGl2ZSI6ZmFsc2UsIkhvcml6b250YWxBbGlnbm1lbnQiOjAsIlZlcnRpY2FsQWxpZ25tZW50IjowLCJTbWFydEZvcmVncm91bmQiOm51bGwsIk1hcmdpbiI6eyIkaWQiOiIzMjEiLCJUb3AiOjAsIkxlZnQiOjAsIlJpZ2h0IjowLCJCb3R0b20iOjB9LCJQYWRkaW5nIjp7IiRpZCI6IjMyMiIsIlRvcCI6MCwiTGVmdCI6MCwiUmlnaHQiOjAsIkJvdHRvbSI6MH0sIkJhY2tncm91bmQiOnsiJHJlZiI6IjgwIn0sIklzVmlzaWJsZSI6dHJ1ZSwiV2lkdGgiOjAuMCwiSGVpZ2h0IjowLjAsIkJvcmRlclN0eWxlIjp7IiRpZCI6IjMyMyIsIkxpbmVDb2xvciI6bnVsbCwiTGluZVdlaWdodCI6MC4wLCJMaW5lVHlwZSI6MCwiUGFyZW50U3R5bGUiOm51bGx9LCJQYXJlbnRTdHlsZSI6bnVsbH0sIkRhdGVGb3JtYXQiOnsiJGlkIjoiMzI0IiwiRm9ybWF0U3RyaW5nIjoiZCBNTU0sIHl5eXkiLCJTZXBhcmF0b3IiOiIvIiwiVXNlSW50ZXJuYXRpb25hbERhdGVGb3JtYXQiOnRydWUsIkRhdGVJc1Zpc2libGUiOnRydWUsIlRpbWVJc1Zpc2libGUiOmZhbHNlLCJIb3VyRGlnaXRzIjoxLCJBbVBtRGVzaWduYXRvciI6MiwiVHJpbTAwTWludXRlcyI6ZmFsc2UsIkxhc3RLbm93blZpc2liaWxpdHlTdGF0ZSI6eyIkaWQiOiIzMjUiLCJEYXRlUGFydElzVmlzaWJsZSI6dHJ1ZSwiVGltZVBhcnRJc1Zpc2libGUiOmZhbHNlfX0sIklzVmlzaWJsZSI6dHJ1ZSwiUGFyZW50U3R5bGUiOm51bGx9LCJJbmRleCI6OCwiUGVyY2VudGFnZUNvbXBsZXRlIjpudWxsLCJQb3NpdGlvbiI6eyJSYXRpbyI6MC4zNjc1MTI0MTEyMTAyNzIwNiwiSXNDdXN0b20iOnRydWV9LCJEYXRlRm9ybWF0Ijp7IiRyZWYiOiIzMjQifSwiSWQiOiI0ZTM0OGRiNS0xMWE0LTQxNmQtYTFhMi1mYjI4M2E2NzgwMmYiLCJJbXBvcnRJZCI6bnVsbCwiVGl0bGUiOiJTZWxmIFBvcnRyYWl0IiwiTm90ZSI6bnVsbCwiSHlwZXJsaW5rIjpudWxsLCJJc0NoYW5nZWQiOmZhbHNlLCJJc05ldyI6ZmFsc2V9LHsiJGlkIjoiMzI2IiwiRGF0ZSI6IjE5NzMtMDctMTNUMjM6NTk6MDBaIiwiU3R5bGUiOnsiJGlkIjoiMzI3IiwiU2hhcGUiOjAsIkNvbm5lY3Rvck1hcmdpbiI6eyIkaWQiOiIzMjgiLCJUb3AiOjAsIkxlZnQiOjIsIlJpZ2h0IjoyLCJCb3R0b20iOjB9LCJDb25uZWN0b3JTdHlsZSI6eyIkaWQiOiIzMjkiLCJMaW5lQ29sb3IiOnsiJHJlZiI6IjU2In0sIkxpbmVXZWlnaHQiOjEuMCwiTGluZVR5cGUiOjAsIlBhcmVudFN0eWxlIjpudWxsfSwiSXNCZWxvd1RpbWViYW5kIjpmYWxzZSwiSGlkZURhdGUiOmZhbHNlLCJTaGFwZVNpemUiOjEsIlNwYWNpbmciOjIuMCwiUGFkZGluZyI6eyIkaWQiOiIzMzAiLCJUb3AiOjcsIkxlZnQiOjMsIlJpZ2h0IjowLCJCb3R0b20iOjJ9LCJTaGFwZVN0eWxlIjp7IiRpZCI6IjMzMSIsIk1hcmdpbiI6eyIkaWQiOiIzMzIiLCJUb3AiOjAsIkxlZnQiOjAsIlJpZ2h0IjowLCJCb3R0b20iOjB9LCJQYWRkaW5nIjp7IiRpZCI6IjMzMyIsIlRvcCI6MCwiTGVmdCI6MCwiUmlnaHQiOjAsIkJvdHRvbSI6MH0sIkJhY2tncm91bmQiOnsiJGlkIjoiMzM0IiwiQ29sb3IiOnsiJGlkIjoiMzM1IiwiQSI6MjU1LCJSIjowLCJHIjowLCJCIjowfX0sIklzVmlzaWJsZSI6dHJ1ZSwiV2lkdGgiOjE4LjAsIkhlaWdodCI6MjAuMCwiQm9yZGVyU3R5bGUiOnsiJGlkIjoiMzM2IiwiTGluZUNvbG9yIjp7IiRpZCI6IjMzNyIsIiR0eXBlIjoiTkxSRS5Db21tb24uRG9tLlNvbGlkQ29sb3JCcnVzaCwgTkxSRS5Db21tb24iLCJDb2xvciI6eyIkaWQiOiIzMzgiLCJBIjoyNTUsIlIiOjI1MywiRyI6MTg2LCJCIjo0NX19LCJMaW5lV2VpZ2h0IjoyLjAsIkxpbmVUeXBlIjowLCJQYXJlbnRTdHlsZSI6bnVsbH0sIlBhcmVudFN0eWxlIjpudWxsfSwiVGl0bGVTdHlsZSI6eyIkaWQiOiIzMzkiLCJGb250U2V0dGluZ3MiOnsiJGlkIjoiMzQwIiwiRm9udFNpemUiOjE0LCJGb250TmFtZSI6IkNhbGlicmkiLCJJc0JvbGQiOmZhbHNlLCJJc0l0YWxpYyI6ZmFsc2UsIklzVW5kZXJsaW5lZCI6ZmFsc2UsIlBhcmVudFN0eWxlIjpudWxsfSwiQXV0b1NpemUiOjAsIkZvcmVncm91bmQiOnsiJGlkIjoiMzQxIiwiQ29sb3IiOnsiJGlkIjoiMzQyIiwiQSI6MjU1LCJSIjoyNTUsIkciOjIyNSwiQiI6MTUxfX0sIk1heFdpZHRoIjoyMDAuMCwiTWF4SGVpZ2h0IjoiSW5maW5pdHkiLCJTbWFydEZvcmVncm91bmRJc0FjdGl2ZSI6ZmFsc2UsIkhvcml6b250YWxBbGlnbm1lbnQiOjEsIlZlcnRpY2FsQWxpZ25tZW50IjowLCJTbWFydEZvcmVncm91bmQiOm51bGwsIk1hcmdpbiI6eyIkaWQiOiIzNDMiLCJUb3AiOjAsIkxlZnQiOjAsIlJpZ2h0IjowLCJCb3R0b20iOjB9LCJQYWRkaW5nIjp7IiRpZCI6IjM0NCIsIlRvcCI6MCwiTGVmdCI6MCwiUmlnaHQiOjAsIkJvdHRvbSI6MH0sIkJhY2tncm91bmQiOnsiJHJlZiI6IjczIn0sIklzVmlzaWJsZSI6dHJ1ZSwiV2lkdGgiOjAuMCwiSGVpZ2h0IjowLjAsIkJvcmRlclN0eWxlIjp7IiRpZCI6IjM0NSIsIkxpbmVDb2xvciI6bnVsbCwiTGluZVdlaWdodCI6MC4wLCJMaW5lVHlwZSI6MCwiUGFyZW50U3R5bGUiOm51bGx9LCJQYXJlbnRTdHlsZSI6bnVsbH0sIkRhdGVTdHlsZSI6eyIkaWQiOiIzNDYiLCJGb250U2V0dGluZ3MiOnsiJGlkIjoiMzQ3IiwiRm9udFNpemUiOjExLCJGb250TmFtZSI6IkNhbGlicmkiLCJJc0JvbGQiOnRydW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M0OCIsIlRvcCI6MCwiTGVmdCI6MCwiUmlnaHQiOjAsIkJvdHRvbSI6MH0sIlBhZGRpbmciOnsiJGlkIjoiMzQ5IiwiVG9wIjowLCJMZWZ0IjowLCJSaWdodCI6MCwiQm90dG9tIjowfSwiQmFja2dyb3VuZCI6eyIkcmVmIjoiODAifSwiSXNWaXNpYmxlIjp0cnVlLCJXaWR0aCI6MC4wLCJIZWlnaHQiOjAuMCwiQm9yZGVyU3R5bGUiOnsiJGlkIjoiMzUwIiwiTGluZUNvbG9yIjpudWxsLCJMaW5lV2VpZ2h0IjowLjAsIkxpbmVUeXBlIjowLCJQYXJlbnRTdHlsZSI6bnVsbH0sIlBhcmVudFN0eWxlIjpudWxsfSwiRGF0ZUZvcm1hdCI6eyIkaWQiOiIzNTEiLCJGb3JtYXRTdHJpbmciOiJkIE1NTSwgeXl5eSIsIlNlcGFyYXRvciI6Ii8iLCJVc2VJbnRlcm5hdGlvbmFsRGF0ZUZvcm1hdCI6dHJ1ZSwiRGF0ZUlzVmlzaWJsZSI6dHJ1ZSwiVGltZUlzVmlzaWJsZSI6ZmFsc2UsIkhvdXJEaWdpdHMiOjEsIkFtUG1EZXNpZ25hdG9yIjoyLCJUcmltMDBNaW51dGVzIjpmYWxzZSwiTGFzdEtub3duVmlzaWJpbGl0eVN0YXRlIjp7IiRpZCI6IjM1MiIsIkRhdGVQYXJ0SXNWaXNpYmxlIjp0cnVlLCJUaW1lUGFydElzVmlzaWJsZSI6ZmFsc2V9fSwiSXNWaXNpYmxlIjp0cnVlLCJQYXJlbnRTdHlsZSI6bnVsbH0sIkluZGV4Ijo5LCJQZXJjZW50YWdlQ29tcGxldGUiOm51bGwsIlBvc2l0aW9uIjp7IlJhdGlvIjowLjIzMTY5MTQ3MzUwMTY5OTk0LCJJc0N1c3RvbSI6dHJ1ZX0sIkRhdGVGb3JtYXQiOnsiJHJlZiI6IjM1MSJ9LCJJZCI6ImYxYThjOWViLTMyOGUtNDNlYS05MDU1LWZlYWVjM2ZiNDU2NiIsIkltcG9ydElkIjpudWxsLCJUaXRsZSI6IlBhdCBHYXJyZXR0ICYgQmlsbHkgdGhlIEtpZCIsIk5vdGUiOm51bGwsIkh5cGVybGluayI6bnVsbCwiSXNDaGFuZ2VkIjpmYWxzZSwiSXNOZXciOmZhbHNlfSx7IiRpZCI6IjM1MyIsIkRhdGUiOiIxOTc0LTAxLTE3VDIzOjU5OjAwWiIsIlN0eWxlIjp7IiRpZCI6IjM1NCIsIlNoYXBlIjowLCJDb25uZWN0b3JNYXJnaW4iOnsiJGlkIjoiMzU1IiwiVG9wIjowLCJMZWZ0IjoyLCJSaWdodCI6MiwiQm90dG9tIjowfSwiQ29ubmVjdG9yU3R5bGUiOnsiJGlkIjoiMzU2IiwiTGluZUNvbG9yIjp7IiRyZWYiOiI1NiJ9LCJMaW5lV2VpZ2h0IjoxLjAsIkxpbmVUeXBlIjowLCJQYXJlbnRTdHlsZSI6bnVsbH0sIklzQmVsb3dUaW1lYmFuZCI6dHJ1ZSwiSGlkZURhdGUiOmZhbHNlLCJTaGFwZVNpemUiOjEsIlNwYWNpbmciOjIuMCwiUGFkZGluZyI6eyIkaWQiOiIzNTciLCJUb3AiOjcsIkxlZnQiOjMsIlJpZ2h0IjowLCJCb3R0b20iOjJ9LCJTaGFwZVN0eWxlIjp7IiRpZCI6IjM1OCIsIk1hcmdpbiI6eyIkaWQiOiIzNTkiLCJUb3AiOjAsIkxlZnQiOjAsIlJpZ2h0IjowLCJCb3R0b20iOjB9LCJQYWRkaW5nIjp7IiRpZCI6IjM2MCIsIlRvcCI6MCwiTGVmdCI6MCwiUmlnaHQiOjAsIkJvdHRvbSI6MH0sIkJhY2tncm91bmQiOnsiJGlkIjoiMzYxIiwiQ29sb3IiOnsiJGlkIjoiMzYyIiwiQSI6MjU1LCJSIjowLCJHIjowLCJCIjowfX0sIklzVmlzaWJsZSI6dHJ1ZSwiV2lkdGgiOjE4LjAsIkhlaWdodCI6MjAuMCwiQm9yZGVyU3R5bGUiOnsiJGlkIjoiMzYzIiwiTGluZUNvbG9yIjp7IiRpZCI6IjM2NCIsIiR0eXBlIjoiTkxSRS5Db21tb24uRG9tLlNvbGlkQ29sb3JCcnVzaCwgTkxSRS5Db21tb24iLCJDb2xvciI6eyIkaWQiOiIzNjUiLCJBIjoyNTUsIlIiOjI1MywiRyI6MTg2LCJCIjo0NX19LCJMaW5lV2VpZ2h0IjoyLjAsIkxpbmVUeXBlIjowLCJQYXJlbnRTdHlsZSI6bnVsbH0sIlBhcmVudFN0eWxlIjpudWxsfSwiVGl0bGVTdHlsZSI6eyIkaWQiOiIzNjYiLCJGb250U2V0dGluZ3MiOnsiJGlkIjoiMzY3IiwiRm9udFNpemUiOjE0LCJGb250TmFtZSI6IkNhbGlicmkiLCJJc0JvbGQiOmZhbHNlLCJJc0l0YWxpYyI6ZmFsc2UsIklzVW5kZXJsaW5lZCI6ZmFsc2UsIlBhcmVudFN0eWxlIjpudWxsfSwiQXV0b1NpemUiOjAsIkZvcmVncm91bmQiOnsiJGlkIjoiMzY4IiwiQ29sb3IiOnsiJGlkIjoiMzY5IiwiQSI6MjU1LCJSIjoyNTUsIkciOjIyNSwiQiI6MTUxfX0sIk1heFdpZHRoIjoyMDAuMCwiTWF4SGVpZ2h0IjoiSW5maW5pdHkiLCJTbWFydEZvcmVncm91bmRJc0FjdGl2ZSI6ZmFsc2UsIkhvcml6b250YWxBbGlnbm1lbnQiOjEsIlZlcnRpY2FsQWxpZ25tZW50IjowLCJTbWFydEZvcmVncm91bmQiOm51bGwsIk1hcmdpbiI6eyIkaWQiOiIzNzAiLCJUb3AiOjAsIkxlZnQiOjAsIlJpZ2h0IjowLCJCb3R0b20iOjB9LCJQYWRkaW5nIjp7IiRpZCI6IjM3MSIsIlRvcCI6MCwiTGVmdCI6MCwiUmlnaHQiOjAsIkJvdHRvbSI6MH0sIkJhY2tncm91bmQiOnsiJHJlZiI6IjczIn0sIklzVmlzaWJsZSI6dHJ1ZSwiV2lkdGgiOjAuMCwiSGVpZ2h0IjowLjAsIkJvcmRlclN0eWxlIjp7IiRpZCI6IjM3MiIsIkxpbmVDb2xvciI6bnVsbCwiTGluZVdlaWdodCI6MC4wLCJMaW5lVHlwZSI6MCwiUGFyZW50U3R5bGUiOm51bGx9LCJQYXJlbnRTdHlsZSI6bnVsbH0sIkRhdGVTdHlsZSI6eyIkaWQiOiIzNzMiLCJGb250U2V0dGluZ3MiOnsiJGlkIjoiMzc0IiwiRm9udFNpemUiOjExLCJGb250TmFtZSI6IkNhbGlicmkiLCJJc0JvbGQiOnRydW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M3NSIsIlRvcCI6MCwiTGVmdCI6MCwiUmlnaHQiOjAsIkJvdHRvbSI6MH0sIlBhZGRpbmciOnsiJGlkIjoiMzc2IiwiVG9wIjowLCJMZWZ0IjowLCJSaWdodCI6MCwiQm90dG9tIjowfSwiQmFja2dyb3VuZCI6eyIkcmVmIjoiODAifSwiSXNWaXNpYmxlIjp0cnVlLCJXaWR0aCI6MC4wLCJIZWlnaHQiOjAuMCwiQm9yZGVyU3R5bGUiOnsiJGlkIjoiMzc3IiwiTGluZUNvbG9yIjpudWxsLCJMaW5lV2VpZ2h0IjowLjAsIkxpbmVUeXBlIjowLCJQYXJlbnRTdHlsZSI6bnVsbH0sIlBhcmVudFN0eWxlIjpudWxsfSwiRGF0ZUZvcm1hdCI6eyIkaWQiOiIzNzgiLCJGb3JtYXRTdHJpbmciOiJkIE1NTSwgeXl5eSIsIlNlcGFyYXRvciI6Ii8iLCJVc2VJbnRlcm5hdGlvbmFsRGF0ZUZvcm1hdCI6dHJ1ZSwiRGF0ZUlzVmlzaWJsZSI6dHJ1ZSwiVGltZUlzVmlzaWJsZSI6ZmFsc2UsIkhvdXJEaWdpdHMiOjEsIkFtUG1EZXNpZ25hdG9yIjoyLCJUcmltMDBNaW51dGVzIjpmYWxzZSwiTGFzdEtub3duVmlzaWJpbGl0eVN0YXRlIjp7IiRpZCI6IjM3OSIsIkRhdGVQYXJ0SXNWaXNpYmxlIjp0cnVlLCJUaW1lUGFydElzVmlzaWJsZSI6ZmFsc2V9fSwiSXNWaXNpYmxlIjp0cnVlLCJQYXJlbnRTdHlsZSI6bnVsbH0sIkluZGV4IjoxMCwiUGVyY2VudGFnZUNvbXBsZXRlIjpudWxsLCJQb3NpdGlvbiI6eyJSYXRpbyI6MC4xNTk3NTMxMjgzMzQzMjc5OCwiSXNDdXN0b20iOmZhbHNlfSwiRGF0ZUZvcm1hdCI6eyIkcmVmIjoiMzc4In0sIklkIjoiOGQxZjIxYjYtZDJiNS00ZGVlLWJiZDctM2ExMmNkNWZhNTllIiwiSW1wb3J0SWQiOm51bGwsIlRpdGxlIjoiUGxhbmV0IFdhdmVzIiwiTm90ZSI6bnVsbCwiSHlwZXJsaW5rIjpudWxsLCJJc0NoYW5nZWQiOmZhbHNlLCJJc05ldyI6ZmFsc2V9LHsiJGlkIjoiMzgwIiwiRGF0ZSI6IjE5NzUtMDEtMjBUMjM6NTk6MDBaIiwiU3R5bGUiOnsiJGlkIjoiMzgxIiwiU2hhcGUiOjAsIkNvbm5lY3Rvck1hcmdpbiI6eyIkaWQiOiIzODIiLCJUb3AiOjAsIkxlZnQiOjIsIlJpZ2h0IjoyLCJCb3R0b20iOjB9LCJDb25uZWN0b3JTdHlsZSI6eyIkaWQiOiIzODMiLCJMaW5lQ29sb3IiOnsiJHJlZiI6IjU2In0sIkxpbmVXZWlnaHQiOjEuMCwiTGluZVR5cGUiOjAsIlBhcmVudFN0eWxlIjpudWxsfSwiSXNCZWxvd1RpbWViYW5kIjpmYWxzZSwiSGlkZURhdGUiOmZhbHNlLCJTaGFwZVNpemUiOjEsIlNwYWNpbmciOjIuMCwiUGFkZGluZyI6eyIkaWQiOiIzODQiLCJUb3AiOjcsIkxlZnQiOjMsIlJpZ2h0IjowLCJCb3R0b20iOjJ9LCJTaGFwZVN0eWxlIjp7IiRpZCI6IjM4NSIsIk1hcmdpbiI6eyIkaWQiOiIzODYiLCJUb3AiOjAsIkxlZnQiOjAsIlJpZ2h0IjowLCJCb3R0b20iOjB9LCJQYWRkaW5nIjp7IiRpZCI6IjM4NyIsIlRvcCI6MCwiTGVmdCI6MCwiUmlnaHQiOjAsIkJvdHRvbSI6MH0sIkJhY2tncm91bmQiOnsiJGlkIjoiMzg4IiwiQ29sb3IiOnsiJGlkIjoiMzg5IiwiQSI6MjU1LCJSIjowLCJHIjowLCJCIjowfX0sIklzVmlzaWJsZSI6dHJ1ZSwiV2lkdGgiOjE4LjAsIkhlaWdodCI6MjAuMCwiQm9yZGVyU3R5bGUiOnsiJGlkIjoiMzkwIiwiTGluZUNvbG9yIjp7IiRpZCI6IjM5MSIsIiR0eXBlIjoiTkxSRS5Db21tb24uRG9tLlNvbGlkQ29sb3JCcnVzaCwgTkxSRS5Db21tb24iLCJDb2xvciI6eyIkaWQiOiIzOTIiLCJBIjoyNTUsIlIiOjI1MywiRyI6MTg2LCJCIjo0NX19LCJMaW5lV2VpZ2h0IjoyLjAsIkxpbmVUeXBlIjowLCJQYXJlbnRTdHlsZSI6bnVsbH0sIlBhcmVudFN0eWxlIjpudWxsfSwiVGl0bGVTdHlsZSI6eyIkaWQiOiIzOTMiLCJGb250U2V0dGluZ3MiOnsiJGlkIjoiMzk0IiwiRm9udFNpemUiOjE0LCJGb250TmFtZSI6IkNhbGlicmkiLCJJc0JvbGQiOmZhbHNlLCJJc0l0YWxpYyI6ZmFsc2UsIklzVW5kZXJsaW5lZCI6ZmFsc2UsIlBhcmVudFN0eWxlIjpudWxsfSwiQXV0b1NpemUiOjAsIkZvcmVncm91bmQiOnsiJGlkIjoiMzk1IiwiQ29sb3IiOnsiJGlkIjoiMzk2IiwiQSI6MjU1LCJSIjoyNTUsIkciOjIyNSwiQiI6MTUxfX0sIk1heFdpZHRoIjoyMDAuMCwiTWF4SGVpZ2h0IjoiSW5maW5pdHkiLCJTbWFydEZvcmVncm91bmRJc0FjdGl2ZSI6ZmFsc2UsIkhvcml6b250YWxBbGlnbm1lbnQiOjEsIlZlcnRpY2FsQWxpZ25tZW50IjowLCJTbWFydEZvcmVncm91bmQiOm51bGwsIk1hcmdpbiI6eyIkaWQiOiIzOTciLCJUb3AiOjAsIkxlZnQiOjAsIlJpZ2h0IjowLCJCb3R0b20iOjB9LCJQYWRkaW5nIjp7IiRpZCI6IjM5OCIsIlRvcCI6MCwiTGVmdCI6MCwiUmlnaHQiOjAsIkJvdHRvbSI6MH0sIkJhY2tncm91bmQiOnsiJHJlZiI6IjczIn0sIklzVmlzaWJsZSI6dHJ1ZSwiV2lkdGgiOjAuMCwiSGVpZ2h0IjowLjAsIkJvcmRlclN0eWxlIjp7IiRpZCI6IjM5OSIsIkxpbmVDb2xvciI6bnVsbCwiTGluZVdlaWdodCI6MC4wLCJMaW5lVHlwZSI6MCwiUGFyZW50U3R5bGUiOm51bGx9LCJQYXJlbnRTdHlsZSI6bnVsbH0sIkRhdGVTdHlsZSI6eyIkaWQiOiI0MDAiLCJGb250U2V0dGluZ3MiOnsiJGlkIjoiNDAxIiwiRm9udFNpemUiOjExLCJGb250TmFtZSI6IkNhbGlicmkiLCJJc0JvbGQiOnRydWUsIklzSXRhbGljIjpmYWxzZSwiSXNVbmRlcmxpbmVkIjpmYWxzZSwiUGFyZW50U3R5bGUiOm51bGx9LCJBdXRvU2l6ZSI6MCwiRm9yZWdyb3VuZCI6eyIkaWQiOiI0MDIiLCJDb2xvciI6eyIkaWQiOiI0MDMiLCJBIjoyNTUsIlIiOjM2LCJHIjoyMywiQiI6MTB9fSwiTWF4V2lkdGgiOjIwMC4wLCJNYXhIZWlnaHQiOiJJbmZpbml0eSIsIlNtYXJ0Rm9yZWdyb3VuZElzQWN0aXZlIjpmYWxzZSwiSG9yaXpvbnRhbEFsaWdubWVudCI6MCwiVmVydGljYWxBbGlnbm1lbnQiOjAsIlNtYXJ0Rm9yZWdyb3VuZCI6bnVsbCwiTWFyZ2luIjp7IiRpZCI6IjQwNCIsIlRvcCI6MCwiTGVmdCI6MCwiUmlnaHQiOjAsIkJvdHRvbSI6MH0sIlBhZGRpbmciOnsiJGlkIjoiNDA1IiwiVG9wIjowLCJMZWZ0IjowLCJSaWdodCI6MCwiQm90dG9tIjowfSwiQmFja2dyb3VuZCI6eyIkcmVmIjoiODAifSwiSXNWaXNpYmxlIjp0cnVlLCJXaWR0aCI6MC4wLCJIZWlnaHQiOjAuMCwiQm9yZGVyU3R5bGUiOnsiJGlkIjoiNDA2IiwiTGluZUNvbG9yIjpudWxsLCJMaW5lV2VpZ2h0IjowLjAsIkxpbmVUeXBlIjowLCJQYXJlbnRTdHlsZSI6bnVsbH0sIlBhcmVudFN0eWxlIjpudWxsfSwiRGF0ZUZvcm1hdCI6eyIkaWQiOiI0MDciLCJGb3JtYXRTdHJpbmciOiJkIE1NTSwgeXl5eSIsIlNlcGFyYXRvciI6Ii8iLCJVc2VJbnRlcm5hdGlvbmFsRGF0ZUZvcm1hdCI6dHJ1ZSwiRGF0ZUlzVmlzaWJsZSI6dHJ1ZSwiVGltZUlzVmlzaWJsZSI6ZmFsc2UsIkhvdXJEaWdpdHMiOjEsIkFtUG1EZXNpZ25hdG9yIjoyLCJUcmltMDBNaW51dGVzIjpmYWxzZSwiTGFzdEtub3duVmlzaWJpbGl0eVN0YXRlIjp7IiRpZCI6IjQwOCIsIkRhdGVQYXJ0SXNWaXNpYmxlIjp0cnVlLCJUaW1lUGFydElzVmlzaWJsZSI6ZmFsc2V9fSwiSXNWaXNpYmxlIjp0cnVlLCJQYXJlbnRTdHlsZSI6bnVsbH0sIkluZGV4IjoxMSwiUGVyY2VudGFnZUNvbXBsZXRlIjpudWxsLCJQb3NpdGlvbiI6eyJSYXRpbyI6MC4zMTM4ODU5ODkwMTI1NDE2MSwiSXNDdXN0b20iOnRydWV9LCJEYXRlRm9ybWF0Ijp7IiRyZWYiOiI0MDcifSwiSWQiOiJkZDIzOGFmOC0yM2FhLTQ5YTEtODI1MS1iMTg5ZDJkZTdlYTUiLCJJbXBvcnRJZCI6bnVsbCwiVGl0bGUiOiJCbG9vZCBvbiB0aGUgVHJhY2tzIiwiTm90ZSI6bnVsbCwiSHlwZXJsaW5rIjpudWxsLCJJc0NoYW5nZWQiOmZhbHNlLCJJc05ldyI6ZmFsc2V9LHsiJGlkIjoiNDA5IiwiRGF0ZSI6IjE5NzYtMDEtMDVUMjM6NTk6MDBaIiwiU3R5bGUiOnsiJGlkIjoiNDEwIiwiU2hhcGUiOjAsIkNvbm5lY3Rvck1hcmdpbiI6eyIkaWQiOiI0MTEiLCJUb3AiOjAsIkxlZnQiOjIsIlJpZ2h0IjoyLCJCb3R0b20iOjB9LCJDb25uZWN0b3JTdHlsZSI6eyIkaWQiOiI0MTIiLCJMaW5lQ29sb3IiOnsiJHJlZiI6IjU2In0sIkxpbmVXZWlnaHQiOjEuMCwiTGluZVR5cGUiOjAsIlBhcmVudFN0eWxlIjpudWxsfSwiSXNCZWxvd1RpbWViYW5kIjp0cnVlLCJIaWRlRGF0ZSI6ZmFsc2UsIlNoYXBlU2l6ZSI6MSwiU3BhY2luZyI6Mi4wLCJQYWRkaW5nIjp7IiRpZCI6IjQxMyIsIlRvcCI6NywiTGVmdCI6MywiUmlnaHQiOjAsIkJvdHRvbSI6Mn0sIlNoYXBlU3R5bGUiOnsiJGlkIjoiNDE0IiwiTWFyZ2luIjp7IiRpZCI6IjQxNSIsIlRvcCI6MCwiTGVmdCI6MCwiUmlnaHQiOjAsIkJvdHRvbSI6MH0sIlBhZGRpbmciOnsiJGlkIjoiNDE2IiwiVG9wIjowLCJMZWZ0IjowLCJSaWdodCI6MCwiQm90dG9tIjowfSwiQmFja2dyb3VuZCI6eyIkaWQiOiI0MTciLCJDb2xvciI6eyIkaWQiOiI0MTgiLCJBIjoyNTUsIlIiOjAsIkciOjAsIkIiOjB9fSwiSXNWaXNpYmxlIjp0cnVlLCJXaWR0aCI6MTguMCwiSGVpZ2h0IjoyMC4wLCJCb3JkZXJTdHlsZSI6eyIkaWQiOiI0MTkiLCJMaW5lQ29sb3IiOnsiJGlkIjoiNDIwIiwiJHR5cGUiOiJOTFJFLkNvbW1vbi5Eb20uU29saWRDb2xvckJydXNoLCBOTFJFLkNvbW1vbiIsIkNvbG9yIjp7IiRpZCI6IjQyMSIsIkEiOjI1NSwiUiI6MjUzLCJHIjoxODYsIkIiOjQ1fX0sIkxpbmVXZWlnaHQiOjIuMCwiTGluZVR5cGUiOjAsIlBhcmVudFN0eWxlIjpudWxsfSwiUGFyZW50U3R5bGUiOm51bGx9LCJUaXRsZVN0eWxlIjp7IiRpZCI6IjQyMiIsIkZvbnRTZXR0aW5ncyI6eyIkaWQiOiI0MjMiLCJGb250U2l6ZSI6MTQsIkZvbnROYW1lIjoiQ2FsaWJyaSIsIklzQm9sZCI6ZmFsc2UsIklzSXRhbGljIjpmYWxzZSwiSXNVbmRlcmxpbmVkIjpmYWxzZSwiUGFyZW50U3R5bGUiOm51bGx9LCJBdXRvU2l6ZSI6MCwiRm9yZWdyb3VuZCI6eyIkaWQiOiI0MjQiLCJDb2xvciI6eyIkaWQiOiI0MjUiLCJBIjoyNTUsIlIiOjI1NSwiRyI6MjI1LCJCIjoxNTF9fSwiTWF4V2lkdGgiOjIwMC4wLCJNYXhIZWlnaHQiOiJJbmZpbml0eSIsIlNtYXJ0Rm9yZWdyb3VuZElzQWN0aXZlIjpmYWxzZSwiSG9yaXpvbnRhbEFsaWdubWVudCI6MSwiVmVydGljYWxBbGlnbm1lbnQiOjAsIlNtYXJ0Rm9yZWdyb3VuZCI6bnVsbCwiTWFyZ2luIjp7IiRpZCI6IjQyNiIsIlRvcCI6MCwiTGVmdCI6MCwiUmlnaHQiOjAsIkJvdHRvbSI6MH0sIlBhZGRpbmciOnsiJGlkIjoiNDI3IiwiVG9wIjowLCJMZWZ0IjowLCJSaWdodCI6MCwiQm90dG9tIjowfSwiQmFja2dyb3VuZCI6eyIkcmVmIjoiNzMifSwiSXNWaXNpYmxlIjp0cnVlLCJXaWR0aCI6MC4wLCJIZWlnaHQiOjAuMCwiQm9yZGVyU3R5bGUiOnsiJGlkIjoiNDI4IiwiTGluZUNvbG9yIjpudWxsLCJMaW5lV2VpZ2h0IjowLjAsIkxpbmVUeXBlIjowLCJQYXJlbnRTdHlsZSI6bnVsbH0sIlBhcmVudFN0eWxlIjpudWxsfSwiRGF0ZVN0eWxlIjp7IiRpZCI6IjQyOSIsIkZvbnRTZXR0aW5ncyI6eyIkaWQiOiI0MzAiLCJGb250U2l6ZSI6MTEsIkZvbnROYW1lIjoiQ2FsaWJyaSIsIklzQm9sZCI6dHJ1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NDMxIiwiVG9wIjowLCJMZWZ0IjowLCJSaWdodCI6MCwiQm90dG9tIjowfSwiUGFkZGluZyI6eyIkaWQiOiI0MzIiLCJUb3AiOjAsIkxlZnQiOjAsIlJpZ2h0IjowLCJCb3R0b20iOjB9LCJCYWNrZ3JvdW5kIjp7IiRyZWYiOiI4MCJ9LCJJc1Zpc2libGUiOnRydWUsIldpZHRoIjowLjAsIkhlaWdodCI6MC4wLCJCb3JkZXJTdHlsZSI6eyIkaWQiOiI0MzMiLCJMaW5lQ29sb3IiOm51bGwsIkxpbmVXZWlnaHQiOjAuMCwiTGluZVR5cGUiOjAsIlBhcmVudFN0eWxlIjpudWxsfSwiUGFyZW50U3R5bGUiOm51bGx9LCJEYXRlRm9ybWF0Ijp7IiRpZCI6IjQzNCIsIkZvcm1hdFN0cmluZyI6ImQgTU1NLCB5eXl5IiwiU2VwYXJhdG9yIjoiLyIsIlVzZUludGVybmF0aW9uYWxEYXRlRm9ybWF0Ijp0cnVlLCJEYXRlSXNWaXNpYmxlIjp0cnVlLCJUaW1lSXNWaXNpYmxlIjpmYWxzZSwiSG91ckRpZ2l0cyI6MSwiQW1QbURlc2lnbmF0b3IiOjIsIlRyaW0wME1pbnV0ZXMiOmZhbHNlLCJMYXN0S25vd25WaXNpYmlsaXR5U3RhdGUiOnsiJGlkIjoiNDM1IiwiRGF0ZVBhcnRJc1Zpc2libGUiOnRydWUsIlRpbWVQYXJ0SXNWaXNpYmxlIjpmYWxzZX19LCJJc1Zpc2libGUiOnRydWUsIlBhcmVudFN0eWxlIjpudWxsfSwiSW5kZXgiOjEyLCJQZXJjZW50YWdlQ29tcGxldGUiOm51bGwsIlBvc2l0aW9uIjp7IlJhdGlvIjowLjA5MTkxMzY4MjQ0MzEyNDI3LCJJc0N1c3RvbSI6ZmFsc2V9LCJEYXRlRm9ybWF0Ijp7IiRyZWYiOiI0MzQifSwiSWQiOiIyMzlhMDI0My1mMWEzLTQ4OTMtYmY0My05ZGUwZDgwNzFmZjkiLCJJbXBvcnRJZCI6bnVsbCwiVGl0bGUiOiJEZXNpcmUiLCJOb3RlIjpudWxsLCJIeXBlcmxpbmsiOm51bGwsIklzQ2hhbmdlZCI6ZmFsc2UsIklzTmV3IjpmYWxzZX0seyIkaWQiOiI0MzYiLCJEYXRlIjoiMTk3OC0wNi0xNVQyMzo1OTowMFoiLCJTdHlsZSI6eyIkaWQiOiI0MzciLCJTaGFwZSI6MCwiQ29ubmVjdG9yTWFyZ2luIjp7IiRpZCI6IjQzOCIsIlRvcCI6MCwiTGVmdCI6MiwiUmlnaHQiOjIsIkJvdHRvbSI6MH0sIkNvbm5lY3RvclN0eWxlIjp7IiRpZCI6IjQzOSIsIkxpbmVDb2xvciI6eyIkcmVmIjoiNTYifSwiTGluZVdlaWdodCI6MS4wLCJMaW5lVHlwZSI6MCwiUGFyZW50U3R5bGUiOm51bGx9LCJJc0JlbG93VGltZWJhbmQiOmZhbHNlLCJIaWRlRGF0ZSI6ZmFsc2UsIlNoYXBlU2l6ZSI6MSwiU3BhY2luZyI6Mi4wLCJQYWRkaW5nIjp7IiRpZCI6IjQ0MCIsIlRvcCI6NywiTGVmdCI6MywiUmlnaHQiOjAsIkJvdHRvbSI6Mn0sIlNoYXBlU3R5bGUiOnsiJGlkIjoiNDQxIiwiTWFyZ2luIjp7IiRpZCI6IjQ0MiIsIlRvcCI6MCwiTGVmdCI6MCwiUmlnaHQiOjAsIkJvdHRvbSI6MH0sIlBhZGRpbmciOnsiJGlkIjoiNDQzIiwiVG9wIjowLCJMZWZ0IjowLCJSaWdodCI6MCwiQm90dG9tIjowfSwiQmFja2dyb3VuZCI6eyIkaWQiOiI0NDQiLCJDb2xvciI6eyIkaWQiOiI0NDUiLCJBIjoyNTUsIlIiOjAsIkciOjAsIkIiOjB9fSwiSXNWaXNpYmxlIjp0cnVlLCJXaWR0aCI6MTguMCwiSGVpZ2h0IjoyMC4wLCJCb3JkZXJTdHlsZSI6eyIkaWQiOiI0NDYiLCJMaW5lQ29sb3IiOnsiJGlkIjoiNDQ3IiwiJHR5cGUiOiJOTFJFLkNvbW1vbi5Eb20uU29saWRDb2xvckJydXNoLCBOTFJFLkNvbW1vbiIsIkNvbG9yIjp7IiRpZCI6IjQ0OCIsIkEiOjI1NSwiUiI6MjUzLCJHIjoxODYsIkIiOjQ1fX0sIkxpbmVXZWlnaHQiOjIuMCwiTGluZVR5cGUiOjAsIlBhcmVudFN0eWxlIjpudWxsfSwiUGFyZW50U3R5bGUiOm51bGx9LCJUaXRsZVN0eWxlIjp7IiRpZCI6IjQ0OSIsIkZvbnRTZXR0aW5ncyI6eyIkaWQiOiI0NTAiLCJGb250U2l6ZSI6MTQsIkZvbnROYW1lIjoiQ2FsaWJyaSIsIklzQm9sZCI6ZmFsc2UsIklzSXRhbGljIjpmYWxzZSwiSXNVbmRlcmxpbmVkIjpmYWxzZSwiUGFyZW50U3R5bGUiOm51bGx9LCJBdXRvU2l6ZSI6MCwiRm9yZWdyb3VuZCI6eyIkaWQiOiI0NTEiLCJDb2xvciI6eyIkaWQiOiI0NTIiLCJBIjoyNTUsIlIiOjI1NSwiRyI6MjI1LCJCIjoxNTF9fSwiTWF4V2lkdGgiOjIwMC4wLCJNYXhIZWlnaHQiOiJJbmZpbml0eSIsIlNtYXJ0Rm9yZWdyb3VuZElzQWN0aXZlIjpmYWxzZSwiSG9yaXpvbnRhbEFsaWdubWVudCI6MSwiVmVydGljYWxBbGlnbm1lbnQiOjAsIlNtYXJ0Rm9yZWdyb3VuZCI6bnVsbCwiTWFyZ2luIjp7IiRpZCI6IjQ1MyIsIlRvcCI6MCwiTGVmdCI6MCwiUmlnaHQiOjAsIkJvdHRvbSI6MH0sIlBhZGRpbmciOnsiJGlkIjoiNDU0IiwiVG9wIjowLCJMZWZ0IjowLCJSaWdodCI6MCwiQm90dG9tIjowfSwiQmFja2dyb3VuZCI6eyIkcmVmIjoiNzMifSwiSXNWaXNpYmxlIjp0cnVlLCJXaWR0aCI6MC4wLCJIZWlnaHQiOjAuMCwiQm9yZGVyU3R5bGUiOnsiJGlkIjoiNDU1IiwiTGluZUNvbG9yIjpudWxsLCJMaW5lV2VpZ2h0IjowLjAsIkxpbmVUeXBlIjowLCJQYXJlbnRTdHlsZSI6bnVsbH0sIlBhcmVudFN0eWxlIjpudWxsfSwiRGF0ZVN0eWxlIjp7IiRpZCI6IjQ1NiIsIkZvbnRTZXR0aW5ncyI6eyIkaWQiOiI0NTciLCJGb250U2l6ZSI6MTEsIkZvbnROYW1lIjoiQ2FsaWJyaSIsIklzQm9sZCI6dHJ1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NDU4IiwiVG9wIjowLCJMZWZ0IjowLCJSaWdodCI6MCwiQm90dG9tIjowfSwiUGFkZGluZyI6eyIkaWQiOiI0NTkiLCJUb3AiOjAsIkxlZnQiOjAsIlJpZ2h0IjowLCJCb3R0b20iOjB9LCJCYWNrZ3JvdW5kIjp7IiRyZWYiOiI4MCJ9LCJJc1Zpc2libGUiOnRydWUsIldpZHRoIjowLjAsIkhlaWdodCI6MC4wLCJCb3JkZXJTdHlsZSI6eyIkaWQiOiI0NjAiLCJMaW5lQ29sb3IiOm51bGwsIkxpbmVXZWlnaHQiOjAuMCwiTGluZVR5cGUiOjAsIlBhcmVudFN0eWxlIjpudWxsfSwiUGFyZW50U3R5bGUiOm51bGx9LCJEYXRlRm9ybWF0Ijp7IiRpZCI6IjQ2MSIsIkZvcm1hdFN0cmluZyI6ImQgTU1NLCB5eXl5IiwiU2VwYXJhdG9yIjoiLyIsIlVzZUludGVybmF0aW9uYWxEYXRlRm9ybWF0Ijp0cnVlLCJEYXRlSXNWaXNpYmxlIjp0cnVlLCJUaW1lSXNWaXNpYmxlIjpmYWxzZSwiSG91ckRpZ2l0cyI6MSwiQW1QbURlc2lnbmF0b3IiOjIsIlRyaW0wME1pbnV0ZXMiOmZhbHNlLCJMYXN0S25vd25WaXNpYmlsaXR5U3RhdGUiOnsiJGlkIjoiNDYyIiwiRGF0ZVBhcnRJc1Zpc2libGUiOnRydWUsIlRpbWVQYXJ0SXNWaXNpYmxlIjpmYWxzZX19LCJJc1Zpc2libGUiOnRydWUsIlBhcmVudFN0eWxlIjpudWxsfSwiSW5kZXgiOjEzLCJQZXJjZW50YWdlQ29tcGxldGUiOm51bGwsIlBvc2l0aW9uIjp7IlJhdGlvIjowLjAsIklzQ3VzdG9tIjpmYWxzZX0sIkRhdGVGb3JtYXQiOnsiJHJlZiI6IjQ2MSJ9LCJJZCI6Ijg2MWNlZWFmLWNjMmMtNDllNi04Yzk5LTk2YWU1NTE3ODkzYSIsIkltcG9ydElkIjpudWxsLCJUaXRsZSI6IlN0cmVldCBMZWdhbCIsIk5vdGUiOm51bGwsIkh5cGVybGluayI6bnVsbCwiSXNDaGFuZ2VkIjpmYWxzZSwiSXNOZXciOmZhbHNlfSx7IiRpZCI6IjQ2MyIsIkRhdGUiOiIxOTgwLTA2LTIzVDIzOjU5OjAwWiIsIlN0eWxlIjp7IiRpZCI6IjQ2NCIsIlNoYXBlIjowLCJDb25uZWN0b3JNYXJnaW4iOnsiJGlkIjoiNDY1IiwiVG9wIjowLCJMZWZ0IjoyLCJSaWdodCI6MiwiQm90dG9tIjowfSwiQ29ubmVjdG9yU3R5bGUiOnsiJGlkIjoiNDY2IiwiTGluZUNvbG9yIjp7IiRyZWYiOiI1NiJ9LCJMaW5lV2VpZ2h0IjoxLjAsIkxpbmVUeXBlIjowLCJQYXJlbnRTdHlsZSI6bnVsbH0sIklzQmVsb3dUaW1lYmFuZCI6dHJ1ZSwiSGlkZURhdGUiOmZhbHNlLCJTaGFwZVNpemUiOjEsIlNwYWNpbmciOjIuMCwiUGFkZGluZyI6eyIkaWQiOiI0NjciLCJUb3AiOjcsIkxlZnQiOjMsIlJpZ2h0IjowLCJCb3R0b20iOjJ9LCJTaGFwZVN0eWxlIjp7IiRpZCI6IjQ2OCIsIk1hcmdpbiI6eyIkaWQiOiI0NjkiLCJUb3AiOjAsIkxlZnQiOjAsIlJpZ2h0IjowLCJCb3R0b20iOjB9LCJQYWRkaW5nIjp7IiRpZCI6IjQ3MCIsIlRvcCI6MCwiTGVmdCI6MCwiUmlnaHQiOjAsIkJvdHRvbSI6MH0sIkJhY2tncm91bmQiOnsiJGlkIjoiNDcxIiwiQ29sb3IiOnsiJGlkIjoiNDcyIiwiQSI6MjU1LCJSIjowLCJHIjowLCJCIjowfX0sIklzVmlzaWJsZSI6dHJ1ZSwiV2lkdGgiOjE4LjAsIkhlaWdodCI6MjAuMCwiQm9yZGVyU3R5bGUiOnsiJGlkIjoiNDczIiwiTGluZUNvbG9yIjp7IiRpZCI6IjQ3NCIsIiR0eXBlIjoiTkxSRS5Db21tb24uRG9tLlNvbGlkQ29sb3JCcnVzaCwgTkxSRS5Db21tb24iLCJDb2xvciI6eyIkaWQiOiI0NzUiLCJBIjoyNTUsIlIiOjI1MywiRyI6MTg2LCJCIjo0NX19LCJMaW5lV2VpZ2h0IjoyLjAsIkxpbmVUeXBlIjowLCJQYXJlbnRTdHlsZSI6bnVsbH0sIlBhcmVudFN0eWxlIjpudWxsfSwiVGl0bGVTdHlsZSI6eyIkaWQiOiI0NzYiLCJGb250U2V0dGluZ3MiOnsiJGlkIjoiNDc3IiwiRm9udFNpemUiOjE0LCJGb250TmFtZSI6IkNhbGlicmkiLCJJc0JvbGQiOmZhbHNlLCJJc0l0YWxpYyI6ZmFsc2UsIklzVW5kZXJsaW5lZCI6ZmFsc2UsIlBhcmVudFN0eWxlIjpudWxsfSwiQXV0b1NpemUiOjAsIkZvcmVncm91bmQiOnsiJGlkIjoiNDc4IiwiQ29sb3IiOnsiJGlkIjoiNDc5IiwiQSI6MjU1LCJSIjoyNTUsIkciOjIyNSwiQiI6MTUxfX0sIk1heFdpZHRoIjoyMDAuMCwiTWF4SGVpZ2h0IjoiSW5maW5pdHkiLCJTbWFydEZvcmVncm91bmRJc0FjdGl2ZSI6ZmFsc2UsIkhvcml6b250YWxBbGlnbm1lbnQiOjEsIlZlcnRpY2FsQWxpZ25tZW50IjowLCJTbWFydEZvcmVncm91bmQiOm51bGwsIk1hcmdpbiI6eyIkaWQiOiI0ODAiLCJUb3AiOjAsIkxlZnQiOjAsIlJpZ2h0IjowLCJCb3R0b20iOjB9LCJQYWRkaW5nIjp7IiRpZCI6IjQ4MSIsIlRvcCI6MCwiTGVmdCI6MCwiUmlnaHQiOjAsIkJvdHRvbSI6MH0sIkJhY2tncm91bmQiOnsiJHJlZiI6IjczIn0sIklzVmlzaWJsZSI6dHJ1ZSwiV2lkdGgiOjAuMCwiSGVpZ2h0IjowLjAsIkJvcmRlclN0eWxlIjp7IiRpZCI6IjQ4MiIsIkxpbmVDb2xvciI6bnVsbCwiTGluZVdlaWdodCI6MC4wLCJMaW5lVHlwZSI6MCwiUGFyZW50U3R5bGUiOm51bGx9LCJQYXJlbnRTdHlsZSI6bnVsbH0sIkRhdGVTdHlsZSI6eyIkaWQiOiI0ODMiLCJGb250U2V0dGluZ3MiOnsiJGlkIjoiNDg0IiwiRm9udFNpemUiOjExLCJGb250TmFtZSI6IkNhbGlicmkiLCJJc0JvbGQiOnRydW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Q4NSIsIlRvcCI6MCwiTGVmdCI6MCwiUmlnaHQiOjAsIkJvdHRvbSI6MH0sIlBhZGRpbmciOnsiJGlkIjoiNDg2IiwiVG9wIjowLCJMZWZ0IjowLCJSaWdodCI6MCwiQm90dG9tIjowfSwiQmFja2dyb3VuZCI6eyIkcmVmIjoiODAifSwiSXNWaXNpYmxlIjp0cnVlLCJXaWR0aCI6MC4wLCJIZWlnaHQiOjAuMCwiQm9yZGVyU3R5bGUiOnsiJGlkIjoiNDg3IiwiTGluZUNvbG9yIjpudWxsLCJMaW5lV2VpZ2h0IjowLjAsIkxpbmVUeXBlIjowLCJQYXJlbnRTdHlsZSI6bnVsbH0sIlBhcmVudFN0eWxlIjpudWxsfSwiRGF0ZUZvcm1hdCI6eyIkaWQiOiI0ODgiLCJGb3JtYXRTdHJpbmciOiJkIE1NTSwgeXl5eSIsIlNlcGFyYXRvciI6Ii8iLCJVc2VJbnRlcm5hdGlvbmFsRGF0ZUZvcm1hdCI6dHJ1ZSwiRGF0ZUlzVmlzaWJsZSI6dHJ1ZSwiVGltZUlzVmlzaWJsZSI6ZmFsc2UsIkhvdXJEaWdpdHMiOjEsIkFtUG1EZXNpZ25hdG9yIjoyLCJUcmltMDBNaW51dGVzIjpmYWxzZSwiTGFzdEtub3duVmlzaWJpbGl0eVN0YXRlIjp7IiRpZCI6IjQ4OSIsIkRhdGVQYXJ0SXNWaXNpYmxlIjp0cnVlLCJUaW1lUGFydElzVmlzaWJsZSI6ZmFsc2V9fSwiSXNWaXNpYmxlIjp0cnVlLCJQYXJlbnRTdHlsZSI6bnVsbH0sIkluZGV4IjoxNCwiUGVyY2VudGFnZUNvbXBsZXRlIjpudWxsLCJQb3NpdGlvbiI6eyJSYXRpbyI6MC4wOTE5MTM2ODI0NDMxMjQyNywiSXNDdXN0b20iOmZhbHNlfSwiRGF0ZUZvcm1hdCI6eyIkcmVmIjoiNDg4In0sIklkIjoiYzVhNzMxNjAtOWJiYy00Y2ZhLTk3ZDUtMTdlN2JmMGQ3NzFjIiwiSW1wb3J0SWQiOm51bGwsIlRpdGxlIjoiU2F2ZWQiLCJOb3RlIjpudWxsLCJIeXBlcmxpbmsiOm51bGwsIklzQ2hhbmdlZCI6ZmFsc2UsIklzTmV3IjpmYWxzZX0seyIkaWQiOiI0OTAiLCJEYXRlIjoiMTk4My0xMC0yN1QyMzo1OTowMFoiLCJTdHlsZSI6eyIkaWQiOiI0OTEiLCJTaGFwZSI6MCwiQ29ubmVjdG9yTWFyZ2luIjp7IiRpZCI6IjQ5MiIsIlRvcCI6MCwiTGVmdCI6MiwiUmlnaHQiOjIsIkJvdHRvbSI6MH0sIkNvbm5lY3RvclN0eWxlIjp7IiRpZCI6IjQ5MyIsIkxpbmVDb2xvciI6eyIkcmVmIjoiNTYifSwiTGluZVdlaWdodCI6MS4wLCJMaW5lVHlwZSI6MCwiUGFyZW50U3R5bGUiOm51bGx9LCJJc0JlbG93VGltZWJhbmQiOmZhbHNlLCJIaWRlRGF0ZSI6ZmFsc2UsIlNoYXBlU2l6ZSI6MSwiU3BhY2luZyI6Mi4wLCJQYWRkaW5nIjp7IiRpZCI6IjQ5NCIsIlRvcCI6NywiTGVmdCI6MywiUmlnaHQiOjAsIkJvdHRvbSI6Mn0sIlNoYXBlU3R5bGUiOnsiJGlkIjoiNDk1IiwiTWFyZ2luIjp7IiRpZCI6IjQ5NiIsIlRvcCI6MCwiTGVmdCI6MCwiUmlnaHQiOjAsIkJvdHRvbSI6MH0sIlBhZGRpbmciOnsiJGlkIjoiNDk3IiwiVG9wIjowLCJMZWZ0IjowLCJSaWdodCI6MCwiQm90dG9tIjowfSwiQmFja2dyb3VuZCI6eyIkaWQiOiI0OTgiLCJDb2xvciI6eyIkaWQiOiI0OTkiLCJBIjoyNTUsIlIiOjAsIkciOjAsIkIiOjB9fSwiSXNWaXNpYmxlIjp0cnVlLCJXaWR0aCI6MTguMCwiSGVpZ2h0IjoyMC4wLCJCb3JkZXJTdHlsZSI6eyIkaWQiOiI1MDAiLCJMaW5lQ29sb3IiOnsiJGlkIjoiNTAxIiwiJHR5cGUiOiJOTFJFLkNvbW1vbi5Eb20uU29saWRDb2xvckJydXNoLCBOTFJFLkNvbW1vbiIsIkNvbG9yIjp7IiRpZCI6IjUwMiIsIkEiOjI1NSwiUiI6MjUzLCJHIjoxODYsIkIiOjQ1fX0sIkxpbmVXZWlnaHQiOjIuMCwiTGluZVR5cGUiOjAsIlBhcmVudFN0eWxlIjpudWxsfSwiUGFyZW50U3R5bGUiOm51bGx9LCJUaXRsZVN0eWxlIjp7IiRpZCI6IjUwMyIsIkZvbnRTZXR0aW5ncyI6eyIkaWQiOiI1MDQiLCJGb250U2l6ZSI6MTQsIkZvbnROYW1lIjoiQ2FsaWJyaSIsIklzQm9sZCI6ZmFsc2UsIklzSXRhbGljIjpmYWxzZSwiSXNVbmRlcmxpbmVkIjpmYWxzZSwiUGFyZW50U3R5bGUiOm51bGx9LCJBdXRvU2l6ZSI6MCwiRm9yZWdyb3VuZCI6eyIkaWQiOiI1MDUiLCJDb2xvciI6eyIkaWQiOiI1MDYiLCJBIjoyNTUsIlIiOjI1NSwiRyI6MjI1LCJCIjoxNTF9fSwiTWF4V2lkdGgiOjIwMC4wLCJNYXhIZWlnaHQiOiJJbmZpbml0eSIsIlNtYXJ0Rm9yZWdyb3VuZElzQWN0aXZlIjpmYWxzZSwiSG9yaXpvbnRhbEFsaWdubWVudCI6MSwiVmVydGljYWxBbGlnbm1lbnQiOjAsIlNtYXJ0Rm9yZWdyb3VuZCI6bnVsbCwiTWFyZ2luIjp7IiRpZCI6IjUwNyIsIlRvcCI6MCwiTGVmdCI6MCwiUmlnaHQiOjAsIkJvdHRvbSI6MH0sIlBhZGRpbmciOnsiJGlkIjoiNTA4IiwiVG9wIjowLCJMZWZ0IjowLCJSaWdodCI6MCwiQm90dG9tIjowfSwiQmFja2dyb3VuZCI6eyIkcmVmIjoiNzMifSwiSXNWaXNpYmxlIjp0cnVlLCJXaWR0aCI6MC4wLCJIZWlnaHQiOjAuMCwiQm9yZGVyU3R5bGUiOnsiJGlkIjoiNTA5IiwiTGluZUNvbG9yIjpudWxsLCJMaW5lV2VpZ2h0IjowLjAsIkxpbmVUeXBlIjowLCJQYXJlbnRTdHlsZSI6bnVsbH0sIlBhcmVudFN0eWxlIjpudWxsfSwiRGF0ZVN0eWxlIjp7IiRpZCI6IjUxMCIsIkZvbnRTZXR0aW5ncyI6eyIkaWQiOiI1MTEiLCJGb250U2l6ZSI6MTEsIkZvbnROYW1lIjoiQ2FsaWJyaSIsIklzQm9sZCI6dHJ1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NTEyIiwiVG9wIjowLCJMZWZ0IjowLCJSaWdodCI6MCwiQm90dG9tIjowfSwiUGFkZGluZyI6eyIkaWQiOiI1MTMiLCJUb3AiOjAsIkxlZnQiOjAsIlJpZ2h0IjowLCJCb3R0b20iOjB9LCJCYWNrZ3JvdW5kIjp7IiRyZWYiOiI4MCJ9LCJJc1Zpc2libGUiOnRydWUsIldpZHRoIjowLjAsIkhlaWdodCI6MC4wLCJCb3JkZXJTdHlsZSI6eyIkaWQiOiI1MTQiLCJMaW5lQ29sb3IiOm51bGwsIkxpbmVXZWlnaHQiOjAuMCwiTGluZVR5cGUiOjAsIlBhcmVudFN0eWxlIjpudWxsfSwiUGFyZW50U3R5bGUiOm51bGx9LCJEYXRlRm9ybWF0Ijp7IiRpZCI6IjUxNSIsIkZvcm1hdFN0cmluZyI6ImQgTU1NLCB5eXl5IiwiU2VwYXJhdG9yIjoiLyIsIlVzZUludGVybmF0aW9uYWxEYXRlRm9ybWF0Ijp0cnVlLCJEYXRlSXNWaXNpYmxlIjp0cnVlLCJUaW1lSXNWaXNpYmxlIjpmYWxzZSwiSG91ckRpZ2l0cyI6MSwiQW1QbURlc2lnbmF0b3IiOjIsIlRyaW0wME1pbnV0ZXMiOmZhbHNlLCJMYXN0S25vd25WaXNpYmlsaXR5U3RhdGUiOnsiJGlkIjoiNTE2IiwiRGF0ZVBhcnRJc1Zpc2libGUiOnRydWUsIlRpbWVQYXJ0SXNWaXNpYmxlIjpmYWxzZX19LCJJc1Zpc2libGUiOnRydWUsIlBhcmVudFN0eWxlIjpudWxsfSwiSW5kZXgiOjE1LCJQZXJjZW50YWdlQ29tcGxldGUiOm51bGwsIlBvc2l0aW9uIjp7IlJhdGlvIjowLjAsIklzQ3VzdG9tIjpmYWxzZX0sIkRhdGVGb3JtYXQiOnsiJHJlZiI6IjUxNSJ9LCJJZCI6ImM0YzU1N2U0LWZiMWUtNDJiZi1iNDM1LTJmYWNiMDFmY2E1NyIsIkltcG9ydElkIjpudWxsLCJUaXRsZSI6IkluZmlkZWxzIiwiTm90ZSI6bnVsbCwiSHlwZXJsaW5rIjpudWxsLCJJc0NoYW5nZWQiOmZhbHNlLCJJc05ldyI6ZmFsc2V9LHsiJGlkIjoiNTE3IiwiRGF0ZSI6IjE5ODYtMDctMTRUMjM6NTk6MDBaIiwiU3R5bGUiOnsiJGlkIjoiNTE4IiwiU2hhcGUiOjAsIkNvbm5lY3Rvck1hcmdpbiI6eyIkaWQiOiI1MTkiLCJUb3AiOjAsIkxlZnQiOjIsIlJpZ2h0IjoyLCJCb3R0b20iOjB9LCJDb25uZWN0b3JTdHlsZSI6eyIkaWQiOiI1MjAiLCJMaW5lQ29sb3IiOnsiJHJlZiI6IjU2In0sIkxpbmVXZWlnaHQiOjEuMCwiTGluZVR5cGUiOjAsIlBhcmVudFN0eWxlIjpudWxsfSwiSXNCZWxvd1RpbWViYW5kIjp0cnVlLCJIaWRlRGF0ZSI6ZmFsc2UsIlNoYXBlU2l6ZSI6MSwiU3BhY2luZyI6Mi4wLCJQYWRkaW5nIjp7IiRpZCI6IjUyMSIsIlRvcCI6NywiTGVmdCI6MywiUmlnaHQiOjAsIkJvdHRvbSI6Mn0sIlNoYXBlU3R5bGUiOnsiJGlkIjoiNTIyIiwiTWFyZ2luIjp7IiRpZCI6IjUyMyIsIlRvcCI6MCwiTGVmdCI6MCwiUmlnaHQiOjAsIkJvdHRvbSI6MH0sIlBhZGRpbmciOnsiJGlkIjoiNTI0IiwiVG9wIjowLCJMZWZ0IjowLCJSaWdodCI6MCwiQm90dG9tIjowfSwiQmFja2dyb3VuZCI6eyIkaWQiOiI1MjUiLCJDb2xvciI6eyIkaWQiOiI1MjYiLCJBIjoyNTUsIlIiOjAsIkciOjAsIkIiOjB9fSwiSXNWaXNpYmxlIjp0cnVlLCJXaWR0aCI6MTguMCwiSGVpZ2h0IjoyMC4wLCJCb3JkZXJTdHlsZSI6eyIkaWQiOiI1MjciLCJMaW5lQ29sb3IiOnsiJGlkIjoiNTI4IiwiJHR5cGUiOiJOTFJFLkNvbW1vbi5Eb20uU29saWRDb2xvckJydXNoLCBOTFJFLkNvbW1vbiIsIkNvbG9yIjp7IiRpZCI6IjUyOSIsIkEiOjI1NSwiUiI6MjUzLCJHIjoxODYsIkIiOjQ1fX0sIkxpbmVXZWlnaHQiOjIuMCwiTGluZVR5cGUiOjAsIlBhcmVudFN0eWxlIjpudWxsfSwiUGFyZW50U3R5bGUiOm51bGx9LCJUaXRsZVN0eWxlIjp7IiRpZCI6IjUzMCIsIkZvbnRTZXR0aW5ncyI6eyIkaWQiOiI1MzEiLCJGb250U2l6ZSI6MTQsIkZvbnROYW1lIjoiQ2FsaWJyaSIsIklzQm9sZCI6ZmFsc2UsIklzSXRhbGljIjpmYWxzZSwiSXNVbmRlcmxpbmVkIjpmYWxzZSwiUGFyZW50U3R5bGUiOm51bGx9LCJBdXRvU2l6ZSI6MCwiRm9yZWdyb3VuZCI6eyIkaWQiOiI1MzIiLCJDb2xvciI6eyIkaWQiOiI1MzMiLCJBIjoyNTUsIlIiOjI1NSwiRyI6MjI1LCJCIjoxNTF9fSwiTWF4V2lkdGgiOjIwMC4wLCJNYXhIZWlnaHQiOiJJbmZpbml0eSIsIlNtYXJ0Rm9yZWdyb3VuZElzQWN0aXZlIjpmYWxzZSwiSG9yaXpvbnRhbEFsaWdubWVudCI6MSwiVmVydGljYWxBbGlnbm1lbnQiOjAsIlNtYXJ0Rm9yZWdyb3VuZCI6bnVsbCwiTWFyZ2luIjp7IiRpZCI6IjUzNCIsIlRvcCI6MCwiTGVmdCI6MCwiUmlnaHQiOjAsIkJvdHRvbSI6MH0sIlBhZGRpbmciOnsiJGlkIjoiNTM1IiwiVG9wIjowLCJMZWZ0IjowLCJSaWdodCI6MCwiQm90dG9tIjowfSwiQmFja2dyb3VuZCI6eyIkcmVmIjoiNzMifSwiSXNWaXNpYmxlIjp0cnVlLCJXaWR0aCI6MC4wLCJIZWlnaHQiOjAuMCwiQm9yZGVyU3R5bGUiOnsiJGlkIjoiNTM2IiwiTGluZUNvbG9yIjpudWxsLCJMaW5lV2VpZ2h0IjowLjAsIkxpbmVUeXBlIjowLCJQYXJlbnRTdHlsZSI6bnVsbH0sIlBhcmVudFN0eWxlIjpudWxsfSwiRGF0ZVN0eWxlIjp7IiRpZCI6IjUzNyIsIkZvbnRTZXR0aW5ncyI6eyIkaWQiOiI1MzgiLCJGb250U2l6ZSI6MTEsIkZvbnROYW1lIjoiQ2FsaWJyaSIsIklzQm9sZCI6dHJ1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NTM5IiwiVG9wIjowLCJMZWZ0IjowLCJSaWdodCI6MCwiQm90dG9tIjowfSwiUGFkZGluZyI6eyIkaWQiOiI1NDAiLCJUb3AiOjAsIkxlZnQiOjAsIlJpZ2h0IjowLCJCb3R0b20iOjB9LCJCYWNrZ3JvdW5kIjp7IiRyZWYiOiI4MCJ9LCJJc1Zpc2libGUiOnRydWUsIldpZHRoIjowLjAsIkhlaWdodCI6MC4wLCJCb3JkZXJTdHlsZSI6eyIkaWQiOiI1NDEiLCJMaW5lQ29sb3IiOm51bGwsIkxpbmVXZWlnaHQiOjAuMCwiTGluZVR5cGUiOjAsIlBhcmVudFN0eWxlIjpudWxsfSwiUGFyZW50U3R5bGUiOm51bGx9LCJEYXRlRm9ybWF0Ijp7IiRpZCI6IjU0MiIsIkZvcm1hdFN0cmluZyI6ImQgTU1NLCB5eXl5IiwiU2VwYXJhdG9yIjoiLyIsIlVzZUludGVybmF0aW9uYWxEYXRlRm9ybWF0Ijp0cnVlLCJEYXRlSXNWaXNpYmxlIjp0cnVlLCJUaW1lSXNWaXNpYmxlIjpmYWxzZSwiSG91ckRpZ2l0cyI6MSwiQW1QbURlc2lnbmF0b3IiOjIsIlRyaW0wME1pbnV0ZXMiOmZhbHNlLCJMYXN0S25vd25WaXNpYmlsaXR5U3RhdGUiOnsiJGlkIjoiNTQzIiwiRGF0ZVBhcnRJc1Zpc2libGUiOnRydWUsIlRpbWVQYXJ0SXNWaXNpYmxlIjpmYWxzZX19LCJJc1Zpc2libGUiOnRydWUsIlBhcmVudFN0eWxlIjpudWxsfSwiSW5kZXgiOjE2LCJQZXJjZW50YWdlQ29tcGxldGUiOm51bGwsIlBvc2l0aW9uIjp7IlJhdGlvIjowLjA5MTkxMzY4MjQ0MzEyNDI3LCJJc0N1c3RvbSI6ZmFsc2V9LCJEYXRlRm9ybWF0Ijp7IiRyZWYiOiI1NDIifSwiSWQiOiIwYTY3NjliZS04OWUxLTQ3ZGMtYmU4Ni03ZWJmOTVlMzBiN2QiLCJJbXBvcnRJZCI6bnVsbCwiVGl0bGUiOiJLbm9ja2VkIE91dCBMb2FkZWQiLCJOb3RlIjpudWxsLCJIeXBlcmxpbmsiOm51bGwsIklzQ2hhbmdlZCI6ZmFsc2UsIklzTmV3IjpmYWxzZX0seyIkaWQiOiI1NDQiLCJEYXRlIjoiMTk5MC0wOS0xMFQyMzo1OTowMFoiLCJTdHlsZSI6eyIkaWQiOiI1NDUiLCJTaGFwZSI6MCwiQ29ubmVjdG9yTWFyZ2luIjp7IiRpZCI6IjU0NiIsIlRvcCI6MCwiTGVmdCI6MiwiUmlnaHQiOjIsIkJvdHRvbSI6MH0sIkNvbm5lY3RvclN0eWxlIjp7IiRpZCI6IjU0NyIsIkxpbmVDb2xvciI6eyIkcmVmIjoiNTYifSwiTGluZVdlaWdodCI6MS4wLCJMaW5lVHlwZSI6MCwiUGFyZW50U3R5bGUiOm51bGx9LCJJc0JlbG93VGltZWJhbmQiOmZhbHNlLCJIaWRlRGF0ZSI6ZmFsc2UsIlNoYXBlU2l6ZSI6MSwiU3BhY2luZyI6Mi4wLCJQYWRkaW5nIjp7IiRpZCI6IjU0OCIsIlRvcCI6NywiTGVmdCI6MywiUmlnaHQiOjAsIkJvdHRvbSI6Mn0sIlNoYXBlU3R5bGUiOnsiJGlkIjoiNTQ5IiwiTWFyZ2luIjp7IiRpZCI6IjU1MCIsIlRvcCI6MCwiTGVmdCI6MCwiUmlnaHQiOjAsIkJvdHRvbSI6MH0sIlBhZGRpbmciOnsiJGlkIjoiNTUxIiwiVG9wIjowLCJMZWZ0IjowLCJSaWdodCI6MCwiQm90dG9tIjowfSwiQmFja2dyb3VuZCI6eyIkaWQiOiI1NTIiLCJDb2xvciI6eyIkaWQiOiI1NTMiLCJBIjoyNTUsIlIiOjAsIkciOjAsIkIiOjB9fSwiSXNWaXNpYmxlIjp0cnVlLCJXaWR0aCI6MTguMCwiSGVpZ2h0IjoyMC4wLCJCb3JkZXJTdHlsZSI6eyIkaWQiOiI1NTQiLCJMaW5lQ29sb3IiOnsiJGlkIjoiNTU1IiwiJHR5cGUiOiJOTFJFLkNvbW1vbi5Eb20uU29saWRDb2xvckJydXNoLCBOTFJFLkNvbW1vbiIsIkNvbG9yIjp7IiRpZCI6IjU1NiIsIkEiOjI1NSwiUiI6MjUzLCJHIjoxODYsIkIiOjQ1fX0sIkxpbmVXZWlnaHQiOjIuMCwiTGluZVR5cGUiOjAsIlBhcmVudFN0eWxlIjpudWxsfSwiUGFyZW50U3R5bGUiOm51bGx9LCJUaXRsZVN0eWxlIjp7IiRpZCI6IjU1NyIsIkZvbnRTZXR0aW5ncyI6eyIkaWQiOiI1NTgiLCJGb250U2l6ZSI6MTQsIkZvbnROYW1lIjoiQ2FsaWJyaSIsIklzQm9sZCI6ZmFsc2UsIklzSXRhbGljIjpmYWxzZSwiSXNVbmRlcmxpbmVkIjpmYWxzZSwiUGFyZW50U3R5bGUiOm51bGx9LCJBdXRvU2l6ZSI6MCwiRm9yZWdyb3VuZCI6eyIkaWQiOiI1NTkiLCJDb2xvciI6eyIkaWQiOiI1NjAiLCJBIjoyNTUsIlIiOjI1NSwiRyI6MjI1LCJCIjoxNTF9fSwiTWF4V2lkdGgiOjIwMC4wLCJNYXhIZWlnaHQiOiJJbmZpbml0eSIsIlNtYXJ0Rm9yZWdyb3VuZElzQWN0aXZlIjpmYWxzZSwiSG9yaXpvbnRhbEFsaWdubWVudCI6MSwiVmVydGljYWxBbGlnbm1lbnQiOjAsIlNtYXJ0Rm9yZWdyb3VuZCI6bnVsbCwiTWFyZ2luIjp7IiRpZCI6IjU2MSIsIlRvcCI6MCwiTGVmdCI6MCwiUmlnaHQiOjAsIkJvdHRvbSI6MH0sIlBhZGRpbmciOnsiJGlkIjoiNTYyIiwiVG9wIjowLCJMZWZ0IjowLCJSaWdodCI6MCwiQm90dG9tIjowfSwiQmFja2dyb3VuZCI6eyIkcmVmIjoiNzMifSwiSXNWaXNpYmxlIjp0cnVlLCJXaWR0aCI6MC4wLCJIZWlnaHQiOjAuMCwiQm9yZGVyU3R5bGUiOnsiJGlkIjoiNTYzIiwiTGluZUNvbG9yIjpudWxsLCJMaW5lV2VpZ2h0IjowLjAsIkxpbmVUeXBlIjowLCJQYXJlbnRTdHlsZSI6bnVsbH0sIlBhcmVudFN0eWxlIjpudWxsfSwiRGF0ZVN0eWxlIjp7IiRpZCI6IjU2NCIsIkZvbnRTZXR0aW5ncyI6eyIkaWQiOiI1NjUiLCJGb250U2l6ZSI6MTEsIkZvbnROYW1lIjoiQ2FsaWJyaSIsIklzQm9sZCI6dHJ1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NTY2IiwiVG9wIjowLCJMZWZ0IjowLCJSaWdodCI6MCwiQm90dG9tIjowfSwiUGFkZGluZyI6eyIkaWQiOiI1NjciLCJUb3AiOjAsIkxlZnQiOjAsIlJpZ2h0IjowLCJCb3R0b20iOjB9LCJCYWNrZ3JvdW5kIjp7IiRyZWYiOiI4MCJ9LCJJc1Zpc2libGUiOnRydWUsIldpZHRoIjowLjAsIkhlaWdodCI6MC4wLCJCb3JkZXJTdHlsZSI6eyIkaWQiOiI1NjgiLCJMaW5lQ29sb3IiOm51bGwsIkxpbmVXZWlnaHQiOjAuMCwiTGluZVR5cGUiOjAsIlBhcmVudFN0eWxlIjpudWxsfSwiUGFyZW50U3R5bGUiOm51bGx9LCJEYXRlRm9ybWF0Ijp7IiRpZCI6IjU2OSIsIkZvcm1hdFN0cmluZyI6ImQgTU1NLCB5eXl5IiwiU2VwYXJhdG9yIjoiLyIsIlVzZUludGVybmF0aW9uYWxEYXRlRm9ybWF0Ijp0cnVlLCJEYXRlSXNWaXNpYmxlIjp0cnVlLCJUaW1lSXNWaXNpYmxlIjpmYWxzZSwiSG91ckRpZ2l0cyI6MSwiQW1QbURlc2lnbmF0b3IiOjIsIlRyaW0wME1pbnV0ZXMiOmZhbHNlLCJMYXN0S25vd25WaXNpYmlsaXR5U3RhdGUiOnsiJGlkIjoiNTcwIiwiRGF0ZVBhcnRJc1Zpc2libGUiOnRydWUsIlRpbWVQYXJ0SXNWaXNpYmxlIjpmYWxzZX19LCJJc1Zpc2libGUiOnRydWUsIlBhcmVudFN0eWxlIjpudWxsfSwiSW5kZXgiOjE3LCJQZXJjZW50YWdlQ29tcGxldGUiOm51bGwsIlBvc2l0aW9uIjp7IlJhdGlvIjowLjAsIklzQ3VzdG9tIjpmYWxzZX0sIkRhdGVGb3JtYXQiOnsiJHJlZiI6IjU2OSJ9LCJJZCI6ImY3ZWY2NGRlLTQ5OTAtNDY3Ny1iMjg5LTdmOTMwYWU0YmUyZiIsIkltcG9ydElkIjpudWxsLCJUaXRsZSI6IlVuZGVyIHRoZSBSZWQgU2t5IiwiTm90ZSI6bnVsbCwiSHlwZXJsaW5rIjpudWxsLCJJc0NoYW5nZWQiOmZhbHNlLCJJc05ldyI6ZmFsc2V9LHsiJGlkIjoiNTcxIiwiRGF0ZSI6IjE5OTMtMTAtMjZUMjM6NTk6MDBaIiwiU3R5bGUiOnsiJGlkIjoiNTcyIiwiU2hhcGUiOjAsIkNvbm5lY3Rvck1hcmdpbiI6eyIkaWQiOiI1NzMiLCJUb3AiOjAsIkxlZnQiOjIsIlJpZ2h0IjoyLCJCb3R0b20iOjB9LCJDb25uZWN0b3JTdHlsZSI6eyIkaWQiOiI1NzQiLCJMaW5lQ29sb3IiOnsiJHJlZiI6IjU2In0sIkxpbmVXZWlnaHQiOjEuMCwiTGluZVR5cGUiOjAsIlBhcmVudFN0eWxlIjpudWxsfSwiSXNCZWxvd1RpbWViYW5kIjp0cnVlLCJIaWRlRGF0ZSI6ZmFsc2UsIlNoYXBlU2l6ZSI6MSwiU3BhY2luZyI6Mi4wLCJQYWRkaW5nIjp7IiRpZCI6IjU3NSIsIlRvcCI6NywiTGVmdCI6MywiUmlnaHQiOjAsIkJvdHRvbSI6Mn0sIlNoYXBlU3R5bGUiOnsiJGlkIjoiNTc2IiwiTWFyZ2luIjp7IiRpZCI6IjU3NyIsIlRvcCI6MCwiTGVmdCI6MCwiUmlnaHQiOjAsIkJvdHRvbSI6MH0sIlBhZGRpbmciOnsiJGlkIjoiNTc4IiwiVG9wIjowLCJMZWZ0IjowLCJSaWdodCI6MCwiQm90dG9tIjowfSwiQmFja2dyb3VuZCI6eyIkaWQiOiI1NzkiLCJDb2xvciI6eyIkaWQiOiI1ODAiLCJBIjoyNTUsIlIiOjAsIkciOjAsIkIiOjB9fSwiSXNWaXNpYmxlIjp0cnVlLCJXaWR0aCI6MTguMCwiSGVpZ2h0IjoyMC4wLCJCb3JkZXJTdHlsZSI6eyIkaWQiOiI1ODEiLCJMaW5lQ29sb3IiOnsiJGlkIjoiNTgyIiwiJHR5cGUiOiJOTFJFLkNvbW1vbi5Eb20uU29saWRDb2xvckJydXNoLCBOTFJFLkNvbW1vbiIsIkNvbG9yIjp7IiRpZCI6IjU4MyIsIkEiOjI1NSwiUiI6MjUzLCJHIjoxODYsIkIiOjQ1fX0sIkxpbmVXZWlnaHQiOjIuMCwiTGluZVR5cGUiOjAsIlBhcmVudFN0eWxlIjpudWxsfSwiUGFyZW50U3R5bGUiOm51bGx9LCJUaXRsZVN0eWxlIjp7IiRpZCI6IjU4NCIsIkZvbnRTZXR0aW5ncyI6eyIkaWQiOiI1ODUiLCJGb250U2l6ZSI6MTQsIkZvbnROYW1lIjoiQ2FsaWJyaSIsIklzQm9sZCI6ZmFsc2UsIklzSXRhbGljIjpmYWxzZSwiSXNVbmRlcmxpbmVkIjpmYWxzZSwiUGFyZW50U3R5bGUiOm51bGx9LCJBdXRvU2l6ZSI6MCwiRm9yZWdyb3VuZCI6eyIkaWQiOiI1ODYiLCJDb2xvciI6eyIkaWQiOiI1ODciLCJBIjoyNTUsIlIiOjI1NSwiRyI6MjI1LCJCIjoxNTF9fSwiTWF4V2lkdGgiOjIwMC4wLCJNYXhIZWlnaHQiOiJJbmZpbml0eSIsIlNtYXJ0Rm9yZWdyb3VuZElzQWN0aXZlIjpmYWxzZSwiSG9yaXpvbnRhbEFsaWdubWVudCI6MSwiVmVydGljYWxBbGlnbm1lbnQiOjAsIlNtYXJ0Rm9yZWdyb3VuZCI6bnVsbCwiTWFyZ2luIjp7IiRpZCI6IjU4OCIsIlRvcCI6MCwiTGVmdCI6MCwiUmlnaHQiOjAsIkJvdHRvbSI6MH0sIlBhZGRpbmciOnsiJGlkIjoiNTg5IiwiVG9wIjowLCJMZWZ0IjowLCJSaWdodCI6MCwiQm90dG9tIjowfSwiQmFja2dyb3VuZCI6eyIkcmVmIjoiNzMifSwiSXNWaXNpYmxlIjp0cnVlLCJXaWR0aCI6MC4wLCJIZWlnaHQiOjAuMCwiQm9yZGVyU3R5bGUiOnsiJGlkIjoiNTkwIiwiTGluZUNvbG9yIjpudWxsLCJMaW5lV2VpZ2h0IjowLjAsIkxpbmVUeXBlIjowLCJQYXJlbnRTdHlsZSI6bnVsbH0sIlBhcmVudFN0eWxlIjpudWxsfSwiRGF0ZVN0eWxlIjp7IiRpZCI6IjU5MSIsIkZvbnRTZXR0aW5ncyI6eyIkaWQiOiI1OTIiLCJGb250U2l6ZSI6MTEsIkZvbnROYW1lIjoiQ2FsaWJyaSIsIklzQm9sZCI6dHJ1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NTkzIiwiVG9wIjowLCJMZWZ0IjowLCJSaWdodCI6MCwiQm90dG9tIjowfSwiUGFkZGluZyI6eyIkaWQiOiI1OTQiLCJUb3AiOjAsIkxlZnQiOjAsIlJpZ2h0IjowLCJCb3R0b20iOjB9LCJCYWNrZ3JvdW5kIjp7IiRyZWYiOiI4MCJ9LCJJc1Zpc2libGUiOnRydWUsIldpZHRoIjowLjAsIkhlaWdodCI6MC4wLCJCb3JkZXJTdHlsZSI6eyIkaWQiOiI1OTUiLCJMaW5lQ29sb3IiOm51bGwsIkxpbmVXZWlnaHQiOjAuMCwiTGluZVR5cGUiOjAsIlBhcmVudFN0eWxlIjpudWxsfSwiUGFyZW50U3R5bGUiOm51bGx9LCJEYXRlRm9ybWF0Ijp7IiRpZCI6IjU5NiIsIkZvcm1hdFN0cmluZyI6ImQgTU1NLCB5eXl5IiwiU2VwYXJhdG9yIjoiLyIsIlVzZUludGVybmF0aW9uYWxEYXRlRm9ybWF0Ijp0cnVlLCJEYXRlSXNWaXNpYmxlIjp0cnVlLCJUaW1lSXNWaXNpYmxlIjpmYWxzZSwiSG91ckRpZ2l0cyI6MSwiQW1QbURlc2lnbmF0b3IiOjIsIlRyaW0wME1pbnV0ZXMiOmZhbHNlLCJMYXN0S25vd25WaXNpYmlsaXR5U3RhdGUiOnsiJGlkIjoiNTk3IiwiRGF0ZVBhcnRJc1Zpc2libGUiOnRydWUsIlRpbWVQYXJ0SXNWaXNpYmxlIjpmYWxzZX19LCJJc1Zpc2libGUiOnRydWUsIlBhcmVudFN0eWxlIjpudWxsfSwiSW5kZXgiOjE4LCJQZXJjZW50YWdlQ29tcGxldGUiOm51bGwsIlBvc2l0aW9uIjp7IlJhdGlvIjowLjA5MTkxMzY4MjQ0MzEyNDI3LCJJc0N1c3RvbSI6ZmFsc2V9LCJEYXRlRm9ybWF0Ijp7IiRyZWYiOiI1OTYifSwiSWQiOiJmMDNlZWFlOS0wMGUxLTQxNGMtODY5NC02ODAxMjcxMjg3YTgiLCJJbXBvcnRJZCI6bnVsbCwiVGl0bGUiOiJXb3JsZCBHb25lIFdyb25nIiwiTm90ZSI6bnVsbCwiSHlwZXJsaW5rIjpudWxsLCJJc0NoYW5nZWQiOmZhbHNlLCJJc05ldyI6ZmFsc2V9LHsiJGlkIjoiNTk4IiwiRGF0ZSI6IjE5OTctMDktMzBUMjM6NTk6MDBaIiwiU3R5bGUiOnsiJGlkIjoiNTk5IiwiU2hhcGUiOjAsIkNvbm5lY3Rvck1hcmdpbiI6eyIkaWQiOiI2MDAiLCJUb3AiOjAsIkxlZnQiOjIsIlJpZ2h0IjoyLCJCb3R0b20iOjB9LCJDb25uZWN0b3JTdHlsZSI6eyIkaWQiOiI2MDEiLCJMaW5lQ29sb3IiOnsiJHJlZiI6IjU2In0sIkxpbmVXZWlnaHQiOjEuMCwiTGluZVR5cGUiOjAsIlBhcmVudFN0eWxlIjpudWxsfSwiSXNCZWxvd1RpbWViYW5kIjpmYWxzZSwiSGlkZURhdGUiOmZhbHNlLCJTaGFwZVNpemUiOjEsIlNwYWNpbmciOjIuMCwiUGFkZGluZyI6eyIkaWQiOiI2MDIiLCJUb3AiOjcsIkxlZnQiOjMsIlJpZ2h0IjowLCJCb3R0b20iOjJ9LCJTaGFwZVN0eWxlIjp7IiRpZCI6IjYwMyIsIk1hcmdpbiI6eyIkaWQiOiI2MDQiLCJUb3AiOjAsIkxlZnQiOjAsIlJpZ2h0IjowLCJCb3R0b20iOjB9LCJQYWRkaW5nIjp7IiRpZCI6IjYwNSIsIlRvcCI6MCwiTGVmdCI6MCwiUmlnaHQiOjAsIkJvdHRvbSI6MH0sIkJhY2tncm91bmQiOnsiJGlkIjoiNjA2IiwiQ29sb3IiOnsiJGlkIjoiNjA3IiwiQSI6MjU1LCJSIjowLCJHIjowLCJCIjowfX0sIklzVmlzaWJsZSI6dHJ1ZSwiV2lkdGgiOjE4LjAsIkhlaWdodCI6MjAuMCwiQm9yZGVyU3R5bGUiOnsiJGlkIjoiNjA4IiwiTGluZUNvbG9yIjp7IiRpZCI6IjYwOSIsIiR0eXBlIjoiTkxSRS5Db21tb24uRG9tLlNvbGlkQ29sb3JCcnVzaCwgTkxSRS5Db21tb24iLCJDb2xvciI6eyIkaWQiOiI2MTAiLCJBIjoyNTUsIlIiOjI1MywiRyI6MTg2LCJCIjo0NX19LCJMaW5lV2VpZ2h0IjoyLjAsIkxpbmVUeXBlIjowLCJQYXJlbnRTdHlsZSI6bnVsbH0sIlBhcmVudFN0eWxlIjpudWxsfSwiVGl0bGVTdHlsZSI6eyIkaWQiOiI2MTEiLCJGb250U2V0dGluZ3MiOnsiJGlkIjoiNjEyIiwiRm9udFNpemUiOjE0LCJGb250TmFtZSI6IkNhbGlicmkiLCJJc0JvbGQiOmZhbHNlLCJJc0l0YWxpYyI6ZmFsc2UsIklzVW5kZXJsaW5lZCI6ZmFsc2UsIlBhcmVudFN0eWxlIjpudWxsfSwiQXV0b1NpemUiOjAsIkZvcmVncm91bmQiOnsiJGlkIjoiNjEzIiwiQ29sb3IiOnsiJGlkIjoiNjE0IiwiQSI6MjU1LCJSIjoyNTUsIkciOjIyNSwiQiI6MTUxfX0sIk1heFdpZHRoIjoyMDAuMCwiTWF4SGVpZ2h0IjoiSW5maW5pdHkiLCJTbWFydEZvcmVncm91bmRJc0FjdGl2ZSI6ZmFsc2UsIkhvcml6b250YWxBbGlnbm1lbnQiOjEsIlZlcnRpY2FsQWxpZ25tZW50IjowLCJTbWFydEZvcmVncm91bmQiOm51bGwsIk1hcmdpbiI6eyIkaWQiOiI2MTUiLCJUb3AiOjAsIkxlZnQiOjAsIlJpZ2h0IjowLCJCb3R0b20iOjB9LCJQYWRkaW5nIjp7IiRpZCI6IjYxNiIsIlRvcCI6MCwiTGVmdCI6MCwiUmlnaHQiOjAsIkJvdHRvbSI6MH0sIkJhY2tncm91bmQiOnsiJHJlZiI6IjczIn0sIklzVmlzaWJsZSI6dHJ1ZSwiV2lkdGgiOjAuMCwiSGVpZ2h0IjowLjAsIkJvcmRlclN0eWxlIjp7IiRpZCI6IjYxNyIsIkxpbmVDb2xvciI6bnVsbCwiTGluZVdlaWdodCI6MC4wLCJMaW5lVHlwZSI6MCwiUGFyZW50U3R5bGUiOm51bGx9LCJQYXJlbnRTdHlsZSI6bnVsbH0sIkRhdGVTdHlsZSI6eyIkaWQiOiI2MTgiLCJGb250U2V0dGluZ3MiOnsiJGlkIjoiNjE5IiwiRm9udFNpemUiOjExLCJGb250TmFtZSI6IkNhbGlicmkiLCJJc0JvbGQiOnRydWUsIklzSXRhbGljIjpmYWxzZSwiSXNVbmRlcmxpbmVkIjpmYWxzZSwiUGFyZW50U3R5bGUiOm51bGx9LCJBdXRvU2l6ZSI6MCwiRm9yZWdyb3VuZCI6eyIkaWQiOiI2MjAiLCJDb2xvciI6eyIkaWQiOiI2MjEiLCJBIjoyNTUsIlIiOjM2LCJHIjoyMywiQiI6MTB9fSwiTWF4V2lkdGgiOjIwMC4wLCJNYXhIZWlnaHQiOiJJbmZpbml0eSIsIlNtYXJ0Rm9yZWdyb3VuZElzQWN0aXZlIjpmYWxzZSwiSG9yaXpvbnRhbEFsaWdubWVudCI6MCwiVmVydGljYWxBbGlnbm1lbnQiOjAsIlNtYXJ0Rm9yZWdyb3VuZCI6bnVsbCwiTWFyZ2luIjp7IiRpZCI6IjYyMiIsIlRvcCI6MCwiTGVmdCI6MCwiUmlnaHQiOjAsIkJvdHRvbSI6MH0sIlBhZGRpbmciOnsiJGlkIjoiNjIzIiwiVG9wIjowLCJMZWZ0IjowLCJSaWdodCI6MCwiQm90dG9tIjowfSwiQmFja2dyb3VuZCI6eyIkcmVmIjoiODAifSwiSXNWaXNpYmxlIjp0cnVlLCJXaWR0aCI6MC4wLCJIZWlnaHQiOjAuMCwiQm9yZGVyU3R5bGUiOnsiJGlkIjoiNjI0IiwiTGluZUNvbG9yIjpudWxsLCJMaW5lV2VpZ2h0IjowLjAsIkxpbmVUeXBlIjowLCJQYXJlbnRTdHlsZSI6bnVsbH0sIlBhcmVudFN0eWxlIjpudWxsfSwiRGF0ZUZvcm1hdCI6eyIkaWQiOiI2MjUiLCJGb3JtYXRTdHJpbmciOiJkIE1NTSwgeXl5eSIsIlNlcGFyYXRvciI6Ii8iLCJVc2VJbnRlcm5hdGlvbmFsRGF0ZUZvcm1hdCI6dHJ1ZSwiRGF0ZUlzVmlzaWJsZSI6dHJ1ZSwiVGltZUlzVmlzaWJsZSI6ZmFsc2UsIkhvdXJEaWdpdHMiOjEsIkFtUG1EZXNpZ25hdG9yIjoyLCJUcmltMDBNaW51dGVzIjpmYWxzZSwiTGFzdEtub3duVmlzaWJpbGl0eVN0YXRlIjp7IiRpZCI6IjYyNiIsIkRhdGVQYXJ0SXNWaXNpYmxlIjp0cnVlLCJUaW1lUGFydElzVmlzaWJsZSI6ZmFsc2V9fSwiSXNWaXNpYmxlIjp0cnVlLCJQYXJlbnRTdHlsZSI6bnVsbH0sIkluZGV4IjoxOSwiUGVyY2VudGFnZUNvbXBsZXRlIjpudWxsLCJQb3NpdGlvbiI6eyJSYXRpbyI6MC4wLCJJc0N1c3RvbSI6ZmFsc2V9LCJEYXRlRm9ybWF0Ijp7IiRyZWYiOiI2MjUifSwiSWQiOiJhNjRiYjM3Zi1mMWJmLTQwODMtOGJlMS0zNTIyN2Q4ZDRhMjYiLCJJbXBvcnRJZCI6bnVsbCwiVGl0bGUiOiJUaW1lIE91dCBvZiBNaW5kIiwiTm90ZSI6bnVsbCwiSHlwZXJsaW5rIjpudWxsLCJJc0NoYW5nZWQiOmZhbHNlLCJJc05ldyI6ZmFsc2V9LHsiJGlkIjoiNjI3IiwiRGF0ZSI6IjIwMDEtMDktMTFUMjM6NTk6MDBaIiwiU3R5bGUiOnsiJGlkIjoiNjI4IiwiU2hhcGUiOjAsIkNvbm5lY3Rvck1hcmdpbiI6eyIkaWQiOiI2MjkiLCJUb3AiOjAsIkxlZnQiOjIsIlJpZ2h0IjoyLCJCb3R0b20iOjB9LCJDb25uZWN0b3JTdHlsZSI6eyIkaWQiOiI2MzAiLCJMaW5lQ29sb3IiOnsiJHJlZiI6IjU2In0sIkxpbmVXZWlnaHQiOjEuMCwiTGluZVR5cGUiOjAsIlBhcmVudFN0eWxlIjpudWxsfSwiSXNCZWxvd1RpbWViYW5kIjp0cnVlLCJIaWRlRGF0ZSI6ZmFsc2UsIlNoYXBlU2l6ZSI6MSwiU3BhY2luZyI6Mi4wLCJQYWRkaW5nIjp7IiRpZCI6IjYzMSIsIlRvcCI6NywiTGVmdCI6MywiUmlnaHQiOjAsIkJvdHRvbSI6Mn0sIlNoYXBlU3R5bGUiOnsiJGlkIjoiNjMyIiwiTWFyZ2luIjp7IiRpZCI6IjYzMyIsIlRvcCI6MCwiTGVmdCI6MCwiUmlnaHQiOjAsIkJvdHRvbSI6MH0sIlBhZGRpbmciOnsiJGlkIjoiNjM0IiwiVG9wIjowLCJMZWZ0IjowLCJSaWdodCI6MCwiQm90dG9tIjowfSwiQmFja2dyb3VuZCI6eyIkaWQiOiI2MzUiLCJDb2xvciI6eyIkaWQiOiI2MzYiLCJBIjoyNTUsIlIiOjAsIkciOjAsIkIiOjB9fSwiSXNWaXNpYmxlIjp0cnVlLCJXaWR0aCI6MTguMCwiSGVpZ2h0IjoyMC4wLCJCb3JkZXJTdHlsZSI6eyIkaWQiOiI2MzciLCJMaW5lQ29sb3IiOnsiJGlkIjoiNjM4IiwiJHR5cGUiOiJOTFJFLkNvbW1vbi5Eb20uU29saWRDb2xvckJydXNoLCBOTFJFLkNvbW1vbiIsIkNvbG9yIjp7IiRpZCI6IjYzOSIsIkEiOjI1NSwiUiI6MjUzLCJHIjoxODYsIkIiOjQ1fX0sIkxpbmVXZWlnaHQiOjIuMCwiTGluZVR5cGUiOjAsIlBhcmVudFN0eWxlIjpudWxsfSwiUGFyZW50U3R5bGUiOm51bGx9LCJUaXRsZVN0eWxlIjp7IiRpZCI6IjY0MCIsIkZvbnRTZXR0aW5ncyI6eyIkaWQiOiI2NDEiLCJGb250U2l6ZSI6MTQsIkZvbnROYW1lIjoiQ2FsaWJyaSIsIklzQm9sZCI6ZmFsc2UsIklzSXRhbGljIjpmYWxzZSwiSXNVbmRlcmxpbmVkIjpmYWxzZSwiUGFyZW50U3R5bGUiOm51bGx9LCJBdXRvU2l6ZSI6MCwiRm9yZWdyb3VuZCI6eyIkaWQiOiI2NDIiLCJDb2xvciI6eyIkaWQiOiI2NDMiLCJBIjoyNTUsIlIiOjI1NSwiRyI6MjI1LCJCIjoxNTF9fSwiTWF4V2lkdGgiOjIwMC4wLCJNYXhIZWlnaHQiOiJJbmZpbml0eSIsIlNtYXJ0Rm9yZWdyb3VuZElzQWN0aXZlIjpmYWxzZSwiSG9yaXpvbnRhbEFsaWdubWVudCI6MSwiVmVydGljYWxBbGlnbm1lbnQiOjAsIlNtYXJ0Rm9yZWdyb3VuZCI6bnVsbCwiTWFyZ2luIjp7IiRpZCI6IjY0NCIsIlRvcCI6MCwiTGVmdCI6MCwiUmlnaHQiOjAsIkJvdHRvbSI6MH0sIlBhZGRpbmciOnsiJGlkIjoiNjQ1IiwiVG9wIjowLCJMZWZ0IjowLCJSaWdodCI6MCwiQm90dG9tIjowfSwiQmFja2dyb3VuZCI6eyIkcmVmIjoiNzMifSwiSXNWaXNpYmxlIjp0cnVlLCJXaWR0aCI6MC4wLCJIZWlnaHQiOjAuMCwiQm9yZGVyU3R5bGUiOnsiJGlkIjoiNjQ2IiwiTGluZUNvbG9yIjpudWxsLCJMaW5lV2VpZ2h0IjowLjAsIkxpbmVUeXBlIjowLCJQYXJlbnRTdHlsZSI6bnVsbH0sIlBhcmVudFN0eWxlIjpudWxsfSwiRGF0ZVN0eWxlIjp7IiRpZCI6IjY0NyIsIkZvbnRTZXR0aW5ncyI6eyIkaWQiOiI2NDgiLCJGb250U2l6ZSI6MTEsIkZvbnROYW1lIjoiQ2FsaWJyaSIsIklzQm9sZCI6dHJ1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NjQ5IiwiVG9wIjowLCJMZWZ0IjowLCJSaWdodCI6MCwiQm90dG9tIjowfSwiUGFkZGluZyI6eyIkaWQiOiI2NTAiLCJUb3AiOjAsIkxlZnQiOjAsIlJpZ2h0IjowLCJCb3R0b20iOjB9LCJCYWNrZ3JvdW5kIjp7IiRyZWYiOiI4MCJ9LCJJc1Zpc2libGUiOnRydWUsIldpZHRoIjowLjAsIkhlaWdodCI6MC4wLCJCb3JkZXJTdHlsZSI6eyIkaWQiOiI2NTEiLCJMaW5lQ29sb3IiOm51bGwsIkxpbmVXZWlnaHQiOjAuMCwiTGluZVR5cGUiOjAsIlBhcmVudFN0eWxlIjpudWxsfSwiUGFyZW50U3R5bGUiOm51bGx9LCJEYXRlRm9ybWF0Ijp7IiRpZCI6IjY1MiIsIkZvcm1hdFN0cmluZyI6ImQgTU1NLCB5eXl5IiwiU2VwYXJhdG9yIjoiLyIsIlVzZUludGVybmF0aW9uYWxEYXRlRm9ybWF0Ijp0cnVlLCJEYXRlSXNWaXNpYmxlIjp0cnVlLCJUaW1lSXNWaXNpYmxlIjpmYWxzZSwiSG91ckRpZ2l0cyI6MSwiQW1QbURlc2lnbmF0b3IiOjIsIlRyaW0wME1pbnV0ZXMiOmZhbHNlLCJMYXN0S25vd25WaXNpYmlsaXR5U3RhdGUiOnsiJGlkIjoiNjUzIiwiRGF0ZVBhcnRJc1Zpc2libGUiOnRydWUsIlRpbWVQYXJ0SXNWaXNpYmxlIjpmYWxzZX19LCJJc1Zpc2libGUiOnRydWUsIlBhcmVudFN0eWxlIjpudWxsfSwiSW5kZXgiOjIwLCJQZXJjZW50YWdlQ29tcGxldGUiOm51bGwsIlBvc2l0aW9uIjp7IlJhdGlvIjowLjA5MTkxMzY4MjQ0MzEyNDI3LCJJc0N1c3RvbSI6ZmFsc2V9LCJEYXRlRm9ybWF0Ijp7IiRyZWYiOiI2NTIifSwiSWQiOiJmNzU3ZTNlMy02MTcxLTQyMjItYmNlYi0wZDU0ODU2NzJmZDgiLCJJbXBvcnRJZCI6bnVsbCwiVGl0bGUiOiJMb3ZlIGFuZCBUaGVmdCIsIk5vdGUiOm51bGwsIkh5cGVybGluayI6bnVsbCwiSXNDaGFuZ2VkIjpmYWxzZSwiSXNOZXciOmZhbHNlfSx7IiRpZCI6IjY1NCIsIkRhdGUiOiIyMDA2LTA4LTI5VDIzOjU5OjAwWiIsIlN0eWxlIjp7IiRpZCI6IjY1NSIsIlNoYXBlIjowLCJDb25uZWN0b3JNYXJnaW4iOnsiJGlkIjoiNjU2IiwiVG9wIjowLCJMZWZ0IjoyLCJSaWdodCI6MiwiQm90dG9tIjowfSwiQ29ubmVjdG9yU3R5bGUiOnsiJGlkIjoiNjU3IiwiTGluZUNvbG9yIjp7IiRyZWYiOiI1NiJ9LCJMaW5lV2VpZ2h0IjoxLjAsIkxpbmVUeXBlIjowLCJQYXJlbnRTdHlsZSI6bnVsbH0sIklzQmVsb3dUaW1lYmFuZCI6ZmFsc2UsIkhpZGVEYXRlIjpmYWxzZSwiU2hhcGVTaXplIjoxLCJTcGFjaW5nIjoyLjAsIlBhZGRpbmciOnsiJGlkIjoiNjU4IiwiVG9wIjo3LCJMZWZ0IjozLCJSaWdodCI6MCwiQm90dG9tIjoyfSwiU2hhcGVTdHlsZSI6eyIkaWQiOiI2NTkiLCJNYXJnaW4iOnsiJGlkIjoiNjYwIiwiVG9wIjowLCJMZWZ0IjowLCJSaWdodCI6MCwiQm90dG9tIjowfSwiUGFkZGluZyI6eyIkaWQiOiI2NjEiLCJUb3AiOjAsIkxlZnQiOjAsIlJpZ2h0IjowLCJCb3R0b20iOjB9LCJCYWNrZ3JvdW5kIjp7IiRpZCI6IjY2MiIsIkNvbG9yIjp7IiRpZCI6IjY2MyIsIkEiOjI1NSwiUiI6MCwiRyI6MCwiQiI6MH19LCJJc1Zpc2libGUiOnRydWUsIldpZHRoIjoxOC4wLCJIZWlnaHQiOjIwLjAsIkJvcmRlclN0eWxlIjp7IiRpZCI6IjY2NCIsIkxpbmVDb2xvciI6eyIkaWQiOiI2NjUiLCIkdHlwZSI6Ik5MUkUuQ29tbW9uLkRvbS5Tb2xpZENvbG9yQnJ1c2gsIE5MUkUuQ29tbW9uIiwiQ29sb3IiOnsiJGlkIjoiNjY2IiwiQSI6MjU1LCJSIjoyNTMsIkciOjE4NiwiQiI6NDV9fSwiTGluZVdlaWdodCI6Mi4wLCJMaW5lVHlwZSI6MCwiUGFyZW50U3R5bGUiOm51bGx9LCJQYXJlbnRTdHlsZSI6bnVsbH0sIlRpdGxlU3R5bGUiOnsiJGlkIjoiNjY3IiwiRm9udFNldHRpbmdzIjp7IiRpZCI6IjY2OCIsIkZvbnRTaXplIjoxNCwiRm9udE5hbWUiOiJDYWxpYnJpIiwiSXNCb2xkIjpmYWxzZSwiSXNJdGFsaWMiOmZhbHNlLCJJc1VuZGVybGluZWQiOmZhbHNlLCJQYXJlbnRTdHlsZSI6bnVsbH0sIkF1dG9TaXplIjowLCJGb3JlZ3JvdW5kIjp7IiRpZCI6IjY2OSIsIkNvbG9yIjp7IiRpZCI6IjY3MCIsIkEiOjI1NSwiUiI6MjU1LCJHIjoyMjUsIkIiOjE1MX19LCJNYXhXaWR0aCI6MjAwLjAsIk1heEhlaWdodCI6IkluZmluaXR5IiwiU21hcnRGb3JlZ3JvdW5kSXNBY3RpdmUiOmZhbHNlLCJIb3Jpem9udGFsQWxpZ25tZW50IjoxLCJWZXJ0aWNhbEFsaWdubWVudCI6MCwiU21hcnRGb3JlZ3JvdW5kIjpudWxsLCJNYXJnaW4iOnsiJGlkIjoiNjcxIiwiVG9wIjowLCJMZWZ0IjowLCJSaWdodCI6MCwiQm90dG9tIjowfSwiUGFkZGluZyI6eyIkaWQiOiI2NzIiLCJUb3AiOjAsIkxlZnQiOjAsIlJpZ2h0IjowLCJCb3R0b20iOjB9LCJCYWNrZ3JvdW5kIjp7IiRyZWYiOiI3MyJ9LCJJc1Zpc2libGUiOnRydWUsIldpZHRoIjowLjAsIkhlaWdodCI6MC4wLCJCb3JkZXJTdHlsZSI6eyIkaWQiOiI2NzMiLCJMaW5lQ29sb3IiOm51bGwsIkxpbmVXZWlnaHQiOjAuMCwiTGluZVR5cGUiOjAsIlBhcmVudFN0eWxlIjpudWxsfSwiUGFyZW50U3R5bGUiOm51bGx9LCJEYXRlU3R5bGUiOnsiJGlkIjoiNjc0IiwiRm9udFNldHRpbmdzIjp7IiRpZCI6IjY3NSIsIkZvbnRTaXplIjoxMSwiRm9udE5hbWUiOiJDYWxpYnJpIiwiSXNCb2xkIjp0cnV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aWQiOiI2NzYiLCJUb3AiOjAsIkxlZnQiOjAsIlJpZ2h0IjowLCJCb3R0b20iOjB9LCJQYWRkaW5nIjp7IiRpZCI6IjY3NyIsIlRvcCI6MCwiTGVmdCI6MCwiUmlnaHQiOjAsIkJvdHRvbSI6MH0sIkJhY2tncm91bmQiOnsiJHJlZiI6IjgwIn0sIklzVmlzaWJsZSI6dHJ1ZSwiV2lkdGgiOjAuMCwiSGVpZ2h0IjowLjAsIkJvcmRlclN0eWxlIjp7IiRpZCI6IjY3OCIsIkxpbmVDb2xvciI6bnVsbCwiTGluZVdlaWdodCI6MC4wLCJMaW5lVHlwZSI6MCwiUGFyZW50U3R5bGUiOm51bGx9LCJQYXJlbnRTdHlsZSI6bnVsbH0sIkRhdGVGb3JtYXQiOnsiJGlkIjoiNjc5IiwiRm9ybWF0U3RyaW5nIjoiZCBNTU0sIHl5eXkiLCJTZXBhcmF0b3IiOiIvIiwiVXNlSW50ZXJuYXRpb25hbERhdGVGb3JtYXQiOnRydWUsIkRhdGVJc1Zpc2libGUiOnRydWUsIlRpbWVJc1Zpc2libGUiOmZhbHNlLCJIb3VyRGlnaXRzIjoxLCJBbVBtRGVzaWduYXRvciI6MiwiVHJpbTAwTWludXRlcyI6ZmFsc2UsIkxhc3RLbm93blZpc2liaWxpdHlTdGF0ZSI6eyIkaWQiOiI2ODAiLCJEYXRlUGFydElzVmlzaWJsZSI6dHJ1ZSwiVGltZVBhcnRJc1Zpc2libGUiOmZhbHNlfX0sIklzVmlzaWJsZSI6dHJ1ZSwiUGFyZW50U3R5bGUiOm51bGx9LCJJbmRleCI6MjEsIlBlcmNlbnRhZ2VDb21wbGV0ZSI6bnVsbCwiUG9zaXRpb24iOnsiUmF0aW8iOjAuMCwiSXNDdXN0b20iOmZhbHNlfSwiRGF0ZUZvcm1hdCI6eyIkcmVmIjoiNjc5In0sIklkIjoiOTBiMWE5MWMtYjk0Ni00NDJkLTgyZDYtZjJmN2QzMzdiZjYzIiwiSW1wb3J0SWQiOm51bGwsIlRpdGxlIjoiTW9kZXJuIFRpbWVzIiwiTm90ZSI6bnVsbCwiSHlwZXJsaW5rIjpudWxsLCJJc0NoYW5nZWQiOmZhbHNlLCJJc05ldyI6ZmFsc2V9LHsiJGlkIjoiNjgxIiwiRGF0ZSI6IjIwMDktMDQtMjhUMjM6NTk6MDBaIiwiU3R5bGUiOnsiJGlkIjoiNjgyIiwiU2hhcGUiOjAsIkNvbm5lY3Rvck1hcmdpbiI6eyIkaWQiOiI2ODMiLCJUb3AiOjAsIkxlZnQiOjIsIlJpZ2h0IjoyLCJCb3R0b20iOjB9LCJDb25uZWN0b3JTdHlsZSI6eyIkaWQiOiI2ODQiLCJMaW5lQ29sb3IiOnsiJHJlZiI6IjU2In0sIkxpbmVXZWlnaHQiOjEuMCwiTGluZVR5cGUiOjAsIlBhcmVudFN0eWxlIjpudWxsfSwiSXNCZWxvd1RpbWViYW5kIjp0cnVlLCJIaWRlRGF0ZSI6ZmFsc2UsIlNoYXBlU2l6ZSI6MSwiU3BhY2luZyI6Mi4wLCJQYWRkaW5nIjp7IiRpZCI6IjY4NSIsIlRvcCI6NywiTGVmdCI6MywiUmlnaHQiOjAsIkJvdHRvbSI6Mn0sIlNoYXBlU3R5bGUiOnsiJGlkIjoiNjg2IiwiTWFyZ2luIjp7IiRpZCI6IjY4NyIsIlRvcCI6MCwiTGVmdCI6MCwiUmlnaHQiOjAsIkJvdHRvbSI6MH0sIlBhZGRpbmciOnsiJGlkIjoiNjg4IiwiVG9wIjowLCJMZWZ0IjowLCJSaWdodCI6MCwiQm90dG9tIjowfSwiQmFja2dyb3VuZCI6eyIkaWQiOiI2ODkiLCJDb2xvciI6eyIkaWQiOiI2OTAiLCJBIjoyNTUsIlIiOjAsIkciOjAsIkIiOjB9fSwiSXNWaXNpYmxlIjp0cnVlLCJXaWR0aCI6MTguMCwiSGVpZ2h0IjoyMC4wLCJCb3JkZXJTdHlsZSI6eyIkaWQiOiI2OTEiLCJMaW5lQ29sb3IiOnsiJGlkIjoiNjkyIiwiJHR5cGUiOiJOTFJFLkNvbW1vbi5Eb20uU29saWRDb2xvckJydXNoLCBOTFJFLkNvbW1vbiIsIkNvbG9yIjp7IiRpZCI6IjY5MyIsIkEiOjI1NSwiUiI6MjUzLCJHIjoxODYsIkIiOjQ1fX0sIkxpbmVXZWlnaHQiOjIuMCwiTGluZVR5cGUiOjAsIlBhcmVudFN0eWxlIjpudWxsfSwiUGFyZW50U3R5bGUiOm51bGx9LCJUaXRsZVN0eWxlIjp7IiRpZCI6IjY5NCIsIkZvbnRTZXR0aW5ncyI6eyIkaWQiOiI2OTUiLCJGb250U2l6ZSI6MTQsIkZvbnROYW1lIjoiQ2FsaWJyaSIsIklzQm9sZCI6ZmFsc2UsIklzSXRhbGljIjpmYWxzZSwiSXNVbmRlcmxpbmVkIjpmYWxzZSwiUGFyZW50U3R5bGUiOm51bGx9LCJBdXRvU2l6ZSI6MCwiRm9yZWdyb3VuZCI6eyIkaWQiOiI2OTYiLCJDb2xvciI6eyIkaWQiOiI2OTciLCJBIjoyNTUsIlIiOjI1NSwiRyI6MjI1LCJCIjoxNTF9fSwiTWF4V2lkdGgiOjIwMC4wLCJNYXhIZWlnaHQiOiJJbmZpbml0eSIsIlNtYXJ0Rm9yZWdyb3VuZElzQWN0aXZlIjpmYWxzZSwiSG9yaXpvbnRhbEFsaWdubWVudCI6MSwiVmVydGljYWxBbGlnbm1lbnQiOjAsIlNtYXJ0Rm9yZWdyb3VuZCI6bnVsbCwiTWFyZ2luIjp7IiRpZCI6IjY5OCIsIlRvcCI6MCwiTGVmdCI6MCwiUmlnaHQiOjAsIkJvdHRvbSI6MH0sIlBhZGRpbmciOnsiJGlkIjoiNjk5IiwiVG9wIjowLCJMZWZ0IjowLCJSaWdodCI6MCwiQm90dG9tIjowfSwiQmFja2dyb3VuZCI6eyIkcmVmIjoiNzMifSwiSXNWaXNpYmxlIjp0cnVlLCJXaWR0aCI6MC4wLCJIZWlnaHQiOjAuMCwiQm9yZGVyU3R5bGUiOnsiJGlkIjoiNzAwIiwiTGluZUNvbG9yIjpudWxsLCJMaW5lV2VpZ2h0IjowLjAsIkxpbmVUeXBlIjowLCJQYXJlbnRTdHlsZSI6bnVsbH0sIlBhcmVudFN0eWxlIjpudWxsfSwiRGF0ZVN0eWxlIjp7IiRpZCI6IjcwMSIsIkZvbnRTZXR0aW5ncyI6eyIkaWQiOiI3MDIiLCJGb250U2l6ZSI6MTEsIkZvbnROYW1lIjoiQ2FsaWJyaSIsIklzQm9sZCI6dHJ1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NzAzIiwiVG9wIjowLCJMZWZ0IjowLCJSaWdodCI6MCwiQm90dG9tIjowfSwiUGFkZGluZyI6eyIkaWQiOiI3MDQiLCJUb3AiOjAsIkxlZnQiOjAsIlJpZ2h0IjowLCJCb3R0b20iOjB9LCJCYWNrZ3JvdW5kIjp7IiRyZWYiOiI4MCJ9LCJJc1Zpc2libGUiOnRydWUsIldpZHRoIjowLjAsIkhlaWdodCI6MC4wLCJCb3JkZXJTdHlsZSI6eyIkaWQiOiI3MDUiLCJMaW5lQ29sb3IiOm51bGwsIkxpbmVXZWlnaHQiOjAuMCwiTGluZVR5cGUiOjAsIlBhcmVudFN0eWxlIjpudWxsfSwiUGFyZW50U3R5bGUiOm51bGx9LCJEYXRlRm9ybWF0Ijp7IiRpZCI6IjcwNiIsIkZvcm1hdFN0cmluZyI6ImQgTU1NLCB5eXl5IiwiU2VwYXJhdG9yIjoiLyIsIlVzZUludGVybmF0aW9uYWxEYXRlRm9ybWF0Ijp0cnVlLCJEYXRlSXNWaXNpYmxlIjp0cnVlLCJUaW1lSXNWaXNpYmxlIjpmYWxzZSwiSG91ckRpZ2l0cyI6MSwiQW1QbURlc2lnbmF0b3IiOjIsIlRyaW0wME1pbnV0ZXMiOmZhbHNlLCJMYXN0S25vd25WaXNpYmlsaXR5U3RhdGUiOnsiJGlkIjoiNzA3IiwiRGF0ZVBhcnRJc1Zpc2libGUiOnRydWUsIlRpbWVQYXJ0SXNWaXNpYmxlIjpmYWxzZX19LCJJc1Zpc2libGUiOnRydWUsIlBhcmVudFN0eWxlIjpudWxsfSwiSW5kZXgiOjIyLCJQZXJjZW50YWdlQ29tcGxldGUiOm51bGwsIlBvc2l0aW9uIjp7IlJhdGlvIjowLjA5MTkxMzY4MjQ0MzEyNDI3LCJJc0N1c3RvbSI6ZmFsc2V9LCJEYXRlRm9ybWF0Ijp7IiRyZWYiOiI3MDYifSwiSWQiOiIzNDdhYTE1MC03NzEzLTRjYWMtOGQ3OC1kNzgzYzQ3ZDZkMTUiLCJJbXBvcnRJZCI6bnVsbCwiVGl0bGUiOiJUb2dldGhlciBUaHJvdWdoIExpZmUiLCJOb3RlIjpudWxsLCJIeXBlcmxpbmsiOm51bGwsIklzQ2hhbmdlZCI6ZmFsc2UsIklzTmV3IjpmYWxzZX0seyIkaWQiOiI3MDgiLCJEYXRlIjoiMjAxMC0wOS0xMFQyMzo1OTowMFoiLCJTdHlsZSI6eyIkaWQiOiI3MDkiLCJTaGFwZSI6MCwiQ29ubmVjdG9yTWFyZ2luIjp7IiRpZCI6IjcxMCIsIlRvcCI6MCwiTGVmdCI6MiwiUmlnaHQiOjIsIkJvdHRvbSI6MH0sIkNvbm5lY3RvclN0eWxlIjp7IiRpZCI6IjcxMSIsIkxpbmVDb2xvciI6eyIkcmVmIjoiNTYifSwiTGluZVdlaWdodCI6MS4wLCJMaW5lVHlwZSI6MCwiUGFyZW50U3R5bGUiOm51bGx9LCJJc0JlbG93VGltZWJhbmQiOmZhbHNlLCJIaWRlRGF0ZSI6ZmFsc2UsIlNoYXBlU2l6ZSI6MSwiU3BhY2luZyI6Mi4wLCJQYWRkaW5nIjp7IiRpZCI6IjcxMiIsIlRvcCI6NywiTGVmdCI6MywiUmlnaHQiOjAsIkJvdHRvbSI6Mn0sIlNoYXBlU3R5bGUiOnsiJGlkIjoiNzEzIiwiTWFyZ2luIjp7IiRpZCI6IjcxNCIsIlRvcCI6MCwiTGVmdCI6MCwiUmlnaHQiOjAsIkJvdHRvbSI6MH0sIlBhZGRpbmciOnsiJGlkIjoiNzE1IiwiVG9wIjowLCJMZWZ0IjowLCJSaWdodCI6MCwiQm90dG9tIjowfSwiQmFja2dyb3VuZCI6eyIkaWQiOiI3MTYiLCJDb2xvciI6eyIkaWQiOiI3MTciLCJBIjoyNTUsIlIiOjAsIkciOjAsIkIiOjB9fSwiSXNWaXNpYmxlIjp0cnVlLCJXaWR0aCI6MTguMCwiSGVpZ2h0IjoyMC4wLCJCb3JkZXJTdHlsZSI6eyIkaWQiOiI3MTgiLCJMaW5lQ29sb3IiOnsiJGlkIjoiNzE5IiwiJHR5cGUiOiJOTFJFLkNvbW1vbi5Eb20uU29saWRDb2xvckJydXNoLCBOTFJFLkNvbW1vbiIsIkNvbG9yIjp7IiRpZCI6IjcyMCIsIkEiOjI1NSwiUiI6MjUzLCJHIjoxODYsIkIiOjQ1fX0sIkxpbmVXZWlnaHQiOjIuMCwiTGluZVR5cGUiOjAsIlBhcmVudFN0eWxlIjpudWxsfSwiUGFyZW50U3R5bGUiOm51bGx9LCJUaXRsZVN0eWxlIjp7IiRpZCI6IjcyMSIsIkZvbnRTZXR0aW5ncyI6eyIkaWQiOiI3MjIiLCJGb250U2l6ZSI6MTQsIkZvbnROYW1lIjoiQ2FsaWJyaSIsIklzQm9sZCI6ZmFsc2UsIklzSXRhbGljIjpmYWxzZSwiSXNVbmRlcmxpbmVkIjpmYWxzZSwiUGFyZW50U3R5bGUiOm51bGx9LCJBdXRvU2l6ZSI6MCwiRm9yZWdyb3VuZCI6eyIkaWQiOiI3MjMiLCJDb2xvciI6eyIkaWQiOiI3MjQiLCJBIjoyNTUsIlIiOjI1NSwiRyI6MjI1LCJCIjoxNTF9fSwiTWF4V2lkdGgiOjIwMC4wLCJNYXhIZWlnaHQiOiJJbmZpbml0eSIsIlNtYXJ0Rm9yZWdyb3VuZElzQWN0aXZlIjpmYWxzZSwiSG9yaXpvbnRhbEFsaWdubWVudCI6MSwiVmVydGljYWxBbGlnbm1lbnQiOjAsIlNtYXJ0Rm9yZWdyb3VuZCI6bnVsbCwiTWFyZ2luIjp7IiRpZCI6IjcyNSIsIlRvcCI6MCwiTGVmdCI6MCwiUmlnaHQiOjAsIkJvdHRvbSI6MH0sIlBhZGRpbmciOnsiJGlkIjoiNzI2IiwiVG9wIjowLCJMZWZ0IjowLCJSaWdodCI6MCwiQm90dG9tIjowfSwiQmFja2dyb3VuZCI6eyIkcmVmIjoiNzMifSwiSXNWaXNpYmxlIjp0cnVlLCJXaWR0aCI6MC4wLCJIZWlnaHQiOjAuMCwiQm9yZGVyU3R5bGUiOnsiJGlkIjoiNzI3IiwiTGluZUNvbG9yIjpudWxsLCJMaW5lV2VpZ2h0IjowLjAsIkxpbmVUeXBlIjowLCJQYXJlbnRTdHlsZSI6bnVsbH0sIlBhcmVudFN0eWxlIjpudWxsfSwiRGF0ZVN0eWxlIjp7IiRpZCI6IjcyOCIsIkZvbnRTZXR0aW5ncyI6eyIkaWQiOiI3MjkiLCJGb250U2l6ZSI6MTEsIkZvbnROYW1lIjoiQ2FsaWJyaSIsIklzQm9sZCI6dHJ1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NzMwIiwiVG9wIjowLCJMZWZ0IjowLCJSaWdodCI6MCwiQm90dG9tIjowfSwiUGFkZGluZyI6eyIkaWQiOiI3MzEiLCJUb3AiOjAsIkxlZnQiOjAsIlJpZ2h0IjowLCJCb3R0b20iOjB9LCJCYWNrZ3JvdW5kIjp7IiRyZWYiOiI4MCJ9LCJJc1Zpc2libGUiOnRydWUsIldpZHRoIjowLjAsIkhlaWdodCI6MC4wLCJCb3JkZXJTdHlsZSI6eyIkaWQiOiI3MzIiLCJMaW5lQ29sb3IiOm51bGwsIkxpbmVXZWlnaHQiOjAuMCwiTGluZVR5cGUiOjAsIlBhcmVudFN0eWxlIjpudWxsfSwiUGFyZW50U3R5bGUiOm51bGx9LCJEYXRlRm9ybWF0Ijp7IiRpZCI6IjczMyIsIkZvcm1hdFN0cmluZyI6ImQgTU1NLCB5eXl5IiwiU2VwYXJhdG9yIjoiLyIsIlVzZUludGVybmF0aW9uYWxEYXRlRm9ybWF0Ijp0cnVlLCJEYXRlSXNWaXNpYmxlIjp0cnVlLCJUaW1lSXNWaXNpYmxlIjpmYWxzZSwiSG91ckRpZ2l0cyI6MSwiQW1QbURlc2lnbmF0b3IiOjIsIlRyaW0wME1pbnV0ZXMiOmZhbHNlLCJMYXN0S25vd25WaXNpYmlsaXR5U3RhdGUiOnsiJGlkIjoiNzM0IiwiRGF0ZVBhcnRJc1Zpc2libGUiOnRydWUsIlRpbWVQYXJ0SXNWaXNpYmxlIjpmYWxzZX19LCJJc1Zpc2libGUiOnRydWUsIlBhcmVudFN0eWxlIjpudWxsfSwiSW5kZXgiOjIzLCJQZXJjZW50YWdlQ29tcGxldGUiOm51bGwsIlBvc2l0aW9uIjp7IlJhdGlvIjowLjAsIklzQ3VzdG9tIjpmYWxzZX0sIkRhdGVGb3JtYXQiOnsiJHJlZiI6IjczMyJ9LCJJZCI6IjU2ZDEwN2VkLThkYmMtNGEyZC04M2QyLTA1NjNlMTUzOWI2OCIsIkltcG9ydElkIjpudWxsLCJUaXRsZSI6IlRlbXBlc3QiLCJOb3RlIjpudWxsLCJIeXBlcmxpbmsiOm51bGwsIklzQ2hhbmdlZCI6ZmFsc2UsIklzTmV3IjpmYWxzZX0seyIkaWQiOiI3MzUiLCJEYXRlIjoiMjAxNS0wMi0wM1QyMzo1OTowMFoiLCJTdHlsZSI6eyIkaWQiOiI3MzYiLCJTaGFwZSI6MCwiQ29ubmVjdG9yTWFyZ2luIjp7IiRpZCI6IjczNyIsIlRvcCI6MCwiTGVmdCI6MiwiUmlnaHQiOjIsIkJvdHRvbSI6MH0sIkNvbm5lY3RvclN0eWxlIjp7IiRpZCI6IjczOCIsIkxpbmVDb2xvciI6eyIkcmVmIjoiNTYifSwiTGluZVdlaWdodCI6MS4wLCJMaW5lVHlwZSI6MCwiUGFyZW50U3R5bGUiOm51bGx9LCJJc0JlbG93VGltZWJhbmQiOmZhbHNlLCJIaWRlRGF0ZSI6ZmFsc2UsIlNoYXBlU2l6ZSI6MSwiU3BhY2luZyI6Mi4wLCJQYWRkaW5nIjp7IiRpZCI6IjczOSIsIlRvcCI6NywiTGVmdCI6MywiUmlnaHQiOjAsIkJvdHRvbSI6Mn0sIlNoYXBlU3R5bGUiOnsiJGlkIjoiNzQwIiwiTWFyZ2luIjp7IiRpZCI6Ijc0MSIsIlRvcCI6MCwiTGVmdCI6MCwiUmlnaHQiOjAsIkJvdHRvbSI6MH0sIlBhZGRpbmciOnsiJGlkIjoiNzQyIiwiVG9wIjowLCJMZWZ0IjowLCJSaWdodCI6MCwiQm90dG9tIjowfSwiQmFja2dyb3VuZCI6eyIkaWQiOiI3NDMiLCJDb2xvciI6eyIkaWQiOiI3NDQiLCJBIjoyNTUsIlIiOjAsIkciOjAsIkIiOjB9fSwiSXNWaXNpYmxlIjp0cnVlLCJXaWR0aCI6MTguMCwiSGVpZ2h0IjoyMC4wLCJCb3JkZXJTdHlsZSI6eyIkaWQiOiI3NDUiLCJMaW5lQ29sb3IiOnsiJGlkIjoiNzQ2IiwiJHR5cGUiOiJOTFJFLkNvbW1vbi5Eb20uU29saWRDb2xvckJydXNoLCBOTFJFLkNvbW1vbiIsIkNvbG9yIjp7IiRpZCI6Ijc0NyIsIkEiOjI1NSwiUiI6MjUzLCJHIjoxODYsIkIiOjQ1fX0sIkxpbmVXZWlnaHQiOjIuMCwiTGluZVR5cGUiOjAsIlBhcmVudFN0eWxlIjpudWxsfSwiUGFyZW50U3R5bGUiOm51bGx9LCJUaXRsZVN0eWxlIjp7IiRpZCI6Ijc0OCIsIkZvbnRTZXR0aW5ncyI6eyIkaWQiOiI3NDkiLCJGb250U2l6ZSI6MTQsIkZvbnROYW1lIjoiQ2FsaWJyaSIsIklzQm9sZCI6ZmFsc2UsIklzSXRhbGljIjpmYWxzZSwiSXNVbmRlcmxpbmVkIjpmYWxzZSwiUGFyZW50U3R5bGUiOm51bGx9LCJBdXRvU2l6ZSI6MCwiRm9yZWdyb3VuZCI6eyIkaWQiOiI3NTAiLCJDb2xvciI6eyIkaWQiOiI3NTEiLCJBIjoyNTUsIlIiOjI1NSwiRyI6MjI1LCJCIjoxNTF9fSwiTWF4V2lkdGgiOjIwMC4wLCJNYXhIZWlnaHQiOiJJbmZpbml0eSIsIlNtYXJ0Rm9yZWdyb3VuZElzQWN0aXZlIjpmYWxzZSwiSG9yaXpvbnRhbEFsaWdubWVudCI6MSwiVmVydGljYWxBbGlnbm1lbnQiOjAsIlNtYXJ0Rm9yZWdyb3VuZCI6bnVsbCwiTWFyZ2luIjp7IiRpZCI6Ijc1MiIsIlRvcCI6MCwiTGVmdCI6MCwiUmlnaHQiOjAsIkJvdHRvbSI6MH0sIlBhZGRpbmciOnsiJGlkIjoiNzUzIiwiVG9wIjowLCJMZWZ0IjowLCJSaWdodCI6MCwiQm90dG9tIjowfSwiQmFja2dyb3VuZCI6eyIkcmVmIjoiNzMifSwiSXNWaXNpYmxlIjp0cnVlLCJXaWR0aCI6MC4wLCJIZWlnaHQiOjAuMCwiQm9yZGVyU3R5bGUiOnsiJGlkIjoiNzU0IiwiTGluZUNvbG9yIjpudWxsLCJMaW5lV2VpZ2h0IjowLjAsIkxpbmVUeXBlIjowLCJQYXJlbnRTdHlsZSI6bnVsbH0sIlBhcmVudFN0eWxlIjpudWxsfSwiRGF0ZVN0eWxlIjp7IiRpZCI6Ijc1NSIsIkZvbnRTZXR0aW5ncyI6eyIkaWQiOiI3NTYiLCJGb250U2l6ZSI6MTEsIkZvbnROYW1lIjoiQ2FsaWJyaSIsIklzQm9sZCI6dHJ1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NzU3IiwiVG9wIjowLCJMZWZ0IjowLCJSaWdodCI6MCwiQm90dG9tIjowfSwiUGFkZGluZyI6eyIkaWQiOiI3NTgiLCJUb3AiOjAsIkxlZnQiOjAsIlJpZ2h0IjowLCJCb3R0b20iOjB9LCJCYWNrZ3JvdW5kIjp7IiRyZWYiOiI4MCJ9LCJJc1Zpc2libGUiOnRydWUsIldpZHRoIjowLjAsIkhlaWdodCI6MC4wLCJCb3JkZXJTdHlsZSI6eyIkaWQiOiI3NTkiLCJMaW5lQ29sb3IiOm51bGwsIkxpbmVXZWlnaHQiOjAuMCwiTGluZVR5cGUiOjAsIlBhcmVudFN0eWxlIjpudWxsfSwiUGFyZW50U3R5bGUiOm51bGx9LCJEYXRlRm9ybWF0Ijp7IiRpZCI6Ijc2MCIsIkZvcm1hdFN0cmluZyI6ImQgTU1NLCB5eXl5IiwiU2VwYXJhdG9yIjoiLyIsIlVzZUludGVybmF0aW9uYWxEYXRlRm9ybWF0Ijp0cnVlLCJEYXRlSXNWaXNpYmxlIjp0cnVlLCJUaW1lSXNWaXNpYmxlIjpmYWxzZSwiSG91ckRpZ2l0cyI6MSwiQW1QbURlc2lnbmF0b3IiOjIsIlRyaW0wME1pbnV0ZXMiOmZhbHNlLCJMYXN0S25vd25WaXNpYmlsaXR5U3RhdGUiOnsiJGlkIjoiNzYxIiwiRGF0ZVBhcnRJc1Zpc2libGUiOnRydWUsIlRpbWVQYXJ0SXNWaXNpYmxlIjpmYWxzZX19LCJJc1Zpc2libGUiOnRydWUsIlBhcmVudFN0eWxlIjpudWxsfSwiSW5kZXgiOjI0LCJQZXJjZW50YWdlQ29tcGxldGUiOm51bGwsIlBvc2l0aW9uIjp7IlJhdGlvIjowLjE1OTc1MzEzNTM5ODU4MjE5LCJJc0N1c3RvbSI6ZmFsc2V9LCJEYXRlRm9ybWF0Ijp7IiRyZWYiOiI3NjAifSwiSWQiOiI2YjRhMzNmYy1lY2JjLTQ1MTgtYTM3Mi0zZGE4OTE5ZDRiZDUiLCJJbXBvcnRJZCI6bnVsbCwiVGl0bGUiOiJTaGFkb3dzIGluIHRoZSBOaWdodCIsIk5vdGUiOm51bGwsIkh5cGVybGluayI6bnVsbCwiSXNDaGFuZ2VkIjpmYWxzZSwiSXNOZXciOmZhbHNlfSx7IiRpZCI6Ijc2MiIsIkRhdGUiOiIyMDE2LTA1LTIwVDIzOjU5OjAwWiIsIlN0eWxlIjp7IiRpZCI6Ijc2MyIsIlNoYXBlIjowLCJDb25uZWN0b3JNYXJnaW4iOnsiJGlkIjoiNzY0IiwiVG9wIjowLCJMZWZ0IjoyLCJSaWdodCI6MiwiQm90dG9tIjowfSwiQ29ubmVjdG9yU3R5bGUiOnsiJGlkIjoiNzY1IiwiTGluZUNvbG9yIjp7IiRyZWYiOiI1NiJ9LCJMaW5lV2VpZ2h0IjoxLjAsIkxpbmVUeXBlIjowLCJQYXJlbnRTdHlsZSI6bnVsbH0sIklzQmVsb3dUaW1lYmFuZCI6dHJ1ZSwiSGlkZURhdGUiOmZhbHNlLCJTaGFwZVNpemUiOjEsIlNwYWNpbmciOjIuMCwiUGFkZGluZyI6eyIkaWQiOiI3NjYiLCJUb3AiOjcsIkxlZnQiOjMsIlJpZ2h0IjowLCJCb3R0b20iOjJ9LCJTaGFwZVN0eWxlIjp7IiRpZCI6Ijc2NyIsIk1hcmdpbiI6eyIkaWQiOiI3NjgiLCJUb3AiOjAsIkxlZnQiOjAsIlJpZ2h0IjowLCJCb3R0b20iOjB9LCJQYWRkaW5nIjp7IiRpZCI6Ijc2OSIsIlRvcCI6MCwiTGVmdCI6MCwiUmlnaHQiOjAsIkJvdHRvbSI6MH0sIkJhY2tncm91bmQiOnsiJGlkIjoiNzcwIiwiQ29sb3IiOnsiJGlkIjoiNzcxIiwiQSI6MjU1LCJSIjowLCJHIjowLCJCIjowfX0sIklzVmlzaWJsZSI6dHJ1ZSwiV2lkdGgiOjE4LjAsIkhlaWdodCI6MjAuMCwiQm9yZGVyU3R5bGUiOnsiJGlkIjoiNzcyIiwiTGluZUNvbG9yIjp7IiRpZCI6Ijc3MyIsIiR0eXBlIjoiTkxSRS5Db21tb24uRG9tLlNvbGlkQ29sb3JCcnVzaCwgTkxSRS5Db21tb24iLCJDb2xvciI6eyIkaWQiOiI3NzQiLCJBIjoyNTUsIlIiOjI1MywiRyI6MTg2LCJCIjo0NX19LCJMaW5lV2VpZ2h0IjoyLjAsIkxpbmVUeXBlIjowLCJQYXJlbnRTdHlsZSI6bnVsbH0sIlBhcmVudFN0eWxlIjpudWxsfSwiVGl0bGVTdHlsZSI6eyIkaWQiOiI3NzUiLCJGb250U2V0dGluZ3MiOnsiJGlkIjoiNzc2IiwiRm9udFNpemUiOjE0LCJGb250TmFtZSI6IkNhbGlicmkiLCJJc0JvbGQiOmZhbHNlLCJJc0l0YWxpYyI6ZmFsc2UsIklzVW5kZXJsaW5lZCI6ZmFsc2UsIlBhcmVudFN0eWxlIjpudWxsfSwiQXV0b1NpemUiOjAsIkZvcmVncm91bmQiOnsiJGlkIjoiNzc3IiwiQ29sb3IiOnsiJGlkIjoiNzc4IiwiQSI6MjU1LCJSIjoyNTUsIkciOjIyNSwiQiI6MTUxfX0sIk1heFdpZHRoIjoyMDAuMCwiTWF4SGVpZ2h0IjoiSW5maW5pdHkiLCJTbWFydEZvcmVncm91bmRJc0FjdGl2ZSI6ZmFsc2UsIkhvcml6b250YWxBbGlnbm1lbnQiOjEsIlZlcnRpY2FsQWxpZ25tZW50IjowLCJTbWFydEZvcmVncm91bmQiOm51bGwsIk1hcmdpbiI6eyIkaWQiOiI3NzkiLCJUb3AiOjAsIkxlZnQiOjAsIlJpZ2h0IjowLCJCb3R0b20iOjB9LCJQYWRkaW5nIjp7IiRpZCI6Ijc4MCIsIlRvcCI6MCwiTGVmdCI6MCwiUmlnaHQiOjAsIkJvdHRvbSI6MH0sIkJhY2tncm91bmQiOnsiJHJlZiI6IjczIn0sIklzVmlzaWJsZSI6dHJ1ZSwiV2lkdGgiOjAuMCwiSGVpZ2h0IjowLjAsIkJvcmRlclN0eWxlIjp7IiRpZCI6Ijc4MSIsIkxpbmVDb2xvciI6bnVsbCwiTGluZVdlaWdodCI6MC4wLCJMaW5lVHlwZSI6MCwiUGFyZW50U3R5bGUiOm51bGx9LCJQYXJlbnRTdHlsZSI6bnVsbH0sIkRhdGVTdHlsZSI6eyIkaWQiOiI3ODIiLCJGb250U2V0dGluZ3MiOnsiJGlkIjoiNzgzIiwiRm9udFNpemUiOjExLCJGb250TmFtZSI6IkNhbGlicmkiLCJJc0JvbGQiOnRydW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c4NCIsIlRvcCI6MCwiTGVmdCI6MCwiUmlnaHQiOjAsIkJvdHRvbSI6MH0sIlBhZGRpbmciOnsiJGlkIjoiNzg1IiwiVG9wIjowLCJMZWZ0IjowLCJSaWdodCI6MCwiQm90dG9tIjowfSwiQmFja2dyb3VuZCI6eyIkcmVmIjoiODAifSwiSXNWaXNpYmxlIjp0cnVlLCJXaWR0aCI6MC4wLCJIZWlnaHQiOjAuMCwiQm9yZGVyU3R5bGUiOnsiJGlkIjoiNzg2IiwiTGluZUNvbG9yIjpudWxsLCJMaW5lV2VpZ2h0IjowLjAsIkxpbmVUeXBlIjowLCJQYXJlbnRTdHlsZSI6bnVsbH0sIlBhcmVudFN0eWxlIjpudWxsfSwiRGF0ZUZvcm1hdCI6eyIkaWQiOiI3ODciLCJGb3JtYXRTdHJpbmciOiJkIE1NTSwgeXl5eSIsIlNlcGFyYXRvciI6Ii8iLCJVc2VJbnRlcm5hdGlvbmFsRGF0ZUZvcm1hdCI6dHJ1ZSwiRGF0ZUlzVmlzaWJsZSI6dHJ1ZSwiVGltZUlzVmlzaWJsZSI6ZmFsc2UsIkhvdXJEaWdpdHMiOjEsIkFtUG1EZXNpZ25hdG9yIjoyLCJUcmltMDBNaW51dGVzIjpmYWxzZSwiTGFzdEtub3duVmlzaWJpbGl0eVN0YXRlIjp7IiRpZCI6Ijc4OCIsIkRhdGVQYXJ0SXNWaXNpYmxlIjp0cnVlLCJUaW1lUGFydElzVmlzaWJsZSI6ZmFsc2V9fSwiSXNWaXNpYmxlIjp0cnVlLCJQYXJlbnRTdHlsZSI6bnVsbH0sIkluZGV4IjoyNSwiUGVyY2VudGFnZUNvbXBsZXRlIjpudWxsLCJQb3NpdGlvbiI6eyJSYXRpbyI6MC4wOTE5MTM2ODI0NDMxMjQyNywiSXNDdXN0b20iOmZhbHNlfSwiRGF0ZUZvcm1hdCI6eyIkcmVmIjoiNzg3In0sIklkIjoiOWNmOGM0MmYtMzc2YS00ZDdlLTk0YWItZmVmNmYxYWM0NTliIiwiSW1wb3J0SWQiOm51bGwsIlRpdGxlIjoiRmFsbGVuIEFuZ2VscyIsIk5vdGUiOm51bGwsIkh5cGVybGluayI6bnVsbCwiSXNDaGFuZ2VkIjpmYWxzZSwiSXNOZXciOmZhbHNlfSx7IiRpZCI6Ijc4OSIsIkRhdGUiOiIyMDE3LTAzLTMxVDIzOjU5OjAwWiIsIlN0eWxlIjp7IiRpZCI6Ijc5MCIsIlNoYXBlIjowLCJDb25uZWN0b3JNYXJnaW4iOnsiJGlkIjoiNzkxIiwiVG9wIjowLCJMZWZ0IjoyLCJSaWdodCI6MiwiQm90dG9tIjowfSwiQ29ubmVjdG9yU3R5bGUiOnsiJGlkIjoiNzkyIiwiTGluZUNvbG9yIjp7IiRyZWYiOiI1NiJ9LCJMaW5lV2VpZ2h0IjoxLjAsIkxpbmVUeXBlIjowLCJQYXJlbnRTdHlsZSI6bnVsbH0sIklzQmVsb3dUaW1lYmFuZCI6ZmFsc2UsIkhpZGVEYXRlIjpmYWxzZSwiU2hhcGVTaXplIjoxLCJTcGFjaW5nIjoyLjAsIlBhZGRpbmciOnsiJGlkIjoiNzkzIiwiVG9wIjo3LCJMZWZ0IjozLCJSaWdodCI6MCwiQm90dG9tIjoyfSwiU2hhcGVTdHlsZSI6eyIkaWQiOiI3OTQiLCJNYXJnaW4iOnsiJGlkIjoiNzk1IiwiVG9wIjowLCJMZWZ0IjowLCJSaWdodCI6MCwiQm90dG9tIjowfSwiUGFkZGluZyI6eyIkaWQiOiI3OTYiLCJUb3AiOjAsIkxlZnQiOjAsIlJpZ2h0IjowLCJCb3R0b20iOjB9LCJCYWNrZ3JvdW5kIjp7IiRpZCI6Ijc5NyIsIkNvbG9yIjp7IiRpZCI6Ijc5OCIsIkEiOjI1NSwiUiI6MCwiRyI6MCwiQiI6MH19LCJJc1Zpc2libGUiOnRydWUsIldpZHRoIjoxOC4wLCJIZWlnaHQiOjIwLjAsIkJvcmRlclN0eWxlIjp7IiRpZCI6Ijc5OSIsIkxpbmVDb2xvciI6eyIkaWQiOiI4MDAiLCIkdHlwZSI6Ik5MUkUuQ29tbW9uLkRvbS5Tb2xpZENvbG9yQnJ1c2gsIE5MUkUuQ29tbW9uIiwiQ29sb3IiOnsiJGlkIjoiODAxIiwiQSI6MjU1LCJSIjoyNTMsIkciOjE4NiwiQiI6NDV9fSwiTGluZVdlaWdodCI6Mi4wLCJMaW5lVHlwZSI6MCwiUGFyZW50U3R5bGUiOm51bGx9LCJQYXJlbnRTdHlsZSI6bnVsbH0sIlRpdGxlU3R5bGUiOnsiJGlkIjoiODAyIiwiRm9udFNldHRpbmdzIjp7IiRpZCI6IjgwMyIsIkZvbnRTaXplIjoxNCwiRm9udE5hbWUiOiJDYWxpYnJpIiwiSXNCb2xkIjpmYWxzZSwiSXNJdGFsaWMiOmZhbHNlLCJJc1VuZGVybGluZWQiOmZhbHNlLCJQYXJlbnRTdHlsZSI6bnVsbH0sIkF1dG9TaXplIjowLCJGb3JlZ3JvdW5kIjp7IiRpZCI6IjgwNCIsIkNvbG9yIjp7IiRpZCI6IjgwNSIsIkEiOjI1NSwiUiI6MjU1LCJHIjoyMjUsIkIiOjE1MX19LCJNYXhXaWR0aCI6MjAwLjAsIk1heEhlaWdodCI6IkluZmluaXR5IiwiU21hcnRGb3JlZ3JvdW5kSXNBY3RpdmUiOmZhbHNlLCJIb3Jpem9udGFsQWxpZ25tZW50IjoxLCJWZXJ0aWNhbEFsaWdubWVudCI6MCwiU21hcnRGb3JlZ3JvdW5kIjpudWxsLCJNYXJnaW4iOnsiJGlkIjoiODA2IiwiVG9wIjowLCJMZWZ0IjowLCJSaWdodCI6MCwiQm90dG9tIjowfSwiUGFkZGluZyI6eyIkaWQiOiI4MDciLCJUb3AiOjAsIkxlZnQiOjAsIlJpZ2h0IjowLCJCb3R0b20iOjB9LCJCYWNrZ3JvdW5kIjp7IiRyZWYiOiI3MyJ9LCJJc1Zpc2libGUiOnRydWUsIldpZHRoIjowLjAsIkhlaWdodCI6MC4wLCJCb3JkZXJTdHlsZSI6eyIkaWQiOiI4MDgiLCJMaW5lQ29sb3IiOm51bGwsIkxpbmVXZWlnaHQiOjAuMCwiTGluZVR5cGUiOjAsIlBhcmVudFN0eWxlIjpudWxsfSwiUGFyZW50U3R5bGUiOm51bGx9LCJEYXRlU3R5bGUiOnsiJGlkIjoiODA5IiwiRm9udFNldHRpbmdzIjp7IiRpZCI6IjgxMCIsIkZvbnRTaXplIjoxMSwiRm9udE5hbWUiOiJDYWxpYnJpIiwiSXNCb2xkIjp0cnV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aWQiOiI4MTEiLCJUb3AiOjAsIkxlZnQiOjAsIlJpZ2h0IjowLCJCb3R0b20iOjB9LCJQYWRkaW5nIjp7IiRpZCI6IjgxMiIsIlRvcCI6MCwiTGVmdCI6MCwiUmlnaHQiOjAsIkJvdHRvbSI6MH0sIkJhY2tncm91bmQiOnsiJHJlZiI6IjgwIn0sIklzVmlzaWJsZSI6dHJ1ZSwiV2lkdGgiOjAuMCwiSGVpZ2h0IjowLjAsIkJvcmRlclN0eWxlIjp7IiRpZCI6IjgxMyIsIkxpbmVDb2xvciI6bnVsbCwiTGluZVdlaWdodCI6MC4wLCJMaW5lVHlwZSI6MCwiUGFyZW50U3R5bGUiOm51bGx9LCJQYXJlbnRTdHlsZSI6bnVsbH0sIkRhdGVGb3JtYXQiOnsiJGlkIjoiODE0IiwiRm9ybWF0U3RyaW5nIjoiZCBNTU0sIHl5eXkiLCJTZXBhcmF0b3IiOiIvIiwiVXNlSW50ZXJuYXRpb25hbERhdGVGb3JtYXQiOnRydWUsIkRhdGVJc1Zpc2libGUiOnRydWUsIlRpbWVJc1Zpc2libGUiOmZhbHNlLCJIb3VyRGlnaXRzIjoxLCJBbVBtRGVzaWduYXRvciI6MiwiVHJpbTAwTWludXRlcyI6ZmFsc2UsIkxhc3RLbm93blZpc2liaWxpdHlTdGF0ZSI6eyIkaWQiOiI4MTUiLCJEYXRlUGFydElzVmlzaWJsZSI6dHJ1ZSwiVGltZVBhcnRJc1Zpc2libGUiOmZhbHNlfX0sIklzVmlzaWJsZSI6dHJ1ZSwiUGFyZW50U3R5bGUiOm51bGx9LCJJbmRleCI6MjYsIlBlcmNlbnRhZ2VDb21wbGV0ZSI6bnVsbCwiUG9zaXRpb24iOnsiUmF0aW8iOjAuMCwiSXNDdXN0b20iOmZhbHNlfSwiRGF0ZUZvcm1hdCI6eyIkcmVmIjoiODE0In0sIklkIjoiYzMzZTAwMjAtNjUyYy00YjE5LTk0ZDUtYWViMWEzZTBhZGE4IiwiSW1wb3J0SWQiOm51bGwsIlRpdGxlIjoiVHJpcGxpY2F0ZSIsIk5vdGUiOm51bGwsIkh5cGVybGluayI6bnVsbCwiSXNDaGFuZ2VkIjpmYWxzZSwiSXNOZXciOmZhbHNlfV0sIlRhc2tzIjpbeyIkaWQiOiI4MTYiLCJHcm91cE5hbWUiOm51bGwsIlN0YXJ0RGF0ZSI6IjIwMTgtMDMtMTRUMDA6MDA6MDAiLCJFbmREYXRlIjoiMjAxOC0wMy0xNFQyMzo1OTowMCIsIlBlcmNlbnRhZ2VDb21wbGV0ZSI6bnVsbCwiU3R5bGUiOnsiJGlkIjoiODE3IiwiU2hhcGUiOjIsIlNoYXBlVGhpY2tuZXNzIjoxLCJEdXJhdGlvbkZvcm1hdCI6MCwiSW5jbHVkZU5vbldvcmtpbmdEYXlzSW5EdXJhdGlvbiI6ZmFsc2UsIlBlcmNlbnRhZ2VDb21wbGV0ZVN0eWxlIjp7IiRpZCI6IjgxOCIsIkZvbnRTZXR0aW5ncyI6eyIkaWQiOiI4MTkiLCJGb250U2l6ZSI6MTAsIkZvbnROYW1lIjoiQ2FsaWJyaSIsIklzQm9sZCI6ZmFsc2UsIklzSXRhbGljIjpmYWxzZSwiSXNVbmRlcmxpbmVkIjpmYWxzZSwiUGFyZW50U3R5bGUiOm51bGx9LCJBdXRvU2l6ZSI6MCwiRm9yZWdyb3VuZCI6eyIkaWQiOiI4MjAiLCJDb2xvciI6eyIkcmVmIjoiODcifX0sIk1heFdpZHRoIjoyMDAuMCwiTWF4SGVpZ2h0IjoiSW5maW5pdHkiLCJTbWFydEZvcmVncm91bmRJc0FjdGl2ZSI6ZmFsc2UsIkhvcml6b250YWxBbGlnbm1lbnQiOjAsIlZlcnRpY2FsQWxpZ25tZW50IjowLCJTbWFydEZvcmVncm91bmQiOm51bGwsIk1hcmdpbiI6eyIkaWQiOiI4MjEiLCJUb3AiOjAsIkxlZnQiOjAsIlJpZ2h0IjowLCJCb3R0b20iOjB9LCJQYWRkaW5nIjp7IiRpZCI6IjgyMiIsIlRvcCI6MCwiTGVmdCI6MCwiUmlnaHQiOjAsIkJvdHRvbSI6MH0sIkJhY2tncm91bmQiOnsiJHJlZiI6IjkwIn0sIklzVmlzaWJsZSI6dHJ1ZSwiV2lkdGgiOjAuMCwiSGVpZ2h0IjowLjAsIkJvcmRlclN0eWxlIjp7IiRpZCI6IjgyMyIsIkxpbmVDb2xvciI6bnVsbCwiTGluZVdlaWdodCI6MC4wLCJMaW5lVHlwZSI6MCwiUGFyZW50U3R5bGUiOm51bGx9LCJQYXJlbnRTdHlsZSI6bnVsbH0sIkR1cmF0aW9uU3R5bGUiOnsiJGlkIjoiODI0IiwiRm9udFNldHRpbmdzIjp7IiRpZCI6IjgyNSIsIkZvbnRTaXplIjoxMCwiRm9udE5hbWUiOiJDYWxpYnJpIiwiSXNCb2xkIjpmYWxzZSwiSXNJdGFsaWMiOmZhbHNlLCJJc1VuZGVybGluZWQiOmZhbHNlLCJQYXJlbnRTdHlsZSI6bnVsbH0sIkF1dG9TaXplIjowLCJGb3JlZ3JvdW5kIjp7IiRpZCI6IjgyNiIsIkNvbG9yIjp7IiRyZWYiOiI5NCJ9fSwiTWF4V2lkdGgiOjIwMC4wLCJNYXhIZWlnaHQiOiJJbmZpbml0eSIsIlNtYXJ0Rm9yZWdyb3VuZElzQWN0aXZlIjpmYWxzZSwiSG9yaXpvbnRhbEFsaWdubWVudCI6MCwiVmVydGljYWxBbGlnbm1lbnQiOjAsIlNtYXJ0Rm9yZWdyb3VuZCI6bnVsbCwiTWFyZ2luIjp7IiRpZCI6IjgyNyIsIlRvcCI6MCwiTGVmdCI6MCwiUmlnaHQiOjAsIkJvdHRvbSI6MH0sIlBhZGRpbmciOnsiJGlkIjoiODI4IiwiVG9wIjowLCJMZWZ0IjowLCJSaWdodCI6MCwiQm90dG9tIjowfSwiQmFja2dyb3VuZCI6eyIkcmVmIjoiOTcifSwiSXNWaXNpYmxlIjp0cnVlLCJXaWR0aCI6MC4wLCJIZWlnaHQiOjAuMCwiQm9yZGVyU3R5bGUiOnsiJGlkIjoiODI5IiwiTGluZUNvbG9yIjpudWxsLCJMaW5lV2VpZ2h0IjowLjAsIkxpbmVUeXBlIjowLCJQYXJlbnRTdHlsZSI6bnVsbH0sIlBhcmVudFN0eWxlIjpudWxsfSwiSG9yaXpvbnRhbENvbm5lY3RvclN0eWxlIjp7IiRpZCI6IjgzMCIsIkxpbmVDb2xvciI6eyIkcmVmIjoiOTkifSwiTGluZVdlaWdodCI6MS4wLCJMaW5lVHlwZSI6MCwiUGFyZW50U3R5bGUiOm51bGx9LCJWZXJ0aWNhbENvbm5lY3RvclN0eWxlIjp7IiRpZCI6IjgzMSIsIkxpbmVDb2xvciI6eyIkcmVmIjoiMTAyIn0sIkxpbmVXZWlnaHQiOjAuMCwiTGluZVR5cGUiOjAsIlBhcmVudFN0eWxlIjpudWxsfSwiTWFyZ2luIjpudWxsLCJTdGFydERhdGVQb3NpdGlvbiI6MywiRW5kRGF0ZVBvc2l0aW9uIjo0LCJEYXRlSXNWaXNpYmxlIjp0cnVlLCJUaXRsZVBvc2l0aW9uIjoyLCJEdXJhdGlvblBvc2l0aW9uIjo2LCJQZXJjZW50YWdlQ29tcGxldGVkUG9zaXRpb24iOjYsIlNwYWNpbmciOjUsIklzQmVsb3dUaW1lYmFuZCI6dHJ1ZSwiUGVyY2VudGFnZUNvbXBsZXRlU2hhcGVPcGFjaXR5IjozNSwiU2hhcGVTdHlsZSI6eyIkaWQiOiI4MzIiLCJNYXJnaW4iOnsiJGlkIjoiODMzIiwiVG9wIjowLCJMZWZ0Ijo0LCJSaWdodCI6NCwiQm90dG9tIjowfSwiUGFkZGluZyI6eyIkaWQiOiI4MzQiLCJUb3AiOjAsIkxlZnQiOjAsIlJpZ2h0IjowLCJCb3R0b20iOjB9LCJCYWNrZ3JvdW5kIjp7IiRpZCI6IjgzNSIsIkNvbG9yIjp7IiRpZCI6IjgzNiIsIkEiOjI1NSwiUiI6OTEsIkciOjE1NSwiQiI6MjEzfX0sIklzVmlzaWJsZSI6dHJ1ZSwiV2lkdGgiOjAuMCwiSGVpZ2h0IjoxNi4wLCJCb3JkZXJTdHlsZSI6eyIkaWQiOiI4MzciLCJMaW5lQ29sb3IiOnsiJHJlZiI6IjExMCJ9LCJMaW5lV2VpZ2h0IjowLjAsIkxpbmVUeXBlIjowLCJQYXJlbnRTdHlsZSI6bnVsbH0sIlBhcmVudFN0eWxlIjpudWxsfSwiVGl0bGVTdHlsZSI6eyIkaWQiOiI4MzgiLCJGb250U2V0dGluZ3MiOnsiJGlkIjoiODM5IiwiRm9udFNpemUiOjExLCJGb250TmFtZSI6IkNhbGlicmkiLCJJc0JvbGQiOnRydWUsIklzSXRhbGljIjpmYWxzZSwiSXNVbmRlcmxpbmVkIjpmYWxzZSwiUGFyZW50U3R5bGUiOm51bGx9LCJBdXRvU2l6ZSI6MCwiRm9yZWdyb3VuZCI6eyIkaWQiOiI4NDAiLCJDb2xvciI6eyIkcmVmIjoiMTE1In19LCJNYXhXaWR0aCI6OTYwLjAsIk1heEhlaWdodCI6IkluZmluaXR5IiwiU21hcnRGb3JlZ3JvdW5kSXNBY3RpdmUiOmZhbHNlLCJIb3Jpem9udGFsQWxpZ25tZW50IjoxLCJWZXJ0aWNhbEFsaWdubWVudCI6MCwiU21hcnRGb3JlZ3JvdW5kIjpudWxsLCJNYXJnaW4iOnsiJGlkIjoiODQxIiwiVG9wIjowLCJMZWZ0IjowLCJSaWdodCI6MCwiQm90dG9tIjowfSwiUGFkZGluZyI6eyIkaWQiOiI4NDIiLCJUb3AiOjAsIkxlZnQiOjAsIlJpZ2h0IjowLCJCb3R0b20iOjB9LCJCYWNrZ3JvdW5kIjp7IiRyZWYiOiIxMTgifSwiSXNWaXNpYmxlIjp0cnVlLCJXaWR0aCI6MC4wLCJIZWlnaHQiOjAuMCwiQm9yZGVyU3R5bGUiOnsiJGlkIjoiODQzIiwiTGluZUNvbG9yIjpudWxsLCJMaW5lV2VpZ2h0IjowLjAsIkxpbmVUeXBlIjowLCJQYXJlbnRTdHlsZSI6bnVsbH0sIlBhcmVudFN0eWxlIjpudWxsfSwiRGF0ZVN0eWxlIjp7IiRpZCI6Ijg0NCIsIkZvbnRTZXR0aW5ncyI6eyIkaWQiOiI4NDUiLCJGb250U2l6ZSI6MTAsIkZvbnROYW1lIjoiQ2FsaWJyaSIsIklzQm9sZCI6ZmFsc2UsIklzSXRhbGljIjpmYWxzZSwiSXNVbmRlcmxpbmVkIjpmYWxzZSwiUGFyZW50U3R5bGUiOm51bGx9LCJBdXRvU2l6ZSI6MCwiRm9yZWdyb3VuZCI6eyIkaWQiOiI4NDYiLCJDb2xvciI6eyIkcmVmIjoiMTIyIn19LCJNYXhXaWR0aCI6MjAwLjAsIk1heEhlaWdodCI6IkluZmluaXR5IiwiU21hcnRGb3JlZ3JvdW5kSXNBY3RpdmUiOmZhbHNlLCJIb3Jpem9udGFsQWxpZ25tZW50IjowLCJWZXJ0aWNhbEFsaWdubWVudCI6MCwiU21hcnRGb3JlZ3JvdW5kIjpudWxsLCJNYXJnaW4iOnsiJGlkIjoiODQ3IiwiVG9wIjowLCJMZWZ0IjowLCJSaWdodCI6MCwiQm90dG9tIjowfSwiUGFkZGluZyI6eyIkaWQiOiI4NDgiLCJUb3AiOjAsIkxlZnQiOjAsIlJpZ2h0IjowLCJCb3R0b20iOjB9LCJCYWNrZ3JvdW5kIjp7IiRyZWYiOiIxMjUifSwiSXNWaXNpYmxlIjp0cnVlLCJXaWR0aCI6MC4wLCJIZWlnaHQiOjAuMCwiQm9yZGVyU3R5bGUiOnsiJGlkIjoiODQ5IiwiTGluZUNvbG9yIjpudWxsLCJMaW5lV2VpZ2h0IjowLjAsIkxpbmVUeXBlIjowLCJQYXJlbnRTdHlsZSI6bnVsbH0sIlBhcmVudFN0eWxlIjpudWxsfSwiRGF0ZUZvcm1hdCI6eyIkaWQiOiI4NTA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SwiU21hcnREdXJhdGlvbkFjdGl2YXRlZCI6ZmFsc2UsIkRhdGVGb3JtYXQiOnsiJHJlZiI6Ijg1MCJ9LCJJZCI6IjE1MTBhYTJhLWRiOGEtNGU3YS04MDZiLTlkN2FlNzNmYWVkMiIsIkltcG9ydElkIjpudWxsLCJUaXRsZSI6bnVsbCwiTm90ZSI6bnVsbCwiSHlwZXJsaW5rIjpudWxsLCJJc0NoYW5nZWQiOmZhbHNlLCJJc05ldyI6ZmFsc2V9XSwiTXNQcm9qZWN0SXRlbXNUcmVlIjp7IiRpZCI6Ijg1MSIsIlJvb3QiOnsiSW1wb3J0SWQiOm51bGwsIklzSW1wb3J0ZWQiOmZhbHNlLCJDaGlsZHJlbiI6W119fSwiTWV0YWRhdGEiOnsiJGlkIjoiODUyIiwiUmVjZW50Q29sb3JzQ29sbGVjdGlvbiI6IltdIn0sIlNldHRpbmdzIjp7IiRpZCI6Ijg1MyIsIkltcGFPcHRpb25zIjp7IiRpZCI6Ijg1NCIsIkxlZnRUb1JpZ2h0IjpmYWxzZSwiUGF5bG9hZE9wdGlvbnMiOjJ9LCJVc2VDb21wcmVzc2lvbiI6ZmFsc2UsIkNvbXByZXNpb25QZXJjZW50YWdlIjo1MC4wLCJJbmFjdGl2ZUludGVydmFsV2lkdGhUaHJlc2hvbGQiOjMwLjAsIkluYWN0aXZlSW50ZXJ2YWxXaWR0aCI6MS4wLCJTcGxpdFRhc2tzIjpmYWxzZSwiVXNlQ2x1c3RlciI6ZmFsc2UsIkVwc2lsb24iOjAuMCwiTWluUG9pbnRzVG9Gb3JtQUNsdXN0ZXIiOjIsIkdlbmVyYXRlSW52aXNpYmxlU2hhcGVzIjpmYWxzZSwiU21hcnRUaW1lbGluZVRhc2tQZXJjZW50YWdlRml0IjpmYWxzZX0sIklzTmV3Ijp0cnVlLCJJbXBvcnRUeXBlIjowLCJGaWxlUGF0aCI6bnVsbCwiVGltZUNvbmZpZ3VyYXRpb24iOnsiJGlkIjoiODU1IiwiVXNlVGltZSI6ZmFsc2UsIldvcmtEYXlTdGFydCI6IjAwOjAwOjAwIiwiV29ya0RheUVuZCI6IjIzOjU5OjAwIn0sIkxhc3RVc2VkVGVtcGxhdGVJZCI6ImMxMWY2ZjQ5LTdkYjgtNDVmZC1iYTMyLWJmY2FlYTQ5MmYzOSJ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205</Words>
  <Application>Microsoft Office PowerPoint</Application>
  <PresentationFormat>Widescreen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2018-03-15T09:41:38Z</dcterms:created>
  <dcterms:modified xsi:type="dcterms:W3CDTF">2018-03-15T13:47:42Z</dcterms:modified>
</cp:coreProperties>
</file>