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7F99"/>
    <a:srgbClr val="B4AEBE"/>
    <a:srgbClr val="D5E0EF"/>
    <a:srgbClr val="C5D4E9"/>
    <a:srgbClr val="2D4D78"/>
    <a:srgbClr val="020105"/>
    <a:srgbClr val="000000"/>
    <a:srgbClr val="2800D7"/>
    <a:srgbClr val="EE6517"/>
    <a:srgbClr val="F2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705" autoAdjust="0"/>
  </p:normalViewPr>
  <p:slideViewPr>
    <p:cSldViewPr snapToGrid="0">
      <p:cViewPr varScale="1">
        <p:scale>
          <a:sx n="81" d="100"/>
          <a:sy n="81" d="100"/>
        </p:scale>
        <p:origin x="114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876C-B7FF-4019-BAD4-3FC9E7FAE000}" type="datetimeFigureOut">
              <a:rPr lang="ro-RO" smtClean="0"/>
              <a:t>28.09.2018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C5BD-670C-4D61-A165-9651146CA1B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90389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876C-B7FF-4019-BAD4-3FC9E7FAE000}" type="datetimeFigureOut">
              <a:rPr lang="ro-RO" smtClean="0"/>
              <a:t>28.09.2018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C5BD-670C-4D61-A165-9651146CA1B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23944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876C-B7FF-4019-BAD4-3FC9E7FAE000}" type="datetimeFigureOut">
              <a:rPr lang="ro-RO" smtClean="0"/>
              <a:t>28.09.2018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C5BD-670C-4D61-A165-9651146CA1B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34607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876C-B7FF-4019-BAD4-3FC9E7FAE000}" type="datetimeFigureOut">
              <a:rPr lang="ro-RO" smtClean="0"/>
              <a:t>28.09.2018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C5BD-670C-4D61-A165-9651146CA1B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1324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876C-B7FF-4019-BAD4-3FC9E7FAE000}" type="datetimeFigureOut">
              <a:rPr lang="ro-RO" smtClean="0"/>
              <a:t>28.09.2018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C5BD-670C-4D61-A165-9651146CA1B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48350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876C-B7FF-4019-BAD4-3FC9E7FAE000}" type="datetimeFigureOut">
              <a:rPr lang="ro-RO" smtClean="0"/>
              <a:t>28.09.2018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C5BD-670C-4D61-A165-9651146CA1B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3445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876C-B7FF-4019-BAD4-3FC9E7FAE000}" type="datetimeFigureOut">
              <a:rPr lang="ro-RO" smtClean="0"/>
              <a:t>28.09.2018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C5BD-670C-4D61-A165-9651146CA1B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0425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876C-B7FF-4019-BAD4-3FC9E7FAE000}" type="datetimeFigureOut">
              <a:rPr lang="ro-RO" smtClean="0"/>
              <a:t>28.09.2018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C5BD-670C-4D61-A165-9651146CA1B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8611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876C-B7FF-4019-BAD4-3FC9E7FAE000}" type="datetimeFigureOut">
              <a:rPr lang="ro-RO" smtClean="0"/>
              <a:t>28.09.2018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C5BD-670C-4D61-A165-9651146CA1B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04886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876C-B7FF-4019-BAD4-3FC9E7FAE000}" type="datetimeFigureOut">
              <a:rPr lang="ro-RO" smtClean="0"/>
              <a:t>28.09.2018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C5BD-670C-4D61-A165-9651146CA1B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41995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A876C-B7FF-4019-BAD4-3FC9E7FAE000}" type="datetimeFigureOut">
              <a:rPr lang="ro-RO" smtClean="0"/>
              <a:t>28.09.2018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C5BD-670C-4D61-A165-9651146CA1B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2315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A876C-B7FF-4019-BAD4-3FC9E7FAE000}" type="datetimeFigureOut">
              <a:rPr lang="ro-RO" smtClean="0"/>
              <a:t>28.09.2018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3C5BD-670C-4D61-A165-9651146CA1B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4020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6" Type="http://schemas.openxmlformats.org/officeDocument/2006/relationships/tags" Target="../tags/tag16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microsoft.com/office/2007/relationships/hdphoto" Target="../media/hdphoto1.wdp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image" Target="../media/image3.png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slideLayout" Target="../slideLayouts/slideLayout7.xml"/><Relationship Id="rId101" Type="http://schemas.openxmlformats.org/officeDocument/2006/relationships/image" Target="../media/image2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microsoft.com/office/2007/relationships/hdphoto" Target="../media/hdphoto2.wdp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image" Target="../media/image1.png"/><Relationship Id="rId105" Type="http://schemas.openxmlformats.org/officeDocument/2006/relationships/image" Target="../media/image4.jpeg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1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8" name="Picture 4557"/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4319765" y="4278326"/>
            <a:ext cx="4120829" cy="2773373"/>
          </a:xfrm>
          <a:prstGeom prst="rect">
            <a:avLst/>
          </a:prstGeom>
          <a:effectLst>
            <a:softEdge rad="571500"/>
          </a:effectLst>
        </p:spPr>
      </p:pic>
      <p:pic>
        <p:nvPicPr>
          <p:cNvPr id="1026" name="Picture 2" descr="https://data.bloomberglp.com/professional/sites/10/Execution_Order_Management_6.jpg"/>
          <p:cNvPicPr>
            <a:picLocks noChangeAspect="1" noChangeArrowheads="1"/>
          </p:cNvPicPr>
          <p:nvPr/>
        </p:nvPicPr>
        <p:blipFill rotWithShape="1">
          <a:blip r:embed="rId101" cstate="print">
            <a:extLst>
              <a:ext uri="{BEBA8EAE-BF5A-486C-A8C5-ECC9F3942E4B}">
                <a14:imgProps xmlns:a14="http://schemas.microsoft.com/office/drawing/2010/main">
                  <a14:imgLayer r:embed="rId102">
                    <a14:imgEffect>
                      <a14:sharpenSoften amount="-22000"/>
                    </a14:imgEffect>
                    <a14:imgEffect>
                      <a14:brightnessContrast brigh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07"/>
          <a:stretch/>
        </p:blipFill>
        <p:spPr bwMode="auto">
          <a:xfrm>
            <a:off x="970354" y="120968"/>
            <a:ext cx="11221646" cy="4529748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OTLSHAPE_M_830c9bb8d5194cc1a218992fb56306a9_Connector1"/>
          <p:cNvCxnSpPr/>
          <p:nvPr>
            <p:custDataLst>
              <p:tags r:id="rId2"/>
            </p:custDataLst>
          </p:nvPr>
        </p:nvCxnSpPr>
        <p:spPr>
          <a:xfrm>
            <a:off x="9963195" y="4084320"/>
            <a:ext cx="0" cy="544246"/>
          </a:xfrm>
          <a:prstGeom prst="line">
            <a:avLst/>
          </a:prstGeom>
          <a:ln w="9525" cap="flat" cmpd="sng" algn="ctr">
            <a:solidFill>
              <a:srgbClr val="9A91A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OTLSHAPE_M_4ebe81cbf8c84f7f847d5eb3f2c058e6_Connector2"/>
          <p:cNvCxnSpPr/>
          <p:nvPr>
            <p:custDataLst>
              <p:tags r:id="rId3"/>
            </p:custDataLst>
          </p:nvPr>
        </p:nvCxnSpPr>
        <p:spPr>
          <a:xfrm>
            <a:off x="8619001" y="4669494"/>
            <a:ext cx="0" cy="442646"/>
          </a:xfrm>
          <a:prstGeom prst="line">
            <a:avLst/>
          </a:prstGeom>
          <a:ln w="9525" cap="flat" cmpd="sng" algn="ctr">
            <a:solidFill>
              <a:srgbClr val="9A91A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OTLSHAPE_M_4ebe81cbf8c84f7f847d5eb3f2c058e6_Connector1"/>
          <p:cNvCxnSpPr/>
          <p:nvPr>
            <p:custDataLst>
              <p:tags r:id="rId4"/>
            </p:custDataLst>
          </p:nvPr>
        </p:nvCxnSpPr>
        <p:spPr>
          <a:xfrm>
            <a:off x="8619001" y="4084320"/>
            <a:ext cx="0" cy="399119"/>
          </a:xfrm>
          <a:prstGeom prst="line">
            <a:avLst/>
          </a:prstGeom>
          <a:ln w="9525" cap="flat" cmpd="sng" algn="ctr">
            <a:solidFill>
              <a:srgbClr val="9A91A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OTLSHAPE_M_4bdd52d804024f5eb1e93ebcf346f23e_Connector1"/>
          <p:cNvCxnSpPr/>
          <p:nvPr>
            <p:custDataLst>
              <p:tags r:id="rId5"/>
            </p:custDataLst>
          </p:nvPr>
        </p:nvCxnSpPr>
        <p:spPr>
          <a:xfrm>
            <a:off x="6295992" y="4084320"/>
            <a:ext cx="0" cy="544246"/>
          </a:xfrm>
          <a:prstGeom prst="line">
            <a:avLst/>
          </a:prstGeom>
          <a:ln w="9525" cap="flat" cmpd="sng" algn="ctr">
            <a:solidFill>
              <a:srgbClr val="9A91A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OTLSHAPE_M_0ba7419392a444f29dfbf4ca5561a500_Connector2"/>
          <p:cNvCxnSpPr/>
          <p:nvPr>
            <p:custDataLst>
              <p:tags r:id="rId6"/>
            </p:custDataLst>
          </p:nvPr>
        </p:nvCxnSpPr>
        <p:spPr>
          <a:xfrm>
            <a:off x="5005510" y="4669494"/>
            <a:ext cx="0" cy="442646"/>
          </a:xfrm>
          <a:prstGeom prst="line">
            <a:avLst/>
          </a:prstGeom>
          <a:ln w="9525" cap="flat" cmpd="sng" algn="ctr">
            <a:solidFill>
              <a:srgbClr val="9A91A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OTLSHAPE_M_0ba7419392a444f29dfbf4ca5561a500_Connector1"/>
          <p:cNvCxnSpPr/>
          <p:nvPr>
            <p:custDataLst>
              <p:tags r:id="rId7"/>
            </p:custDataLst>
          </p:nvPr>
        </p:nvCxnSpPr>
        <p:spPr>
          <a:xfrm>
            <a:off x="5005510" y="4084320"/>
            <a:ext cx="0" cy="399119"/>
          </a:xfrm>
          <a:prstGeom prst="line">
            <a:avLst/>
          </a:prstGeom>
          <a:ln w="9525" cap="flat" cmpd="sng" algn="ctr">
            <a:solidFill>
              <a:srgbClr val="9A91A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OTLSHAPE_M_5b0ebd9f24404a4389d134bf83cc995d_Connector1"/>
          <p:cNvCxnSpPr/>
          <p:nvPr>
            <p:custDataLst>
              <p:tags r:id="rId8"/>
            </p:custDataLst>
          </p:nvPr>
        </p:nvCxnSpPr>
        <p:spPr>
          <a:xfrm>
            <a:off x="4225285" y="4084320"/>
            <a:ext cx="0" cy="544246"/>
          </a:xfrm>
          <a:prstGeom prst="line">
            <a:avLst/>
          </a:prstGeom>
          <a:ln w="9525" cap="flat" cmpd="sng" algn="ctr">
            <a:solidFill>
              <a:srgbClr val="9A91A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OTLSHAPE_M_38ecddb95a85408fb7e8abc8c4e10afa_Connector2"/>
          <p:cNvCxnSpPr/>
          <p:nvPr>
            <p:custDataLst>
              <p:tags r:id="rId9"/>
            </p:custDataLst>
          </p:nvPr>
        </p:nvCxnSpPr>
        <p:spPr>
          <a:xfrm>
            <a:off x="3458483" y="4669493"/>
            <a:ext cx="0" cy="926220"/>
          </a:xfrm>
          <a:prstGeom prst="line">
            <a:avLst/>
          </a:prstGeom>
          <a:ln w="12700" cap="flat" cmpd="sng" algn="ctr">
            <a:solidFill>
              <a:srgbClr val="9A91A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OTLSHAPE_M_38ecddb95a85408fb7e8abc8c4e10afa_Connector1"/>
          <p:cNvCxnSpPr/>
          <p:nvPr>
            <p:custDataLst>
              <p:tags r:id="rId10"/>
            </p:custDataLst>
          </p:nvPr>
        </p:nvCxnSpPr>
        <p:spPr>
          <a:xfrm>
            <a:off x="3458483" y="4084320"/>
            <a:ext cx="0" cy="399119"/>
          </a:xfrm>
          <a:prstGeom prst="line">
            <a:avLst/>
          </a:prstGeom>
          <a:ln w="12700" cap="flat" cmpd="sng" algn="ctr">
            <a:solidFill>
              <a:srgbClr val="9A91A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OTLSHAPE_M_a412169ef1fe45a2b9182da66e5db5c0_Connector1"/>
          <p:cNvCxnSpPr/>
          <p:nvPr>
            <p:custDataLst>
              <p:tags r:id="rId11"/>
            </p:custDataLst>
          </p:nvPr>
        </p:nvCxnSpPr>
        <p:spPr>
          <a:xfrm>
            <a:off x="1649268" y="4084320"/>
            <a:ext cx="0" cy="544246"/>
          </a:xfrm>
          <a:prstGeom prst="line">
            <a:avLst/>
          </a:prstGeom>
          <a:ln w="9525" cap="flat" cmpd="sng" algn="ctr">
            <a:solidFill>
              <a:srgbClr val="9A91A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OTLSHAPE_M_f194e1ac1a054115810cd2590a30e8f8_Connector1"/>
          <p:cNvCxnSpPr/>
          <p:nvPr>
            <p:custDataLst>
              <p:tags r:id="rId12"/>
            </p:custDataLst>
          </p:nvPr>
        </p:nvCxnSpPr>
        <p:spPr>
          <a:xfrm>
            <a:off x="10684056" y="3152476"/>
            <a:ext cx="0" cy="550844"/>
          </a:xfrm>
          <a:prstGeom prst="line">
            <a:avLst/>
          </a:prstGeom>
          <a:ln w="9525" cap="flat" cmpd="sng" algn="ctr">
            <a:solidFill>
              <a:srgbClr val="9A91A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OTLSHAPE_M_06cef12f8bf1435f8b26bc9fde93d789_Connector1"/>
          <p:cNvCxnSpPr/>
          <p:nvPr>
            <p:custDataLst>
              <p:tags r:id="rId13"/>
            </p:custDataLst>
          </p:nvPr>
        </p:nvCxnSpPr>
        <p:spPr>
          <a:xfrm>
            <a:off x="10077684" y="2482847"/>
            <a:ext cx="0" cy="1220473"/>
          </a:xfrm>
          <a:prstGeom prst="line">
            <a:avLst/>
          </a:prstGeom>
          <a:ln w="9525" cap="flat" cmpd="sng" algn="ctr">
            <a:solidFill>
              <a:srgbClr val="9A91A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OTLSHAPE_M_40eda7ba57db432589efb0488669b85e_Connector3"/>
          <p:cNvCxnSpPr/>
          <p:nvPr>
            <p:custDataLst>
              <p:tags r:id="rId14"/>
            </p:custDataLst>
          </p:nvPr>
        </p:nvCxnSpPr>
        <p:spPr>
          <a:xfrm>
            <a:off x="8833846" y="3304201"/>
            <a:ext cx="0" cy="399119"/>
          </a:xfrm>
          <a:prstGeom prst="line">
            <a:avLst/>
          </a:prstGeom>
          <a:ln w="9525" cap="flat" cmpd="sng" algn="ctr">
            <a:solidFill>
              <a:srgbClr val="9A91A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OTLSHAPE_M_40eda7ba57db432589efb0488669b85e_Connector2"/>
          <p:cNvCxnSpPr/>
          <p:nvPr>
            <p:custDataLst>
              <p:tags r:id="rId15"/>
            </p:custDataLst>
          </p:nvPr>
        </p:nvCxnSpPr>
        <p:spPr>
          <a:xfrm>
            <a:off x="8833846" y="2820628"/>
            <a:ext cx="0" cy="297519"/>
          </a:xfrm>
          <a:prstGeom prst="line">
            <a:avLst/>
          </a:prstGeom>
          <a:ln w="9525" cap="flat" cmpd="sng" algn="ctr">
            <a:solidFill>
              <a:srgbClr val="9A91A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OTLSHAPE_M_40eda7ba57db432589efb0488669b85e_Connector1"/>
          <p:cNvCxnSpPr/>
          <p:nvPr>
            <p:custDataLst>
              <p:tags r:id="rId16"/>
            </p:custDataLst>
          </p:nvPr>
        </p:nvCxnSpPr>
        <p:spPr>
          <a:xfrm>
            <a:off x="8833846" y="1999274"/>
            <a:ext cx="0" cy="635299"/>
          </a:xfrm>
          <a:prstGeom prst="line">
            <a:avLst/>
          </a:prstGeom>
          <a:ln w="9525" cap="flat" cmpd="sng" algn="ctr">
            <a:solidFill>
              <a:srgbClr val="9A91A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OTLSHAPE_M_29d93cb5d71f427b9a20abf5f1b5f7b5_Connector1"/>
          <p:cNvCxnSpPr/>
          <p:nvPr>
            <p:custDataLst>
              <p:tags r:id="rId17"/>
            </p:custDataLst>
          </p:nvPr>
        </p:nvCxnSpPr>
        <p:spPr>
          <a:xfrm>
            <a:off x="8361046" y="3151782"/>
            <a:ext cx="0" cy="551539"/>
          </a:xfrm>
          <a:prstGeom prst="line">
            <a:avLst/>
          </a:prstGeom>
          <a:ln w="9525" cap="flat" cmpd="sng" algn="ctr">
            <a:solidFill>
              <a:srgbClr val="9A91A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OTLSHAPE_M_cb5195ba61ca41c59d86c540a1ae83f0_Connector2"/>
          <p:cNvCxnSpPr/>
          <p:nvPr>
            <p:custDataLst>
              <p:tags r:id="rId18"/>
            </p:custDataLst>
          </p:nvPr>
        </p:nvCxnSpPr>
        <p:spPr>
          <a:xfrm>
            <a:off x="6038037" y="3304201"/>
            <a:ext cx="0" cy="399119"/>
          </a:xfrm>
          <a:prstGeom prst="line">
            <a:avLst/>
          </a:prstGeom>
          <a:ln w="9525" cap="flat" cmpd="sng" algn="ctr">
            <a:solidFill>
              <a:srgbClr val="9A91A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OTLSHAPE_M_cb5195ba61ca41c59d86c540a1ae83f0_Connector1"/>
          <p:cNvCxnSpPr/>
          <p:nvPr>
            <p:custDataLst>
              <p:tags r:id="rId19"/>
            </p:custDataLst>
          </p:nvPr>
        </p:nvCxnSpPr>
        <p:spPr>
          <a:xfrm>
            <a:off x="6038037" y="2668208"/>
            <a:ext cx="0" cy="449939"/>
          </a:xfrm>
          <a:prstGeom prst="line">
            <a:avLst/>
          </a:prstGeom>
          <a:ln w="9525" cap="flat" cmpd="sng" algn="ctr">
            <a:solidFill>
              <a:srgbClr val="9A91A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OTLSHAPE_M_8b4172a2928343b784f2a0eda9df5872_Connector1"/>
          <p:cNvCxnSpPr/>
          <p:nvPr>
            <p:custDataLst>
              <p:tags r:id="rId20"/>
            </p:custDataLst>
          </p:nvPr>
        </p:nvCxnSpPr>
        <p:spPr>
          <a:xfrm>
            <a:off x="4488894" y="3151782"/>
            <a:ext cx="0" cy="551539"/>
          </a:xfrm>
          <a:prstGeom prst="line">
            <a:avLst/>
          </a:prstGeom>
          <a:ln w="9525" cap="flat" cmpd="sng" algn="ctr">
            <a:solidFill>
              <a:srgbClr val="9A91A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OTLSHAPE_M_cea15b74f2b64afda7650ad766d48980_Connector2"/>
          <p:cNvCxnSpPr/>
          <p:nvPr>
            <p:custDataLst>
              <p:tags r:id="rId21"/>
            </p:custDataLst>
          </p:nvPr>
        </p:nvCxnSpPr>
        <p:spPr>
          <a:xfrm>
            <a:off x="3972983" y="2820628"/>
            <a:ext cx="0" cy="882692"/>
          </a:xfrm>
          <a:prstGeom prst="line">
            <a:avLst/>
          </a:prstGeom>
          <a:ln w="9525" cap="flat" cmpd="sng" algn="ctr">
            <a:solidFill>
              <a:srgbClr val="9A91A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OTLSHAPE_M_cea15b74f2b64afda7650ad766d48980_Connector1"/>
          <p:cNvCxnSpPr/>
          <p:nvPr>
            <p:custDataLst>
              <p:tags r:id="rId22"/>
            </p:custDataLst>
          </p:nvPr>
        </p:nvCxnSpPr>
        <p:spPr>
          <a:xfrm>
            <a:off x="3972983" y="2184634"/>
            <a:ext cx="0" cy="449939"/>
          </a:xfrm>
          <a:prstGeom prst="line">
            <a:avLst/>
          </a:prstGeom>
          <a:ln w="9525" cap="flat" cmpd="sng" algn="ctr">
            <a:solidFill>
              <a:srgbClr val="9A91A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OTLSHAPE_M_c1e929b33e694658a332a0fb9542bdfb_Connector2"/>
          <p:cNvCxnSpPr/>
          <p:nvPr>
            <p:custDataLst>
              <p:tags r:id="rId23"/>
            </p:custDataLst>
          </p:nvPr>
        </p:nvCxnSpPr>
        <p:spPr>
          <a:xfrm>
            <a:off x="2423840" y="3304201"/>
            <a:ext cx="0" cy="399119"/>
          </a:xfrm>
          <a:prstGeom prst="line">
            <a:avLst/>
          </a:prstGeom>
          <a:ln w="9525" cap="flat" cmpd="sng" algn="ctr">
            <a:solidFill>
              <a:srgbClr val="9A91A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OTLSHAPE_M_c1e929b33e694658a332a0fb9542bdfb_Connector1"/>
          <p:cNvCxnSpPr/>
          <p:nvPr>
            <p:custDataLst>
              <p:tags r:id="rId24"/>
            </p:custDataLst>
          </p:nvPr>
        </p:nvCxnSpPr>
        <p:spPr>
          <a:xfrm>
            <a:off x="2423840" y="2668208"/>
            <a:ext cx="0" cy="449939"/>
          </a:xfrm>
          <a:prstGeom prst="line">
            <a:avLst/>
          </a:prstGeom>
          <a:ln w="9525" cap="flat" cmpd="sng" algn="ctr">
            <a:solidFill>
              <a:srgbClr val="9A91A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OTLSHAPE_M_2fd61eb6988348098e6f3e97021ce496_Connector1"/>
          <p:cNvCxnSpPr/>
          <p:nvPr>
            <p:custDataLst>
              <p:tags r:id="rId25"/>
            </p:custDataLst>
          </p:nvPr>
        </p:nvCxnSpPr>
        <p:spPr>
          <a:xfrm>
            <a:off x="1133358" y="3151782"/>
            <a:ext cx="0" cy="551539"/>
          </a:xfrm>
          <a:prstGeom prst="line">
            <a:avLst/>
          </a:prstGeom>
          <a:ln w="9525" cap="flat" cmpd="sng" algn="ctr">
            <a:solidFill>
              <a:srgbClr val="9A91A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LSHAPE_TB_00000000000000000000000000000000_LeftEndCaps" hidden="1"/>
          <p:cNvSpPr txBox="1"/>
          <p:nvPr>
            <p:custDataLst>
              <p:tags r:id="rId26"/>
            </p:custDataLst>
          </p:nvPr>
        </p:nvSpPr>
        <p:spPr>
          <a:xfrm>
            <a:off x="317500" y="3754289"/>
            <a:ext cx="46990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ro-RO" b="1" smtClean="0">
                <a:solidFill>
                  <a:schemeClr val="lt1"/>
                </a:solidFill>
                <a:latin typeface="Calibri" panose="020F0502020204030204" pitchFamily="34" charset="0"/>
              </a:rPr>
              <a:t>1981</a:t>
            </a:r>
            <a:endParaRPr lang="ro-RO" b="1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TLSHAPE_TB_00000000000000000000000000000000_RightEndCaps" hidden="1"/>
          <p:cNvSpPr txBox="1"/>
          <p:nvPr>
            <p:custDataLst>
              <p:tags r:id="rId27"/>
            </p:custDataLst>
          </p:nvPr>
        </p:nvSpPr>
        <p:spPr>
          <a:xfrm>
            <a:off x="11411034" y="3754289"/>
            <a:ext cx="46990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ro-RO" b="1" smtClean="0">
                <a:solidFill>
                  <a:schemeClr val="lt1"/>
                </a:solidFill>
                <a:latin typeface="Calibri" panose="020F0502020204030204" pitchFamily="34" charset="0"/>
              </a:rPr>
              <a:t>2020</a:t>
            </a:r>
            <a:endParaRPr lang="ro-RO" b="1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OTLSHAPE_TB_00000000000000000000000000000000_ScaleContainer"/>
          <p:cNvSpPr/>
          <p:nvPr>
            <p:custDataLst>
              <p:tags r:id="rId28"/>
            </p:custDataLst>
          </p:nvPr>
        </p:nvSpPr>
        <p:spPr>
          <a:xfrm>
            <a:off x="933365" y="3703320"/>
            <a:ext cx="10337800" cy="381000"/>
          </a:xfrm>
          <a:prstGeom prst="rect">
            <a:avLst/>
          </a:prstGeom>
          <a:solidFill>
            <a:schemeClr val="dk1">
              <a:alpha val="0"/>
            </a:schemeClr>
          </a:solidFill>
          <a:ln w="12700" cap="flat" cmpd="sng" algn="ctr">
            <a:solidFill>
              <a:schemeClr val="bg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" name="OTLSHAPE_TB_00000000000000000000000000000000_ElapsedTime" hidden="1"/>
          <p:cNvSpPr/>
          <p:nvPr>
            <p:custDataLst>
              <p:tags r:id="rId2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6" name="OTLSHAPE_TB_00000000000000000000000000000000_TodayMarkerShape" hidden="1"/>
          <p:cNvSpPr/>
          <p:nvPr>
            <p:custDataLst>
              <p:tags r:id="rId30"/>
            </p:custDataLst>
          </p:nvPr>
        </p:nvSpPr>
        <p:spPr>
          <a:xfrm>
            <a:off x="10620882" y="4084320"/>
            <a:ext cx="108857" cy="127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OTLSHAPE_TB_00000000000000000000000000000000_TodayMarkerText" hidden="1"/>
          <p:cNvSpPr txBox="1"/>
          <p:nvPr>
            <p:custDataLst>
              <p:tags r:id="rId31"/>
            </p:custDataLst>
          </p:nvPr>
        </p:nvSpPr>
        <p:spPr>
          <a:xfrm>
            <a:off x="10675310" y="4211320"/>
            <a:ext cx="363369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ro-RO" sz="1200" smtClean="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ro-RO" sz="12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OTLSHAPE_TB_00000000000000000000000000000000_TimescaleInterval1"/>
          <p:cNvSpPr txBox="1"/>
          <p:nvPr>
            <p:custDataLst>
              <p:tags r:id="rId32"/>
            </p:custDataLst>
          </p:nvPr>
        </p:nvSpPr>
        <p:spPr>
          <a:xfrm>
            <a:off x="996865" y="380079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1981</a:t>
            </a:r>
            <a:endParaRPr lang="ro-RO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9" name="OTLSHAPE_TB_00000000000000000000000000000000_Separator1"/>
          <p:cNvCxnSpPr/>
          <p:nvPr>
            <p:custDataLst>
              <p:tags r:id="rId33"/>
            </p:custDataLst>
          </p:nvPr>
        </p:nvCxnSpPr>
        <p:spPr>
          <a:xfrm>
            <a:off x="1965892" y="379222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TLSHAPE_TB_00000000000000000000000000000000_TimescaleInterval2"/>
          <p:cNvSpPr txBox="1"/>
          <p:nvPr>
            <p:custDataLst>
              <p:tags r:id="rId34"/>
            </p:custDataLst>
          </p:nvPr>
        </p:nvSpPr>
        <p:spPr>
          <a:xfrm>
            <a:off x="2029392" y="380079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1985</a:t>
            </a:r>
            <a:endParaRPr lang="ro-RO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1" name="OTLSHAPE_TB_00000000000000000000000000000000_Separator2"/>
          <p:cNvCxnSpPr/>
          <p:nvPr>
            <p:custDataLst>
              <p:tags r:id="rId35"/>
            </p:custDataLst>
          </p:nvPr>
        </p:nvCxnSpPr>
        <p:spPr>
          <a:xfrm>
            <a:off x="2998419" y="379222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TLSHAPE_TB_00000000000000000000000000000000_TimescaleInterval3"/>
          <p:cNvSpPr txBox="1"/>
          <p:nvPr>
            <p:custDataLst>
              <p:tags r:id="rId36"/>
            </p:custDataLst>
          </p:nvPr>
        </p:nvSpPr>
        <p:spPr>
          <a:xfrm>
            <a:off x="3061919" y="380079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1989</a:t>
            </a:r>
            <a:endParaRPr lang="ro-RO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3" name="OTLSHAPE_TB_00000000000000000000000000000000_Separator3"/>
          <p:cNvCxnSpPr/>
          <p:nvPr>
            <p:custDataLst>
              <p:tags r:id="rId37"/>
            </p:custDataLst>
          </p:nvPr>
        </p:nvCxnSpPr>
        <p:spPr>
          <a:xfrm>
            <a:off x="4030946" y="379222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TLSHAPE_TB_00000000000000000000000000000000_TimescaleInterval4"/>
          <p:cNvSpPr txBox="1"/>
          <p:nvPr>
            <p:custDataLst>
              <p:tags r:id="rId38"/>
            </p:custDataLst>
          </p:nvPr>
        </p:nvSpPr>
        <p:spPr>
          <a:xfrm>
            <a:off x="4094446" y="380079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1993</a:t>
            </a:r>
            <a:endParaRPr lang="ro-RO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5" name="OTLSHAPE_TB_00000000000000000000000000000000_Separator4"/>
          <p:cNvCxnSpPr/>
          <p:nvPr>
            <p:custDataLst>
              <p:tags r:id="rId39"/>
            </p:custDataLst>
          </p:nvPr>
        </p:nvCxnSpPr>
        <p:spPr>
          <a:xfrm>
            <a:off x="5063473" y="379222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TLSHAPE_TB_00000000000000000000000000000000_TimescaleInterval5"/>
          <p:cNvSpPr txBox="1"/>
          <p:nvPr>
            <p:custDataLst>
              <p:tags r:id="rId40"/>
            </p:custDataLst>
          </p:nvPr>
        </p:nvSpPr>
        <p:spPr>
          <a:xfrm>
            <a:off x="5126973" y="380079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1997</a:t>
            </a:r>
            <a:endParaRPr lang="ro-RO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7" name="OTLSHAPE_TB_00000000000000000000000000000000_Separator5"/>
          <p:cNvCxnSpPr/>
          <p:nvPr>
            <p:custDataLst>
              <p:tags r:id="rId41"/>
            </p:custDataLst>
          </p:nvPr>
        </p:nvCxnSpPr>
        <p:spPr>
          <a:xfrm>
            <a:off x="6096000" y="379222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TLSHAPE_TB_00000000000000000000000000000000_TimescaleInterval6"/>
          <p:cNvSpPr txBox="1"/>
          <p:nvPr>
            <p:custDataLst>
              <p:tags r:id="rId42"/>
            </p:custDataLst>
          </p:nvPr>
        </p:nvSpPr>
        <p:spPr>
          <a:xfrm>
            <a:off x="6159500" y="380079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2001</a:t>
            </a:r>
            <a:endParaRPr lang="ro-RO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9" name="OTLSHAPE_TB_00000000000000000000000000000000_Separator6"/>
          <p:cNvCxnSpPr/>
          <p:nvPr>
            <p:custDataLst>
              <p:tags r:id="rId43"/>
            </p:custDataLst>
          </p:nvPr>
        </p:nvCxnSpPr>
        <p:spPr>
          <a:xfrm>
            <a:off x="7128527" y="379222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TLSHAPE_TB_00000000000000000000000000000000_TimescaleInterval7"/>
          <p:cNvSpPr txBox="1"/>
          <p:nvPr>
            <p:custDataLst>
              <p:tags r:id="rId44"/>
            </p:custDataLst>
          </p:nvPr>
        </p:nvSpPr>
        <p:spPr>
          <a:xfrm>
            <a:off x="7192027" y="380079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2005</a:t>
            </a:r>
            <a:endParaRPr lang="ro-RO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21" name="OTLSHAPE_TB_00000000000000000000000000000000_Separator7"/>
          <p:cNvCxnSpPr/>
          <p:nvPr>
            <p:custDataLst>
              <p:tags r:id="rId45"/>
            </p:custDataLst>
          </p:nvPr>
        </p:nvCxnSpPr>
        <p:spPr>
          <a:xfrm>
            <a:off x="8161054" y="379222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TLSHAPE_TB_00000000000000000000000000000000_TimescaleInterval8"/>
          <p:cNvSpPr txBox="1"/>
          <p:nvPr>
            <p:custDataLst>
              <p:tags r:id="rId46"/>
            </p:custDataLst>
          </p:nvPr>
        </p:nvSpPr>
        <p:spPr>
          <a:xfrm>
            <a:off x="8224554" y="380079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2009</a:t>
            </a:r>
            <a:endParaRPr lang="ro-RO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23" name="OTLSHAPE_TB_00000000000000000000000000000000_Separator8"/>
          <p:cNvCxnSpPr/>
          <p:nvPr>
            <p:custDataLst>
              <p:tags r:id="rId47"/>
            </p:custDataLst>
          </p:nvPr>
        </p:nvCxnSpPr>
        <p:spPr>
          <a:xfrm>
            <a:off x="9193581" y="379222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TLSHAPE_TB_00000000000000000000000000000000_TimescaleInterval9"/>
          <p:cNvSpPr txBox="1"/>
          <p:nvPr>
            <p:custDataLst>
              <p:tags r:id="rId48"/>
            </p:custDataLst>
          </p:nvPr>
        </p:nvSpPr>
        <p:spPr>
          <a:xfrm>
            <a:off x="9257081" y="380079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2013</a:t>
            </a:r>
            <a:endParaRPr lang="ro-RO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25" name="OTLSHAPE_TB_00000000000000000000000000000000_Separator9"/>
          <p:cNvCxnSpPr/>
          <p:nvPr>
            <p:custDataLst>
              <p:tags r:id="rId49"/>
            </p:custDataLst>
          </p:nvPr>
        </p:nvCxnSpPr>
        <p:spPr>
          <a:xfrm>
            <a:off x="10226108" y="379222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TLSHAPE_TB_00000000000000000000000000000000_TimescaleInterval10"/>
          <p:cNvSpPr txBox="1"/>
          <p:nvPr>
            <p:custDataLst>
              <p:tags r:id="rId50"/>
            </p:custDataLst>
          </p:nvPr>
        </p:nvSpPr>
        <p:spPr>
          <a:xfrm>
            <a:off x="10289608" y="3800792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ro-RO" sz="1200" spc="-20" dirty="0" smtClean="0">
                <a:solidFill>
                  <a:schemeClr val="lt1"/>
                </a:solidFill>
                <a:latin typeface="Calibri" panose="020F0502020204030204" pitchFamily="34" charset="0"/>
              </a:rPr>
              <a:t>2017</a:t>
            </a:r>
            <a:endParaRPr lang="ro-RO" sz="1200" spc="-20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OTLSHAPE_M_2fd61eb6988348098e6f3e97021ce496_Title"/>
          <p:cNvSpPr txBox="1"/>
          <p:nvPr>
            <p:custDataLst>
              <p:tags r:id="rId51"/>
            </p:custDataLst>
          </p:nvPr>
        </p:nvSpPr>
        <p:spPr>
          <a:xfrm>
            <a:off x="1177808" y="3118146"/>
            <a:ext cx="16002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ro-RO" sz="1200" spc="-4" smtClean="0">
                <a:solidFill>
                  <a:srgbClr val="D5E0EF"/>
                </a:solidFill>
                <a:latin typeface="Calibri" panose="020F0502020204030204" pitchFamily="34" charset="0"/>
              </a:rPr>
              <a:t>Bloomberg L.P. is founded</a:t>
            </a:r>
            <a:endParaRPr lang="ro-RO" sz="1200" spc="-4">
              <a:solidFill>
                <a:srgbClr val="D5E0EF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OTLSHAPE_M_2fd61eb6988348098e6f3e97021ce496_Date"/>
          <p:cNvSpPr txBox="1"/>
          <p:nvPr>
            <p:custDataLst>
              <p:tags r:id="rId52"/>
            </p:custDataLst>
          </p:nvPr>
        </p:nvSpPr>
        <p:spPr>
          <a:xfrm>
            <a:off x="1177808" y="3316901"/>
            <a:ext cx="660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ro-RO" sz="1100" spc="-6" smtClean="0">
                <a:solidFill>
                  <a:schemeClr val="lt1"/>
                </a:solidFill>
                <a:latin typeface="Calibri" panose="020F0502020204030204" pitchFamily="34" charset="0"/>
              </a:rPr>
              <a:t>Oct 1, 1981</a:t>
            </a:r>
            <a:endParaRPr lang="ro-RO" sz="1100" spc="-6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OTLSHAPE_M_2fd61eb6988348098e6f3e97021ce496_Shape" hidden="1"/>
          <p:cNvSpPr/>
          <p:nvPr>
            <p:custDataLst>
              <p:tags r:id="rId53"/>
            </p:custDataLst>
          </p:nvPr>
        </p:nvSpPr>
        <p:spPr>
          <a:xfrm>
            <a:off x="1146058" y="3328183"/>
            <a:ext cx="0" cy="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4" name="OTLSHAPE_M_c1e929b33e694658a332a0fb9542bdfb_Title"/>
          <p:cNvSpPr txBox="1"/>
          <p:nvPr>
            <p:custDataLst>
              <p:tags r:id="rId54"/>
            </p:custDataLst>
          </p:nvPr>
        </p:nvSpPr>
        <p:spPr>
          <a:xfrm>
            <a:off x="2468290" y="2634573"/>
            <a:ext cx="3111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200" spc="-4" smtClean="0">
                <a:solidFill>
                  <a:srgbClr val="D5E0EF"/>
                </a:solidFill>
                <a:latin typeface="Calibri" panose="020F0502020204030204" pitchFamily="34" charset="0"/>
              </a:rPr>
              <a:t>5,000 terminals are installed in subscribers' offices</a:t>
            </a:r>
            <a:endParaRPr lang="ro-RO" sz="1200" spc="-4">
              <a:solidFill>
                <a:srgbClr val="D5E0EF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OTLSHAPE_M_c1e929b33e694658a332a0fb9542bdfb_Date"/>
          <p:cNvSpPr txBox="1"/>
          <p:nvPr>
            <p:custDataLst>
              <p:tags r:id="rId55"/>
            </p:custDataLst>
          </p:nvPr>
        </p:nvSpPr>
        <p:spPr>
          <a:xfrm>
            <a:off x="2468290" y="2833328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ro-RO" sz="1100" spc="-14" smtClean="0">
                <a:solidFill>
                  <a:schemeClr val="lt1"/>
                </a:solidFill>
                <a:latin typeface="Calibri" panose="020F0502020204030204" pitchFamily="34" charset="0"/>
              </a:rPr>
              <a:t>1986</a:t>
            </a:r>
            <a:endParaRPr lang="ro-RO" sz="1100" spc="-1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OTLSHAPE_M_c1e929b33e694658a332a0fb9542bdfb_Shape" hidden="1"/>
          <p:cNvSpPr/>
          <p:nvPr>
            <p:custDataLst>
              <p:tags r:id="rId56"/>
            </p:custDataLst>
          </p:nvPr>
        </p:nvSpPr>
        <p:spPr>
          <a:xfrm>
            <a:off x="2436540" y="2844610"/>
            <a:ext cx="0" cy="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7" name="OTLSHAPE_M_cea15b74f2b64afda7650ad766d48980_Title"/>
          <p:cNvSpPr txBox="1"/>
          <p:nvPr>
            <p:custDataLst>
              <p:tags r:id="rId57"/>
            </p:custDataLst>
          </p:nvPr>
        </p:nvSpPr>
        <p:spPr>
          <a:xfrm>
            <a:off x="4017433" y="2150999"/>
            <a:ext cx="25400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200" spc="-4" smtClean="0">
                <a:solidFill>
                  <a:srgbClr val="D5E0EF"/>
                </a:solidFill>
                <a:latin typeface="Calibri" panose="020F0502020204030204" pitchFamily="34" charset="0"/>
              </a:rPr>
              <a:t>Purchases New York radio station WNEW</a:t>
            </a:r>
            <a:endParaRPr lang="ro-RO" sz="1200" spc="-4">
              <a:solidFill>
                <a:srgbClr val="D5E0EF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OTLSHAPE_M_cea15b74f2b64afda7650ad766d48980_Date"/>
          <p:cNvSpPr txBox="1"/>
          <p:nvPr>
            <p:custDataLst>
              <p:tags r:id="rId58"/>
            </p:custDataLst>
          </p:nvPr>
        </p:nvSpPr>
        <p:spPr>
          <a:xfrm>
            <a:off x="4017433" y="2349754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ro-RO" sz="1100" spc="-14" smtClean="0">
                <a:solidFill>
                  <a:schemeClr val="lt1"/>
                </a:solidFill>
                <a:latin typeface="Calibri" panose="020F0502020204030204" pitchFamily="34" charset="0"/>
              </a:rPr>
              <a:t>1992</a:t>
            </a:r>
            <a:endParaRPr lang="ro-RO" sz="1100" spc="-1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OTLSHAPE_M_cea15b74f2b64afda7650ad766d48980_Shape" hidden="1"/>
          <p:cNvSpPr/>
          <p:nvPr>
            <p:custDataLst>
              <p:tags r:id="rId59"/>
            </p:custDataLst>
          </p:nvPr>
        </p:nvSpPr>
        <p:spPr>
          <a:xfrm>
            <a:off x="3985683" y="2361036"/>
            <a:ext cx="0" cy="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60" name="OTLSHAPE_M_8b4172a2928343b784f2a0eda9df5872_Title"/>
          <p:cNvSpPr txBox="1"/>
          <p:nvPr>
            <p:custDataLst>
              <p:tags r:id="rId60"/>
            </p:custDataLst>
          </p:nvPr>
        </p:nvSpPr>
        <p:spPr>
          <a:xfrm>
            <a:off x="4533344" y="3118146"/>
            <a:ext cx="21590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4" smtClean="0">
                <a:solidFill>
                  <a:srgbClr val="D5E0EF"/>
                </a:solidFill>
                <a:latin typeface="Calibri" panose="020F0502020204030204" pitchFamily="34" charset="0"/>
              </a:rPr>
              <a:t>Bloomberg Television is introduced</a:t>
            </a:r>
            <a:endParaRPr lang="ro-RO" sz="1200" spc="-4">
              <a:solidFill>
                <a:srgbClr val="D5E0EF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OTLSHAPE_M_8b4172a2928343b784f2a0eda9df5872_Date"/>
          <p:cNvSpPr txBox="1"/>
          <p:nvPr>
            <p:custDataLst>
              <p:tags r:id="rId61"/>
            </p:custDataLst>
          </p:nvPr>
        </p:nvSpPr>
        <p:spPr>
          <a:xfrm>
            <a:off x="4533344" y="3316901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ro-RO" sz="1100" spc="-14" smtClean="0">
                <a:solidFill>
                  <a:schemeClr val="lt1"/>
                </a:solidFill>
                <a:latin typeface="Calibri" panose="020F0502020204030204" pitchFamily="34" charset="0"/>
              </a:rPr>
              <a:t>1994</a:t>
            </a:r>
            <a:endParaRPr lang="ro-RO" sz="1100" spc="-1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OTLSHAPE_M_8b4172a2928343b784f2a0eda9df5872_Shape" hidden="1"/>
          <p:cNvSpPr/>
          <p:nvPr>
            <p:custDataLst>
              <p:tags r:id="rId62"/>
            </p:custDataLst>
          </p:nvPr>
        </p:nvSpPr>
        <p:spPr>
          <a:xfrm>
            <a:off x="4501594" y="3328183"/>
            <a:ext cx="0" cy="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63" name="OTLSHAPE_M_cb5195ba61ca41c59d86c540a1ae83f0_Title"/>
          <p:cNvSpPr txBox="1"/>
          <p:nvPr>
            <p:custDataLst>
              <p:tags r:id="rId63"/>
            </p:custDataLst>
          </p:nvPr>
        </p:nvSpPr>
        <p:spPr>
          <a:xfrm>
            <a:off x="6082487" y="2634573"/>
            <a:ext cx="3327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200" spc="-2" smtClean="0">
                <a:solidFill>
                  <a:srgbClr val="D5E0EF"/>
                </a:solidFill>
                <a:latin typeface="Calibri" panose="020F0502020204030204" pitchFamily="34" charset="0"/>
              </a:rPr>
              <a:t>Its news programming aired to 200million households</a:t>
            </a:r>
            <a:endParaRPr lang="ro-RO" sz="1200" spc="-2">
              <a:solidFill>
                <a:srgbClr val="D5E0EF"/>
              </a:solidFill>
              <a:latin typeface="Calibri" panose="020F0502020204030204" pitchFamily="34" charset="0"/>
            </a:endParaRPr>
          </a:p>
        </p:txBody>
      </p:sp>
      <p:sp>
        <p:nvSpPr>
          <p:cNvPr id="4544" name="OTLSHAPE_M_cb5195ba61ca41c59d86c540a1ae83f0_Date"/>
          <p:cNvSpPr txBox="1"/>
          <p:nvPr>
            <p:custDataLst>
              <p:tags r:id="rId64"/>
            </p:custDataLst>
          </p:nvPr>
        </p:nvSpPr>
        <p:spPr>
          <a:xfrm>
            <a:off x="6082487" y="2833328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ro-RO" sz="1100" spc="-14" smtClean="0">
                <a:solidFill>
                  <a:schemeClr val="lt1"/>
                </a:solidFill>
                <a:latin typeface="Calibri" panose="020F0502020204030204" pitchFamily="34" charset="0"/>
              </a:rPr>
              <a:t>2000</a:t>
            </a:r>
            <a:endParaRPr lang="ro-RO" sz="1100" spc="-1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4545" name="OTLSHAPE_M_cb5195ba61ca41c59d86c540a1ae83f0_Shape" hidden="1"/>
          <p:cNvSpPr/>
          <p:nvPr>
            <p:custDataLst>
              <p:tags r:id="rId65"/>
            </p:custDataLst>
          </p:nvPr>
        </p:nvSpPr>
        <p:spPr>
          <a:xfrm>
            <a:off x="6050737" y="2844610"/>
            <a:ext cx="0" cy="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546" name="OTLSHAPE_M_29d93cb5d71f427b9a20abf5f1b5f7b5_Title"/>
          <p:cNvSpPr txBox="1"/>
          <p:nvPr>
            <p:custDataLst>
              <p:tags r:id="rId66"/>
            </p:custDataLst>
          </p:nvPr>
        </p:nvSpPr>
        <p:spPr>
          <a:xfrm>
            <a:off x="8405496" y="3118146"/>
            <a:ext cx="1460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6" smtClean="0">
                <a:solidFill>
                  <a:srgbClr val="D5E0EF"/>
                </a:solidFill>
                <a:latin typeface="Calibri" panose="020F0502020204030204" pitchFamily="34" charset="0"/>
              </a:rPr>
              <a:t>Acquires BusinessWeek</a:t>
            </a:r>
            <a:endParaRPr lang="ro-RO" sz="1200" spc="-6">
              <a:solidFill>
                <a:srgbClr val="D5E0EF"/>
              </a:solidFill>
              <a:latin typeface="Calibri" panose="020F0502020204030204" pitchFamily="34" charset="0"/>
            </a:endParaRPr>
          </a:p>
        </p:txBody>
      </p:sp>
      <p:sp>
        <p:nvSpPr>
          <p:cNvPr id="4547" name="OTLSHAPE_M_29d93cb5d71f427b9a20abf5f1b5f7b5_Date"/>
          <p:cNvSpPr txBox="1"/>
          <p:nvPr>
            <p:custDataLst>
              <p:tags r:id="rId67"/>
            </p:custDataLst>
          </p:nvPr>
        </p:nvSpPr>
        <p:spPr>
          <a:xfrm>
            <a:off x="8405496" y="3316901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ro-RO" sz="1100" spc="-14" smtClean="0">
                <a:solidFill>
                  <a:schemeClr val="lt1"/>
                </a:solidFill>
                <a:latin typeface="Calibri" panose="020F0502020204030204" pitchFamily="34" charset="0"/>
              </a:rPr>
              <a:t>2009</a:t>
            </a:r>
            <a:endParaRPr lang="ro-RO" sz="1100" spc="-1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4548" name="OTLSHAPE_M_29d93cb5d71f427b9a20abf5f1b5f7b5_Shape" hidden="1"/>
          <p:cNvSpPr/>
          <p:nvPr>
            <p:custDataLst>
              <p:tags r:id="rId68"/>
            </p:custDataLst>
          </p:nvPr>
        </p:nvSpPr>
        <p:spPr>
          <a:xfrm>
            <a:off x="8373746" y="3328183"/>
            <a:ext cx="0" cy="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549" name="OTLSHAPE_M_40eda7ba57db432589efb0488669b85e_Title"/>
          <p:cNvSpPr txBox="1"/>
          <p:nvPr>
            <p:custDataLst>
              <p:tags r:id="rId69"/>
            </p:custDataLst>
          </p:nvPr>
        </p:nvSpPr>
        <p:spPr>
          <a:xfrm>
            <a:off x="8878296" y="1965639"/>
            <a:ext cx="22352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4" smtClean="0">
                <a:solidFill>
                  <a:srgbClr val="D5E0EF"/>
                </a:solidFill>
                <a:latin typeface="Calibri" panose="020F0502020204030204" pitchFamily="34" charset="0"/>
              </a:rPr>
              <a:t>Bloomberg Government is launched</a:t>
            </a:r>
            <a:endParaRPr lang="ro-RO" sz="1200" spc="-4">
              <a:solidFill>
                <a:srgbClr val="D5E0EF"/>
              </a:solidFill>
              <a:latin typeface="Calibri" panose="020F0502020204030204" pitchFamily="34" charset="0"/>
            </a:endParaRPr>
          </a:p>
        </p:txBody>
      </p:sp>
      <p:sp>
        <p:nvSpPr>
          <p:cNvPr id="4550" name="OTLSHAPE_M_40eda7ba57db432589efb0488669b85e_Date"/>
          <p:cNvSpPr txBox="1"/>
          <p:nvPr>
            <p:custDataLst>
              <p:tags r:id="rId70"/>
            </p:custDataLst>
          </p:nvPr>
        </p:nvSpPr>
        <p:spPr>
          <a:xfrm>
            <a:off x="8878296" y="2164394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ro-RO" sz="1100" spc="-14" smtClean="0">
                <a:solidFill>
                  <a:schemeClr val="lt1"/>
                </a:solidFill>
                <a:latin typeface="Calibri" panose="020F0502020204030204" pitchFamily="34" charset="0"/>
              </a:rPr>
              <a:t>2011</a:t>
            </a:r>
            <a:endParaRPr lang="ro-RO" sz="1100" spc="-1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4551" name="OTLSHAPE_M_40eda7ba57db432589efb0488669b85e_Shape" hidden="1"/>
          <p:cNvSpPr/>
          <p:nvPr>
            <p:custDataLst>
              <p:tags r:id="rId71"/>
            </p:custDataLst>
          </p:nvPr>
        </p:nvSpPr>
        <p:spPr>
          <a:xfrm>
            <a:off x="8846546" y="2175676"/>
            <a:ext cx="0" cy="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552" name="OTLSHAPE_M_06cef12f8bf1435f8b26bc9fde93d789_Title"/>
          <p:cNvSpPr txBox="1"/>
          <p:nvPr>
            <p:custDataLst>
              <p:tags r:id="rId72"/>
            </p:custDataLst>
          </p:nvPr>
        </p:nvSpPr>
        <p:spPr>
          <a:xfrm>
            <a:off x="10122134" y="2449212"/>
            <a:ext cx="1854200" cy="37211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200" smtClean="0">
                <a:solidFill>
                  <a:srgbClr val="D5E0EF"/>
                </a:solidFill>
                <a:latin typeface="Calibri" panose="020F0502020204030204" pitchFamily="34" charset="0"/>
              </a:rPr>
              <a:t>Bloomberg Entity Exchange is launched</a:t>
            </a:r>
            <a:endParaRPr lang="ro-RO" sz="1200">
              <a:solidFill>
                <a:srgbClr val="D5E0EF"/>
              </a:solidFill>
              <a:latin typeface="Calibri" panose="020F0502020204030204" pitchFamily="34" charset="0"/>
            </a:endParaRPr>
          </a:p>
        </p:txBody>
      </p:sp>
      <p:sp>
        <p:nvSpPr>
          <p:cNvPr id="4553" name="OTLSHAPE_M_06cef12f8bf1435f8b26bc9fde93d789_Date"/>
          <p:cNvSpPr txBox="1"/>
          <p:nvPr>
            <p:custDataLst>
              <p:tags r:id="rId73"/>
            </p:custDataLst>
          </p:nvPr>
        </p:nvSpPr>
        <p:spPr>
          <a:xfrm>
            <a:off x="10122134" y="2834022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ro-RO" sz="1100" spc="-14" smtClean="0">
                <a:solidFill>
                  <a:schemeClr val="lt1"/>
                </a:solidFill>
                <a:latin typeface="Calibri" panose="020F0502020204030204" pitchFamily="34" charset="0"/>
              </a:rPr>
              <a:t>2016</a:t>
            </a:r>
            <a:endParaRPr lang="ro-RO" sz="1100" spc="-1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4554" name="OTLSHAPE_M_06cef12f8bf1435f8b26bc9fde93d789_Shape" hidden="1"/>
          <p:cNvSpPr/>
          <p:nvPr>
            <p:custDataLst>
              <p:tags r:id="rId74"/>
            </p:custDataLst>
          </p:nvPr>
        </p:nvSpPr>
        <p:spPr>
          <a:xfrm>
            <a:off x="10090384" y="2752277"/>
            <a:ext cx="0" cy="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555" name="OTLSHAPE_M_f194e1ac1a054115810cd2590a30e8f8_Title"/>
          <p:cNvSpPr txBox="1"/>
          <p:nvPr>
            <p:custDataLst>
              <p:tags r:id="rId75"/>
            </p:custDataLst>
          </p:nvPr>
        </p:nvSpPr>
        <p:spPr>
          <a:xfrm>
            <a:off x="10728506" y="3118841"/>
            <a:ext cx="1041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4" smtClean="0">
                <a:solidFill>
                  <a:srgbClr val="D5E0EF"/>
                </a:solidFill>
                <a:latin typeface="Calibri" panose="020F0502020204030204" pitchFamily="34" charset="0"/>
              </a:rPr>
              <a:t>37th anniversary</a:t>
            </a:r>
            <a:endParaRPr lang="ro-RO" sz="1200" spc="-4">
              <a:solidFill>
                <a:srgbClr val="D5E0EF"/>
              </a:solidFill>
              <a:latin typeface="Calibri" panose="020F0502020204030204" pitchFamily="34" charset="0"/>
            </a:endParaRPr>
          </a:p>
        </p:txBody>
      </p:sp>
      <p:sp>
        <p:nvSpPr>
          <p:cNvPr id="4556" name="OTLSHAPE_M_f194e1ac1a054115810cd2590a30e8f8_Date"/>
          <p:cNvSpPr txBox="1"/>
          <p:nvPr>
            <p:custDataLst>
              <p:tags r:id="rId76"/>
            </p:custDataLst>
          </p:nvPr>
        </p:nvSpPr>
        <p:spPr>
          <a:xfrm>
            <a:off x="10728506" y="3317596"/>
            <a:ext cx="660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ro-RO" sz="1100" spc="-6" smtClean="0">
                <a:solidFill>
                  <a:schemeClr val="lt1"/>
                </a:solidFill>
                <a:latin typeface="Calibri" panose="020F0502020204030204" pitchFamily="34" charset="0"/>
              </a:rPr>
              <a:t>Oct 1, 2018</a:t>
            </a:r>
            <a:endParaRPr lang="ro-RO" sz="1100" spc="-6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4557" name="OTLSHAPE_M_f194e1ac1a054115810cd2590a30e8f8_Shape" hidden="1"/>
          <p:cNvSpPr/>
          <p:nvPr>
            <p:custDataLst>
              <p:tags r:id="rId77"/>
            </p:custDataLst>
          </p:nvPr>
        </p:nvSpPr>
        <p:spPr>
          <a:xfrm>
            <a:off x="10696756" y="3328878"/>
            <a:ext cx="0" cy="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560" name="OTLSHAPE_M_a412169ef1fe45a2b9182da66e5db5c0_Title"/>
          <p:cNvSpPr txBox="1"/>
          <p:nvPr>
            <p:custDataLst>
              <p:tags r:id="rId78"/>
            </p:custDataLst>
          </p:nvPr>
        </p:nvSpPr>
        <p:spPr>
          <a:xfrm>
            <a:off x="1693718" y="4483439"/>
            <a:ext cx="2400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200" spc="-4" smtClean="0">
                <a:solidFill>
                  <a:srgbClr val="D5E0EF"/>
                </a:solidFill>
                <a:latin typeface="Calibri" panose="020F0502020204030204" pitchFamily="34" charset="0"/>
              </a:rPr>
              <a:t>Develops its own computerized system</a:t>
            </a:r>
            <a:endParaRPr lang="ro-RO" sz="1200" spc="-4">
              <a:solidFill>
                <a:srgbClr val="D5E0EF"/>
              </a:solidFill>
              <a:latin typeface="Calibri" panose="020F0502020204030204" pitchFamily="34" charset="0"/>
            </a:endParaRPr>
          </a:p>
        </p:txBody>
      </p:sp>
      <p:sp>
        <p:nvSpPr>
          <p:cNvPr id="4561" name="OTLSHAPE_M_a412169ef1fe45a2b9182da66e5db5c0_Date"/>
          <p:cNvSpPr txBox="1"/>
          <p:nvPr>
            <p:custDataLst>
              <p:tags r:id="rId79"/>
            </p:custDataLst>
          </p:nvPr>
        </p:nvSpPr>
        <p:spPr>
          <a:xfrm>
            <a:off x="1693718" y="4300220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ro-RO" sz="1100" spc="-14" smtClean="0">
                <a:solidFill>
                  <a:schemeClr val="lt1"/>
                </a:solidFill>
                <a:latin typeface="Calibri" panose="020F0502020204030204" pitchFamily="34" charset="0"/>
              </a:rPr>
              <a:t>1983</a:t>
            </a:r>
            <a:endParaRPr lang="ro-RO" sz="1100" spc="-1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4562" name="OTLSHAPE_M_a412169ef1fe45a2b9182da66e5db5c0_Shape" hidden="1"/>
          <p:cNvSpPr/>
          <p:nvPr>
            <p:custDataLst>
              <p:tags r:id="rId80"/>
            </p:custDataLst>
          </p:nvPr>
        </p:nvSpPr>
        <p:spPr>
          <a:xfrm>
            <a:off x="1661968" y="4459457"/>
            <a:ext cx="0" cy="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563" name="OTLSHAPE_M_38ecddb95a85408fb7e8abc8c4e10afa_Title"/>
          <p:cNvSpPr txBox="1"/>
          <p:nvPr>
            <p:custDataLst>
              <p:tags r:id="rId81"/>
            </p:custDataLst>
          </p:nvPr>
        </p:nvSpPr>
        <p:spPr>
          <a:xfrm>
            <a:off x="3500817" y="5450586"/>
            <a:ext cx="21971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GB" sz="1200" spc="-4" smtClean="0">
                <a:solidFill>
                  <a:srgbClr val="D5E0EF"/>
                </a:solidFill>
                <a:latin typeface="Calibri" panose="020F0502020204030204" pitchFamily="34" charset="0"/>
              </a:rPr>
              <a:t>Bloomberg News division is created</a:t>
            </a:r>
            <a:endParaRPr lang="ro-RO" sz="1200" spc="-4">
              <a:solidFill>
                <a:srgbClr val="D5E0EF"/>
              </a:solidFill>
              <a:latin typeface="Calibri" panose="020F0502020204030204" pitchFamily="34" charset="0"/>
            </a:endParaRPr>
          </a:p>
        </p:txBody>
      </p:sp>
      <p:sp>
        <p:nvSpPr>
          <p:cNvPr id="4564" name="OTLSHAPE_M_38ecddb95a85408fb7e8abc8c4e10afa_Date"/>
          <p:cNvSpPr txBox="1"/>
          <p:nvPr>
            <p:custDataLst>
              <p:tags r:id="rId82"/>
            </p:custDataLst>
          </p:nvPr>
        </p:nvSpPr>
        <p:spPr>
          <a:xfrm>
            <a:off x="3500817" y="5267367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ro-RO" sz="1100" spc="-14" smtClean="0">
                <a:solidFill>
                  <a:schemeClr val="lt1"/>
                </a:solidFill>
                <a:latin typeface="Calibri" panose="020F0502020204030204" pitchFamily="34" charset="0"/>
              </a:rPr>
              <a:t>1990</a:t>
            </a:r>
            <a:endParaRPr lang="ro-RO" sz="1100" spc="-1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4565" name="OTLSHAPE_M_38ecddb95a85408fb7e8abc8c4e10afa_Shape" hidden="1"/>
          <p:cNvSpPr/>
          <p:nvPr>
            <p:custDataLst>
              <p:tags r:id="rId83"/>
            </p:custDataLst>
          </p:nvPr>
        </p:nvSpPr>
        <p:spPr>
          <a:xfrm>
            <a:off x="3471183" y="5426604"/>
            <a:ext cx="0" cy="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566" name="OTLSHAPE_M_5b0ebd9f24404a4389d134bf83cc995d_Title"/>
          <p:cNvSpPr txBox="1"/>
          <p:nvPr>
            <p:custDataLst>
              <p:tags r:id="rId84"/>
            </p:custDataLst>
          </p:nvPr>
        </p:nvSpPr>
        <p:spPr>
          <a:xfrm>
            <a:off x="4269735" y="4483439"/>
            <a:ext cx="18542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4" smtClean="0">
                <a:solidFill>
                  <a:srgbClr val="D5E0EF"/>
                </a:solidFill>
                <a:latin typeface="Calibri" panose="020F0502020204030204" pitchFamily="34" charset="0"/>
              </a:rPr>
              <a:t>Bloomberg.com is established</a:t>
            </a:r>
            <a:endParaRPr lang="ro-RO" sz="1200" spc="-4">
              <a:solidFill>
                <a:srgbClr val="D5E0EF"/>
              </a:solidFill>
              <a:latin typeface="Calibri" panose="020F0502020204030204" pitchFamily="34" charset="0"/>
            </a:endParaRPr>
          </a:p>
        </p:txBody>
      </p:sp>
      <p:sp>
        <p:nvSpPr>
          <p:cNvPr id="4567" name="OTLSHAPE_M_5b0ebd9f24404a4389d134bf83cc995d_Date"/>
          <p:cNvSpPr txBox="1"/>
          <p:nvPr>
            <p:custDataLst>
              <p:tags r:id="rId85"/>
            </p:custDataLst>
          </p:nvPr>
        </p:nvSpPr>
        <p:spPr>
          <a:xfrm>
            <a:off x="4269735" y="4300220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ro-RO" sz="1100" spc="-14" smtClean="0">
                <a:solidFill>
                  <a:schemeClr val="lt1"/>
                </a:solidFill>
                <a:latin typeface="Calibri" panose="020F0502020204030204" pitchFamily="34" charset="0"/>
              </a:rPr>
              <a:t>1993</a:t>
            </a:r>
            <a:endParaRPr lang="ro-RO" sz="1100" spc="-1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4568" name="OTLSHAPE_M_5b0ebd9f24404a4389d134bf83cc995d_Shape" hidden="1"/>
          <p:cNvSpPr/>
          <p:nvPr>
            <p:custDataLst>
              <p:tags r:id="rId86"/>
            </p:custDataLst>
          </p:nvPr>
        </p:nvSpPr>
        <p:spPr>
          <a:xfrm>
            <a:off x="4237985" y="4459457"/>
            <a:ext cx="0" cy="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569" name="OTLSHAPE_M_0ba7419392a444f29dfbf4ca5561a500_Title"/>
          <p:cNvSpPr txBox="1"/>
          <p:nvPr>
            <p:custDataLst>
              <p:tags r:id="rId87"/>
            </p:custDataLst>
          </p:nvPr>
        </p:nvSpPr>
        <p:spPr>
          <a:xfrm>
            <a:off x="5049960" y="4967012"/>
            <a:ext cx="2654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200" spc="-2" smtClean="0">
                <a:solidFill>
                  <a:srgbClr val="D5E0EF"/>
                </a:solidFill>
                <a:latin typeface="Calibri" panose="020F0502020204030204" pitchFamily="34" charset="0"/>
              </a:rPr>
              <a:t>Bloomberg Tradebook ancillary is launched</a:t>
            </a:r>
            <a:endParaRPr lang="ro-RO" sz="1200" spc="-2">
              <a:solidFill>
                <a:srgbClr val="D5E0EF"/>
              </a:solidFill>
              <a:latin typeface="Calibri" panose="020F0502020204030204" pitchFamily="34" charset="0"/>
            </a:endParaRPr>
          </a:p>
        </p:txBody>
      </p:sp>
      <p:sp>
        <p:nvSpPr>
          <p:cNvPr id="4570" name="OTLSHAPE_M_0ba7419392a444f29dfbf4ca5561a500_Date"/>
          <p:cNvSpPr txBox="1"/>
          <p:nvPr>
            <p:custDataLst>
              <p:tags r:id="rId88"/>
            </p:custDataLst>
          </p:nvPr>
        </p:nvSpPr>
        <p:spPr>
          <a:xfrm>
            <a:off x="5049960" y="4783794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ro-RO" sz="1100" spc="-14" smtClean="0">
                <a:solidFill>
                  <a:schemeClr val="lt1"/>
                </a:solidFill>
                <a:latin typeface="Calibri" panose="020F0502020204030204" pitchFamily="34" charset="0"/>
              </a:rPr>
              <a:t>1996</a:t>
            </a:r>
            <a:endParaRPr lang="ro-RO" sz="1100" spc="-1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4571" name="OTLSHAPE_M_0ba7419392a444f29dfbf4ca5561a500_Shape" hidden="1"/>
          <p:cNvSpPr/>
          <p:nvPr>
            <p:custDataLst>
              <p:tags r:id="rId89"/>
            </p:custDataLst>
          </p:nvPr>
        </p:nvSpPr>
        <p:spPr>
          <a:xfrm>
            <a:off x="5018210" y="4943030"/>
            <a:ext cx="0" cy="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572" name="OTLSHAPE_M_4bdd52d804024f5eb1e93ebcf346f23e_Title"/>
          <p:cNvSpPr txBox="1"/>
          <p:nvPr>
            <p:custDataLst>
              <p:tags r:id="rId90"/>
            </p:custDataLst>
          </p:nvPr>
        </p:nvSpPr>
        <p:spPr>
          <a:xfrm>
            <a:off x="6340442" y="4483439"/>
            <a:ext cx="32385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200" spc="-4" smtClean="0">
                <a:solidFill>
                  <a:srgbClr val="D5E0EF"/>
                </a:solidFill>
                <a:latin typeface="Calibri" panose="020F0502020204030204" pitchFamily="34" charset="0"/>
              </a:rPr>
              <a:t>Founder M. Bloomberg becomes mayor of New York</a:t>
            </a:r>
            <a:endParaRPr lang="ro-RO" sz="1200" spc="-4">
              <a:solidFill>
                <a:srgbClr val="D5E0EF"/>
              </a:solidFill>
              <a:latin typeface="Calibri" panose="020F0502020204030204" pitchFamily="34" charset="0"/>
            </a:endParaRPr>
          </a:p>
        </p:txBody>
      </p:sp>
      <p:sp>
        <p:nvSpPr>
          <p:cNvPr id="4573" name="OTLSHAPE_M_4bdd52d804024f5eb1e93ebcf346f23e_Date"/>
          <p:cNvSpPr txBox="1"/>
          <p:nvPr>
            <p:custDataLst>
              <p:tags r:id="rId91"/>
            </p:custDataLst>
          </p:nvPr>
        </p:nvSpPr>
        <p:spPr>
          <a:xfrm>
            <a:off x="6340442" y="4300220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ro-RO" sz="1100" spc="-14" smtClean="0">
                <a:solidFill>
                  <a:schemeClr val="lt1"/>
                </a:solidFill>
                <a:latin typeface="Calibri" panose="020F0502020204030204" pitchFamily="34" charset="0"/>
              </a:rPr>
              <a:t>2001</a:t>
            </a:r>
            <a:endParaRPr lang="ro-RO" sz="1100" spc="-1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4574" name="OTLSHAPE_M_4bdd52d804024f5eb1e93ebcf346f23e_Shape" hidden="1"/>
          <p:cNvSpPr/>
          <p:nvPr>
            <p:custDataLst>
              <p:tags r:id="rId92"/>
            </p:custDataLst>
          </p:nvPr>
        </p:nvSpPr>
        <p:spPr>
          <a:xfrm>
            <a:off x="6308692" y="4459457"/>
            <a:ext cx="0" cy="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575" name="OTLSHAPE_M_4ebe81cbf8c84f7f847d5eb3f2c058e6_Title"/>
          <p:cNvSpPr txBox="1"/>
          <p:nvPr>
            <p:custDataLst>
              <p:tags r:id="rId93"/>
            </p:custDataLst>
          </p:nvPr>
        </p:nvSpPr>
        <p:spPr>
          <a:xfrm>
            <a:off x="8663451" y="4967012"/>
            <a:ext cx="19050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4" smtClean="0">
                <a:solidFill>
                  <a:srgbClr val="D5E0EF"/>
                </a:solidFill>
                <a:latin typeface="Calibri" panose="020F0502020204030204" pitchFamily="34" charset="0"/>
              </a:rPr>
              <a:t>Purchases Eagle Eye Publishing</a:t>
            </a:r>
            <a:endParaRPr lang="ro-RO" sz="1200" spc="-4">
              <a:solidFill>
                <a:srgbClr val="D5E0EF"/>
              </a:solidFill>
              <a:latin typeface="Calibri" panose="020F0502020204030204" pitchFamily="34" charset="0"/>
            </a:endParaRPr>
          </a:p>
        </p:txBody>
      </p:sp>
      <p:sp>
        <p:nvSpPr>
          <p:cNvPr id="4576" name="OTLSHAPE_M_4ebe81cbf8c84f7f847d5eb3f2c058e6_Date"/>
          <p:cNvSpPr txBox="1"/>
          <p:nvPr>
            <p:custDataLst>
              <p:tags r:id="rId94"/>
            </p:custDataLst>
          </p:nvPr>
        </p:nvSpPr>
        <p:spPr>
          <a:xfrm>
            <a:off x="8663451" y="4783794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ro-RO" sz="1100" spc="-14" smtClean="0">
                <a:solidFill>
                  <a:schemeClr val="lt1"/>
                </a:solidFill>
                <a:latin typeface="Calibri" panose="020F0502020204030204" pitchFamily="34" charset="0"/>
              </a:rPr>
              <a:t>2010</a:t>
            </a:r>
            <a:endParaRPr lang="ro-RO" sz="1100" spc="-1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4577" name="OTLSHAPE_M_4ebe81cbf8c84f7f847d5eb3f2c058e6_Shape" hidden="1"/>
          <p:cNvSpPr/>
          <p:nvPr>
            <p:custDataLst>
              <p:tags r:id="rId95"/>
            </p:custDataLst>
          </p:nvPr>
        </p:nvSpPr>
        <p:spPr>
          <a:xfrm>
            <a:off x="8631701" y="4943030"/>
            <a:ext cx="0" cy="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578" name="OTLSHAPE_M_830c9bb8d5194cc1a218992fb56306a9_Title"/>
          <p:cNvSpPr txBox="1"/>
          <p:nvPr>
            <p:custDataLst>
              <p:tags r:id="rId96"/>
            </p:custDataLst>
          </p:nvPr>
        </p:nvSpPr>
        <p:spPr>
          <a:xfrm>
            <a:off x="10007645" y="4483439"/>
            <a:ext cx="1803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ro-RO" sz="1200" spc="-4" smtClean="0">
                <a:solidFill>
                  <a:srgbClr val="D5E0EF"/>
                </a:solidFill>
                <a:latin typeface="Calibri" panose="020F0502020204030204" pitchFamily="34" charset="0"/>
              </a:rPr>
              <a:t>Buys Barclays' index business</a:t>
            </a:r>
            <a:endParaRPr lang="ro-RO" sz="1200" spc="-4">
              <a:solidFill>
                <a:srgbClr val="D5E0EF"/>
              </a:solidFill>
              <a:latin typeface="Calibri" panose="020F0502020204030204" pitchFamily="34" charset="0"/>
            </a:endParaRPr>
          </a:p>
        </p:txBody>
      </p:sp>
      <p:sp>
        <p:nvSpPr>
          <p:cNvPr id="4579" name="OTLSHAPE_M_830c9bb8d5194cc1a218992fb56306a9_Date"/>
          <p:cNvSpPr txBox="1"/>
          <p:nvPr>
            <p:custDataLst>
              <p:tags r:id="rId97"/>
            </p:custDataLst>
          </p:nvPr>
        </p:nvSpPr>
        <p:spPr>
          <a:xfrm>
            <a:off x="10007645" y="4300220"/>
            <a:ext cx="29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ro-RO" sz="1100" spc="-14" smtClean="0">
                <a:solidFill>
                  <a:schemeClr val="lt1"/>
                </a:solidFill>
                <a:latin typeface="Calibri" panose="020F0502020204030204" pitchFamily="34" charset="0"/>
              </a:rPr>
              <a:t>2015</a:t>
            </a:r>
            <a:endParaRPr lang="ro-RO" sz="1100" spc="-14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4580" name="OTLSHAPE_M_830c9bb8d5194cc1a218992fb56306a9_Shape" hidden="1"/>
          <p:cNvSpPr/>
          <p:nvPr>
            <p:custDataLst>
              <p:tags r:id="rId98"/>
            </p:custDataLst>
          </p:nvPr>
        </p:nvSpPr>
        <p:spPr>
          <a:xfrm>
            <a:off x="9975895" y="4459457"/>
            <a:ext cx="0" cy="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4559" name="Picture 4558"/>
          <p:cNvPicPr>
            <a:picLocks noChangeAspect="1"/>
          </p:cNvPicPr>
          <p:nvPr/>
        </p:nvPicPr>
        <p:blipFill>
          <a:blip r:embed="rId103">
            <a:extLst>
              <a:ext uri="{BEBA8EAE-BF5A-486C-A8C5-ECC9F3942E4B}">
                <a14:imgProps xmlns:a14="http://schemas.microsoft.com/office/drawing/2010/main">
                  <a14:imgLayer r:embed="rId104">
                    <a14:imgEffect>
                      <a14:sharpenSoften amount="12000"/>
                    </a14:imgEffect>
                    <a14:imgEffect>
                      <a14:brightnessContrast bright="-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041991" flipH="1">
            <a:off x="324443" y="5058972"/>
            <a:ext cx="1762125" cy="1476375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5565" name="Picture 4" descr="Image result for bloomberg logo"/>
          <p:cNvPicPr>
            <a:picLocks noChangeAspect="1" noChangeArrowheads="1"/>
          </p:cNvPicPr>
          <p:nvPr/>
        </p:nvPicPr>
        <p:blipFill rotWithShape="1"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6318" y="196206"/>
            <a:ext cx="2944969" cy="84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750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m51bGwsIlZlcnNpb24iOnsiJGlkIjoiMiIsIlZlcnNpb24iOiIzLjEuMyIsIk9yaWdpbmFsQXNzZW1ibHlWZXJzaW9uIjoiMy42Mi4wMC4wMCIsIkVkaXRpb24iOiJQbHVzIiwiSXNQbHVzRWRpdGlvbiI6dHJ1ZX0sIkVmZmVjdCI6MCwiU3R5bGUiOnsiJGlkIjoiMyIsIlRpbWViYW5kU3R5bGUiOnsiJGlkIjoiNCIsIlNjYWxlTWFya2luZyI6MCwiU2hhcGUiOjAsIlNoYXBlU3R5bGUiOnsiJGlkIjoiNSIsIk1hcmdpbiI6eyIkaWQiOiI2IiwiVG9wIjowLCJMZWZ0IjoxMiwiUmlnaHQiOjEyLCJCb3R0b20iOjB9LCJQYWRkaW5nIjp7IiRpZCI6IjciLCJUb3AiOjcsIkxlZnQiOjAsIlJpZ2h0IjowLCJCb3R0b20iOjd9LCJCYWNrZ3JvdW5kIjp7IiRpZCI6IjgiLCJDb2xvciI6eyIkaWQiOiI5IiwiQSI6MjU1LCJSIjowLCJHIjowLCJCIjow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MTciLCJUb3AiOjAsIkxlZnQiOjAsIlJpZ2h0IjoyNSwiQm90dG9tIjowfSwiUGFkZGluZyI6eyIkaWQiOiIxOCIsIlRvcCI6MCwiTGVmdCI6MCwiUmlnaHQiOjAsIkJvdHRvbSI6MH0sIkJhY2tncm91bmQiOnsiJGlkIjoiMTkiLCJDb2xvciI6eyIkaWQiOiIyMCIsIkEiOjI1NSwiUiI6MjU1LCJHIjoyNTUsIkIiOjI1NX19LCJJc1Zpc2libGUiOmZhbHN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jU1LCJHIjoyNTUsIkIiOjI1NX19LCJNYXhXaWR0aCI6IkluZmluaXR5IiwiTWF4SGVpZ2h0IjoiSW5maW5pdHkiLCJTbWFydEZvcmVncm91bmRJc0FjdGl2ZSI6ZmFsc2UsIkhvcml6b250YWxBbGlnbm1lbnQiOjAsIlZlcnRpY2FsQWxpZ25tZW50IjowLCJTbWFydEZvcmVncm91bmQiOm51bGwsIkJhY2tncm91bmRGaWxsVHlwZSI6MCwiTWFyZ2luIjp7IiRpZCI6IjI1IiwiVG9wIjowLCJMZWZ0IjoyNSwiUmlnaHQiOjAsIkJvdHRvbSI6MH0sIlBhZGRpbmciOnsiJGlkIjoiMjYiLCJUb3AiOjAsIkxlZnQiOjAsIlJpZ2h0IjowLCJCb3R0b20iOjB9LCJCYWNrZ3JvdW5kIjp7IiRpZCI6IjI3IiwiQ29sb3IiOnsiJGlkIjoiMjgiLCJBIjoyNTUsIlIiOjI1NSwiRyI6MjU1LCJCIjoyNTV9fSwiSXNWaXNpYmxlIjpmYWxzZSwiV2lkdGgiOjAuMCwiSGVpZ2h0IjowLjAsIkJvcmRlclN0eWxlIjpudWxsLCJQYXJlbnRTdHlsZSI6bnVsbH0sIlRvZGF5VGV4dFN0eWxlIjp7IiRpZCI6IjI5IiwiRm9udFNldHRpbmdzIjp7IiRpZCI6IjMwIiwiRm9udFNpemUiOjEyLCJGb250TmFtZSI6IkNhbGlicmkiLCJJc0JvbGQiOmZhbHNlLCJJc0l0YWxpYyI6ZmFsc2UsIklzVW5kZXJsaW5lZCI6ZmFsc2UsIlBhcmVudFN0eWxlIjpudWxsfSwiQXV0b1NpemUiOjAsIkZvcmVncm91bmQiOnsiJGlkIjoiMzEiLCJDb2xvciI6eyIkaWQiOiIzMi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zMyIsIlRvcCI6MCwiTGVmdCI6MCwiUmlnaHQiOjAsIkJvdHRvbSI6MH0sIlBhZGRpbmciOnsiJGlkIjoiMzQiLCJUb3AiOjAsIkxlZnQiOjAsIlJpZ2h0IjowLCJCb3R0b20iOjB9LCJCYWNrZ3JvdW5kIjp7IiRpZCI6IjM1IiwiQ29sb3IiOnsiJGlkIjoiMzYiLCJBIjoyNTUsIlIiOjI1NSwiRyI6MjU1LCJCIjoyNTV9fSwiSXNWaXNpYmxlIjp0cnVlLCJXaWR0aCI6MC4wLCJIZWlnaHQiOjAuMCwiQm9yZGVyU3R5bGUiOm51bGwsIlBhcmVudFN0eWxlIjpudWxsfSwiVG9kYXlNYXJrZXJTdHlsZSI6eyIkaWQiOiIzNyIsIk1hcmdpbiI6eyIkaWQiOiIzOCIsIlRvcCI6MCwiTGVmdCI6MCwiUmlnaHQiOjAsIkJvdHRvbSI6MH0sIlBhZGRpbmciOnsiJGlkIjoiMzkiLCJUb3AiOjAsIkxlZnQiOjAsIlJpZ2h0IjowLCJCb3R0b20iOjB9LCJCYWNrZ3JvdW5kIjp7IiRpZCI6IjQwIiwiQ29sb3IiOnsiJGlkIjoiNDEiLCJBIjoyNTUsIlIiOjI1NSwiRyI6MCwiQiI6MH19LCJJc1Zpc2libGUiOnRydWUsIldpZHRoIjowLjAsIkhlaWdodCI6MC4wLCJCb3JkZXJTdHlsZSI6bnVsbCwiUGFyZW50U3R5bGUiOm51bGx9LCJTY2FsZVN0eWxlIjp7IiRpZCI6IjQyIiwiU2hvd1NlZ21lbnRTZXBhcmF0b3JzIjp0cnVlLCJTZWdtZW50U2VwYXJhdG9yT3BhY2l0eSI6MzAsIkZvbnRTZXR0aW5ncyI6eyIkaWQiOiI0MyIsIkZvbnRTaXplIjoxMiwiRm9udE5hbWUiOiJDYWxpYnJpIiwiSXNCb2xkIjpmYWxzZSwiSXNJdGFsaWMiOmZhbHNlLCJJc1VuZGVybGluZWQiOmZhbHNlLCJQYXJlbnRTdHlsZSI6bnVsbH0sIkF1dG9TaXplIjowLCJGb3JlZ3JvdW5kIjp7IiRpZCI6IjQ0IiwiQ29sb3IiOnsiJGlkIjoiNDUiLCJBIjoyNTUsIlIiOjI1NSwiRyI6MjU1LCJCIjoyNTV9fSwiTWF4V2lkdGgiOjIwMC4wLCJNYXhIZWlnaHQiOiJJbmZpbml0eSIsIlNtYXJ0Rm9yZWdyb3VuZElzQWN0aXZlIjpmYWxzZSwiSG9yaXpvbnRhbEFsaWdubWVudCI6MCwiVmVydGljYWxBbGlnbm1lbnQiOjEsIlNtYXJ0Rm9yZWdyb3VuZCI6bnVsbCwiQmFja2dyb3VuZEZpbGxUeXBlIjowLCJNYXJnaW4iOnsiJGlkIjoiNDYiLCJUb3AiOjAsIkxlZnQiOjUsIlJpZ2h0IjowLCJCb3R0b20iOjB9LCJQYWRkaW5nIjp7IiRpZCI6IjQ3IiwiVG9wIjowLCJMZWZ0IjowLCJSaWdodCI6MCwiQm90dG9tIjowfSwiQmFja2dyb3VuZCI6eyIkaWQiOiI0OCIsIkNvbG9yIjp7IiRpZCI6IjQ5IiwiQSI6MCwiUiI6MCwiRyI6MCwiQiI6MH19LCJJc1Zpc2libGUiOnRydWUsIldpZHRoIjowLjAsIkhlaWdodCI6MC4wLCJCb3JkZXJTdHlsZSI6bnVsbCwiUGFyZW50U3R5bGUiOm51bGx9LCJFbGFwc2VkVGltZUJhY2tncm91bmQiOnsiJGlkIjoiNTAiLCJDb2xvciI6eyIkaWQiOiI1MSIsIkEiOjE5MSwiUiI6MjU1LCJHIjowLCJCIjowfX0sIkFwcGVuZFllYXJPblllYXJDaGFuZ2UiOnRydWUsIkVsYXBzZWRUaW1lRm9ybWF0IjowLCJUb2RheU1hcmtlclBvc2l0aW9uIjowLCJRdWlja1Bvc2l0aW9uIjozLCJBYnNvbHV0ZVBvc2l0aW9uIjoyOTEuNiwiTWFyZ2luIjp7IiRpZCI6IjUyIiwiVG9wIjowLCJMZWZ0IjoxMCwiUmlnaHQiOjEwLCJCb3R0b20iOjB9LCJQYWRkaW5nIjp7IiRpZCI6IjUzIiwiVG9wIjowLCJMZWZ0IjowLCJSaWdodCI6MCwiQm90dG9tIjowfSwiQmFja2dyb3VuZCI6eyIkaWQiOiI1NCIsIkNvbG9yIjp7IiRpZCI6IjU1IiwiQSI6MjU1LCJSIjozMSwiRyI6NzMsIkIiOjEyNX19LCJJc1Zpc2libGUiOnRydWUsIldpZHRoIjowLjAsIkhlaWdodCI6MC4wLCJCb3JkZXJTdHlsZSI6bnVsbCwiUGFyZW50U3R5bGUiOm51bGx9LCJEZWZhdWx0TWlsZXN0b25lU3R5bGUiOnsiJGlkIjoiNTYiLCJTaGFwZSI6MTYsIkNvbm5lY3Rvck1hcmdpbiI6eyIkaWQiOiI1NyIsIlRvcCI6MCwiTGVmdCI6MiwiUmlnaHQiOjIsIkJvdHRvbSI6MH0sIkNvbm5lY3RvclN0eWxlIjp7IiRpZCI6IjU4IiwiTGluZUNvbG9yIjp7IiRpZCI6IjU5IiwiJHR5cGUiOiJOTFJFLkNvbW1vbi5Eb20uU29saWRDb2xvckJydXNoLCBOTFJFLkNvbW1vbiIsIkNvbG9yIjp7IiRpZCI6IjYwIiwiQSI6MjU1LCJSIjoxNTQsIkciOjE0NSwiQiI6MTYzfX0sIkxpbmVXZWlnaHQiOjEuMCwiTGluZVR5cGUiOjAsIlBhcmVudFN0eWxlIjpudWxsfSwiSXNCZWxvd1RpbWViYW5kIjpmYWxzZSwiSGlkZURhdGUiOmZhbHNlLCJTaGFwZVNpemUiOjEsIlNwYWNpbmciOjEuMCwiUGFkZGluZyI6eyIkaWQiOiI2MSIsIlRvcCI6NywiTGVmdCI6MywiUmlnaHQiOjAsIkJvdHRvbSI6Mn0sIlNoYXBlU3R5bGUiOnsiJGlkIjoiNjIiLCJNYXJnaW4iOnsiJGlkIjoiNjMiLCJUb3AiOjAsIkxlZnQiOjAsIlJpZ2h0IjowLCJCb3R0b20iOjB9LCJQYWRkaW5nIjp7IiRpZCI6IjY0IiwiVG9wIjowLCJMZWZ0IjowLCJSaWdodCI6MCwiQm90dG9tIjowfSwiQmFja2dyb3VuZCI6eyIkaWQiOiI2NSIsIkNvbG9yIjp7IiRpZCI6IjY2IiwiQSI6MjU1LCJSIjowLCJHIjoxMTQsIkIiOjE4OH19LCJJc1Zpc2libGUiOnRydWUsIldpZHRoIjoxOC4wLCJIZWlnaHQiOjIwLjAsIkJvcmRlclN0eWxlIjp7IiRpZCI6IjY3IiwiTGluZUNvbG9yIjp7IiRpZCI6IjY4IiwiJHR5cGUiOiJOTFJFLkNvbW1vbi5Eb20uU29saWRDb2xvckJydXNoLCBOTFJFLkNvbW1vbiIsIkNvbG9yIjp7IiRpZCI6IjY5IiwiQSI6MjU1LCJSIjoyNTUsIkciOjAsIkIiOjB9fSwiTGluZVdlaWdodCI6MC4wLCJMaW5lVHlwZSI6MCwiUGFyZW50U3R5bGUiOm51bGx9LCJQYXJlbnRTdHlsZSI6bnVsbH0sIlRpdGxlU3R5bGUiOnsiJGlkIjoiNzAiLCJGb250U2V0dGluZ3MiOnsiJGlkIjoiNzEiLCJGb250U2l6ZSI6MTIsIkZvbnROYW1lIjoiQ2FsaWJyaSIsIklzQm9sZCI6ZmFsc2UsIklzSXRhbGljIjpmYWxzZSwiSXNVbmRlcmxpbmVkIjpmYWxzZSwiUGFyZW50U3R5bGUiOm51bGx9LCJBdXRvU2l6ZSI6MCwiRm9yZWdyb3VuZCI6eyIkaWQiOiI3MiIsIkNvbG9yIjp7IiRpZCI6IjczIiwiQSI6MjU1LCJSIjoyMTMsIkciOjIyNCwiQiI6MjM5fX0sIk1heFdpZHRoIjoyMDAuMCwiTWF4SGVpZ2h0IjoiSW5maW5pdHkiLCJTbWFydEZvcmVncm91bmRJc0FjdGl2ZSI6ZmFsc2UsIkhvcml6b250YWxBbGlnbm1lbnQiOjEsIlZlcnRpY2FsQWxpZ25tZW50IjowLCJTbWFydEZvcmVncm91bmQiOm51bGwsIkJhY2tncm91bmRGaWxsVHlwZSI6MCwiTWFyZ2luIjp7IiRpZCI6Ijc0IiwiVG9wIjowLCJMZWZ0IjowLCJSaWdodCI6MCwiQm90dG9tIjowfSwiUGFkZGluZyI6eyIkaWQiOiI3NSIsIlRvcCI6MCwiTGVmdCI6MCwiUmlnaHQiOjAsIkJvdHRvbSI6MH0sIkJhY2tncm91bmQiOnsiJGlkIjoiNzYiLCJDb2xvciI6eyIkcmVmIjoiNDkifX0sIklzVmlzaWJsZSI6dHJ1ZSwiV2lkdGgiOjAuMCwiSGVpZ2h0IjowLjAsIkJvcmRlclN0eWxlIjpudWxsLCJQYXJlbnRTdHlsZSI6bnVsbH0sIkRhdGVTdHlsZSI6eyIkaWQiOiI3NyIsIkZvbnRTZXR0aW5ncyI6eyIkaWQiOiI3OCIsIkZvbnRTaXplIjoxMSwiRm9udE5hbWUiOiJDYWxpYnJpIiwiSXNCb2xkIjpmYWxzZSwiSXNJdGFsaWMiOmZhbHNlLCJJc1VuZGVybGluZWQiOmZhbHNlLCJQYXJlbnRTdHlsZSI6bnVsbH0sIkF1dG9TaXplIjowLCJGb3JlZ3JvdW5kIjp7IiRpZCI6Ijc5IiwiQ29sb3IiOnsiJGlkIjoiODAiLCJBIjoyNTUsIlIiOjI1NSwiRyI6MjU1LCJCIjoyNTV9fSwiTWF4V2lkdGgiOjIwMC4wLCJNYXhIZWlnaHQiOiJJbmZpbml0eSIsIlNtYXJ0Rm9yZWdyb3VuZElzQWN0aXZlIjpmYWxzZSwiSG9yaXpvbnRhbEFsaWdubWVudCI6MCwiVmVydGljYWxBbGlnbm1lbnQiOjAsIlNtYXJ0Rm9yZWdyb3VuZCI6bnVsbCwiQmFja2dyb3VuZEZpbGxUeXBlIjowLCJNYXJnaW4iOnsiJGlkIjoiODEiLCJUb3AiOjAsIkxlZnQiOjAsIlJpZ2h0IjowLCJCb3R0b20iOjB9LCJQYWRkaW5nIjp7IiRpZCI6IjgyIiwiVG9wIjowLCJMZWZ0IjowLCJSaWdodCI6MCwiQm90dG9tIjowfSwiQmFja2dyb3VuZCI6eyIkaWQiOiI4MyIsIkNvbG9yIjp7IiRyZWYiOiI0OSJ9fSwiSXNWaXNpYmxlIjp0cnVlLCJXaWR0aCI6MC4wLCJIZWlnaHQiOjAuMCwiQm9yZGVyU3R5bGUiOm51bGwsIlBhcmVudFN0eWxlIjpudWxsfSwiRGF0ZUZvcm1hdCI6eyIkaWQiOiI4NCIsIkZvcm1hdFN0cmluZyI6Inl5eXkiLCJTZXBhcmF0b3IiOiIvIiwiVXNlSW50ZXJuYXRpb25hbERhdGVGb3JtYXQiOmZhbHNlLCJEYXRlSXNWaXNpYmxlIjp0cnVlLCJUaW1lSXNWaXNpYmxlIjpmYWxzZSwiSG91ckRpZ2l0cyI6MSwiQW1QbURlc2lnbmF0b3IiOjIsIlRyaW0wME1pbnV0ZXMiOmZhbHNlLCJMYXN0S25vd25WaXNpYmlsaXR5U3RhdGUiOnsiJGlkIjoiODUiLCJEYXRlUGFydElzVmlzaWJsZSI6dHJ1ZSwiVGltZVBhcnRJc1Zpc2libGUiOmZhbHNlfX0sIklzVmlzaWJsZSI6dHJ1ZSwiUGFyZW50U3R5bGUiOm51bGx9LCJEZWZhdWx0VGFza1N0eWxlIjp7IiRpZCI6Ijg2IiwiU2hhcGUiOjAsIlNoYXBlVGhpY2tuZXNzIjoxLCJEdXJhdGlvbkZvcm1hdCI6MCwiSW5jbHVkZU5vbldvcmtpbmdEYXlzSW5EdXJhdGlvbiI6ZmFsc2UsIlBlcmNlbnRhZ2VDb21wbGV0ZVN0eWxlIjp7IiRpZCI6Ijg3IiwiRm9udFNldHRpbmdzIjp7IiRpZCI6Ijg4IiwiRm9udFNpemUiOjEwLCJGb250TmFtZSI6IkNhbGlicmkiLCJJc0JvbGQiOmZhbHNlLCJJc0l0YWxpYyI6ZmFsc2UsIklzVW5kZXJsaW5lZCI6ZmFsc2UsIlBhcmVudFN0eWxlIjpudWxsfSwiQXV0b1NpemUiOjAsIkZvcmVncm91bmQiOnsiJGlkIjoiODkiLCJDb2xvciI6eyIkaWQiOiI5M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kxIiwiVG9wIjowLCJMZWZ0IjowLCJSaWdodCI6MCwiQm90dG9tIjowfSwiUGFkZGluZyI6eyIkaWQiOiI5MiIsIlRvcCI6MCwiTGVmdCI6MCwiUmlnaHQiOjAsIkJvdHRvbSI6MH0sIkJhY2tncm91bmQiOnsiJGlkIjoiOTMiLCJDb2xvciI6eyIkcmVmIjoiNDkifX0sIklzVmlzaWJsZSI6dHJ1ZSwiV2lkdGgiOjAuMCwiSGVpZ2h0IjowLjAsIkJvcmRlclN0eWxlIjpudWxsLCJQYXJlbnRTdHlsZSI6bnVsbH0sIkR1cmF0aW9uU3R5bGUiOnsiJGlkIjoiOTQiLCJGb250U2V0dGluZ3MiOnsiJGlkIjoiOTUiLCJGb250U2l6ZSI6MTAsIkZvbnROYW1lIjoiQ2FsaWJyaSIsIklzQm9sZCI6ZmFsc2UsIklzSXRhbGljIjpmYWxzZSwiSXNVbmRlcmxpbmVkIjpmYWxzZSwiUGFyZW50U3R5bGUiOm51bGx9LCJBdXRvU2l6ZSI6MCwiRm9yZWdyb3VuZCI6eyIkaWQiOiI5NiIsIkNvbG9yIjp7IiRpZCI6Ijk3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OTgiLCJUb3AiOjAsIkxlZnQiOjAsIlJpZ2h0IjowLCJCb3R0b20iOjB9LCJQYWRkaW5nIjp7IiRpZCI6Ijk5IiwiVG9wIjowLCJMZWZ0IjowLCJSaWdodCI6MCwiQm90dG9tIjowfSwiQmFja2dyb3VuZCI6eyIkaWQiOiIxMDAiLCJDb2xvciI6eyIkcmVmIjoiNDkifX0sIklzVmlzaWJsZSI6dHJ1ZSwiV2lkdGgiOjAuMCwiSGVpZ2h0IjowLjAsIkJvcmRlclN0eWxlIjpudWxsLCJQYXJlbnRTdHlsZSI6bnVsbH0sIkhvcml6b250YWxDb25uZWN0b3JTdHlsZSI6eyIkaWQiOiIxMDEiLCJMaW5lQ29sb3IiOnsiJGlkIjoiMTAyIiwiJHR5cGUiOiJOTFJFLkNvbW1vbi5Eb20uU29saWRDb2xvckJydXNoLCBOTFJFLkNvbW1vbiIsIkNvbG9yIjp7IiRpZCI6IjEwMyIsIkEiOjI1NSwiUiI6MjA0LCJHIjoyMDQsIkIiOjIwNH19LCJMaW5lV2VpZ2h0IjoxLjAsIkxpbmVUeXBlIjowLCJQYXJlbnRTdHlsZSI6bnVsbH0sIlZlcnRpY2FsQ29ubmVjdG9yU3R5bGUiOnsiJGlkIjoiMTA0IiwiTGluZUNvbG9yIjp7IiRpZCI6IjEwNSIsIiR0eXBlIjoiTkxSRS5Db21tb24uRG9tLlNvbGlkQ29sb3JCcnVzaCwgTkxSRS5Db21tb24iLCJDb2xvciI6eyIkaWQiOiIxMDYiLCJBIjoyNTUsIlIiOjIwNCwiRyI6MjA0LCJCIjoyMDR9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EwNyIsIk1hcmdpbiI6eyIkaWQiOiIxMDgiLCJUb3AiOjAsIkxlZnQiOjQsIlJpZ2h0Ijo0LCJCb3R0b20iOjB9LCJQYWRkaW5nIjp7IiRpZCI6IjEwOSIsIlRvcCI6MCwiTGVmdCI6MCwiUmlnaHQiOjAsIkJvdHRvbSI6MH0sIkJhY2tncm91bmQiOnsiJGlkIjoiMTEwIiwiQ29sb3IiOnsiJGlkIjoiMTExIiwiQSI6MjU1LCJSIjowLCJHIjoxMTQsIkIiOjE4OH19LCJJc1Zpc2libGUiOnRydWUsIldpZHRoIjowLjAsIkhlaWdodCI6MTYuMCwiQm9yZGVyU3R5bGUiOnsiJGlkIjoiMTEyIiwiTGluZUNvbG9yIjp7IiRpZCI6IjExMyIsIiR0eXBlIjoiTkxSRS5Db21tb24uRG9tLlNvbGlkQ29sb3JCcnVzaCwgTkxSRS5Db21tb24iLCJDb2xvciI6eyIkaWQiOiIxMTQiLCJBIjoyNTUsIlIiOjI1NSwiRyI6MCwiQiI6MH19LCJMaW5lV2VpZ2h0IjowLjAsIkxpbmVUeXBlIjowLCJQYXJlbnRTdHlsZSI6bnVsbH0sIlBhcmVudFN0eWxlIjpudWxsfSwiVGl0bGVTdHlsZSI6eyIkaWQiOiIxMTUiLCJGb250U2V0dGluZ3MiOnsiJGlkIjoiMTE2IiwiRm9udFNpemUiOjExLCJGb250TmFtZSI6IkNhbGlicmkiLCJJc0JvbGQiOnRydWUsIklzSXRhbGljIjpmYWxzZSwiSXNVbmRlcmxpbmVkIjpmYWxzZSwiUGFyZW50U3R5bGUiOm51bGx9LCJBdXRvU2l6ZSI6MCwiRm9yZWdyb3VuZCI6eyIkaWQiOiIxMTciLCJDb2xvciI6eyIkaWQiOiIxMTgiLCJBIjoyNTUsIlIiOjAsIkciOjAsIkIiOjB9fSwiTWF4V2lkdGgiOjk2MC4wLCJNYXhIZWlnaHQiOiJJbmZpbml0eSIsIlNtYXJ0Rm9yZWdyb3VuZElzQWN0aXZlIjpmYWxzZSwiSG9yaXpvbnRhbEFsaWdubWVudCI6MCwiVmVydGljYWxBbGlnbm1lbnQiOjAsIlNtYXJ0Rm9yZWdyb3VuZCI6bnVsbCwiQmFja2dyb3VuZEZpbGxUeXBlIjowLCJNYXJnaW4iOnsiJGlkIjoiMTE5IiwiVG9wIjowLCJMZWZ0IjowLCJSaWdodCI6MCwiQm90dG9tIjowfSwiUGFkZGluZyI6eyIkaWQiOiIxMjAiLCJUb3AiOjAsIkxlZnQiOjAsIlJpZ2h0IjowLCJCb3R0b20iOjB9LCJCYWNrZ3JvdW5kIjp7IiRpZCI6IjEyMSIsIkNvbG9yIjp7IiRyZWYiOiI0OSJ9fSwiSXNWaXNpYmxlIjp0cnVlLCJXaWR0aCI6MC4wLCJIZWlnaHQiOjAuMCwiQm9yZGVyU3R5bGUiOm51bGwsIlBhcmVudFN0eWxlIjpudWxsfSwiRGF0ZVN0eWxlIjp7IiRpZCI6IjEyMiIsIkZvbnRTZXR0aW5ncyI6eyIkaWQiOiIxMjMiLCJGb250U2l6ZSI6MTAsIkZvbnROYW1lIjoiQ2FsaWJyaSIsIklzQm9sZCI6ZmFsc2UsIklzSXRhbGljIjpmYWxzZSwiSXNVbmRlcmxpbmVkIjpmYWxzZSwiUGFyZW50U3R5bGUiOm51bGx9LCJBdXRvU2l6ZSI6MCwiRm9yZWdyb3VuZCI6eyIkaWQiOiIxMjQiLCJDb2xvciI6eyIkaWQiOiIxMjU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yNiIsIlRvcCI6MCwiTGVmdCI6MCwiUmlnaHQiOjAsIkJvdHRvbSI6MH0sIlBhZGRpbmciOnsiJGlkIjoiMTI3IiwiVG9wIjowLCJMZWZ0IjowLCJSaWdodCI6MCwiQm90dG9tIjowfSwiQmFja2dyb3VuZCI6eyIkaWQiOiIxMjgiLCJDb2xvciI6eyIkcmVmIjoiNDkifX0sIklzVmlzaWJsZSI6dHJ1ZSwiV2lkdGgiOjAuMCwiSGVpZ2h0IjowLjAsIkJvcmRlclN0eWxlIjpudWxsLCJQYXJlbnRTdHlsZSI6bnVsbH0sIkRhdGVGb3JtYXQiOnsiJGlkIjoiMTI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LCJfZXhwbGljaXRseVNldCI6eyIkaWQiOiIxMzA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SXNWaXNpYmxlIjpmYWxzZX19LCJTaG93RWxhcHNlZFRpbWVHcmFkaWVudFN0eWxlIjpmYWxzZX0sIlNjYWxlIjp7IiRpZCI6IjEzMSIsIlN0YXJ0RGF0ZSI6IjAwMDEtMDEtMDFUMDA6MDA6MDAiLCJFbmREYXRlIjoiMjAxOC0xMC0wMVQyMzo1OTowMCIsIkZvcm1hdCI6Ik1NTSIsIlR5cGUiOjQsIkF1dG9EYXRlUmFuZ2UiOnRydWUsIldvcmtpbmdEYXlzIjozMSwiVG9kYXlNYXJrZXJUZXh0IjoiVG9kYXkiLCJBdXRvU2NhbGVUeXBlIjp0cnVlfSwiTWlsZXN0b25lcyI6W3siJGlkIjoiMTMyIiwiRGF0ZSI6IjE5ODEtMTAtMDFUMjM6NTk6MDBaIiwiU3R5bGUiOnsiJGlkIjoiMTMzIiwiU2hhcGUiOjE2LCJDb25uZWN0b3JNYXJnaW4iOnsiJGlkIjoiMTM0IiwiVG9wIjowLCJMZWZ0IjoyLCJSaWdodCI6MiwiQm90dG9tIjowfSwiQ29ubmVjdG9yU3R5bGUiOnsiJGlkIjoiMTM1IiwiTGluZUNvbG9yIjp7IiRyZWYiOiI1OSJ9LCJMaW5lV2VpZ2h0IjoxLjAsIkxpbmVUeXBlIjowLCJQYXJlbnRTdHlsZSI6bnVsbH0sIklzQmVsb3dUaW1lYmFuZCI6ZmFsc2UsIkhpZGVEYXRlIjpmYWxzZSwiU2hhcGVTaXplIjoxLCJTcGFjaW5nIjoxLjAsIlBhZGRpbmciOnsiJGlkIjoiMTM2IiwiVG9wIjo3LCJMZWZ0IjozLCJSaWdodCI6MCwiQm90dG9tIjoyfSwiU2hhcGVTdHlsZSI6eyIkaWQiOiIxMzciLCJNYXJnaW4iOnsiJGlkIjoiMTM4IiwiVG9wIjowLCJMZWZ0IjowLCJSaWdodCI6MCwiQm90dG9tIjowfSwiUGFkZGluZyI6eyIkaWQiOiIxMzkiLCJUb3AiOjAsIkxlZnQiOjAsIlJpZ2h0IjowLCJCb3R0b20iOjB9LCJCYWNrZ3JvdW5kIjp7IiRpZCI6IjE0MCIsIkNvbG9yIjp7IiRpZCI6IjE0MSIsIkEiOjI1NSwiUiI6MjU1LCJHIjoyNTUsIkIiOjI1NX19LCJJc1Zpc2libGUiOnRydWUsIldpZHRoIjoxOC4wLCJIZWlnaHQiOjIwLjAsIkJvcmRlclN0eWxlIjp7IiRpZCI6IjE0MiIsIkxpbmVDb2xvciI6eyIkcmVmIjoiNjgifSwiTGluZVdlaWdodCI6MC4wLCJMaW5lVHlwZSI6MCwiUGFyZW50U3R5bGUiOm51bGx9LCJQYXJlbnRTdHlsZSI6bnVsbH0sIlRpdGxlU3R5bGUiOnsiJGlkIjoiMTQzIiwiRm9udFNldHRpbmdzIjp7IiRpZCI6IjE0NCIsIkZvbnRTaXplIjoxMiwiRm9udE5hbWUiOiJDYWxpYnJpIiwiSXNCb2xkIjpmYWxzZSwiSXNJdGFsaWMiOmZhbHNlLCJJc1VuZGVybGluZWQiOmZhbHNlLCJQYXJlbnRTdHlsZSI6bnVsbH0sIkF1dG9TaXplIjowLCJGb3JlZ3JvdW5kIjp7IiRyZWYiOiI3MiJ9LCJNYXhXaWR0aCI6MjAwLjAsIk1heEhlaWdodCI6IkluZmluaXR5IiwiU21hcnRGb3JlZ3JvdW5kSXNBY3RpdmUiOmZhbHNlLCJIb3Jpem9udGFsQWxpZ25tZW50IjowLCJWZXJ0aWNhbEFsaWdubWVudCI6MCwiU21hcnRGb3JlZ3JvdW5kIjpudWxsLCJCYWNrZ3JvdW5kRmlsbFR5cGUiOjAsIk1hcmdpbiI6eyIkaWQiOiIxNDUiLCJUb3AiOjAsIkxlZnQiOjAsIlJpZ2h0IjowLCJCb3R0b20iOjB9LCJQYWRkaW5nIjp7IiRpZCI6IjE0NiIsIlRvcCI6MCwiTGVmdCI6MCwiUmlnaHQiOjAsIkJvdHRvbSI6MH0sIkJhY2tncm91bmQiOnsiJHJlZiI6Ijc2In0sIklzVmlzaWJsZSI6dHJ1ZSwiV2lkdGgiOjAuMCwiSGVpZ2h0IjowLjAsIkJvcmRlclN0eWxlIjp7IiRpZCI6IjE0NyIsIkxpbmVDb2xvciI6bnVsbCwiTGluZVdlaWdodCI6MC4wLCJMaW5lVHlwZSI6MCwiUGFyZW50U3R5bGUiOm51bGx9LCJQYXJlbnRTdHlsZSI6bnVsbH0sIkRhdGVTdHlsZSI6eyIkaWQiOiIxNDgiLCJGb250U2V0dGluZ3MiOnsiJGlkIjoiMTQ5IiwiRm9udFNpemUiOjExLCJGb250TmFtZSI6IkNhbGlicmkiLCJJc0JvbGQiOmZhbHNlLCJJc0l0YWxpYyI6ZmFsc2UsIklzVW5kZXJsaW5lZCI6ZmFsc2UsIlBhcmVudFN0eWxlIjpudWxsfSwiQXV0b1NpemUiOjAsIkZvcmVncm91bmQiOnsiJHJlZiI6Ijc5In0sIk1heFdpZHRoIjoyMDAuMCwiTWF4SGVpZ2h0IjoiSW5maW5pdHkiLCJTbWFydEZvcmVncm91bmRJc0FjdGl2ZSI6ZmFsc2UsIkhvcml6b250YWxBbGlnbm1lbnQiOjAsIlZlcnRpY2FsQWxpZ25tZW50IjowLCJTbWFydEZvcmVncm91bmQiOm51bGwsIkJhY2tncm91bmRGaWxsVHlwZSI6MCwiTWFyZ2luIjp7IiRpZCI6IjE1MCIsIlRvcCI6MCwiTGVmdCI6MCwiUmlnaHQiOjAsIkJvdHRvbSI6MH0sIlBhZGRpbmciOnsiJGlkIjoiMTUxIiwiVG9wIjowLCJMZWZ0IjowLCJSaWdodCI6MCwiQm90dG9tIjowfSwiQmFja2dyb3VuZCI6eyIkcmVmIjoiODMifSwiSXNWaXNpYmxlIjp0cnVlLCJXaWR0aCI6MC4wLCJIZWlnaHQiOjAuMCwiQm9yZGVyU3R5bGUiOnsiJGlkIjoiMTUyIiwiTGluZUNvbG9yIjpudWxsLCJMaW5lV2VpZ2h0IjowLjAsIkxpbmVUeXBlIjowLCJQYXJlbnRTdHlsZSI6bnVsbH0sIlBhcmVudFN0eWxlIjpudWxsfSwiRGF0ZUZvcm1hdCI6eyIkaWQiOiIxNTMiLCJGb3JtYXRTdHJpbmciOiJNTU0gZCwgeXl5eSIsIlNlcGFyYXRvciI6Ii8iLCJVc2VJbnRlcm5hdGlvbmFsRGF0ZUZvcm1hdCI6ZmFsc2UsIkRhdGVJc1Zpc2libGUiOnRydWUsIlRpbWVJc1Zpc2libGUiOmZhbHNlLCJIb3VyRGlnaXRzIjoxLCJBbVBtRGVzaWduYXRvciI6MiwiVHJpbTAwTWludXRlcyI6ZmFsc2UsIkxhc3RLbm93blZpc2liaWxpdHlTdGF0ZSI6eyIkaWQiOiIxNTQiLCJEYXRlUGFydElzVmlzaWJsZSI6dHJ1ZSwiVGltZVBhcnRJc1Zpc2libGUiOmZhbHNlfX0sIklzVmlzaWJsZSI6dHJ1ZSwiUGFyZW50U3R5bGUiOm51bGx9LCJJbmRleCI6MiwiUGVyY2VudGFnZUNvbXBsZXRlIjpudWxsLCJQb3NpdGlvbiI6eyJSYXRpbyI6MC4zMTg0MjcyNDgzNTQzMTEzNSwiSXNDdXN0b20iOmZhbHNlfSwiRGF0ZUZvcm1hdCI6eyIkcmVmIjoiMTUzIn0sIklkIjoiMmZkNjFlYjYtOTg4My00ODA5LThlNmYtM2U5NzAyMWNlNDk2IiwiSW1wb3J0SWQiOm51bGwsIlRpdGxlIjoiQmxvb21iZXJnIEwuUC4gaXMgZm91bmRlZCIsIk5vdGUiOm51bGwsIkh5cGVybGluayI6bnVsbCwiSXNDaGFuZ2VkIjpmYWxzZSwiSXNOZXciOmZhbHNlfSx7IiRpZCI6IjE1NSIsIkRhdGUiOiIxOTgzLTEwLTAxVDIzOjU5OjAwWiIsIlN0eWxlIjp7IiRpZCI6IjE1NiIsIlNoYXBlIjoxNiwiQ29ubmVjdG9yTWFyZ2luIjp7IiRpZCI6IjE1NyIsIlRvcCI6MCwiTGVmdCI6MiwiUmlnaHQiOjIsIkJvdHRvbSI6MH0sIkNvbm5lY3RvclN0eWxlIjp7IiRpZCI6IjE1OCIsIkxpbmVDb2xvciI6eyIkcmVmIjoiNTkifSwiTGluZVdlaWdodCI6MS4wLCJMaW5lVHlwZSI6MCwiUGFyZW50U3R5bGUiOm51bGx9LCJJc0JlbG93VGltZWJhbmQiOnRydWUsIkhpZGVEYXRlIjpmYWxzZSwiU2hhcGVTaXplIjoxLCJTcGFjaW5nIjoxLjAsIlBhZGRpbmciOnsiJGlkIjoiMTU5IiwiVG9wIjo3LCJMZWZ0IjozLCJSaWdodCI6MCwiQm90dG9tIjoyfSwiU2hhcGVTdHlsZSI6eyIkaWQiOiIxNjAiLCJNYXJnaW4iOnsiJGlkIjoiMTYxIiwiVG9wIjowLCJMZWZ0IjowLCJSaWdodCI6MCwiQm90dG9tIjowfSwiUGFkZGluZyI6eyIkaWQiOiIxNjIiLCJUb3AiOjAsIkxlZnQiOjAsIlJpZ2h0IjowLCJCb3R0b20iOjB9LCJCYWNrZ3JvdW5kIjp7IiRpZCI6IjE2MyIsIkNvbG9yIjp7IiRpZCI6IjE2NCIsIkEiOjI1NSwiUiI6MjU1LCJHIjoyNTUsIkIiOjI1NX19LCJJc1Zpc2libGUiOnRydWUsIldpZHRoIjoxOC4wLCJIZWlnaHQiOjIwLjAsIkJvcmRlclN0eWxlIjp7IiRpZCI6IjE2NSIsIkxpbmVDb2xvciI6eyIkcmVmIjoiNjgifSwiTGluZVdlaWdodCI6MC4wLCJMaW5lVHlwZSI6MCwiUGFyZW50U3R5bGUiOm51bGx9LCJQYXJlbnRTdHlsZSI6bnVsbH0sIlRpdGxlU3R5bGUiOnsiJGlkIjoiMTY2IiwiRm9udFNldHRpbmdzIjp7IiRpZCI6IjE2NyIsIkZvbnRTaXplIjoxMiwiRm9udE5hbWUiOiJDYWxpYnJpIiwiSXNCb2xkIjpmYWxzZSwiSXNJdGFsaWMiOmZhbHNlLCJJc1VuZGVybGluZWQiOmZhbHNlLCJQYXJlbnRTdHlsZSI6bnVsbH0sIkF1dG9TaXplIjowLCJGb3JlZ3JvdW5kIjp7IiRyZWYiOiI3MiJ9LCJNYXhXaWR0aCI6MjAwLjAsIk1heEhlaWdodCI6IkluZmluaXR5IiwiU21hcnRGb3JlZ3JvdW5kSXNBY3RpdmUiOmZhbHNlLCJIb3Jpem9udGFsQWxpZ25tZW50IjoxLCJWZXJ0aWNhbEFsaWdubWVudCI6MCwiU21hcnRGb3JlZ3JvdW5kIjpudWxsLCJCYWNrZ3JvdW5kRmlsbFR5cGUiOjAsIk1hcmdpbiI6eyIkaWQiOiIxNjgiLCJUb3AiOjAsIkxlZnQiOjAsIlJpZ2h0IjowLCJCb3R0b20iOjB9LCJQYWRkaW5nIjp7IiRpZCI6IjE2OSIsIlRvcCI6MCwiTGVmdCI6MCwiUmlnaHQiOjAsIkJvdHRvbSI6MH0sIkJhY2tncm91bmQiOnsiJHJlZiI6Ijc2In0sIklzVmlzaWJsZSI6dHJ1ZSwiV2lkdGgiOjAuMCwiSGVpZ2h0IjowLjAsIkJvcmRlclN0eWxlIjp7IiRpZCI6IjE3MCIsIkxpbmVDb2xvciI6bnVsbCwiTGluZVdlaWdodCI6MC4wLCJMaW5lVHlwZSI6MCwiUGFyZW50U3R5bGUiOm51bGx9LCJQYXJlbnRTdHlsZSI6bnVsbH0sIkRhdGVTdHlsZSI6eyIkaWQiOiIxNzEiLCJGb250U2V0dGluZ3MiOnsiJGlkIjoiMTcyIiwiRm9udFNpemUiOjExLCJGb250TmFtZSI6IkNhbGlicmkiLCJJc0JvbGQiOmZhbHNlLCJJc0l0YWxpYyI6ZmFsc2UsIklzVW5kZXJsaW5lZCI6ZmFsc2UsIlBhcmVudFN0eWxlIjpudWxsfSwiQXV0b1NpemUiOjAsIkZvcmVncm91bmQiOnsiJHJlZiI6Ijc5In0sIk1heFdpZHRoIjoyMDAuMCwiTWF4SGVpZ2h0IjoiSW5maW5pdHkiLCJTbWFydEZvcmVncm91bmRJc0FjdGl2ZSI6ZmFsc2UsIkhvcml6b250YWxBbGlnbm1lbnQiOjAsIlZlcnRpY2FsQWxpZ25tZW50IjowLCJTbWFydEZvcmVncm91bmQiOm51bGwsIkJhY2tncm91bmRGaWxsVHlwZSI6MCwiTWFyZ2luIjp7IiRpZCI6IjE3MyIsIlRvcCI6MCwiTGVmdCI6MCwiUmlnaHQiOjAsIkJvdHRvbSI6MH0sIlBhZGRpbmciOnsiJGlkIjoiMTc0IiwiVG9wIjowLCJMZWZ0IjowLCJSaWdodCI6MCwiQm90dG9tIjowfSwiQmFja2dyb3VuZCI6eyIkcmVmIjoiODMifSwiSXNWaXNpYmxlIjp0cnVlLCJXaWR0aCI6MC4wLCJIZWlnaHQiOjAuMCwiQm9yZGVyU3R5bGUiOnsiJGlkIjoiMTc1IiwiTGluZUNvbG9yIjpudWxsLCJMaW5lV2VpZ2h0IjowLjAsIkxpbmVUeXBlIjowLCJQYXJlbnRTdHlsZSI6bnVsbH0sIlBhcmVudFN0eWxlIjpudWxsfSwiRGF0ZUZvcm1hdCI6eyIkaWQiOiIxNzYiLCJGb3JtYXRTdHJpbmciOiJ5eXl5IiwiU2VwYXJhdG9yIjoiLyIsIlVzZUludGVybmF0aW9uYWxEYXRlRm9ybWF0IjpmYWxzZSwiRGF0ZUlzVmlzaWJsZSI6dHJ1ZSwiVGltZUlzVmlzaWJsZSI6ZmFsc2UsIkhvdXJEaWdpdHMiOjEsIkFtUG1EZXNpZ25hdG9yIjoyLCJUcmltMDBNaW51dGVzIjpmYWxzZSwiTGFzdEtub3duVmlzaWJpbGl0eVN0YXRlIjp7IiRpZCI6IjE3NyIsIkRhdGVQYXJ0SXNWaXNpYmxlIjp0cnVlLCJUaW1lUGFydElzVmlzaWJsZSI6ZmFsc2V9fSwiSXNWaXNpYmxlIjp0cnVlLCJQYXJlbnRTdHlsZSI6bnVsbH0sIkluZGV4IjozLCJQZXJjZW50YWdlQ29tcGxldGUiOm51bGwsIlBvc2l0aW9uIjp7IlJhdGlvIjowLjAsIklzQ3VzdG9tIjpmYWxzZX0sIkRhdGVGb3JtYXQiOnsiJHJlZiI6IjE3NiJ9LCJJZCI6ImE0MTIxNjllLWYxZmUtNDVhMi1iOTE4LTJkYTY2ZTVkYjVjMCIsIkltcG9ydElkIjpudWxsLCJUaXRsZSI6IkRldmVsb3BzIGl0cyBvd24gY29tcHV0ZXJpemVkIHN5c3RlbSIsIk5vdGUiOm51bGwsIkh5cGVybGluayI6bnVsbCwiSXNDaGFuZ2VkIjpmYWxzZSwiSXNOZXciOmZhbHNlfSx7IiRpZCI6IjE3OCIsIkRhdGUiOiIxOTg2LTEwLTAxVDIzOjU5OjAwWiIsIlN0eWxlIjp7IiRpZCI6IjE3OSIsIlNoYXBlIjoxNiwiQ29ubmVjdG9yTWFyZ2luIjp7IiRpZCI6IjE4MCIsIlRvcCI6MCwiTGVmdCI6MiwiUmlnaHQiOjIsIkJvdHRvbSI6MH0sIkNvbm5lY3RvclN0eWxlIjp7IiRpZCI6IjE4MSIsIkxpbmVDb2xvciI6eyIkcmVmIjoiNTkifSwiTGluZVdlaWdodCI6MS4wLCJMaW5lVHlwZSI6MCwiUGFyZW50U3R5bGUiOm51bGx9LCJJc0JlbG93VGltZWJhbmQiOmZhbHNlLCJIaWRlRGF0ZSI6ZmFsc2UsIlNoYXBlU2l6ZSI6MSwiU3BhY2luZyI6MS4wLCJQYWRkaW5nIjp7IiRpZCI6IjE4MiIsIlRvcCI6NywiTGVmdCI6MywiUmlnaHQiOjAsIkJvdHRvbSI6Mn0sIlNoYXBlU3R5bGUiOnsiJGlkIjoiMTgzIiwiTWFyZ2luIjp7IiRpZCI6IjE4NCIsIlRvcCI6MCwiTGVmdCI6MCwiUmlnaHQiOjAsIkJvdHRvbSI6MH0sIlBhZGRpbmciOnsiJGlkIjoiMTg1IiwiVG9wIjowLCJMZWZ0IjowLCJSaWdodCI6MCwiQm90dG9tIjowfSwiQmFja2dyb3VuZCI6eyIkaWQiOiIxODYiLCJDb2xvciI6eyIkaWQiOiIxODciLCJBIjoyNTUsIlIiOjI1NSwiRyI6MjU1LCJCIjoyNTV9fSwiSXNWaXNpYmxlIjp0cnVlLCJXaWR0aCI6MTguMCwiSGVpZ2h0IjoyMC4wLCJCb3JkZXJTdHlsZSI6eyIkaWQiOiIxODgiLCJMaW5lQ29sb3IiOnsiJHJlZiI6IjY4In0sIkxpbmVXZWlnaHQiOjAuMCwiTGluZVR5cGUiOjAsIlBhcmVudFN0eWxlIjpudWxsfSwiUGFyZW50U3R5bGUiOm51bGx9LCJUaXRsZVN0eWxlIjp7IiRpZCI6IjE4OSIsIkZvbnRTZXR0aW5ncyI6eyIkaWQiOiIxOTAiLCJGb250U2l6ZSI6MTIsIkZvbnROYW1lIjoiQ2FsaWJyaSIsIklzQm9sZCI6ZmFsc2UsIklzSXRhbGljIjpmYWxzZSwiSXNVbmRlcmxpbmVkIjpmYWxzZSwiUGFyZW50U3R5bGUiOm51bGx9LCJBdXRvU2l6ZSI6MiwiRm9yZWdyb3VuZCI6eyIkcmVmIjoiNzIifSwiTWF4V2lkdGgiOjI4Mi4wODI0Mjc5Nzg1MTU2MiwiTWF4SGVpZ2h0IjoiSW5maW5pdHkiLCJTbWFydEZvcmVncm91bmRJc0FjdGl2ZSI6ZmFsc2UsIkhvcml6b250YWxBbGlnbm1lbnQiOjAsIlZlcnRpY2FsQWxpZ25tZW50IjowLCJTbWFydEZvcmVncm91bmQiOm51bGwsIkJhY2tncm91bmRGaWxsVHlwZSI6MCwiTWFyZ2luIjp7IiRpZCI6IjE5MSIsIlRvcCI6MCwiTGVmdCI6MCwiUmlnaHQiOjAsIkJvdHRvbSI6MH0sIlBhZGRpbmciOnsiJGlkIjoiMTkyIiwiVG9wIjowLCJMZWZ0IjowLCJSaWdodCI6MCwiQm90dG9tIjowfSwiQmFja2dyb3VuZCI6eyIkcmVmIjoiNzYifSwiSXNWaXNpYmxlIjp0cnVlLCJXaWR0aCI6MC4wLCJIZWlnaHQiOjAuMCwiQm9yZGVyU3R5bGUiOnsiJGlkIjoiMTkzIiwiTGluZUNvbG9yIjpudWxsLCJMaW5lV2VpZ2h0IjowLjAsIkxpbmVUeXBlIjowLCJQYXJlbnRTdHlsZSI6bnVsbH0sIlBhcmVudFN0eWxlIjpudWxsfSwiRGF0ZVN0eWxlIjp7IiRpZCI6IjE5NCIsIkZvbnRTZXR0aW5ncyI6eyIkaWQiOiIxOTUiLCJGb250U2l6ZSI6MTEsIkZvbnROYW1lIjoiQ2FsaWJyaSIsIklzQm9sZCI6ZmFsc2UsIklzSXRhbGljIjpmYWxzZSwiSXNVbmRlcmxpbmVkIjpmYWxzZSwiUGFyZW50U3R5bGUiOm51bGx9LCJBdXRvU2l6ZSI6MCwiRm9yZWdyb3VuZCI6eyIkcmVmIjoiNzkifSwiTWF4V2lkdGgiOjIwMC4wLCJNYXhIZWlnaHQiOiJJbmZpbml0eSIsIlNtYXJ0Rm9yZWdyb3VuZElzQWN0aXZlIjpmYWxzZSwiSG9yaXpvbnRhbEFsaWdubWVudCI6MCwiVmVydGljYWxBbGlnbm1lbnQiOjAsIlNtYXJ0Rm9yZWdyb3VuZCI6bnVsbCwiQmFja2dyb3VuZEZpbGxUeXBlIjowLCJNYXJnaW4iOnsiJGlkIjoiMTk2IiwiVG9wIjowLCJMZWZ0IjowLCJSaWdodCI6MCwiQm90dG9tIjowfSwiUGFkZGluZyI6eyIkaWQiOiIxOTciLCJUb3AiOjAsIkxlZnQiOjAsIlJpZ2h0IjowLCJCb3R0b20iOjB9LCJCYWNrZ3JvdW5kIjp7IiRyZWYiOiI4MyJ9LCJJc1Zpc2libGUiOnRydWUsIldpZHRoIjowLjAsIkhlaWdodCI6MC4wLCJCb3JkZXJTdHlsZSI6eyIkaWQiOiIxOTgiLCJMaW5lQ29sb3IiOm51bGwsIkxpbmVXZWlnaHQiOjAuMCwiTGluZVR5cGUiOjAsIlBhcmVudFN0eWxlIjpudWxsfSwiUGFyZW50U3R5bGUiOm51bGx9LCJEYXRlRm9ybWF0Ijp7IiRpZCI6IjE5OSIsIkZvcm1hdFN0cmluZyI6Inl5eXkiLCJTZXBhcmF0b3IiOiIvIiwiVXNlSW50ZXJuYXRpb25hbERhdGVGb3JtYXQiOmZhbHNlLCJEYXRlSXNWaXNpYmxlIjp0cnVlLCJUaW1lSXNWaXNpYmxlIjpmYWxzZSwiSG91ckRpZ2l0cyI6MSwiQW1QbURlc2lnbmF0b3IiOjIsIlRyaW0wME1pbnV0ZXMiOmZhbHNlLCJMYXN0S25vd25WaXNpYmlsaXR5U3RhdGUiOnsiJGlkIjoiMjAwIiwiRGF0ZVBhcnRJc1Zpc2libGUiOnRydWUsIlRpbWVQYXJ0SXNWaXNpYmxlIjpmYWxzZX19LCJJc1Zpc2libGUiOnRydWUsIlBhcmVudFN0eWxlIjpudWxsfSwiSW5kZXgiOjQsIlBlcmNlbnRhZ2VDb21wbGV0ZSI6bnVsbCwiUG9zaXRpb24iOnsiUmF0aW8iOjAuNDcxOTY2MzEyNTQ5NzMyMzcsIklzQ3VzdG9tIjpmYWxzZX0sIkRhdGVGb3JtYXQiOnsiJHJlZiI6IjE5OSJ9LCJJZCI6ImMxZTkyOWIzLTNlNjktNDY1OC1hMzMyLWEwZmI5NTQyYmRmYiIsIkltcG9ydElkIjpudWxsLCJUaXRsZSI6IjUsMDAwIHRlcm1pbmFscyBhcmUgaW5zdGFsbGVkIGluIHN1YnNjcmliZXJzJyBvZmZpY2VzIiwiTm90ZSI6bnVsbCwiSHlwZXJsaW5rIjpudWxsLCJJc0NoYW5nZWQiOmZhbHNlLCJJc05ldyI6ZmFsc2V9LHsiJGlkIjoiMjAxIiwiRGF0ZSI6IjE5OTAtMTAtMDFUMjM6NTk6MDBaIiwiU3R5bGUiOnsiJGlkIjoiMjAyIiwiU2hhcGUiOjE2LCJDb25uZWN0b3JNYXJnaW4iOnsiJGlkIjoiMjAzIiwiVG9wIjowLCJMZWZ0IjoyLCJSaWdodCI6MiwiQm90dG9tIjowfSwiQ29ubmVjdG9yU3R5bGUiOnsiJGlkIjoiMjA0IiwiTGluZUNvbG9yIjp7IiRpZCI6IjIwNSIsIiR0eXBlIjoiTkxSRS5Db21tb24uRG9tLlNvbGlkQ29sb3JCcnVzaCwgTkxSRS5Db21tb24iLCJDb2xvciI6eyIkaWQiOiIyMDYiLCJBIjoyNTUsIlIiOjE1NCwiRyI6MTQ1LCJCIjoxNjN9fSwiTGluZVdlaWdodCI6MS4zMzMzMzMzNywiTGluZVR5cGUiOjAsIlBhcmVudFN0eWxlIjpudWxsfSwiSXNCZWxvd1RpbWViYW5kIjp0cnVlLCJIaWRlRGF0ZSI6ZmFsc2UsIlNoYXBlU2l6ZSI6MSwiU3BhY2luZyI6MS4wLCJQYWRkaW5nIjp7IiRpZCI6IjIwNyIsIlRvcCI6NywiTGVmdCI6MywiUmlnaHQiOjAsIkJvdHRvbSI6Mn0sIlNoYXBlU3R5bGUiOnsiJGlkIjoiMjA4IiwiTWFyZ2luIjp7IiRpZCI6IjIwOSIsIlRvcCI6MCwiTGVmdCI6MCwiUmlnaHQiOjAsIkJvdHRvbSI6MH0sIlBhZGRpbmciOnsiJGlkIjoiMjEwIiwiVG9wIjowLCJMZWZ0IjowLCJSaWdodCI6MCwiQm90dG9tIjowfSwiQmFja2dyb3VuZCI6eyIkaWQiOiIyMTEiLCJDb2xvciI6eyIkaWQiOiIyMTIiLCJBIjoyNTUsIlIiOjI1NSwiRyI6MjU1LCJCIjoyNTV9fSwiSXNWaXNpYmxlIjp0cnVlLCJXaWR0aCI6MTguMCwiSGVpZ2h0IjoyMC4wLCJCb3JkZXJTdHlsZSI6eyIkaWQiOiIyMTMiLCJMaW5lQ29sb3IiOnsiJHJlZiI6IjY4In0sIkxpbmVXZWlnaHQiOjAuMCwiTGluZVR5cGUiOjAsIlBhcmVudFN0eWxlIjpudWxsfSwiUGFyZW50U3R5bGUiOm51bGx9LCJUaXRsZVN0eWxlIjp7IiRpZCI6IjIxNCIsIkZvbnRTZXR0aW5ncyI6eyIkaWQiOiIyMTUiLCJGb250U2l6ZSI6MTIsIkZvbnROYW1lIjoiQ2FsaWJyaSIsIklzQm9sZCI6ZmFsc2UsIklzSXRhbGljIjpmYWxzZSwiSXNVbmRlcmxpbmVkIjpmYWxzZSwiUGFyZW50U3R5bGUiOm51bGx9LCJBdXRvU2l6ZSI6MCwiRm9yZWdyb3VuZCI6eyIkcmVmIjoiNzIifSwiTWF4V2lkdGgiOjIwMC4wLCJNYXhIZWlnaHQiOiJJbmZpbml0eSIsIlNtYXJ0Rm9yZWdyb3VuZElzQWN0aXZlIjpmYWxzZSwiSG9yaXpvbnRhbEFsaWdubWVudCI6MSwiVmVydGljYWxBbGlnbm1lbnQiOjAsIlNtYXJ0Rm9yZWdyb3VuZCI6bnVsbCwiQmFja2dyb3VuZEZpbGxUeXBlIjowLCJNYXJnaW4iOnsiJGlkIjoiMjE2IiwiVG9wIjowLCJMZWZ0IjowLCJSaWdodCI6MCwiQm90dG9tIjowfSwiUGFkZGluZyI6eyIkaWQiOiIyMTciLCJUb3AiOjAsIkxlZnQiOjAsIlJpZ2h0IjowLCJCb3R0b20iOjB9LCJCYWNrZ3JvdW5kIjp7IiRyZWYiOiI3NiJ9LCJJc1Zpc2libGUiOnRydWUsIldpZHRoIjowLjAsIkhlaWdodCI6MC4wLCJCb3JkZXJTdHlsZSI6eyIkaWQiOiIyMTgiLCJMaW5lQ29sb3IiOm51bGwsIkxpbmVXZWlnaHQiOjAuMCwiTGluZVR5cGUiOjAsIlBhcmVudFN0eWxlIjpudWxsfSwiUGFyZW50U3R5bGUiOm51bGx9LCJEYXRlU3R5bGUiOnsiJGlkIjoiMjE5IiwiRm9udFNldHRpbmdzIjp7IiRpZCI6IjIyMCIsIkZvbnRTaXplIjoxMSwiRm9udE5hbWUiOiJDYWxpYnJpIiwiSXNCb2xkIjpmYWxzZSwiSXNJdGFsaWMiOmZhbHNlLCJJc1VuZGVybGluZWQiOmZhbHNlLCJQYXJlbnRTdHlsZSI6bnVsbH0sIkF1dG9TaXplIjowLCJGb3JlZ3JvdW5kIjp7IiRyZWYiOiI3OSJ9LCJNYXhXaWR0aCI6MjAwLjAsIk1heEhlaWdodCI6IkluZmluaXR5IiwiU21hcnRGb3JlZ3JvdW5kSXNBY3RpdmUiOmZhbHNlLCJIb3Jpem9udGFsQWxpZ25tZW50IjowLCJWZXJ0aWNhbEFsaWdubWVudCI6MCwiU21hcnRGb3JlZ3JvdW5kIjpudWxsLCJCYWNrZ3JvdW5kRmlsbFR5cGUiOjAsIk1hcmdpbiI6eyIkaWQiOiIyMjEiLCJUb3AiOjAsIkxlZnQiOjAsIlJpZ2h0IjowLCJCb3R0b20iOjB9LCJQYWRkaW5nIjp7IiRpZCI6IjIyMiIsIlRvcCI6MCwiTGVmdCI6MCwiUmlnaHQiOjAsIkJvdHRvbSI6MH0sIkJhY2tncm91bmQiOnsiJHJlZiI6IjgzIn0sIklzVmlzaWJsZSI6dHJ1ZSwiV2lkdGgiOjAuMCwiSGVpZ2h0IjowLjAsIkJvcmRlclN0eWxlIjp7IiRpZCI6IjIyMyIsIkxpbmVDb2xvciI6bnVsbCwiTGluZVdlaWdodCI6MC4wLCJMaW5lVHlwZSI6MCwiUGFyZW50U3R5bGUiOm51bGx9LCJQYXJlbnRTdHlsZSI6bnVsbH0sIkRhdGVGb3JtYXQiOnsiJGlkIjoiMjI0IiwiRm9ybWF0U3RyaW5nIjoieXl5eSIsIlNlcGFyYXRvciI6Ii8iLCJVc2VJbnRlcm5hdGlvbmFsRGF0ZUZvcm1hdCI6ZmFsc2UsIkRhdGVJc1Zpc2libGUiOnRydWUsIlRpbWVJc1Zpc2libGUiOmZhbHNlLCJIb3VyRGlnaXRzIjoxLCJBbVBtRGVzaWduYXRvciI6MiwiVHJpbTAwTWludXRlcyI6ZmFsc2UsIkxhc3RLbm93blZpc2liaWxpdHlTdGF0ZSI6eyIkaWQiOiIyMjUiLCJEYXRlUGFydElzVmlzaWJsZSI6dHJ1ZSwiVGltZVBhcnRJc1Zpc2libGUiOmZhbHNlfX0sIklzVmlzaWJsZSI6dHJ1ZSwiUGFyZW50U3R5bGUiOm51bGx9LCJJbmRleCI6NSwiUGVyY2VudGFnZUNvbXBsZXRlIjpudWxsLCJQb3NpdGlvbiI6eyJSYXRpbyI6MC4zMDI0Njc5MjE5MjgxMjMyMiwiSXNDdXN0b20iOmZhbHNlfSwiRGF0ZUZvcm1hdCI6eyIkcmVmIjoiMjI0In0sIklkIjoiMzhlY2RkYjktNWE4NS00MDhmLWI3ZTgtYWJjOGM0ZTEwYWZhIiwiSW1wb3J0SWQiOm51bGwsIlRpdGxlIjoiQmxvb21iZXJnIE5ld3MgZGl2aXNpb24gaXMgY3JlYXRlZCIsIk5vdGUiOm51bGwsIkh5cGVybGluayI6bnVsbCwiSXNDaGFuZ2VkIjpmYWxzZSwiSXNOZXciOmZhbHNlfSx7IiRpZCI6IjIyNiIsIkRhdGUiOiIxOTkyLTEwLTAxVDIzOjU5OjAwWiIsIlN0eWxlIjp7IiRpZCI6IjIyNyIsIlNoYXBlIjoxNiwiQ29ubmVjdG9yTWFyZ2luIjp7IiRpZCI6IjIyOCIsIlRvcCI6MCwiTGVmdCI6MiwiUmlnaHQiOjIsIkJvdHRvbSI6MH0sIkNvbm5lY3RvclN0eWxlIjp7IiRpZCI6IjIyOSIsIkxpbmVDb2xvciI6eyIkcmVmIjoiNTkifSwiTGluZVdlaWdodCI6MS4wLCJMaW5lVHlwZSI6MCwiUGFyZW50U3R5bGUiOm51bGx9LCJJc0JlbG93VGltZWJhbmQiOmZhbHNlLCJIaWRlRGF0ZSI6ZmFsc2UsIlNoYXBlU2l6ZSI6MSwiU3BhY2luZyI6MS4wLCJQYWRkaW5nIjp7IiRpZCI6IjIzMCIsIlRvcCI6NywiTGVmdCI6MywiUmlnaHQiOjAsIkJvdHRvbSI6Mn0sIlNoYXBlU3R5bGUiOnsiJGlkIjoiMjMxIiwiTWFyZ2luIjp7IiRpZCI6IjIzMiIsIlRvcCI6MCwiTGVmdCI6MCwiUmlnaHQiOjAsIkJvdHRvbSI6MH0sIlBhZGRpbmciOnsiJGlkIjoiMjMzIiwiVG9wIjowLCJMZWZ0IjowLCJSaWdodCI6MCwiQm90dG9tIjowfSwiQmFja2dyb3VuZCI6eyIkaWQiOiIyMzQiLCJDb2xvciI6eyIkaWQiOiIyMzUiLCJBIjoyNTUsIlIiOjI1NSwiRyI6MjU1LCJCIjoyNTV9fSwiSXNWaXNpYmxlIjp0cnVlLCJXaWR0aCI6MTguMCwiSGVpZ2h0IjoyMC4wLCJCb3JkZXJTdHlsZSI6eyIkaWQiOiIyMzYiLCJMaW5lQ29sb3IiOnsiJHJlZiI6IjY4In0sIkxpbmVXZWlnaHQiOjAuMCwiTGluZVR5cGUiOjAsIlBhcmVudFN0eWxlIjpudWxsfSwiUGFyZW50U3R5bGUiOm51bGx9LCJUaXRsZVN0eWxlIjp7IiRpZCI6IjIzNyIsIkZvbnRTZXR0aW5ncyI6eyIkaWQiOiIyMzgiLCJGb250U2l6ZSI6MTIsIkZvbnROYW1lIjoiQ2FsaWJyaSIsIklzQm9sZCI6ZmFsc2UsIklzSXRhbGljIjpmYWxzZSwiSXNVbmRlcmxpbmVkIjpmYWxzZSwiUGFyZW50U3R5bGUiOm51bGx9LCJBdXRvU2l6ZSI6MiwiRm9yZWdyb3VuZCI6eyIkcmVmIjoiNzIifSwiTWF4V2lkdGgiOjI0My4yNjUzNTAzNDE3OTY4NywiTWF4SGVpZ2h0IjoiSW5maW5pdHkiLCJTbWFydEZvcmVncm91bmRJc0FjdGl2ZSI6ZmFsc2UsIkhvcml6b250YWxBbGlnbm1lbnQiOjEsIlZlcnRpY2FsQWxpZ25tZW50IjowLCJTbWFydEZvcmVncm91bmQiOm51bGwsIkJhY2tncm91bmRGaWxsVHlwZSI6MCwiTWFyZ2luIjp7IiRpZCI6IjIzOSIsIlRvcCI6MCwiTGVmdCI6MCwiUmlnaHQiOjAsIkJvdHRvbSI6MH0sIlBhZGRpbmciOnsiJGlkIjoiMjQwIiwiVG9wIjowLCJMZWZ0IjowLCJSaWdodCI6MCwiQm90dG9tIjowfSwiQmFja2dyb3VuZCI6eyIkcmVmIjoiNzYifSwiSXNWaXNpYmxlIjp0cnVlLCJXaWR0aCI6MC4wLCJIZWlnaHQiOjAuMCwiQm9yZGVyU3R5bGUiOnsiJGlkIjoiMjQxIiwiTGluZUNvbG9yIjpudWxsLCJMaW5lV2VpZ2h0IjowLjAsIkxpbmVUeXBlIjowLCJQYXJlbnRTdHlsZSI6bnVsbH0sIlBhcmVudFN0eWxlIjpudWxsfSwiRGF0ZVN0eWxlIjp7IiRpZCI6IjI0MiIsIkZvbnRTZXR0aW5ncyI6eyIkaWQiOiIyNDMiLCJGb250U2l6ZSI6MTEsIkZvbnROYW1lIjoiQ2FsaWJyaSIsIklzQm9sZCI6ZmFsc2UsIklzSXRhbGljIjpmYWxzZSwiSXNVbmRlcmxpbmVkIjpmYWxzZSwiUGFyZW50U3R5bGUiOm51bGx9LCJBdXRvU2l6ZSI6MCwiRm9yZWdyb3VuZCI6eyIkcmVmIjoiNzkifSwiTWF4V2lkdGgiOjIwMC4wLCJNYXhIZWlnaHQiOiJJbmZpbml0eSIsIlNtYXJ0Rm9yZWdyb3VuZElzQWN0aXZlIjpmYWxzZSwiSG9yaXpvbnRhbEFsaWdubWVudCI6MCwiVmVydGljYWxBbGlnbm1lbnQiOjAsIlNtYXJ0Rm9yZWdyb3VuZCI6bnVsbCwiQmFja2dyb3VuZEZpbGxUeXBlIjowLCJNYXJnaW4iOnsiJGlkIjoiMjQ0IiwiVG9wIjowLCJMZWZ0IjowLCJSaWdodCI6MCwiQm90dG9tIjowfSwiUGFkZGluZyI6eyIkaWQiOiIyNDUiLCJUb3AiOjAsIkxlZnQiOjAsIlJpZ2h0IjowLCJCb3R0b20iOjB9LCJCYWNrZ3JvdW5kIjp7IiRyZWYiOiI4MyJ9LCJJc1Zpc2libGUiOnRydWUsIldpZHRoIjowLjAsIkhlaWdodCI6MC4wLCJCb3JkZXJTdHlsZSI6eyIkaWQiOiIyNDYiLCJMaW5lQ29sb3IiOm51bGwsIkxpbmVXZWlnaHQiOjAuMCwiTGluZVR5cGUiOjAsIlBhcmVudFN0eWxlIjpudWxsfSwiUGFyZW50U3R5bGUiOm51bGx9LCJEYXRlRm9ybWF0Ijp7IiRpZCI6IjI0NyIsIkZvcm1hdFN0cmluZyI6Inl5eXkiLCJTZXBhcmF0b3IiOiIvIiwiVXNlSW50ZXJuYXRpb25hbERhdGVGb3JtYXQiOmZhbHNlLCJEYXRlSXNWaXNpYmxlIjp0cnVlLCJUaW1lSXNWaXNpYmxlIjpmYWxzZSwiSG91ckRpZ2l0cyI6MSwiQW1QbURlc2lnbmF0b3IiOjIsIlRyaW0wME1pbnV0ZXMiOmZhbHNlLCJMYXN0S25vd25WaXNpYmlsaXR5U3RhdGUiOnsiJGlkIjoiMjQ4IiwiRGF0ZVBhcnRJc1Zpc2libGUiOnRydWUsIlRpbWVQYXJ0SXNWaXNpYmxlIjpmYWxzZX19LCJJc1Zpc2libGUiOnRydWUsIlBhcmVudFN0eWxlIjpudWxsfSwiSW5kZXgiOjYsIlBlcmNlbnRhZ2VDb21wbGV0ZSI6bnVsbCwiUG9zaXRpb24iOnsiUmF0aW8iOjAuMzE4MTE3MDk5MzM4MTA3NjEsIklzQ3VzdG9tIjpmYWxzZX0sIkRhdGVGb3JtYXQiOnsiJHJlZiI6IjI0NyJ9LCJJZCI6ImNlYTE1Yjc0LWYyYjYtNGFmZC1hNzY1LTBhZDc2NmQ0ODk4MCIsIkltcG9ydElkIjpudWxsLCJUaXRsZSI6IlB1cmNoYXNlcyBOZXcgWW9yayByYWRpbyBzdGF0aW9uIFdORVciLCJOb3RlIjpudWxsLCJIeXBlcmxpbmsiOm51bGwsIklzQ2hhbmdlZCI6ZmFsc2UsIklzTmV3IjpmYWxzZX0seyIkaWQiOiIyNDkiLCJEYXRlIjoiMTk5My0wOS0yM1QyMzo1OTowMFoiLCJTdHlsZSI6eyIkaWQiOiIyNTAiLCJTaGFwZSI6MTYsIkNvbm5lY3Rvck1hcmdpbiI6eyIkaWQiOiIyNTEiLCJUb3AiOjAsIkxlZnQiOjIsIlJpZ2h0IjoyLCJCb3R0b20iOjB9LCJDb25uZWN0b3JTdHlsZSI6eyIkaWQiOiIyNTIiLCJMaW5lQ29sb3IiOnsiJHJlZiI6IjU5In0sIkxpbmVXZWlnaHQiOjEuMCwiTGluZVR5cGUiOjAsIlBhcmVudFN0eWxlIjpudWxsfSwiSXNCZWxvd1RpbWViYW5kIjp0cnVlLCJIaWRlRGF0ZSI6ZmFsc2UsIlNoYXBlU2l6ZSI6MSwiU3BhY2luZyI6MS4wLCJQYWRkaW5nIjp7IiRpZCI6IjI1MyIsIlRvcCI6NywiTGVmdCI6MywiUmlnaHQiOjAsIkJvdHRvbSI6Mn0sIlNoYXBlU3R5bGUiOnsiJGlkIjoiMjU0IiwiTWFyZ2luIjp7IiRpZCI6IjI1NSIsIlRvcCI6MCwiTGVmdCI6MCwiUmlnaHQiOjAsIkJvdHRvbSI6MH0sIlBhZGRpbmciOnsiJGlkIjoiMjU2IiwiVG9wIjowLCJMZWZ0IjowLCJSaWdodCI6MCwiQm90dG9tIjowfSwiQmFja2dyb3VuZCI6eyIkaWQiOiIyNTciLCJDb2xvciI6eyIkaWQiOiIyNTgiLCJBIjoyNTUsIlIiOjI1NSwiRyI6MjU1LCJCIjoyNTV9fSwiSXNWaXNpYmxlIjp0cnVlLCJXaWR0aCI6MTguMCwiSGVpZ2h0IjoyMC4wLCJCb3JkZXJTdHlsZSI6eyIkaWQiOiIyNTkiLCJMaW5lQ29sb3IiOnsiJHJlZiI6IjY4In0sIkxpbmVXZWlnaHQiOjAuMCwiTGluZVR5cGUiOjAsIlBhcmVudFN0eWxlIjpudWxsfSwiUGFyZW50U3R5bGUiOm51bGx9LCJUaXRsZVN0eWxlIjp7IiRpZCI6IjI2MCIsIkZvbnRTZXR0aW5ncyI6eyIkaWQiOiIyNjEiLCJGb250U2l6ZSI6MTIsIkZvbnROYW1lIjoiQ2FsaWJyaSIsIklzQm9sZCI6ZmFsc2UsIklzSXRhbGljIjpmYWxzZSwiSXNVbmRlcmxpbmVkIjpmYWxzZSwiUGFyZW50U3R5bGUiOm51bGx9LCJBdXRvU2l6ZSI6MCwiRm9yZWdyb3VuZCI6eyIkcmVmIjoiNzIifSwiTWF4V2lkdGgiOjIwMC4wLCJNYXhIZWlnaHQiOiJJbmZpbml0eSIsIlNtYXJ0Rm9yZWdyb3VuZElzQWN0aXZlIjpmYWxzZSwiSG9yaXpvbnRhbEFsaWdubWVudCI6MSwiVmVydGljYWxBbGlnbm1lbnQiOjAsIlNtYXJ0Rm9yZWdyb3VuZCI6bnVsbCwiQmFja2dyb3VuZEZpbGxUeXBlIjowLCJNYXJnaW4iOnsiJGlkIjoiMjYyIiwiVG9wIjowLCJMZWZ0IjowLCJSaWdodCI6MCwiQm90dG9tIjowfSwiUGFkZGluZyI6eyIkaWQiOiIyNjMiLCJUb3AiOjAsIkxlZnQiOjAsIlJpZ2h0IjowLCJCb3R0b20iOjB9LCJCYWNrZ3JvdW5kIjp7IiRyZWYiOiI3NiJ9LCJJc1Zpc2libGUiOnRydWUsIldpZHRoIjowLjAsIkhlaWdodCI6MC4wLCJCb3JkZXJTdHlsZSI6eyIkaWQiOiIyNjQiLCJMaW5lQ29sb3IiOm51bGwsIkxpbmVXZWlnaHQiOjAuMCwiTGluZVR5cGUiOjAsIlBhcmVudFN0eWxlIjpudWxsfSwiUGFyZW50U3R5bGUiOm51bGx9LCJEYXRlU3R5bGUiOnsiJGlkIjoiMjY1IiwiRm9udFNldHRpbmdzIjp7IiRpZCI6IjI2NiIsIkZvbnRTaXplIjoxMSwiRm9udE5hbWUiOiJDYWxpYnJpIiwiSXNCb2xkIjpmYWxzZSwiSXNJdGFsaWMiOmZhbHNlLCJJc1VuZGVybGluZWQiOmZhbHNlLCJQYXJlbnRTdHlsZSI6bnVsbH0sIkF1dG9TaXplIjowLCJGb3JlZ3JvdW5kIjp7IiRyZWYiOiI3OSJ9LCJNYXhXaWR0aCI6MjAwLjAsIk1heEhlaWdodCI6IkluZmluaXR5IiwiU21hcnRGb3JlZ3JvdW5kSXNBY3RpdmUiOmZhbHNlLCJIb3Jpem9udGFsQWxpZ25tZW50IjowLCJWZXJ0aWNhbEFsaWdubWVudCI6MCwiU21hcnRGb3JlZ3JvdW5kIjpudWxsLCJCYWNrZ3JvdW5kRmlsbFR5cGUiOjAsIk1hcmdpbiI6eyIkaWQiOiIyNjciLCJUb3AiOjAsIkxlZnQiOjAsIlJpZ2h0IjowLCJCb3R0b20iOjB9LCJQYWRkaW5nIjp7IiRpZCI6IjI2OCIsIlRvcCI6MCwiTGVmdCI6MCwiUmlnaHQiOjAsIkJvdHRvbSI6MH0sIkJhY2tncm91bmQiOnsiJHJlZiI6IjgzIn0sIklzVmlzaWJsZSI6dHJ1ZSwiV2lkdGgiOjAuMCwiSGVpZ2h0IjowLjAsIkJvcmRlclN0eWxlIjp7IiRpZCI6IjI2OSIsIkxpbmVDb2xvciI6bnVsbCwiTGluZVdlaWdodCI6MC4wLCJMaW5lVHlwZSI6MCwiUGFyZW50U3R5bGUiOm51bGx9LCJQYXJlbnRTdHlsZSI6bnVsbH0sIkRhdGVGb3JtYXQiOnsiJGlkIjoiMjcwIiwiRm9ybWF0U3RyaW5nIjoieXl5eSIsIlNlcGFyYXRvciI6Ii8iLCJVc2VJbnRlcm5hdGlvbmFsRGF0ZUZvcm1hdCI6ZmFsc2UsIkRhdGVJc1Zpc2libGUiOnRydWUsIlRpbWVJc1Zpc2libGUiOmZhbHNlLCJIb3VyRGlnaXRzIjoxLCJBbVBtRGVzaWduYXRvciI6MiwiVHJpbTAwTWludXRlcyI6ZmFsc2UsIkxhc3RLbm93blZpc2liaWxpdHlTdGF0ZSI6eyIkaWQiOiIyNzEiLCJEYXRlUGFydElzVmlzaWJsZSI6dHJ1ZSwiVGltZVBhcnRJc1Zpc2libGUiOmZhbHNlfX0sIklzVmlzaWJsZSI6dHJ1ZSwiUGFyZW50U3R5bGUiOm51bGx9LCJJbmRleCI6NywiUGVyY2VudGFnZUNvbXBsZXRlIjpudWxsLCJQb3NpdGlvbiI6eyJSYXRpbyI6MC4xODk5MDM3Nzg1MDAwMjcxMywiSXNDdXN0b20iOmZhbHNlfSwiRGF0ZUZvcm1hdCI6eyIkcmVmIjoiMjcwIn0sIklkIjoiNWIwZWJkOWYtMjQ0MC00YTQzLTg5ZDEtMzRiZjgzY2M5OTVkIiwiSW1wb3J0SWQiOm51bGwsIlRpdGxlIjoiQmxvb21iZXJnLmNvbSBpcyBlc3RhYmxpc2hlZCIsIk5vdGUiOm51bGwsIkh5cGVybGluayI6bnVsbCwiSXNDaGFuZ2VkIjpmYWxzZSwiSXNOZXciOmZhbHNlfSx7IiRpZCI6IjI3MiIsIkRhdGUiOiIxOTk0LTEwLTAxVDIzOjU5OjAwWiIsIlN0eWxlIjp7IiRpZCI6IjI3MyIsIlNoYXBlIjoxNiwiQ29ubmVjdG9yTWFyZ2luIjp7IiRpZCI6IjI3NCIsIlRvcCI6MCwiTGVmdCI6MiwiUmlnaHQiOjIsIkJvdHRvbSI6MH0sIkNvbm5lY3RvclN0eWxlIjp7IiRpZCI6IjI3NSIsIkxpbmVDb2xvciI6eyIkcmVmIjoiNTkifSwiTGluZVdlaWdodCI6MS4wLCJMaW5lVHlwZSI6MCwiUGFyZW50U3R5bGUiOm51bGx9LCJJc0JlbG93VGltZWJhbmQiOmZhbHNlLCJIaWRlRGF0ZSI6ZmFsc2UsIlNoYXBlU2l6ZSI6MSwiU3BhY2luZyI6MS4wLCJQYWRkaW5nIjp7IiRpZCI6IjI3NiIsIlRvcCI6NywiTGVmdCI6MywiUmlnaHQiOjAsIkJvdHRvbSI6Mn0sIlNoYXBlU3R5bGUiOnsiJGlkIjoiMjc3IiwiTWFyZ2luIjp7IiRpZCI6IjI3OCIsIlRvcCI6MCwiTGVmdCI6MCwiUmlnaHQiOjAsIkJvdHRvbSI6MH0sIlBhZGRpbmciOnsiJGlkIjoiMjc5IiwiVG9wIjowLCJMZWZ0IjowLCJSaWdodCI6MCwiQm90dG9tIjowfSwiQmFja2dyb3VuZCI6eyIkaWQiOiIyODAiLCJDb2xvciI6eyIkaWQiOiIyODEiLCJBIjoyNTUsIlIiOjI1NSwiRyI6MjU1LCJCIjoyNTV9fSwiSXNWaXNpYmxlIjp0cnVlLCJXaWR0aCI6MTguMCwiSGVpZ2h0IjoyMC4wLCJCb3JkZXJTdHlsZSI6eyIkaWQiOiIyODIiLCJMaW5lQ29sb3IiOnsiJHJlZiI6IjY4In0sIkxpbmVXZWlnaHQiOjAuMCwiTGluZVR5cGUiOjAsIlBhcmVudFN0eWxlIjpudWxsfSwiUGFyZW50U3R5bGUiOm51bGx9LCJUaXRsZVN0eWxlIjp7IiRpZCI6IjI4MyIsIkZvbnRTZXR0aW5ncyI6eyIkaWQiOiIyODQiLCJGb250U2l6ZSI6MTIsIkZvbnROYW1lIjoiQ2FsaWJyaSIsIklzQm9sZCI6ZmFsc2UsIklzSXRhbGljIjpmYWxzZSwiSXNVbmRlcmxpbmVkIjpmYWxzZSwiUGFyZW50U3R5bGUiOm51bGx9LCJBdXRvU2l6ZSI6MCwiRm9yZWdyb3VuZCI6eyIkcmVmIjoiNzIifSwiTWF4V2lkdGgiOjIwMC4wLCJNYXhIZWlnaHQiOiJJbmZpbml0eSIsIlNtYXJ0Rm9yZWdyb3VuZElzQWN0aXZlIjpmYWxzZSwiSG9yaXpvbnRhbEFsaWdubWVudCI6MSwiVmVydGljYWxBbGlnbm1lbnQiOjAsIlNtYXJ0Rm9yZWdyb3VuZCI6bnVsbCwiQmFja2dyb3VuZEZpbGxUeXBlIjowLCJNYXJnaW4iOnsiJGlkIjoiMjg1IiwiVG9wIjowLCJMZWZ0IjowLCJSaWdodCI6MCwiQm90dG9tIjowfSwiUGFkZGluZyI6eyIkaWQiOiIyODYiLCJUb3AiOjAsIkxlZnQiOjAsIlJpZ2h0IjowLCJCb3R0b20iOjB9LCJCYWNrZ3JvdW5kIjp7IiRyZWYiOiI3NiJ9LCJJc1Zpc2libGUiOnRydWUsIldpZHRoIjowLjAsIkhlaWdodCI6MC4wLCJCb3JkZXJTdHlsZSI6eyIkaWQiOiIyODciLCJMaW5lQ29sb3IiOm51bGwsIkxpbmVXZWlnaHQiOjAuMCwiTGluZVR5cGUiOjAsIlBhcmVudFN0eWxlIjpudWxsfSwiUGFyZW50U3R5bGUiOm51bGx9LCJEYXRlU3R5bGUiOnsiJGlkIjoiMjg4IiwiRm9udFNldHRpbmdzIjp7IiRpZCI6IjI4OSIsIkZvbnRTaXplIjoxMSwiRm9udE5hbWUiOiJDYWxpYnJpIiwiSXNCb2xkIjpmYWxzZSwiSXNJdGFsaWMiOmZhbHNlLCJJc1VuZGVybGluZWQiOmZhbHNlLCJQYXJlbnRTdHlsZSI6bnVsbH0sIkF1dG9TaXplIjowLCJGb3JlZ3JvdW5kIjp7IiRyZWYiOiI3OSJ9LCJNYXhXaWR0aCI6MjAwLjAsIk1heEhlaWdodCI6IkluZmluaXR5IiwiU21hcnRGb3JlZ3JvdW5kSXNBY3RpdmUiOmZhbHNlLCJIb3Jpem9udGFsQWxpZ25tZW50IjowLCJWZXJ0aWNhbEFsaWdubWVudCI6MCwiU21hcnRGb3JlZ3JvdW5kIjpudWxsLCJCYWNrZ3JvdW5kRmlsbFR5cGUiOjAsIk1hcmdpbiI6eyIkaWQiOiIyOTAiLCJUb3AiOjAsIkxlZnQiOjAsIlJpZ2h0IjowLCJCb3R0b20iOjB9LCJQYWRkaW5nIjp7IiRpZCI6IjI5MSIsIlRvcCI6MCwiTGVmdCI6MCwiUmlnaHQiOjAsIkJvdHRvbSI6MH0sIkJhY2tncm91bmQiOnsiJHJlZiI6IjgzIn0sIklzVmlzaWJsZSI6dHJ1ZSwiV2lkdGgiOjAuMCwiSGVpZ2h0IjowLjAsIkJvcmRlclN0eWxlIjp7IiRpZCI6IjI5MiIsIkxpbmVDb2xvciI6bnVsbCwiTGluZVdlaWdodCI6MC4wLCJMaW5lVHlwZSI6MCwiUGFyZW50U3R5bGUiOm51bGx9LCJQYXJlbnRTdHlsZSI6bnVsbH0sIkRhdGVGb3JtYXQiOnsiJGlkIjoiMjkzIiwiRm9ybWF0U3RyaW5nIjoieXl5eSIsIlNlcGFyYXRvciI6Ii8iLCJVc2VJbnRlcm5hdGlvbmFsRGF0ZUZvcm1hdCI6ZmFsc2UsIkRhdGVJc1Zpc2libGUiOnRydWUsIlRpbWVJc1Zpc2libGUiOmZhbHNlLCJIb3VyRGlnaXRzIjoxLCJBbVBtRGVzaWduYXRvciI6MiwiVHJpbTAwTWludXRlcyI6ZmFsc2UsIkxhc3RLbm93blZpc2liaWxpdHlTdGF0ZSI6eyIkaWQiOiIyOTQiLCJEYXRlUGFydElzVmlzaWJsZSI6dHJ1ZSwiVGltZVBhcnRJc1Zpc2libGUiOmZhbHNlfX0sIklzVmlzaWJsZSI6dHJ1ZSwiUGFyZW50U3R5bGUiOm51bGx9LCJJbmRleCI6OCwiUGVyY2VudGFnZUNvbXBsZXRlIjpudWxsLCJQb3NpdGlvbiI6eyJSYXRpbyI6MC4yMDg4NDU4ODczNjA3NDk0MSwiSXNDdXN0b20iOmZhbHNlfSwiRGF0ZUZvcm1hdCI6eyIkcmVmIjoiMjkzIn0sIklkIjoiOGI0MTcyYTItOTI4My00M2I3LTg0ZjItYTBlZGE5ZGY1ODcyIiwiSW1wb3J0SWQiOm51bGwsIlRpdGxlIjoiQmxvb21iZXJnIFRlbGV2aXNpb24gaXMgaW50cm9kdWNlZCIsIk5vdGUiOm51bGwsIkh5cGVybGluayI6bnVsbCwiSXNDaGFuZ2VkIjpmYWxzZSwiSXNOZXciOmZhbHNlfSx7IiRpZCI6IjI5NSIsIkRhdGUiOiIxOTk2LTEwLTAxVDIzOjU5OjAwWiIsIlN0eWxlIjp7IiRpZCI6IjI5NiIsIlNoYXBlIjoxNiwiQ29ubmVjdG9yTWFyZ2luIjp7IiRpZCI6IjI5NyIsIlRvcCI6MCwiTGVmdCI6MiwiUmlnaHQiOjIsIkJvdHRvbSI6MH0sIkNvbm5lY3RvclN0eWxlIjp7IiRpZCI6IjI5OCIsIkxpbmVDb2xvciI6eyIkcmVmIjoiNTkifSwiTGluZVdlaWdodCI6MS4wLCJMaW5lVHlwZSI6MCwiUGFyZW50U3R5bGUiOm51bGx9LCJJc0JlbG93VGltZWJhbmQiOnRydWUsIkhpZGVEYXRlIjpmYWxzZSwiU2hhcGVTaXplIjoxLCJTcGFjaW5nIjoxLjAsIlBhZGRpbmciOnsiJGlkIjoiMjk5IiwiVG9wIjo3LCJMZWZ0IjozLCJSaWdodCI6MCwiQm90dG9tIjoyfSwiU2hhcGVTdHlsZSI6eyIkaWQiOiIzMDAiLCJNYXJnaW4iOnsiJGlkIjoiMzAxIiwiVG9wIjowLCJMZWZ0IjowLCJSaWdodCI6MCwiQm90dG9tIjowfSwiUGFkZGluZyI6eyIkaWQiOiIzMDIiLCJUb3AiOjAsIkxlZnQiOjAsIlJpZ2h0IjowLCJCb3R0b20iOjB9LCJCYWNrZ3JvdW5kIjp7IiRpZCI6IjMwMyIsIkNvbG9yIjp7IiRpZCI6IjMwNCIsIkEiOjI1NSwiUiI6MjU1LCJHIjoyNTUsIkIiOjI1NX19LCJJc1Zpc2libGUiOnRydWUsIldpZHRoIjoxOC4wLCJIZWlnaHQiOjIwLjAsIkJvcmRlclN0eWxlIjp7IiRpZCI6IjMwNSIsIkxpbmVDb2xvciI6eyIkcmVmIjoiNjgifSwiTGluZVdlaWdodCI6MC4wLCJMaW5lVHlwZSI6MCwiUGFyZW50U3R5bGUiOm51bGx9LCJQYXJlbnRTdHlsZSI6bnVsbH0sIlRpdGxlU3R5bGUiOnsiJGlkIjoiMzA2IiwiRm9udFNldHRpbmdzIjp7IiRpZCI6IjMwNyIsIkZvbnRTaXplIjoxMiwiRm9udE5hbWUiOiJDYWxpYnJpIiwiSXNCb2xkIjpmYWxzZSwiSXNJdGFsaWMiOmZhbHNlLCJJc1VuZGVybGluZWQiOmZhbHNlLCJQYXJlbnRTdHlsZSI6bnVsbH0sIkF1dG9TaXplIjoyLCJGb3JlZ3JvdW5kIjp7IiRyZWYiOiI3MiJ9LCJNYXhXaWR0aCI6MjE5Ljg2ODk3Mjc3ODMyMDMxLCJNYXhIZWlnaHQiOiJJbmZpbml0eSIsIlNtYXJ0Rm9yZWdyb3VuZElzQWN0aXZlIjpmYWxzZSwiSG9yaXpvbnRhbEFsaWdubWVudCI6MSwiVmVydGljYWxBbGlnbm1lbnQiOjAsIlNtYXJ0Rm9yZWdyb3VuZCI6bnVsbCwiQmFja2dyb3VuZEZpbGxUeXBlIjowLCJNYXJnaW4iOnsiJGlkIjoiMzA4IiwiVG9wIjowLCJMZWZ0IjowLCJSaWdodCI6MCwiQm90dG9tIjowfSwiUGFkZGluZyI6eyIkaWQiOiIzMDkiLCJUb3AiOjAsIkxlZnQiOjAsIlJpZ2h0IjowLCJCb3R0b20iOjB9LCJCYWNrZ3JvdW5kIjp7IiRyZWYiOiI3NiJ9LCJJc1Zpc2libGUiOnRydWUsIldpZHRoIjowLjAsIkhlaWdodCI6MC4wLCJCb3JkZXJTdHlsZSI6eyIkaWQiOiIzMTAiLCJMaW5lQ29sb3IiOm51bGwsIkxpbmVXZWlnaHQiOjAuMCwiTGluZVR5cGUiOjAsIlBhcmVudFN0eWxlIjpudWxsfSwiUGFyZW50U3R5bGUiOm51bGx9LCJEYXRlU3R5bGUiOnsiJGlkIjoiMzExIiwiRm9udFNldHRpbmdzIjp7IiRpZCI6IjMxMiIsIkZvbnRTaXplIjoxMSwiRm9udE5hbWUiOiJDYWxpYnJpIiwiSXNCb2xkIjpmYWxzZSwiSXNJdGFsaWMiOmZhbHNlLCJJc1VuZGVybGluZWQiOmZhbHNlLCJQYXJlbnRTdHlsZSI6bnVsbH0sIkF1dG9TaXplIjowLCJGb3JlZ3JvdW5kIjp7IiRyZWYiOiI3OSJ9LCJNYXhXaWR0aCI6MjAwLjAsIk1heEhlaWdodCI6IkluZmluaXR5IiwiU21hcnRGb3JlZ3JvdW5kSXNBY3RpdmUiOmZhbHNlLCJIb3Jpem9udGFsQWxpZ25tZW50IjowLCJWZXJ0aWNhbEFsaWdubWVudCI6MCwiU21hcnRGb3JlZ3JvdW5kIjpudWxsLCJCYWNrZ3JvdW5kRmlsbFR5cGUiOjAsIk1hcmdpbiI6eyIkaWQiOiIzMTMiLCJUb3AiOjAsIkxlZnQiOjAsIlJpZ2h0IjowLCJCb3R0b20iOjB9LCJQYWRkaW5nIjp7IiRpZCI6IjMxNCIsIlRvcCI6MCwiTGVmdCI6MCwiUmlnaHQiOjAsIkJvdHRvbSI6MH0sIkJhY2tncm91bmQiOnsiJHJlZiI6IjgzIn0sIklzVmlzaWJsZSI6dHJ1ZSwiV2lkdGgiOjAuMCwiSGVpZ2h0IjowLjAsIkJvcmRlclN0eWxlIjp7IiRpZCI6IjMxNSIsIkxpbmVDb2xvciI6bnVsbCwiTGluZVdlaWdodCI6MC4wLCJMaW5lVHlwZSI6MCwiUGFyZW50U3R5bGUiOm51bGx9LCJQYXJlbnRTdHlsZSI6bnVsbH0sIkRhdGVGb3JtYXQiOnsiJGlkIjoiMzE2IiwiRm9ybWF0U3RyaW5nIjoieXl5eSIsIlNlcGFyYXRvciI6Ii8iLCJVc2VJbnRlcm5hdGlvbmFsRGF0ZUZvcm1hdCI6ZmFsc2UsIkRhdGVJc1Zpc2libGUiOnRydWUsIlRpbWVJc1Zpc2libGUiOmZhbHNlLCJIb3VyRGlnaXRzIjoxLCJBbVBtRGVzaWduYXRvciI6MiwiVHJpbTAwTWludXRlcyI6ZmFsc2UsIkxhc3RLbm93blZpc2liaWxpdHlTdGF0ZSI6eyIkaWQiOiIzMTciLCJEYXRlUGFydElzVmlzaWJsZSI6dHJ1ZSwiVGltZVBhcnRJc1Zpc2libGUiOmZhbHNlfX0sIklzVmlzaWJsZSI6dHJ1ZSwiUGFyZW50U3R5bGUiOm51bGx9LCJJbmRleCI6OSwiUGVyY2VudGFnZUNvbXBsZXRlIjpudWxsLCJQb3NpdGlvbiI6eyJSYXRpbyI6MC4wLCJJc0N1c3RvbSI6ZmFsc2V9LCJEYXRlRm9ybWF0Ijp7IiRyZWYiOiIzMTYifSwiSWQiOiIwYmE3NDE5My05MmE0LTQ0ZjItOWRmYi1mNGNhNTU2MWE1MDAiLCJJbXBvcnRJZCI6bnVsbCwiVGl0bGUiOiJCbG9vbWJlcmcgVHJhZGVib29rIGFuY2lsbGFyeSBpcyBsYXVuY2hlZCIsIk5vdGUiOm51bGwsIkh5cGVybGluayI6bnVsbCwiSXNDaGFuZ2VkIjpmYWxzZSwiSXNOZXciOmZhbHNlfSx7IiRpZCI6IjMxOCIsIkRhdGUiOiIyMDAwLTEwLTAxVDIzOjU5OjAwWiIsIlN0eWxlIjp7IiRpZCI6IjMxOSIsIlNoYXBlIjoxNiwiQ29ubmVjdG9yTWFyZ2luIjp7IiRpZCI6IjMyMCIsIlRvcCI6MCwiTGVmdCI6MiwiUmlnaHQiOjIsIkJvdHRvbSI6MH0sIkNvbm5lY3RvclN0eWxlIjp7IiRpZCI6IjMyMSIsIkxpbmVDb2xvciI6eyIkcmVmIjoiNTkifSwiTGluZVdlaWdodCI6MS4wLCJMaW5lVHlwZSI6MCwiUGFyZW50U3R5bGUiOm51bGx9LCJJc0JlbG93VGltZWJhbmQiOmZhbHNlLCJIaWRlRGF0ZSI6ZmFsc2UsIlNoYXBlU2l6ZSI6MSwiU3BhY2luZyI6MS4wLCJQYWRkaW5nIjp7IiRpZCI6IjMyMiIsIlRvcCI6NywiTGVmdCI6MywiUmlnaHQiOjAsIkJvdHRvbSI6Mn0sIlNoYXBlU3R5bGUiOnsiJGlkIjoiMzIzIiwiTWFyZ2luIjp7IiRpZCI6IjMyNCIsIlRvcCI6MCwiTGVmdCI6MCwiUmlnaHQiOjAsIkJvdHRvbSI6MH0sIlBhZGRpbmciOnsiJGlkIjoiMzI1IiwiVG9wIjowLCJMZWZ0IjowLCJSaWdodCI6MCwiQm90dG9tIjowfSwiQmFja2dyb3VuZCI6eyIkaWQiOiIzMjYiLCJDb2xvciI6eyIkaWQiOiIzMjciLCJBIjoyNTUsIlIiOjAsIkciOjAsIkIiOjB9fSwiSXNWaXNpYmxlIjp0cnVlLCJXaWR0aCI6MTguMCwiSGVpZ2h0IjoyMC4wLCJCb3JkZXJTdHlsZSI6eyIkaWQiOiIzMjgiLCJMaW5lQ29sb3IiOnsiJHJlZiI6IjY4In0sIkxpbmVXZWlnaHQiOjAuMCwiTGluZVR5cGUiOjAsIlBhcmVudFN0eWxlIjpudWxsfSwiUGFyZW50U3R5bGUiOm51bGx9LCJUaXRsZVN0eWxlIjp7IiRpZCI6IjMyOSIsIkZvbnRTZXR0aW5ncyI6eyIkaWQiOiIzMzAiLCJGb250U2l6ZSI6MTIsIkZvbnROYW1lIjoiQ2FsaWJyaSIsIklzQm9sZCI6ZmFsc2UsIklzSXRhbGljIjpmYWxzZSwiSXNVbmRlcmxpbmVkIjpmYWxzZSwiUGFyZW50U3R5bGUiOm51bGx9LCJBdXRvU2l6ZSI6MiwiRm9yZWdyb3VuZCI6eyIkcmVmIjoiNzIifSwiTWF4V2lkdGgiOjI3Ny4wODI0Mjc5Nzg1MTU2MiwiTWF4SGVpZ2h0IjoiSW5maW5pdHkiLCJTbWFydEZvcmVncm91bmRJc0FjdGl2ZSI6ZmFsc2UsIkhvcml6b250YWxBbGlnbm1lbnQiOjEsIlZlcnRpY2FsQWxpZ25tZW50IjowLCJTbWFydEZvcmVncm91bmQiOm51bGwsIkJhY2tncm91bmRGaWxsVHlwZSI6MCwiTWFyZ2luIjp7IiRpZCI6IjMzMSIsIlRvcCI6MCwiTGVmdCI6MCwiUmlnaHQiOjAsIkJvdHRvbSI6MH0sIlBhZGRpbmciOnsiJGlkIjoiMzMyIiwiVG9wIjowLCJMZWZ0IjowLCJSaWdodCI6MCwiQm90dG9tIjowfSwiQmFja2dyb3VuZCI6eyIkcmVmIjoiNzYifSwiSXNWaXNpYmxlIjp0cnVlLCJXaWR0aCI6MC4wLCJIZWlnaHQiOjAuMCwiQm9yZGVyU3R5bGUiOnsiJGlkIjoiMzMzIiwiTGluZUNvbG9yIjpudWxsLCJMaW5lV2VpZ2h0IjowLjAsIkxpbmVUeXBlIjowLCJQYXJlbnRTdHlsZSI6bnVsbH0sIlBhcmVudFN0eWxlIjpudWxsfSwiRGF0ZVN0eWxlIjp7IiRpZCI6IjMzNCIsIkZvbnRTZXR0aW5ncyI6eyIkaWQiOiIzMzUiLCJGb250U2l6ZSI6MTEsIkZvbnROYW1lIjoiQ2FsaWJyaSIsIklzQm9sZCI6ZmFsc2UsIklzSXRhbGljIjpmYWxzZSwiSXNVbmRlcmxpbmVkIjpmYWxzZSwiUGFyZW50U3R5bGUiOm51bGx9LCJBdXRvU2l6ZSI6MCwiRm9yZWdyb3VuZCI6eyIkcmVmIjoiNzkifSwiTWF4V2lkdGgiOjIwMC4wLCJNYXhIZWlnaHQiOiJJbmZpbml0eSIsIlNtYXJ0Rm9yZWdyb3VuZElzQWN0aXZlIjpmYWxzZSwiSG9yaXpvbnRhbEFsaWdubWVudCI6MCwiVmVydGljYWxBbGlnbm1lbnQiOjAsIlNtYXJ0Rm9yZWdyb3VuZCI6bnVsbCwiQmFja2dyb3VuZEZpbGxUeXBlIjowLCJNYXJnaW4iOnsiJGlkIjoiMzM2IiwiVG9wIjowLCJMZWZ0IjowLCJSaWdodCI6MCwiQm90dG9tIjowfSwiUGFkZGluZyI6eyIkaWQiOiIzMzciLCJUb3AiOjAsIkxlZnQiOjAsIlJpZ2h0IjowLCJCb3R0b20iOjB9LCJCYWNrZ3JvdW5kIjp7IiRyZWYiOiI4MyJ9LCJJc1Zpc2libGUiOnRydWUsIldpZHRoIjowLjAsIkhlaWdodCI6MC4wLCJCb3JkZXJTdHlsZSI6eyIkaWQiOiIzMzgiLCJMaW5lQ29sb3IiOm51bGwsIkxpbmVXZWlnaHQiOjAuMCwiTGluZVR5cGUiOjAsIlBhcmVudFN0eWxlIjpudWxsfSwiUGFyZW50U3R5bGUiOm51bGx9LCJEYXRlRm9ybWF0Ijp7IiRpZCI6IjMzOSIsIkZvcm1hdFN0cmluZyI6Inl5eXkiLCJTZXBhcmF0b3IiOiIvIiwiVXNlSW50ZXJuYXRpb25hbERhdGVGb3JtYXQiOmZhbHNlLCJEYXRlSXNWaXNpYmxlIjp0cnVlLCJUaW1lSXNWaXNpYmxlIjpmYWxzZSwiSG91ckRpZ2l0cyI6MSwiQW1QbURlc2lnbmF0b3IiOjIsIlRyaW0wME1pbnV0ZXMiOmZhbHNlLCJMYXN0S25vd25WaXNpYmlsaXR5U3RhdGUiOnsiJGlkIjoiMzQwIiwiRGF0ZVBhcnRJc1Zpc2libGUiOnRydWUsIlRpbWVQYXJ0SXNWaXNpYmxlIjpmYWxzZX19LCJJc1Zpc2libGUiOnRydWUsIlBhcmVudFN0eWxlIjpudWxsfSwiSW5kZXgiOjEwLCJQZXJjZW50YWdlQ29tcGxldGUiOm51bGwsIlBvc2l0aW9uIjp7IlJhdGlvIjowLjQ3NDQ5NzgxNjI5Nzc0MzA3LCJJc0N1c3RvbSI6ZmFsc2V9LCJEYXRlRm9ybWF0Ijp7IiRyZWYiOiIzMzkifSwiSWQiOiJjYjUxOTViYS02MWNhLTQxYzUtOWQ4Ni1jNTQwYTFhZTgzZjAiLCJJbXBvcnRJZCI6bnVsbCwiVGl0bGUiOiJJdHMgbmV3cyBwcm9ncmFtbWluZyBhaXJlZCB0byAyMDBtaWxsaW9uIGhvdXNlaG9sZHMiLCJOb3RlIjpudWxsLCJIeXBlcmxpbmsiOm51bGwsIklzQ2hhbmdlZCI6ZmFsc2UsIklzTmV3IjpmYWxzZX0seyIkaWQiOiIzNDEiLCJEYXRlIjoiMjAwMS0xMC0wMVQyMzo1OTowMFoiLCJTdHlsZSI6eyIkaWQiOiIzNDIiLCJTaGFwZSI6MTYsIkNvbm5lY3Rvck1hcmdpbiI6eyIkaWQiOiIzNDMiLCJUb3AiOjAsIkxlZnQiOjIsIlJpZ2h0IjoyLCJCb3R0b20iOjB9LCJDb25uZWN0b3JTdHlsZSI6eyIkaWQiOiIzNDQiLCJMaW5lQ29sb3IiOnsiJHJlZiI6IjU5In0sIkxpbmVXZWlnaHQiOjEuMCwiTGluZVR5cGUiOjAsIlBhcmVudFN0eWxlIjpudWxsfSwiSXNCZWxvd1RpbWViYW5kIjp0cnVlLCJIaWRlRGF0ZSI6ZmFsc2UsIlNoYXBlU2l6ZSI6MSwiU3BhY2luZyI6MS4wLCJQYWRkaW5nIjp7IiRpZCI6IjM0NSIsIlRvcCI6NywiTGVmdCI6MywiUmlnaHQiOjAsIkJvdHRvbSI6Mn0sIlNoYXBlU3R5bGUiOnsiJGlkIjoiMzQ2IiwiTWFyZ2luIjp7IiRpZCI6IjM0NyIsIlRvcCI6MCwiTGVmdCI6MCwiUmlnaHQiOjAsIkJvdHRvbSI6MH0sIlBhZGRpbmciOnsiJGlkIjoiMzQ4IiwiVG9wIjowLCJMZWZ0IjowLCJSaWdodCI6MCwiQm90dG9tIjowfSwiQmFja2dyb3VuZCI6eyIkaWQiOiIzNDkiLCJDb2xvciI6eyIkaWQiOiIzNTAiLCJBIjoyNTUsIlIiOjI1NSwiRyI6MjU1LCJCIjoyNTV9fSwiSXNWaXNpYmxlIjp0cnVlLCJXaWR0aCI6MTguMCwiSGVpZ2h0IjoyMC4wLCJCb3JkZXJTdHlsZSI6eyIkaWQiOiIzNTEiLCJMaW5lQ29sb3IiOnsiJHJlZiI6IjY4In0sIkxpbmVXZWlnaHQiOjAuMCwiTGluZVR5cGUiOjAsIlBhcmVudFN0eWxlIjpudWxsfSwiUGFyZW50U3R5bGUiOm51bGx9LCJUaXRsZVN0eWxlIjp7IiRpZCI6IjM1MiIsIkZvbnRTZXR0aW5ncyI6eyIkaWQiOiIzNTMiLCJGb250U2l6ZSI6MTIsIkZvbnROYW1lIjoiQ2FsaWJyaSIsIklzQm9sZCI6ZmFsc2UsIklzSXRhbGljIjpmYWxzZSwiSXNVbmRlcmxpbmVkIjpmYWxzZSwiUGFyZW50U3R5bGUiOm51bGx9LCJBdXRvU2l6ZSI6MiwiRm9yZWdyb3VuZCI6eyIkcmVmIjoiNzIifSwiTWF4V2lkdGgiOjI5MS45NTc5NDY3NzczNDM3NSwiTWF4SGVpZ2h0IjoiSW5maW5pdHkiLCJTbWFydEZvcmVncm91bmRJc0FjdGl2ZSI6ZmFsc2UsIkhvcml6b250YWxBbGlnbm1lbnQiOjEsIlZlcnRpY2FsQWxpZ25tZW50IjowLCJTbWFydEZvcmVncm91bmQiOm51bGwsIkJhY2tncm91bmRGaWxsVHlwZSI6MCwiTWFyZ2luIjp7IiRpZCI6IjM1NCIsIlRvcCI6MCwiTGVmdCI6MCwiUmlnaHQiOjAsIkJvdHRvbSI6MH0sIlBhZGRpbmciOnsiJGlkIjoiMzU1IiwiVG9wIjowLCJMZWZ0IjowLCJSaWdodCI6MCwiQm90dG9tIjowfSwiQmFja2dyb3VuZCI6eyIkcmVmIjoiNzYifSwiSXNWaXNpYmxlIjp0cnVlLCJXaWR0aCI6MC4wLCJIZWlnaHQiOjAuMCwiQm9yZGVyU3R5bGUiOnsiJGlkIjoiMzU2IiwiTGluZUNvbG9yIjpudWxsLCJMaW5lV2VpZ2h0IjowLjAsIkxpbmVUeXBlIjowLCJQYXJlbnRTdHlsZSI6bnVsbH0sIlBhcmVudFN0eWxlIjpudWxsfSwiRGF0ZVN0eWxlIjp7IiRpZCI6IjM1NyIsIkZvbnRTZXR0aW5ncyI6eyIkaWQiOiIzNTgiLCJGb250U2l6ZSI6MTEsIkZvbnROYW1lIjoiQ2FsaWJyaSIsIklzQm9sZCI6ZmFsc2UsIklzSXRhbGljIjpmYWxzZSwiSXNVbmRlcmxpbmVkIjpmYWxzZSwiUGFyZW50U3R5bGUiOm51bGx9LCJBdXRvU2l6ZSI6MCwiRm9yZWdyb3VuZCI6eyIkcmVmIjoiNzkifSwiTWF4V2lkdGgiOjIwMC4wLCJNYXhIZWlnaHQiOiJJbmZpbml0eSIsIlNtYXJ0Rm9yZWdyb3VuZElzQWN0aXZlIjpmYWxzZSwiSG9yaXpvbnRhbEFsaWdubWVudCI6MCwiVmVydGljYWxBbGlnbm1lbnQiOjAsIlNtYXJ0Rm9yZWdyb3VuZCI6bnVsbCwiQmFja2dyb3VuZEZpbGxUeXBlIjowLCJNYXJnaW4iOnsiJGlkIjoiMzU5IiwiVG9wIjowLCJMZWZ0IjowLCJSaWdodCI6MCwiQm90dG9tIjowfSwiUGFkZGluZyI6eyIkaWQiOiIzNjAiLCJUb3AiOjAsIkxlZnQiOjAsIlJpZ2h0IjowLCJCb3R0b20iOjB9LCJCYWNrZ3JvdW5kIjp7IiRyZWYiOiI4MyJ9LCJJc1Zpc2libGUiOnRydWUsIldpZHRoIjowLjAsIkhlaWdodCI6MC4wLCJCb3JkZXJTdHlsZSI6eyIkaWQiOiIzNjEiLCJMaW5lQ29sb3IiOm51bGwsIkxpbmVXZWlnaHQiOjAuMCwiTGluZVR5cGUiOjAsIlBhcmVudFN0eWxlIjpudWxsfSwiUGFyZW50U3R5bGUiOm51bGx9LCJEYXRlRm9ybWF0Ijp7IiRpZCI6IjM2MiIsIkZvcm1hdFN0cmluZyI6Inl5eXkiLCJTZXBhcmF0b3IiOiIvIiwiVXNlSW50ZXJuYXRpb25hbERhdGVGb3JtYXQiOmZhbHNlLCJEYXRlSXNWaXNpYmxlIjp0cnVlLCJUaW1lSXNWaXNpYmxlIjpmYWxzZSwiSG91ckRpZ2l0cyI6MSwiQW1QbURlc2lnbmF0b3IiOjIsIlRyaW0wME1pbnV0ZXMiOmZhbHNlLCJMYXN0S25vd25WaXNpYmlsaXR5U3RhdGUiOnsiJGlkIjoiMzYzIiwiRGF0ZVBhcnRJc1Zpc2libGUiOnRydWUsIlRpbWVQYXJ0SXNWaXNpYmxlIjpmYWxzZX19LCJJc1Zpc2libGUiOnRydWUsIlBhcmVudFN0eWxlIjpudWxsfSwiSW5kZXgiOjExLCJQZXJjZW50YWdlQ29tcGxldGUiOm51bGwsIlBvc2l0aW9uIjp7IlJhdGlvIjowLjIzNTYxMDk3MjUxMDQ0MzgsIklzQ3VzdG9tIjpmYWxzZX0sIkRhdGVGb3JtYXQiOnsiJHJlZiI6IjM2MiJ9LCJJZCI6IjRiZGQ1MmQ4LTA0MDItNGY1ZS1iMWU5LTNlYmNmMzQ2ZjIzZSIsIkltcG9ydElkIjpudWxsLCJUaXRsZSI6IkZvdW5kZXIgTS4gQmxvb21iZXJnIGJlY29tZXMgbWF5b3Igb2YgTmV3IFlvcmsiLCJOb3RlIjpudWxsLCJIeXBlcmxpbmsiOm51bGwsIklzQ2hhbmdlZCI6ZmFsc2UsIklzTmV3IjpmYWxzZX0seyIkaWQiOiIzNjQiLCJEYXRlIjoiMjAwOS0xMC0wMVQyMzo1OTowMFoiLCJTdHlsZSI6eyIkaWQiOiIzNjUiLCJTaGFwZSI6MTYsIkNvbm5lY3Rvck1hcmdpbiI6eyIkaWQiOiIzNjYiLCJUb3AiOjAsIkxlZnQiOjIsIlJpZ2h0IjoyLCJCb3R0b20iOjB9LCJDb25uZWN0b3JTdHlsZSI6eyIkaWQiOiIzNjciLCJMaW5lQ29sb3IiOnsiJHJlZiI6IjU5In0sIkxpbmVXZWlnaHQiOjEuMCwiTGluZVR5cGUiOjAsIlBhcmVudFN0eWxlIjpudWxsfSwiSXNCZWxvd1RpbWViYW5kIjpmYWxzZSwiSGlkZURhdGUiOmZhbHNlLCJTaGFwZVNpemUiOjEsIlNwYWNpbmciOjEuMCwiUGFkZGluZyI6eyIkaWQiOiIzNjgiLCJUb3AiOjcsIkxlZnQiOjMsIlJpZ2h0IjowLCJCb3R0b20iOjJ9LCJTaGFwZVN0eWxlIjp7IiRpZCI6IjM2OSIsIk1hcmdpbiI6eyIkaWQiOiIzNzAiLCJUb3AiOjAsIkxlZnQiOjAsIlJpZ2h0IjowLCJCb3R0b20iOjB9LCJQYWRkaW5nIjp7IiRpZCI6IjM3MSIsIlRvcCI6MCwiTGVmdCI6MCwiUmlnaHQiOjAsIkJvdHRvbSI6MH0sIkJhY2tncm91bmQiOnsiJGlkIjoiMzcyIiwiQ29sb3IiOnsiJGlkIjoiMzczIiwiQSI6MjU1LCJSIjowLCJHIjowLCJCIjowfX0sIklzVmlzaWJsZSI6dHJ1ZSwiV2lkdGgiOjE4LjAsIkhlaWdodCI6MjAuMCwiQm9yZGVyU3R5bGUiOnsiJGlkIjoiMzc0IiwiTGluZUNvbG9yIjp7IiRyZWYiOiI2OCJ9LCJMaW5lV2VpZ2h0IjowLjAsIkxpbmVUeXBlIjowLCJQYXJlbnRTdHlsZSI6bnVsbH0sIlBhcmVudFN0eWxlIjpudWxsfSwiVGl0bGVTdHlsZSI6eyIkaWQiOiIzNzUiLCJGb250U2V0dGluZ3MiOnsiJGlkIjoiMzc2IiwiRm9udFNpemUiOjEyLCJGb250TmFtZSI6IkNhbGlicmkiLCJJc0JvbGQiOmZhbHNlLCJJc0l0YWxpYyI6ZmFsc2UsIklzVW5kZXJsaW5lZCI6ZmFsc2UsIlBhcmVudFN0eWxlIjpudWxsfSwiQXV0b1NpemUiOjAsIkZvcmVncm91bmQiOnsiJHJlZiI6IjcyIn0sIk1heFdpZHRoIjoyMDAuMCwiTWF4SGVpZ2h0IjoiSW5maW5pdHkiLCJTbWFydEZvcmVncm91bmRJc0FjdGl2ZSI6ZmFsc2UsIkhvcml6b250YWxBbGlnbm1lbnQiOjEsIlZlcnRpY2FsQWxpZ25tZW50IjowLCJTbWFydEZvcmVncm91bmQiOm51bGwsIkJhY2tncm91bmRGaWxsVHlwZSI6MCwiTWFyZ2luIjp7IiRpZCI6IjM3NyIsIlRvcCI6MCwiTGVmdCI6MCwiUmlnaHQiOjAsIkJvdHRvbSI6MH0sIlBhZGRpbmciOnsiJGlkIjoiMzc4IiwiVG9wIjowLCJMZWZ0IjowLCJSaWdodCI6MCwiQm90dG9tIjowfSwiQmFja2dyb3VuZCI6eyIkcmVmIjoiNzYifSwiSXNWaXNpYmxlIjp0cnVlLCJXaWR0aCI6MC4wLCJIZWlnaHQiOjAuMCwiQm9yZGVyU3R5bGUiOnsiJGlkIjoiMzc5IiwiTGluZUNvbG9yIjpudWxsLCJMaW5lV2VpZ2h0IjowLjAsIkxpbmVUeXBlIjowLCJQYXJlbnRTdHlsZSI6bnVsbH0sIlBhcmVudFN0eWxlIjpudWxsfSwiRGF0ZVN0eWxlIjp7IiRpZCI6IjM4MCIsIkZvbnRTZXR0aW5ncyI6eyIkaWQiOiIzODEiLCJGb250U2l6ZSI6MTEsIkZvbnROYW1lIjoiQ2FsaWJyaSIsIklzQm9sZCI6ZmFsc2UsIklzSXRhbGljIjpmYWxzZSwiSXNVbmRlcmxpbmVkIjpmYWxzZSwiUGFyZW50U3R5bGUiOm51bGx9LCJBdXRvU2l6ZSI6MCwiRm9yZWdyb3VuZCI6eyIkcmVmIjoiNzkifSwiTWF4V2lkdGgiOjIwMC4wLCJNYXhIZWlnaHQiOiJJbmZpbml0eSIsIlNtYXJ0Rm9yZWdyb3VuZElzQWN0aXZlIjpmYWxzZSwiSG9yaXpvbnRhbEFsaWdubWVudCI6MCwiVmVydGljYWxBbGlnbm1lbnQiOjAsIlNtYXJ0Rm9yZWdyb3VuZCI6bnVsbCwiQmFja2dyb3VuZEZpbGxUeXBlIjowLCJNYXJnaW4iOnsiJGlkIjoiMzgyIiwiVG9wIjowLCJMZWZ0IjowLCJSaWdodCI6MCwiQm90dG9tIjowfSwiUGFkZGluZyI6eyIkaWQiOiIzODMiLCJUb3AiOjAsIkxlZnQiOjAsIlJpZ2h0IjowLCJCb3R0b20iOjB9LCJCYWNrZ3JvdW5kIjp7IiRyZWYiOiI4MyJ9LCJJc1Zpc2libGUiOnRydWUsIldpZHRoIjowLjAsIkhlaWdodCI6MC4wLCJCb3JkZXJTdHlsZSI6eyIkaWQiOiIzODQiLCJMaW5lQ29sb3IiOm51bGwsIkxpbmVXZWlnaHQiOjAuMCwiTGluZVR5cGUiOjAsIlBhcmVudFN0eWxlIjpudWxsfSwiUGFyZW50U3R5bGUiOm51bGx9LCJEYXRlRm9ybWF0Ijp7IiRpZCI6IjM4NSIsIkZvcm1hdFN0cmluZyI6Inl5eXkiLCJTZXBhcmF0b3IiOiIvIiwiVXNlSW50ZXJuYXRpb25hbERhdGVGb3JtYXQiOmZhbHNlLCJEYXRlSXNWaXNpYmxlIjp0cnVlLCJUaW1lSXNWaXNpYmxlIjpmYWxzZSwiSG91ckRpZ2l0cyI6MSwiQW1QbURlc2lnbmF0b3IiOjIsIlRyaW0wME1pbnV0ZXMiOmZhbHNlLCJMYXN0S25vd25WaXNpYmlsaXR5U3RhdGUiOnsiJGlkIjoiMzg2IiwiRGF0ZVBhcnRJc1Zpc2libGUiOnRydWUsIlRpbWVQYXJ0SXNWaXNpYmxlIjpmYWxzZX19LCJJc1Zpc2libGUiOnRydWUsIlBhcmVudFN0eWxlIjpudWxsfSwiSW5kZXgiOjEyLCJQZXJjZW50YWdlQ29tcGxldGUiOm51bGwsIlBvc2l0aW9uIjp7IlJhdGlvIjowLjIwODg5NDg1Njc3MDgzMzMzLCJJc0N1c3RvbSI6ZmFsc2V9LCJEYXRlRm9ybWF0Ijp7IiRyZWYiOiIzODUifSwiSWQiOiIyOWQ5M2NiNS1kNzFmLTQyN2ItOWEyMC1hYmY1ZjFiNWY3YjUiLCJJbXBvcnRJZCI6bnVsbCwiVGl0bGUiOiJBY3F1aXJlcyBCdXNpbmVzc1dlZWsiLCJOb3RlIjpudWxsLCJIeXBlcmxpbmsiOm51bGwsIklzQ2hhbmdlZCI6ZmFsc2UsIklzTmV3IjpmYWxzZX0seyIkaWQiOiIzODciLCJEYXRlIjoiMjAxMC0xMC0wMVQyMzo1OTowMFoiLCJTdHlsZSI6eyIkaWQiOiIzODgiLCJTaGFwZSI6MTYsIkNvbm5lY3Rvck1hcmdpbiI6eyIkaWQiOiIzODkiLCJUb3AiOjAsIkxlZnQiOjIsIlJpZ2h0IjoyLCJCb3R0b20iOjB9LCJDb25uZWN0b3JTdHlsZSI6eyIkaWQiOiIzOTAiLCJMaW5lQ29sb3IiOnsiJHJlZiI6IjU5In0sIkxpbmVXZWlnaHQiOjEuMCwiTGluZVR5cGUiOjAsIlBhcmVudFN0eWxlIjpudWxsfSwiSXNCZWxvd1RpbWViYW5kIjp0cnVlLCJIaWRlRGF0ZSI6ZmFsc2UsIlNoYXBlU2l6ZSI6MSwiU3BhY2luZyI6MS4wLCJQYWRkaW5nIjp7IiRpZCI6IjM5MSIsIlRvcCI6NywiTGVmdCI6MywiUmlnaHQiOjAsIkJvdHRvbSI6Mn0sIlNoYXBlU3R5bGUiOnsiJGlkIjoiMzkyIiwiTWFyZ2luIjp7IiRpZCI6IjM5MyIsIlRvcCI6MCwiTGVmdCI6MCwiUmlnaHQiOjAsIkJvdHRvbSI6MH0sIlBhZGRpbmciOnsiJGlkIjoiMzk0IiwiVG9wIjowLCJMZWZ0IjowLCJSaWdodCI6MCwiQm90dG9tIjowfSwiQmFja2dyb3VuZCI6eyIkaWQiOiIzOTUiLCJDb2xvciI6eyIkaWQiOiIzOTYiLCJBIjoyNTUsIlIiOjAsIkciOjAsIkIiOjB9fSwiSXNWaXNpYmxlIjp0cnVlLCJXaWR0aCI6MTguMCwiSGVpZ2h0IjoyMC4wLCJCb3JkZXJTdHlsZSI6eyIkaWQiOiIzOTciLCJMaW5lQ29sb3IiOnsiJHJlZiI6IjY4In0sIkxpbmVXZWlnaHQiOjAuMCwiTGluZVR5cGUiOjAsIlBhcmVudFN0eWxlIjpudWxsfSwiUGFyZW50U3R5bGUiOm51bGx9LCJUaXRsZVN0eWxlIjp7IiRpZCI6IjM5OCIsIkZvbnRTZXR0aW5ncyI6eyIkaWQiOiIzOTkiLCJGb250U2l6ZSI6MTIsIkZvbnROYW1lIjoiQ2FsaWJyaSIsIklzQm9sZCI6ZmFsc2UsIklzSXRhbGljIjpmYWxzZSwiSXNVbmRlcmxpbmVkIjpmYWxzZSwiUGFyZW50U3R5bGUiOm51bGx9LCJBdXRvU2l6ZSI6MCwiRm9yZWdyb3VuZCI6eyIkcmVmIjoiNzIifSwiTWF4V2lkdGgiOjIwMC4wLCJNYXhIZWlnaHQiOiJJbmZpbml0eSIsIlNtYXJ0Rm9yZWdyb3VuZElzQWN0aXZlIjpmYWxzZSwiSG9yaXpvbnRhbEFsaWdubWVudCI6MSwiVmVydGljYWxBbGlnbm1lbnQiOjAsIlNtYXJ0Rm9yZWdyb3VuZCI6bnVsbCwiQmFja2dyb3VuZEZpbGxUeXBlIjowLCJNYXJnaW4iOnsiJGlkIjoiNDAwIiwiVG9wIjowLCJMZWZ0IjowLCJSaWdodCI6MCwiQm90dG9tIjowfSwiUGFkZGluZyI6eyIkaWQiOiI0MDEiLCJUb3AiOjAsIkxlZnQiOjAsIlJpZ2h0IjowLCJCb3R0b20iOjB9LCJCYWNrZ3JvdW5kIjp7IiRyZWYiOiI3NiJ9LCJJc1Zpc2libGUiOnRydWUsIldpZHRoIjowLjAsIkhlaWdodCI6MC4wLCJCb3JkZXJTdHlsZSI6eyIkaWQiOiI0MDIiLCJMaW5lQ29sb3IiOm51bGwsIkxpbmVXZWlnaHQiOjAuMCwiTGluZVR5cGUiOjAsIlBhcmVudFN0eWxlIjpudWxsfSwiUGFyZW50U3R5bGUiOm51bGx9LCJEYXRlU3R5bGUiOnsiJGlkIjoiNDAzIiwiRm9udFNldHRpbmdzIjp7IiRpZCI6IjQwNCIsIkZvbnRTaXplIjoxMSwiRm9udE5hbWUiOiJDYWxpYnJpIiwiSXNCb2xkIjpmYWxzZSwiSXNJdGFsaWMiOmZhbHNlLCJJc1VuZGVybGluZWQiOmZhbHNlLCJQYXJlbnRTdHlsZSI6bnVsbH0sIkF1dG9TaXplIjowLCJGb3JlZ3JvdW5kIjp7IiRyZWYiOiI3OSJ9LCJNYXhXaWR0aCI6MjAwLjAsIk1heEhlaWdodCI6IkluZmluaXR5IiwiU21hcnRGb3JlZ3JvdW5kSXNBY3RpdmUiOmZhbHNlLCJIb3Jpem9udGFsQWxpZ25tZW50IjowLCJWZXJ0aWNhbEFsaWdubWVudCI6MCwiU21hcnRGb3JlZ3JvdW5kIjpudWxsLCJCYWNrZ3JvdW5kRmlsbFR5cGUiOjAsIk1hcmdpbiI6eyIkaWQiOiI0MDUiLCJUb3AiOjAsIkxlZnQiOjAsIlJpZ2h0IjowLCJCb3R0b20iOjB9LCJQYWRkaW5nIjp7IiRpZCI6IjQwNiIsIlRvcCI6MCwiTGVmdCI6MCwiUmlnaHQiOjAsIkJvdHRvbSI6MH0sIkJhY2tncm91bmQiOnsiJHJlZiI6IjgzIn0sIklzVmlzaWJsZSI6dHJ1ZSwiV2lkdGgiOjAuMCwiSGVpZ2h0IjowLjAsIkJvcmRlclN0eWxlIjp7IiRpZCI6IjQwNyIsIkxpbmVDb2xvciI6bnVsbCwiTGluZVdlaWdodCI6MC4wLCJMaW5lVHlwZSI6MCwiUGFyZW50U3R5bGUiOm51bGx9LCJQYXJlbnRTdHlsZSI6bnVsbH0sIkRhdGVGb3JtYXQiOnsiJGlkIjoiNDA4IiwiRm9ybWF0U3RyaW5nIjoieXl5eSIsIlNlcGFyYXRvciI6Ii8iLCJVc2VJbnRlcm5hdGlvbmFsRGF0ZUZvcm1hdCI6ZmFsc2UsIkRhdGVJc1Zpc2libGUiOnRydWUsIlRpbWVJc1Zpc2libGUiOmZhbHNlLCJIb3VyRGlnaXRzIjoxLCJBbVBtRGVzaWduYXRvciI6MiwiVHJpbTAwTWludXRlcyI6ZmFsc2UsIkxhc3RLbm93blZpc2liaWxpdHlTdGF0ZSI6eyIkaWQiOiI0MDkiLCJEYXRlUGFydElzVmlzaWJsZSI6dHJ1ZSwiVGltZVBhcnRJc1Zpc2libGUiOmZhbHNlfX0sIklzVmlzaWJsZSI6dHJ1ZSwiUGFyZW50U3R5bGUiOm51bGx9LCJJbmRleCI6MTMsIlBlcmNlbnRhZ2VDb21wbGV0ZSI6bnVsbCwiUG9zaXRpb24iOnsiUmF0aW8iOjAuMTg5NjU1MTczMjY2Mzc1NTIsIklzQ3VzdG9tIjpmYWxzZX0sIkRhdGVGb3JtYXQiOnsiJHJlZiI6IjQwOCJ9LCJJZCI6IjRlYmU4MWNiLWY4YzgtNGY3Zi04NDdkLTVlYjNmMmMwNThlNiIsIkltcG9ydElkIjpudWxsLCJUaXRsZSI6IlB1cmNoYXNlcyBFYWdsZSBFeWUgUHVibGlzaGluZyIsIk5vdGUiOm51bGwsIkh5cGVybGluayI6bnVsbCwiSXNDaGFuZ2VkIjpmYWxzZSwiSXNOZXciOmZhbHNlfSx7IiRpZCI6IjQxMCIsIkRhdGUiOiIyMDExLTA4LTAxVDIzOjU5OjAwWiIsIlN0eWxlIjp7IiRpZCI6IjQxMSIsIlNoYXBlIjoxNiwiQ29ubmVjdG9yTWFyZ2luIjp7IiRpZCI6IjQxMiIsIlRvcCI6MCwiTGVmdCI6MiwiUmlnaHQiOjIsIkJvdHRvbSI6MH0sIkNvbm5lY3RvclN0eWxlIjp7IiRpZCI6IjQxMyIsIkxpbmVDb2xvciI6eyIkcmVmIjoiNTkifSwiTGluZVdlaWdodCI6MS4wLCJMaW5lVHlwZSI6MCwiUGFyZW50U3R5bGUiOm51bGx9LCJJc0JlbG93VGltZWJhbmQiOmZhbHNlLCJIaWRlRGF0ZSI6ZmFsc2UsIlNoYXBlU2l6ZSI6MSwiU3BhY2luZyI6MS4wLCJQYWRkaW5nIjp7IiRpZCI6IjQxNCIsIlRvcCI6NywiTGVmdCI6MywiUmlnaHQiOjAsIkJvdHRvbSI6Mn0sIlNoYXBlU3R5bGUiOnsiJGlkIjoiNDE1IiwiTWFyZ2luIjp7IiRpZCI6IjQxNiIsIlRvcCI6MCwiTGVmdCI6MCwiUmlnaHQiOjAsIkJvdHRvbSI6MH0sIlBhZGRpbmciOnsiJGlkIjoiNDE3IiwiVG9wIjowLCJMZWZ0IjowLCJSaWdodCI6MCwiQm90dG9tIjowfSwiQmFja2dyb3VuZCI6eyIkaWQiOiI0MTgiLCJDb2xvciI6eyIkaWQiOiI0MTkiLCJBIjoyNTUsIlIiOjAsIkciOjAsIkIiOjB9fSwiSXNWaXNpYmxlIjp0cnVlLCJXaWR0aCI6MTguMCwiSGVpZ2h0IjoyMC4wLCJCb3JkZXJTdHlsZSI6eyIkaWQiOiI0MjAiLCJMaW5lQ29sb3IiOnsiJHJlZiI6IjY4In0sIkxpbmVXZWlnaHQiOjAuMCwiTGluZVR5cGUiOjAsIlBhcmVudFN0eWxlIjpudWxsfSwiUGFyZW50U3R5bGUiOm51bGx9LCJUaXRsZVN0eWxlIjp7IiRpZCI6IjQyMSIsIkZvbnRTZXR0aW5ncyI6eyIkaWQiOiI0MjIiLCJGb250U2l6ZSI6MTIsIkZvbnROYW1lIjoiQ2FsaWJyaSIsIklzQm9sZCI6ZmFsc2UsIklzSXRhbGljIjpmYWxzZSwiSXNVbmRlcmxpbmVkIjpmYWxzZSwiUGFyZW50U3R5bGUiOm51bGx9LCJBdXRvU2l6ZSI6MCwiRm9yZWdyb3VuZCI6eyIkcmVmIjoiNzIifSwiTWF4V2lkdGgiOjIwMC4wLCJNYXhIZWlnaHQiOiJJbmZpbml0eSIsIlNtYXJ0Rm9yZWdyb3VuZElzQWN0aXZlIjpmYWxzZSwiSG9yaXpvbnRhbEFsaWdubWVudCI6MSwiVmVydGljYWxBbGlnbm1lbnQiOjAsIlNtYXJ0Rm9yZWdyb3VuZCI6bnVsbCwiQmFja2dyb3VuZEZpbGxUeXBlIjowLCJNYXJnaW4iOnsiJGlkIjoiNDIzIiwiVG9wIjowLCJMZWZ0IjowLCJSaWdodCI6MCwiQm90dG9tIjowfSwiUGFkZGluZyI6eyIkaWQiOiI0MjQiLCJUb3AiOjAsIkxlZnQiOjAsIlJpZ2h0IjowLCJCb3R0b20iOjB9LCJCYWNrZ3JvdW5kIjp7IiRyZWYiOiI3NiJ9LCJJc1Zpc2libGUiOnRydWUsIldpZHRoIjowLjAsIkhlaWdodCI6MC4wLCJCb3JkZXJTdHlsZSI6eyIkaWQiOiI0MjUiLCJMaW5lQ29sb3IiOm51bGwsIkxpbmVXZWlnaHQiOjAuMCwiTGluZVR5cGUiOjAsIlBhcmVudFN0eWxlIjpudWxsfSwiUGFyZW50U3R5bGUiOm51bGx9LCJEYXRlU3R5bGUiOnsiJGlkIjoiNDI2IiwiRm9udFNldHRpbmdzIjp7IiRpZCI6IjQyNyIsIkZvbnRTaXplIjoxMSwiRm9udE5hbWUiOiJDYWxpYnJpIiwiSXNCb2xkIjpmYWxzZSwiSXNJdGFsaWMiOmZhbHNlLCJJc1VuZGVybGluZWQiOmZhbHNlLCJQYXJlbnRTdHlsZSI6bnVsbH0sIkF1dG9TaXplIjowLCJGb3JlZ3JvdW5kIjp7IiRyZWYiOiI3OSJ9LCJNYXhXaWR0aCI6MjAwLjAsIk1heEhlaWdodCI6IkluZmluaXR5IiwiU21hcnRGb3JlZ3JvdW5kSXNBY3RpdmUiOmZhbHNlLCJIb3Jpem9udGFsQWxpZ25tZW50IjowLCJWZXJ0aWNhbEFsaWdubWVudCI6MCwiU21hcnRGb3JlZ3JvdW5kIjpudWxsLCJCYWNrZ3JvdW5kRmlsbFR5cGUiOjAsIk1hcmdpbiI6eyIkaWQiOiI0MjgiLCJUb3AiOjAsIkxlZnQiOjAsIlJpZ2h0IjowLCJCb3R0b20iOjB9LCJQYWRkaW5nIjp7IiRpZCI6IjQyOSIsIlRvcCI6MCwiTGVmdCI6MCwiUmlnaHQiOjAsIkJvdHRvbSI6MH0sIkJhY2tncm91bmQiOnsiJHJlZiI6IjgzIn0sIklzVmlzaWJsZSI6dHJ1ZSwiV2lkdGgiOjAuMCwiSGVpZ2h0IjowLjAsIkJvcmRlclN0eWxlIjp7IiRpZCI6IjQzMCIsIkxpbmVDb2xvciI6bnVsbCwiTGluZVdlaWdodCI6MC4wLCJMaW5lVHlwZSI6MCwiUGFyZW50U3R5bGUiOm51bGx9LCJQYXJlbnRTdHlsZSI6bnVsbH0sIkRhdGVGb3JtYXQiOnsiJGlkIjoiNDMxIiwiRm9ybWF0U3RyaW5nIjoieXl5eSIsIlNlcGFyYXRvciI6Ii8iLCJVc2VJbnRlcm5hdGlvbmFsRGF0ZUZvcm1hdCI6ZmFsc2UsIkRhdGVJc1Zpc2libGUiOnRydWUsIlRpbWVJc1Zpc2libGUiOmZhbHNlLCJIb3VyRGlnaXRzIjoxLCJBbVBtRGVzaWduYXRvciI6MiwiVHJpbTAwTWludXRlcyI6ZmFsc2UsIkxhc3RLbm93blZpc2liaWxpdHlTdGF0ZSI6eyIkaWQiOiI0MzIiLCJEYXRlUGFydElzVmlzaWJsZSI6dHJ1ZSwiVGltZVBhcnRJc1Zpc2libGUiOmZhbHNlfX0sIklzVmlzaWJsZSI6dHJ1ZSwiUGFyZW50U3R5bGUiOm51bGx9LCJJbmRleCI6MTQsIlBlcmNlbnRhZ2VDb21wbGV0ZSI6bnVsbCwiUG9zaXRpb24iOnsiUmF0aW8iOjAuMzE4MTE3MDk5MzM4MTA3NjEsIklzQ3VzdG9tIjpmYWxzZX0sIkRhdGVGb3JtYXQiOnsiJHJlZiI6IjQzMSJ9LCJJZCI6IjQwZWRhN2JhLTU3ZGItNDMyNS04OWVmLWIwNDg4NjY5Yjg1ZSIsIkltcG9ydElkIjpudWxsLCJUaXRsZSI6IkJsb29tYmVyZyBHb3Zlcm5tZW50IGlzIGxhdW5jaGVkIiwiTm90ZSI6bnVsbCwiSHlwZXJsaW5rIjpudWxsLCJJc0NoYW5nZWQiOmZhbHNlLCJJc05ldyI6ZmFsc2V9LHsiJGlkIjoiNDMzIiwiRGF0ZSI6IjIwMTUtMTItMTZUMjM6NTk6MDBaIiwiU3R5bGUiOnsiJGlkIjoiNDM0IiwiU2hhcGUiOjE2LCJDb25uZWN0b3JNYXJnaW4iOnsiJGlkIjoiNDM1IiwiVG9wIjowLCJMZWZ0IjoyLCJSaWdodCI6MiwiQm90dG9tIjowfSwiQ29ubmVjdG9yU3R5bGUiOnsiJGlkIjoiNDM2IiwiTGluZUNvbG9yIjp7IiRyZWYiOiI1OSJ9LCJMaW5lV2VpZ2h0IjoxLjAsIkxpbmVUeXBlIjowLCJQYXJlbnRTdHlsZSI6bnVsbH0sIklzQmVsb3dUaW1lYmFuZCI6dHJ1ZSwiSGlkZURhdGUiOmZhbHNlLCJTaGFwZVNpemUiOjEsIlNwYWNpbmciOjEuMCwiUGFkZGluZyI6eyIkaWQiOiI0MzciLCJUb3AiOjcsIkxlZnQiOjMsIlJpZ2h0IjowLCJCb3R0b20iOjJ9LCJTaGFwZVN0eWxlIjp7IiRpZCI6IjQzOCIsIk1hcmdpbiI6eyIkaWQiOiI0MzkiLCJUb3AiOjAsIkxlZnQiOjAsIlJpZ2h0IjowLCJCb3R0b20iOjB9LCJQYWRkaW5nIjp7IiRpZCI6IjQ0MCIsIlRvcCI6MCwiTGVmdCI6MCwiUmlnaHQiOjAsIkJvdHRvbSI6MH0sIkJhY2tncm91bmQiOnsiJGlkIjoiNDQxIiwiQ29sb3IiOnsiJGlkIjoiNDQyIiwiQSI6MjU1LCJSIjowLCJHIjowLCJCIjowfX0sIklzVmlzaWJsZSI6dHJ1ZSwiV2lkdGgiOjE4LjAsIkhlaWdodCI6MjAuMCwiQm9yZGVyU3R5bGUiOnsiJGlkIjoiNDQzIiwiTGluZUNvbG9yIjp7IiRyZWYiOiI2OCJ9LCJMaW5lV2VpZ2h0IjowLjAsIkxpbmVUeXBlIjowLCJQYXJlbnRTdHlsZSI6bnVsbH0sIlBhcmVudFN0eWxlIjpudWxsfSwiVGl0bGVTdHlsZSI6eyIkaWQiOiI0NDQiLCJGb250U2V0dGluZ3MiOnsiJGlkIjoiNDQ1IiwiRm9udFNpemUiOjEyLCJGb250TmFtZSI6IkNhbGlicmkiLCJJc0JvbGQiOmZhbHNlLCJJc0l0YWxpYyI6ZmFsc2UsIklzVW5kZXJsaW5lZCI6ZmFsc2UsIlBhcmVudFN0eWxlIjpudWxsfSwiQXV0b1NpemUiOjAsIkZvcmVncm91bmQiOnsiJHJlZiI6IjcyIn0sIk1heFdpZHRoIjoyMDAuMCwiTWF4SGVpZ2h0IjoiSW5maW5pdHkiLCJTbWFydEZvcmVncm91bmRJc0FjdGl2ZSI6ZmFsc2UsIkhvcml6b250YWxBbGlnbm1lbnQiOjEsIlZlcnRpY2FsQWxpZ25tZW50IjowLCJTbWFydEZvcmVncm91bmQiOm51bGwsIkJhY2tncm91bmRGaWxsVHlwZSI6MCwiTWFyZ2luIjp7IiRpZCI6IjQ0NiIsIlRvcCI6MCwiTGVmdCI6MCwiUmlnaHQiOjAsIkJvdHRvbSI6MH0sIlBhZGRpbmciOnsiJGlkIjoiNDQ3IiwiVG9wIjowLCJMZWZ0IjowLCJSaWdodCI6MCwiQm90dG9tIjowfSwiQmFja2dyb3VuZCI6eyIkcmVmIjoiNzYifSwiSXNWaXNpYmxlIjp0cnVlLCJXaWR0aCI6MC4wLCJIZWlnaHQiOjAuMCwiQm9yZGVyU3R5bGUiOnsiJGlkIjoiNDQ4IiwiTGluZUNvbG9yIjpudWxsLCJMaW5lV2VpZ2h0IjowLjAsIkxpbmVUeXBlIjowLCJQYXJlbnRTdHlsZSI6bnVsbH0sIlBhcmVudFN0eWxlIjpudWxsfSwiRGF0ZVN0eWxlIjp7IiRpZCI6IjQ0OSIsIkZvbnRTZXR0aW5ncyI6eyIkaWQiOiI0NTAiLCJGb250U2l6ZSI6MTEsIkZvbnROYW1lIjoiQ2FsaWJyaSIsIklzQm9sZCI6ZmFsc2UsIklzSXRhbGljIjpmYWxzZSwiSXNVbmRlcmxpbmVkIjpmYWxzZSwiUGFyZW50U3R5bGUiOm51bGx9LCJBdXRvU2l6ZSI6MCwiRm9yZWdyb3VuZCI6eyIkcmVmIjoiNzkifSwiTWF4V2lkdGgiOjIwMC4wLCJNYXhIZWlnaHQiOiJJbmZpbml0eSIsIlNtYXJ0Rm9yZWdyb3VuZElzQWN0aXZlIjpmYWxzZSwiSG9yaXpvbnRhbEFsaWdubWVudCI6MCwiVmVydGljYWxBbGlnbm1lbnQiOjAsIlNtYXJ0Rm9yZWdyb3VuZCI6bnVsbCwiQmFja2dyb3VuZEZpbGxUeXBlIjowLCJNYXJnaW4iOnsiJGlkIjoiNDUxIiwiVG9wIjowLCJMZWZ0IjowLCJSaWdodCI6MCwiQm90dG9tIjowfSwiUGFkZGluZyI6eyIkaWQiOiI0NTIiLCJUb3AiOjAsIkxlZnQiOjAsIlJpZ2h0IjowLCJCb3R0b20iOjB9LCJCYWNrZ3JvdW5kIjp7IiRyZWYiOiI4MyJ9LCJJc1Zpc2libGUiOnRydWUsIldpZHRoIjowLjAsIkhlaWdodCI6MC4wLCJCb3JkZXJTdHlsZSI6eyIkaWQiOiI0NTMiLCJMaW5lQ29sb3IiOm51bGwsIkxpbmVXZWlnaHQiOjAuMCwiTGluZVR5cGUiOjAsIlBhcmVudFN0eWxlIjpudWxsfSwiUGFyZW50U3R5bGUiOm51bGx9LCJEYXRlRm9ybWF0Ijp7IiRpZCI6IjQ1NCIsIkZvcm1hdFN0cmluZyI6Inl5eXkiLCJTZXBhcmF0b3IiOiIvIiwiVXNlSW50ZXJuYXRpb25hbERhdGVGb3JtYXQiOmZhbHNlLCJEYXRlSXNWaXNpYmxlIjp0cnVlLCJUaW1lSXNWaXNpYmxlIjpmYWxzZSwiSG91ckRpZ2l0cyI6MSwiQW1QbURlc2lnbmF0b3IiOjIsIlRyaW0wME1pbnV0ZXMiOmZhbHNlLCJMYXN0S25vd25WaXNpYmlsaXR5U3RhdGUiOnsiJGlkIjoiNDU1IiwiRGF0ZVBhcnRJc1Zpc2libGUiOnRydWUsIlRpbWVQYXJ0SXNWaXNpYmxlIjpmYWxzZX19LCJJc1Zpc2libGUiOnRydWUsIlBhcmVudFN0eWxlIjpudWxsfSwiSW5kZXgiOjE1LCJQZXJjZW50YWdlQ29tcGxldGUiOm51bGwsIlBvc2l0aW9uIjp7IlJhdGlvIjowLjMwMTM4MzY0MzY4MDE0ODY0LCJJc0N1c3RvbSI6ZmFsc2V9LCJEYXRlRm9ybWF0Ijp7IiRyZWYiOiI0NTQifSwiSWQiOiI4MzBjOWJiOC1kNTE5LTRjYzEtYTIxOC05OTJmYjU2MzA2YTkiLCJJbXBvcnRJZCI6bnVsbCwiVGl0bGUiOiJCdXlzIEJhcmNsYXlzJyBpbmRleCBidXNpbmVzcyIsIk5vdGUiOm51bGwsIkh5cGVybGluayI6bnVsbCwiSXNDaGFuZ2VkIjpmYWxzZSwiSXNOZXciOmZhbHNlfSx7IiRpZCI6IjQ1NiIsIkRhdGUiOiIyMDE2LTA1LTI2VDIzOjU5OjAwWiIsIlN0eWxlIjp7IiRpZCI6IjQ1NyIsIlNoYXBlIjoxNiwiQ29ubmVjdG9yTWFyZ2luIjp7IiRpZCI6IjQ1OCIsIlRvcCI6MCwiTGVmdCI6MiwiUmlnaHQiOjIsIkJvdHRvbSI6MH0sIkNvbm5lY3RvclN0eWxlIjp7IiRpZCI6IjQ1OSIsIkxpbmVDb2xvciI6eyIkcmVmIjoiNTkifSwiTGluZVdlaWdodCI6MS4wLCJMaW5lVHlwZSI6MCwiUGFyZW50U3R5bGUiOm51bGx9LCJJc0JlbG93VGltZWJhbmQiOmZhbHNlLCJIaWRlRGF0ZSI6ZmFsc2UsIlNoYXBlU2l6ZSI6MSwiU3BhY2luZyI6MS4wLCJQYWRkaW5nIjp7IiRpZCI6IjQ2MCIsIlRvcCI6NywiTGVmdCI6MywiUmlnaHQiOjAsIkJvdHRvbSI6Mn0sIlNoYXBlU3R5bGUiOnsiJGlkIjoiNDYxIiwiTWFyZ2luIjp7IiRpZCI6IjQ2MiIsIlRvcCI6MCwiTGVmdCI6MCwiUmlnaHQiOjAsIkJvdHRvbSI6MH0sIlBhZGRpbmciOnsiJGlkIjoiNDYzIiwiVG9wIjowLCJMZWZ0IjowLCJSaWdodCI6MCwiQm90dG9tIjowfSwiQmFja2dyb3VuZCI6eyIkaWQiOiI0NjQiLCJDb2xvciI6eyIkaWQiOiI0NjUiLCJBIjoyNTUsIlIiOjAsIkciOjAsIkIiOjB9fSwiSXNWaXNpYmxlIjp0cnVlLCJXaWR0aCI6MTguMCwiSGVpZ2h0IjoyMC4wLCJCb3JkZXJTdHlsZSI6eyIkaWQiOiI0NjYiLCJMaW5lQ29sb3IiOnsiJHJlZiI6IjY4In0sIkxpbmVXZWlnaHQiOjAuMCwiTGluZVR5cGUiOjAsIlBhcmVudFN0eWxlIjpudWxsfSwiUGFyZW50U3R5bGUiOm51bGx9LCJUaXRsZVN0eWxlIjp7IiRpZCI6IjQ2NyIsIkZvbnRTZXR0aW5ncyI6eyIkaWQiOiI0NjgiLCJGb250U2l6ZSI6MTIsIkZvbnROYW1lIjoiQ2FsaWJyaSIsIklzQm9sZCI6ZmFsc2UsIklzSXRhbGljIjpmYWxzZSwiSXNVbmRlcmxpbmVkIjpmYWxzZSwiUGFyZW50U3R5bGUiOm51bGx9LCJBdXRvU2l6ZSI6MiwiRm9yZWdyb3VuZCI6eyIkcmVmIjoiNzIifSwiTWF4V2lkdGgiOjE2MS4zMjAwODM2MTgxNjQwNiwiTWF4SGVpZ2h0IjoiSW5maW5pdHkiLCJTbWFydEZvcmVncm91bmRJc0FjdGl2ZSI6ZmFsc2UsIkhvcml6b250YWxBbGlnbm1lbnQiOjAsIlZlcnRpY2FsQWxpZ25tZW50IjowLCJTbWFydEZvcmVncm91bmQiOm51bGwsIkJhY2tncm91bmRGaWxsVHlwZSI6MCwiTWFyZ2luIjp7IiRpZCI6IjQ2OSIsIlRvcCI6MCwiTGVmdCI6MCwiUmlnaHQiOjAsIkJvdHRvbSI6MH0sIlBhZGRpbmciOnsiJGlkIjoiNDcwIiwiVG9wIjowLCJMZWZ0IjowLCJSaWdodCI6MCwiQm90dG9tIjowfSwiQmFja2dyb3VuZCI6eyIkcmVmIjoiNzYifSwiSXNWaXNpYmxlIjp0cnVlLCJXaWR0aCI6MC4wLCJIZWlnaHQiOjAuMCwiQm9yZGVyU3R5bGUiOnsiJGlkIjoiNDcxIiwiTGluZUNvbG9yIjpudWxsLCJMaW5lV2VpZ2h0IjowLjAsIkxpbmVUeXBlIjowLCJQYXJlbnRTdHlsZSI6bnVsbH0sIlBhcmVudFN0eWxlIjpudWxsfSwiRGF0ZVN0eWxlIjp7IiRpZCI6IjQ3MiIsIkZvbnRTZXR0aW5ncyI6eyIkaWQiOiI0NzMiLCJGb250U2l6ZSI6MTEsIkZvbnROYW1lIjoiQ2FsaWJyaSIsIklzQm9sZCI6ZmFsc2UsIklzSXRhbGljIjpmYWxzZSwiSXNVbmRlcmxpbmVkIjpmYWxzZSwiUGFyZW50U3R5bGUiOm51bGx9LCJBdXRvU2l6ZSI6MCwiRm9yZWdyb3VuZCI6eyIkcmVmIjoiNzkifSwiTWF4V2lkdGgiOjIwMC4wLCJNYXhIZWlnaHQiOiJJbmZpbml0eSIsIlNtYXJ0Rm9yZWdyb3VuZElzQWN0aXZlIjpmYWxzZSwiSG9yaXpvbnRhbEFsaWdubWVudCI6MCwiVmVydGljYWxBbGlnbm1lbnQiOjAsIlNtYXJ0Rm9yZWdyb3VuZCI6bnVsbCwiQmFja2dyb3VuZEZpbGxUeXBlIjowLCJNYXJnaW4iOnsiJGlkIjoiNDc0IiwiVG9wIjowLCJMZWZ0IjowLCJSaWdodCI6MCwiQm90dG9tIjowfSwiUGFkZGluZyI6eyIkaWQiOiI0NzUiLCJUb3AiOjAsIkxlZnQiOjAsIlJpZ2h0IjowLCJCb3R0b20iOjB9LCJCYWNrZ3JvdW5kIjp7IiRyZWYiOiI4MyJ9LCJJc1Zpc2libGUiOnRydWUsIldpZHRoIjowLjAsIkhlaWdodCI6MC4wLCJCb3JkZXJTdHlsZSI6eyIkaWQiOiI0NzYiLCJMaW5lQ29sb3IiOm51bGwsIkxpbmVXZWlnaHQiOjAuMCwiTGluZVR5cGUiOjAsIlBhcmVudFN0eWxlIjpudWxsfSwiUGFyZW50U3R5bGUiOm51bGx9LCJEYXRlRm9ybWF0Ijp7IiRpZCI6IjQ3NyIsIkZvcm1hdFN0cmluZyI6Inl5eXkiLCJTZXBhcmF0b3IiOiIvIiwiVXNlSW50ZXJuYXRpb25hbERhdGVGb3JtYXQiOmZhbHNlLCJEYXRlSXNWaXNpYmxlIjp0cnVlLCJUaW1lSXNWaXNpYmxlIjpmYWxzZSwiSG91ckRpZ2l0cyI6MSwiQW1QbURlc2lnbmF0b3IiOjIsIlRyaW0wME1pbnV0ZXMiOmZhbHNlLCJMYXN0S25vd25WaXNpYmlsaXR5U3RhdGUiOnsiJGlkIjoiNDc4IiwiRGF0ZVBhcnRJc1Zpc2libGUiOnRydWUsIlRpbWVQYXJ0SXNWaXNpYmxlIjpmYWxzZX19LCJJc1Zpc2libGUiOnRydWUsIlBhcmVudFN0eWxlIjpudWxsfSwiSW5kZXgiOjE2LCJQZXJjZW50YWdlQ29tcGxldGUiOm51bGwsIlBvc2l0aW9uIjp7IlJhdGlvIjowLjM3NTg0NTcxODM4Mzc4OTA1LCJJc0N1c3RvbSI6ZmFsc2V9LCJEYXRlRm9ybWF0Ijp7IiRyZWYiOiI0NzcifSwiSWQiOiIwNmNlZjEyZi04YmYxLTQzNWYtOGIyNi1iYzlmZGU5M2Q3ODkiLCJJbXBvcnRJZCI6bnVsbCwiVGl0bGUiOiJCbG9vbWJlcmcgRW50aXR5IEV4Y2hhbmdlIGlzIGxhdW5jaGVkIiwiTm90ZSI6bnVsbCwiSHlwZXJsaW5rIjpudWxsLCJJc0NoYW5nZWQiOmZhbHNlLCJJc05ldyI6ZmFsc2V9LHsiJGlkIjoiNDc5IiwiRGF0ZSI6IjIwMTgtMTAtMDFUMjM6NTk6MDBaIiwiU3R5bGUiOnsiJGlkIjoiNDgwIiwiU2hhcGUiOjE2LCJDb25uZWN0b3JNYXJnaW4iOnsiJGlkIjoiNDgxIiwiVG9wIjowLCJMZWZ0IjoyLCJSaWdodCI6MiwiQm90dG9tIjowfSwiQ29ubmVjdG9yU3R5bGUiOnsiJGlkIjoiNDgyIiwiTGluZUNvbG9yIjp7IiRyZWYiOiI1OSJ9LCJMaW5lV2VpZ2h0IjoxLjAsIkxpbmVUeXBlIjowLCJQYXJlbnRTdHlsZSI6bnVsbH0sIklzQmVsb3dUaW1lYmFuZCI6ZmFsc2UsIkhpZGVEYXRlIjpmYWxzZSwiU2hhcGVTaXplIjoxLCJTcGFjaW5nIjoxLjAsIlBhZGRpbmciOnsiJGlkIjoiNDgzIiwiVG9wIjo3LCJMZWZ0IjozLCJSaWdodCI6MCwiQm90dG9tIjoyfSwiU2hhcGVTdHlsZSI6eyIkaWQiOiI0ODQiLCJNYXJnaW4iOnsiJGlkIjoiNDg1IiwiVG9wIjowLCJMZWZ0IjowLCJSaWdodCI6MCwiQm90dG9tIjowfSwiUGFkZGluZyI6eyIkaWQiOiI0ODYiLCJUb3AiOjAsIkxlZnQiOjAsIlJpZ2h0IjowLCJCb3R0b20iOjB9LCJCYWNrZ3JvdW5kIjp7IiRpZCI6IjQ4NyIsIkNvbG9yIjp7IiRpZCI6IjQ4OCIsIkEiOjI1NSwiUiI6MCwiRyI6MCwiQiI6MH19LCJJc1Zpc2libGUiOnRydWUsIldpZHRoIjoxOC4wLCJIZWlnaHQiOjIwLjAsIkJvcmRlclN0eWxlIjp7IiRpZCI6IjQ4OSIsIkxpbmVDb2xvciI6eyIkcmVmIjoiNjgifSwiTGluZVdlaWdodCI6MC4wLCJMaW5lVHlwZSI6MCwiUGFyZW50U3R5bGUiOm51bGx9LCJQYXJlbnRTdHlsZSI6bnVsbH0sIlRpdGxlU3R5bGUiOnsiJGlkIjoiNDkwIiwiRm9udFNldHRpbmdzIjp7IiRpZCI6IjQ5MSIsIkZvbnRTaXplIjoxMiwiRm9udE5hbWUiOiJDYWxpYnJpIiwiSXNCb2xkIjpmYWxzZSwiSXNJdGFsaWMiOmZhbHNlLCJJc1VuZGVybGluZWQiOmZhbHNlLCJQYXJlbnRTdHlsZSI6bnVsbH0sIkF1dG9TaXplIjowLCJGb3JlZ3JvdW5kIjp7IiRyZWYiOiI3MiJ9LCJNYXhXaWR0aCI6MjAwLjAsIk1heEhlaWdodCI6IkluZmluaXR5IiwiU21hcnRGb3JlZ3JvdW5kSXNBY3RpdmUiOmZhbHNlLCJIb3Jpem9udGFsQWxpZ25tZW50IjoxLCJWZXJ0aWNhbEFsaWdubWVudCI6MCwiU21hcnRGb3JlZ3JvdW5kIjpudWxsLCJCYWNrZ3JvdW5kRmlsbFR5cGUiOjAsIk1hcmdpbiI6eyIkaWQiOiI0OTIiLCJUb3AiOjAsIkxlZnQiOjAsIlJpZ2h0IjowLCJCb3R0b20iOjB9LCJQYWRkaW5nIjp7IiRpZCI6IjQ5MyIsIlRvcCI6MCwiTGVmdCI6MCwiUmlnaHQiOjAsIkJvdHRvbSI6MH0sIkJhY2tncm91bmQiOnsiJHJlZiI6Ijc2In0sIklzVmlzaWJsZSI6dHJ1ZSwiV2lkdGgiOjAuMCwiSGVpZ2h0IjowLjAsIkJvcmRlclN0eWxlIjp7IiRpZCI6IjQ5NCIsIkxpbmVDb2xvciI6bnVsbCwiTGluZVdlaWdodCI6MC4wLCJMaW5lVHlwZSI6MCwiUGFyZW50U3R5bGUiOm51bGx9LCJQYXJlbnRTdHlsZSI6bnVsbH0sIkRhdGVTdHlsZSI6eyIkaWQiOiI0OTUiLCJGb250U2V0dGluZ3MiOnsiJGlkIjoiNDk2IiwiRm9udFNpemUiOjExLCJGb250TmFtZSI6IkNhbGlicmkiLCJJc0JvbGQiOmZhbHNlLCJJc0l0YWxpYyI6ZmFsc2UsIklzVW5kZXJsaW5lZCI6ZmFsc2UsIlBhcmVudFN0eWxlIjpudWxsfSwiQXV0b1NpemUiOjAsIkZvcmVncm91bmQiOnsiJHJlZiI6Ijc5In0sIk1heFdpZHRoIjoyMDAuMCwiTWF4SGVpZ2h0IjoiSW5maW5pdHkiLCJTbWFydEZvcmVncm91bmRJc0FjdGl2ZSI6ZmFsc2UsIkhvcml6b250YWxBbGlnbm1lbnQiOjAsIlZlcnRpY2FsQWxpZ25tZW50IjowLCJTbWFydEZvcmVncm91bmQiOm51bGwsIkJhY2tncm91bmRGaWxsVHlwZSI6MCwiTWFyZ2luIjp7IiRpZCI6IjQ5NyIsIlRvcCI6MCwiTGVmdCI6MCwiUmlnaHQiOjAsIkJvdHRvbSI6MH0sIlBhZGRpbmciOnsiJGlkIjoiNDk4IiwiVG9wIjowLCJMZWZ0IjowLCJSaWdodCI6MCwiQm90dG9tIjowfSwiQmFja2dyb3VuZCI6eyIkcmVmIjoiODMifSwiSXNWaXNpYmxlIjp0cnVlLCJXaWR0aCI6MC4wLCJIZWlnaHQiOjAuMCwiQm9yZGVyU3R5bGUiOnsiJGlkIjoiNDk5IiwiTGluZUNvbG9yIjpudWxsLCJMaW5lV2VpZ2h0IjowLjAsIkxpbmVUeXBlIjowLCJQYXJlbnRTdHlsZSI6bnVsbH0sIlBhcmVudFN0eWxlIjpudWxsfSwiRGF0ZUZvcm1hdCI6eyIkaWQiOiI1MDAiLCJGb3JtYXRTdHJpbmciOiJNTU0gZCwgeXl5eSIsIlNlcGFyYXRvciI6Ii8iLCJVc2VJbnRlcm5hdGlvbmFsRGF0ZUZvcm1hdCI6ZmFsc2UsIkRhdGVJc1Zpc2libGUiOnRydWUsIlRpbWVJc1Zpc2libGUiOmZhbHNlLCJIb3VyRGlnaXRzIjoxLCJBbVBtRGVzaWduYXRvciI6MiwiVHJpbTAwTWludXRlcyI6ZmFsc2UsIkxhc3RLbm93blZpc2liaWxpdHlTdGF0ZSI6eyIkaWQiOiI1MDEiLCJEYXRlUGFydElzVmlzaWJsZSI6dHJ1ZSwiVGltZVBhcnRJc1Zpc2libGUiOmZhbHNlfX0sIklzVmlzaWJsZSI6dHJ1ZSwiUGFyZW50U3R5bGUiOm51bGx9LCJJbmRleCI6MTcsIlBlcmNlbnRhZ2VDb21wbGV0ZSI6bnVsbCwiUG9zaXRpb24iOnsiUmF0aW8iOjAuMDk0NDg1MTM0NTQ4NjExMTEzLCJJc0N1c3RvbSI6dHJ1ZX0sIkRhdGVGb3JtYXQiOnsiJHJlZiI6IjUwMCJ9LCJJZCI6ImYxOTRlMWFjLTFhMDUtNDExNS04MTBjLWQyNTkwYTMwZThmOCIsIkltcG9ydElkIjpudWxsLCJUaXRsZSI6IjM3dGggYW5uaXZlcnNhcnkiLCJOb3RlIjpudWxsLCJIeXBlcmxpbmsiOm51bGwsIklzQ2hhbmdlZCI6ZmFsc2UsIklzTmV3IjpmYWxzZX1dLCJUYXNrcyI6W3siJGlkIjoiNTAyIiwiR3JvdXBOYW1lIjpudWxsLCJTdGFydERhdGUiOiIyMDE4LTA5LTI3VDAwOjAwOjAwIiwiRW5kRGF0ZSI6IjIwMTgtMDktMjdUMjM6NTk6MDAiLCJQZXJjZW50YWdlQ29tcGxldGUiOm51bGwsIlN0eWxlIjp7IiRpZCI6IjUwMyIsIlNoYXBlIjowLCJTaGFwZVRoaWNrbmVzcyI6MSwiRHVyYXRpb25Gb3JtYXQiOjAsIkluY2x1ZGVOb25Xb3JraW5nRGF5c0luRHVyYXRpb24iOmZhbHNlLCJQZXJjZW50YWdlQ29tcGxldGVTdHlsZSI6eyIkaWQiOiI1MDQiLCJGb250U2V0dGluZ3MiOnsiJGlkIjoiNTA1IiwiRm9udFNpemUiOjEwLCJGb250TmFtZSI6IkNhbGlicmkiLCJJc0JvbGQiOmZhbHNlLCJJc0l0YWxpYyI6ZmFsc2UsIklzVW5kZXJsaW5lZCI6ZmFsc2UsIlBhcmVudFN0eWxlIjpudWxsfSwiQXV0b1NpemUiOjAsIkZvcmVncm91bmQiOnsiJGlkIjoiNTA2IiwiQ29sb3IiOnsiJHJlZiI6IjkwIn19LCJNYXhXaWR0aCI6MjAwLjAsIk1heEhlaWdodCI6IkluZmluaXR5IiwiU21hcnRGb3JlZ3JvdW5kSXNBY3RpdmUiOmZhbHNlLCJIb3Jpem9udGFsQWxpZ25tZW50IjowLCJWZXJ0aWNhbEFsaWdubWVudCI6MCwiU21hcnRGb3JlZ3JvdW5kIjpudWxsLCJCYWNrZ3JvdW5kRmlsbFR5cGUiOjAsIk1hcmdpbiI6eyIkaWQiOiI1MDciLCJUb3AiOjAsIkxlZnQiOjAsIlJpZ2h0IjowLCJCb3R0b20iOjB9LCJQYWRkaW5nIjp7IiRpZCI6IjUwOCIsIlRvcCI6MCwiTGVmdCI6MCwiUmlnaHQiOjAsIkJvdHRvbSI6MH0sIkJhY2tncm91bmQiOnsiJHJlZiI6IjkzIn0sIklzVmlzaWJsZSI6dHJ1ZSwiV2lkdGgiOjAuMCwiSGVpZ2h0IjowLjAsIkJvcmRlclN0eWxlIjp7IiRpZCI6IjUwOSIsIkxpbmVDb2xvciI6bnVsbCwiTGluZVdlaWdodCI6MC4wLCJMaW5lVHlwZSI6MCwiUGFyZW50U3R5bGUiOm51bGx9LCJQYXJlbnRTdHlsZSI6bnVsbH0sIkR1cmF0aW9uU3R5bGUiOnsiJGlkIjoiNTEwIiwiRm9udFNldHRpbmdzIjp7IiRpZCI6IjUxMSIsIkZvbnRTaXplIjoxMCwiRm9udE5hbWUiOiJDYWxpYnJpIiwiSXNCb2xkIjpmYWxzZSwiSXNJdGFsaWMiOmZhbHNlLCJJc1VuZGVybGluZWQiOmZhbHNlLCJQYXJlbnRTdHlsZSI6bnVsbH0sIkF1dG9TaXplIjowLCJGb3JlZ3JvdW5kIjp7IiRpZCI6IjUxMiIsIkNvbG9yIjp7IiRyZWYiOiI5NyJ9fSwiTWF4V2lkdGgiOjIwMC4wLCJNYXhIZWlnaHQiOiJJbmZpbml0eSIsIlNtYXJ0Rm9yZWdyb3VuZElzQWN0aXZlIjpmYWxzZSwiSG9yaXpvbnRhbEFsaWdubWVudCI6MCwiVmVydGljYWxBbGlnbm1lbnQiOjAsIlNtYXJ0Rm9yZWdyb3VuZCI6bnVsbCwiQmFja2dyb3VuZEZpbGxUeXBlIjowLCJNYXJnaW4iOnsiJGlkIjoiNTEzIiwiVG9wIjowLCJMZWZ0IjowLCJSaWdodCI6MCwiQm90dG9tIjowfSwiUGFkZGluZyI6eyIkaWQiOiI1MTQiLCJUb3AiOjAsIkxlZnQiOjAsIlJpZ2h0IjowLCJCb3R0b20iOjB9LCJCYWNrZ3JvdW5kIjp7IiRyZWYiOiIxMDAifSwiSXNWaXNpYmxlIjp0cnVlLCJXaWR0aCI6MC4wLCJIZWlnaHQiOjAuMCwiQm9yZGVyU3R5bGUiOnsiJGlkIjoiNTE1IiwiTGluZUNvbG9yIjpudWxsLCJMaW5lV2VpZ2h0IjowLjAsIkxpbmVUeXBlIjowLCJQYXJlbnRTdHlsZSI6bnVsbH0sIlBhcmVudFN0eWxlIjpudWxsfSwiSG9yaXpvbnRhbENvbm5lY3RvclN0eWxlIjp7IiRpZCI6IjUxNiIsIkxpbmVDb2xvciI6eyIkcmVmIjoiMTAyIn0sIkxpbmVXZWlnaHQiOjEuMCwiTGluZVR5cGUiOjAsIlBhcmVudFN0eWxlIjpudWxsfSwiVmVydGljYWxDb25uZWN0b3JTdHlsZSI6eyIkaWQiOiI1MTciLCJMaW5lQ29sb3IiOnsiJHJlZiI6IjEwNSJ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NTE4IiwiTWFyZ2luIjp7IiRpZCI6IjUxOSIsIlRvcCI6MCwiTGVmdCI6NCwiUmlnaHQiOjQsIkJvdHRvbSI6MH0sIlBhZGRpbmciOnsiJGlkIjoiNTIwIiwiVG9wIjowLCJMZWZ0IjowLCJSaWdodCI6MCwiQm90dG9tIjowfSwiQmFja2dyb3VuZCI6eyIkaWQiOiI1MjEiLCJDb2xvciI6eyIkaWQiOiI1MjIiLCJBIjoyNTUsIlIiOjkxLCJHIjoxNTUsIkIiOjIxM319LCJJc1Zpc2libGUiOnRydWUsIldpZHRoIjowLjAsIkhlaWdodCI6MTYuMCwiQm9yZGVyU3R5bGUiOnsiJGlkIjoiNTIzIiwiTGluZUNvbG9yIjp7IiRyZWYiOiIxMTMifSwiTGluZVdlaWdodCI6MC4wLCJMaW5lVHlwZSI6MCwiUGFyZW50U3R5bGUiOm51bGx9LCJQYXJlbnRTdHlsZSI6bnVsbH0sIlRpdGxlU3R5bGUiOnsiJGlkIjoiNTI0IiwiRm9udFNldHRpbmdzIjp7IiRpZCI6IjUyNSIsIkZvbnRTaXplIjoxMSwiRm9udE5hbWUiOiJDYWxpYnJpIiwiSXNCb2xkIjp0cnVlLCJJc0l0YWxpYyI6ZmFsc2UsIklzVW5kZXJsaW5lZCI6ZmFsc2UsIlBhcmVudFN0eWxlIjpudWxsfSwiQXV0b1NpemUiOjAsIkZvcmVncm91bmQiOnsiJGlkIjoiNTI2IiwiQ29sb3IiOnsiJHJlZiI6IjExOCJ9fSwiTWF4V2lkdGgiOjk2MC4wLCJNYXhIZWlnaHQiOiJJbmZpbml0eSIsIlNtYXJ0Rm9yZWdyb3VuZElzQWN0aXZlIjpmYWxzZSwiSG9yaXpvbnRhbEFsaWdubWVudCI6MCwiVmVydGljYWxBbGlnbm1lbnQiOjAsIlNtYXJ0Rm9yZWdyb3VuZCI6bnVsbCwiQmFja2dyb3VuZEZpbGxUeXBlIjowLCJNYXJnaW4iOnsiJGlkIjoiNTI3IiwiVG9wIjowLCJMZWZ0IjowLCJSaWdodCI6MCwiQm90dG9tIjowfSwiUGFkZGluZyI6eyIkaWQiOiI1MjgiLCJUb3AiOjAsIkxlZnQiOjAsIlJpZ2h0IjowLCJCb3R0b20iOjB9LCJCYWNrZ3JvdW5kIjp7IiRyZWYiOiIxMjEifSwiSXNWaXNpYmxlIjp0cnVlLCJXaWR0aCI6MC4wLCJIZWlnaHQiOjAuMCwiQm9yZGVyU3R5bGUiOnsiJGlkIjoiNTI5IiwiTGluZUNvbG9yIjpudWxsLCJMaW5lV2VpZ2h0IjowLjAsIkxpbmVUeXBlIjowLCJQYXJlbnRTdHlsZSI6bnVsbH0sIlBhcmVudFN0eWxlIjpudWxsfSwiRGF0ZVN0eWxlIjp7IiRpZCI6IjUzMCIsIkZvbnRTZXR0aW5ncyI6eyIkaWQiOiI1MzEiLCJGb250U2l6ZSI6MTAsIkZvbnROYW1lIjoiQ2FsaWJyaSIsIklzQm9sZCI6ZmFsc2UsIklzSXRhbGljIjpmYWxzZSwiSXNVbmRlcmxpbmVkIjpmYWxzZSwiUGFyZW50U3R5bGUiOm51bGx9LCJBdXRvU2l6ZSI6MCwiRm9yZWdyb3VuZCI6eyIkaWQiOiI1MzIiLCJDb2xvciI6eyIkcmVmIjoiMTI1In19LCJNYXhXaWR0aCI6MjAwLjAsIk1heEhlaWdodCI6IkluZmluaXR5IiwiU21hcnRGb3JlZ3JvdW5kSXNBY3RpdmUiOmZhbHNlLCJIb3Jpem9udGFsQWxpZ25tZW50IjowLCJWZXJ0aWNhbEFsaWdubWVudCI6MCwiU21hcnRGb3JlZ3JvdW5kIjpudWxsLCJCYWNrZ3JvdW5kRmlsbFR5cGUiOjAsIk1hcmdpbiI6eyIkaWQiOiI1MzMiLCJUb3AiOjAsIkxlZnQiOjAsIlJpZ2h0IjowLCJCb3R0b20iOjB9LCJQYWRkaW5nIjp7IiRpZCI6IjUzNCIsIlRvcCI6MCwiTGVmdCI6MCwiUmlnaHQiOjAsIkJvdHRvbSI6MH0sIkJhY2tncm91bmQiOnsiJHJlZiI6IjEyOCJ9LCJJc1Zpc2libGUiOnRydWUsIldpZHRoIjowLjAsIkhlaWdodCI6MC4wLCJCb3JkZXJTdHlsZSI6eyIkaWQiOiI1MzUiLCJMaW5lQ29sb3IiOm51bGwsIkxpbmVXZWlnaHQiOjAuMCwiTGluZVR5cGUiOjAsIlBhcmVudFN0eWxlIjpudWxsfSwiUGFyZW50U3R5bGUiOm51bGx9LCJEYXRlRm9ybWF0Ijp7IiRpZCI6IjUzNi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xLCJTbWFydER1cmF0aW9uQWN0aXZhdGVkIjpmYWxzZSwiRGF0ZUZvcm1hdCI6eyIkcmVmIjoiNTM2In0sIklkIjoiYTIwOTQ1NjQtNDkzNS00MmQ3LWE1MjAtMTI2NmMzNjBkZWY4IiwiSW1wb3J0SWQiOm51bGwsIlRpdGxlIjpudWxsLCJOb3RlIjpudWxsLCJIeXBlcmxpbmsiOm51bGwsIklzQ2hhbmdlZCI6ZmFsc2UsIklzTmV3IjpmYWxzZX1dLCJNc1Byb2plY3RJdGVtc1RyZWUiOnsiJGlkIjoiNTM3IiwiUm9vdCI6eyJJbXBvcnRJZCI6bnVsbCwiSXNJbXBvcnRlZCI6ZmFsc2UsIkNoaWxkcmVuIjpbXX19LCJNZXRhZGF0YSI6eyIkaWQiOiI1MzgiLCJSZWNlbnRDb2xvcnNDb2xsZWN0aW9uIjoiW10ifSwiU2V0dGluZ3MiOnsiJGlkIjoiNTM5IiwiSW1wYU9wdGlvbnMiOnsiJGlkIjoiNTQwIiwiTGVmdFRvUmlnaHQiOmZhbHNlLCJQYXlsb2FkT3B0aW9ucyI6Mn0sIlVzZUNvbXByZXNzaW9uIjpmYWxzZSwiQ29tcHJlc2lvblBlcmNlbnRhZ2UiOjUwLjAsIkluYWN0aXZlSW50ZXJ2YWxXaWR0aFRocmVzaG9sZCI6MzAuMCwiSW5hY3RpdmVJbnRlcnZhbFdpZHRoIjoxLjAsIlNwbGl0VGFza3MiOmZhbHNlLCJVc2VDbHVzdGVyIjpmYWxzZSwiRXBzaWxvbiI6MC4wLCJNaW5Qb2ludHNUb0Zvcm1BQ2x1c3RlciI6MiwiR2VuZXJhdGVJbnZpc2libGVTaGFwZXMiOmZhbHNlLCJTbWFydFRpbWVsaW5lVGFza1BlcmNlbnRhZ2VGaXQiOmZhbHNlfSwiSXNOZXciOnRydWUsIkltcG9ydFR5cGUiOjAsIkZpbGVQYXRoIjpudWxsLCJUaW1lQ29uZmlndXJhdGlvbiI6eyIkaWQiOiI1NDEiLCJVc2VUaW1lIjpmYWxzZSwiV29ya0RheVN0YXJ0IjoiMDA6MDA6MDAiLCJXb3JrRGF5RW5kIjoiMjM6NTk6MDAifSwiTGFzdFVzZWRUZW1wbGF0ZUlkIjoiNzM1NWI2MzMtYWM2Ni00NTI4LThiNGQtMjk5ZmFlZGM5ZWU5In0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Microsoft Office PowerPoint</Application>
  <PresentationFormat>Widescreen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2018-09-28T08:45:50Z</dcterms:created>
  <dcterms:modified xsi:type="dcterms:W3CDTF">2018-09-28T11:40:32Z</dcterms:modified>
</cp:coreProperties>
</file>