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81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8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4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7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9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8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6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9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3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9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00130-2A6B-49C0-8DA3-9E7512A3270E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3D0D8-18C8-459B-9EB8-DC382208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7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5" Type="http://schemas.openxmlformats.org/officeDocument/2006/relationships/tags" Target="../tags/tag65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51" Type="http://schemas.openxmlformats.org/officeDocument/2006/relationships/tags" Target="../tags/tag151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7" Type="http://schemas.openxmlformats.org/officeDocument/2006/relationships/slideLayout" Target="../slideLayouts/slideLayout7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208" Type="http://schemas.openxmlformats.org/officeDocument/2006/relationships/image" Target="../media/image1.png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tags" Target="../tags/tag195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202" Type="http://schemas.openxmlformats.org/officeDocument/2006/relationships/tags" Target="../tags/tag202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25" Type="http://schemas.openxmlformats.org/officeDocument/2006/relationships/tags" Target="../tags/tag125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9" name="Picture 2" descr="Image result for bbc"/>
          <p:cNvPicPr>
            <a:picLocks noChangeAspect="1" noChangeArrowheads="1"/>
          </p:cNvPicPr>
          <p:nvPr/>
        </p:nvPicPr>
        <p:blipFill rotWithShape="1">
          <a:blip r:embed="rId20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V="1">
            <a:off x="209550" y="147945"/>
            <a:ext cx="11772900" cy="329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26" name="OTLSHAPE_M_50a587d81ac1405c9ed77dd2101f88e5_Connector2"/>
          <p:cNvCxnSpPr/>
          <p:nvPr>
            <p:custDataLst>
              <p:tags r:id="rId2"/>
            </p:custDataLst>
          </p:nvPr>
        </p:nvCxnSpPr>
        <p:spPr>
          <a:xfrm>
            <a:off x="9510960" y="4287943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OTLSHAPE_M_50a587d81ac1405c9ed77dd2101f88e5_Connector1"/>
          <p:cNvCxnSpPr/>
          <p:nvPr>
            <p:custDataLst>
              <p:tags r:id="rId3"/>
            </p:custDataLst>
          </p:nvPr>
        </p:nvCxnSpPr>
        <p:spPr>
          <a:xfrm>
            <a:off x="9510960" y="3835400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" name="OTLSHAPE_M_43a3a29f4d864bfa83cca20fe94d8ca4_Connector2"/>
          <p:cNvCxnSpPr/>
          <p:nvPr>
            <p:custDataLst>
              <p:tags r:id="rId4"/>
            </p:custDataLst>
          </p:nvPr>
        </p:nvCxnSpPr>
        <p:spPr>
          <a:xfrm>
            <a:off x="8831325" y="4740487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OTLSHAPE_M_43a3a29f4d864bfa83cca20fe94d8ca4_Connector1"/>
          <p:cNvCxnSpPr/>
          <p:nvPr>
            <p:custDataLst>
              <p:tags r:id="rId5"/>
            </p:custDataLst>
          </p:nvPr>
        </p:nvCxnSpPr>
        <p:spPr>
          <a:xfrm>
            <a:off x="8831325" y="3835400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OTLSHAPE_M_6daf3c01f4f0480586224449da409dd7_Connector2"/>
          <p:cNvCxnSpPr/>
          <p:nvPr>
            <p:custDataLst>
              <p:tags r:id="rId6"/>
            </p:custDataLst>
          </p:nvPr>
        </p:nvCxnSpPr>
        <p:spPr>
          <a:xfrm>
            <a:off x="7179646" y="4287943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OTLSHAPE_M_6daf3c01f4f0480586224449da409dd7_Connector1"/>
          <p:cNvCxnSpPr/>
          <p:nvPr>
            <p:custDataLst>
              <p:tags r:id="rId7"/>
            </p:custDataLst>
          </p:nvPr>
        </p:nvCxnSpPr>
        <p:spPr>
          <a:xfrm>
            <a:off x="7179646" y="3835400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8" name="OTLSHAPE_M_105b4ce323dd4c0dab1a442c1b99ca75_Connector2"/>
          <p:cNvCxnSpPr/>
          <p:nvPr>
            <p:custDataLst>
              <p:tags r:id="rId8"/>
            </p:custDataLst>
          </p:nvPr>
        </p:nvCxnSpPr>
        <p:spPr>
          <a:xfrm>
            <a:off x="6419916" y="4740487"/>
            <a:ext cx="0" cy="541443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OTLSHAPE_M_105b4ce323dd4c0dab1a442c1b99ca75_Connector1"/>
          <p:cNvCxnSpPr/>
          <p:nvPr>
            <p:custDataLst>
              <p:tags r:id="rId9"/>
            </p:custDataLst>
          </p:nvPr>
        </p:nvCxnSpPr>
        <p:spPr>
          <a:xfrm>
            <a:off x="6419916" y="3835400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OTLSHAPE_M_06953d91611645629773694221013a48_Connector2"/>
          <p:cNvCxnSpPr/>
          <p:nvPr>
            <p:custDataLst>
              <p:tags r:id="rId10"/>
            </p:custDataLst>
          </p:nvPr>
        </p:nvCxnSpPr>
        <p:spPr>
          <a:xfrm>
            <a:off x="5073603" y="4287943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OTLSHAPE_M_06953d91611645629773694221013a48_Connector1"/>
          <p:cNvCxnSpPr/>
          <p:nvPr>
            <p:custDataLst>
              <p:tags r:id="rId11"/>
            </p:custDataLst>
          </p:nvPr>
        </p:nvCxnSpPr>
        <p:spPr>
          <a:xfrm>
            <a:off x="5073603" y="3835400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OTLSHAPE_M_264980cc6e70439399ebc1135152f832_Connector3"/>
          <p:cNvCxnSpPr/>
          <p:nvPr>
            <p:custDataLst>
              <p:tags r:id="rId12"/>
            </p:custDataLst>
          </p:nvPr>
        </p:nvCxnSpPr>
        <p:spPr>
          <a:xfrm>
            <a:off x="4698154" y="4740487"/>
            <a:ext cx="0" cy="993987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OTLSHAPE_M_264980cc6e70439399ebc1135152f832_Connector2"/>
          <p:cNvCxnSpPr/>
          <p:nvPr>
            <p:custDataLst>
              <p:tags r:id="rId13"/>
            </p:custDataLst>
          </p:nvPr>
        </p:nvCxnSpPr>
        <p:spPr>
          <a:xfrm>
            <a:off x="4698154" y="4287943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OTLSHAPE_M_264980cc6e70439399ebc1135152f832_Connector1"/>
          <p:cNvCxnSpPr/>
          <p:nvPr>
            <p:custDataLst>
              <p:tags r:id="rId14"/>
            </p:custDataLst>
          </p:nvPr>
        </p:nvCxnSpPr>
        <p:spPr>
          <a:xfrm>
            <a:off x="4698154" y="3835400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M_b97f48f8c3bc405eb7c09eb49acad299_Connector2"/>
          <p:cNvCxnSpPr/>
          <p:nvPr>
            <p:custDataLst>
              <p:tags r:id="rId15"/>
            </p:custDataLst>
          </p:nvPr>
        </p:nvCxnSpPr>
        <p:spPr>
          <a:xfrm>
            <a:off x="3490242" y="4287943"/>
            <a:ext cx="0" cy="541443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M_b97f48f8c3bc405eb7c09eb49acad299_Connector1"/>
          <p:cNvCxnSpPr/>
          <p:nvPr>
            <p:custDataLst>
              <p:tags r:id="rId16"/>
            </p:custDataLst>
          </p:nvPr>
        </p:nvCxnSpPr>
        <p:spPr>
          <a:xfrm>
            <a:off x="3490242" y="3835400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2376db64a181489196c58f979add8df6_Connector1"/>
          <p:cNvCxnSpPr/>
          <p:nvPr>
            <p:custDataLst>
              <p:tags r:id="rId17"/>
            </p:custDataLst>
          </p:nvPr>
        </p:nvCxnSpPr>
        <p:spPr>
          <a:xfrm>
            <a:off x="2762019" y="3835400"/>
            <a:ext cx="0" cy="541443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124a97799c584017af7634f9f0bb437f_Connector3"/>
          <p:cNvCxnSpPr/>
          <p:nvPr>
            <p:custDataLst>
              <p:tags r:id="rId18"/>
            </p:custDataLst>
          </p:nvPr>
        </p:nvCxnSpPr>
        <p:spPr>
          <a:xfrm>
            <a:off x="2529388" y="5193030"/>
            <a:ext cx="0" cy="993987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7" name="OTLSHAPE_M_124a97799c584017af7634f9f0bb437f_Connector2"/>
          <p:cNvCxnSpPr/>
          <p:nvPr>
            <p:custDataLst>
              <p:tags r:id="rId19"/>
            </p:custDataLst>
          </p:nvPr>
        </p:nvCxnSpPr>
        <p:spPr>
          <a:xfrm>
            <a:off x="2529388" y="4740487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124a97799c584017af7634f9f0bb437f_Connector1"/>
          <p:cNvCxnSpPr/>
          <p:nvPr>
            <p:custDataLst>
              <p:tags r:id="rId20"/>
            </p:custDataLst>
          </p:nvPr>
        </p:nvCxnSpPr>
        <p:spPr>
          <a:xfrm>
            <a:off x="2529388" y="3835400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OTLSHAPE_M_8a7fa093ad28405b91c1d93ae11b2ada_Connector2"/>
          <p:cNvCxnSpPr/>
          <p:nvPr>
            <p:custDataLst>
              <p:tags r:id="rId21"/>
            </p:custDataLst>
          </p:nvPr>
        </p:nvCxnSpPr>
        <p:spPr>
          <a:xfrm>
            <a:off x="9092224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OTLSHAPE_M_8a7fa093ad28405b91c1d93ae11b2ada_Connector1"/>
          <p:cNvCxnSpPr/>
          <p:nvPr>
            <p:custDataLst>
              <p:tags r:id="rId22"/>
            </p:custDataLst>
          </p:nvPr>
        </p:nvCxnSpPr>
        <p:spPr>
          <a:xfrm>
            <a:off x="9092224" y="2862157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6" name="OTLSHAPE_M_7b9c57dec94040cf91780e2f789be942_Connector2"/>
          <p:cNvCxnSpPr/>
          <p:nvPr>
            <p:custDataLst>
              <p:tags r:id="rId23"/>
            </p:custDataLst>
          </p:nvPr>
        </p:nvCxnSpPr>
        <p:spPr>
          <a:xfrm>
            <a:off x="8468244" y="2669032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OTLSHAPE_M_7b9c57dec94040cf91780e2f789be942_Connector1"/>
          <p:cNvCxnSpPr/>
          <p:nvPr>
            <p:custDataLst>
              <p:tags r:id="rId24"/>
            </p:custDataLst>
          </p:nvPr>
        </p:nvCxnSpPr>
        <p:spPr>
          <a:xfrm>
            <a:off x="8468244" y="2409613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OTLSHAPE_M_9fbe7ff30adb4788b6190dfcaa5ad2f4_Connector2"/>
          <p:cNvCxnSpPr/>
          <p:nvPr>
            <p:custDataLst>
              <p:tags r:id="rId25"/>
            </p:custDataLst>
          </p:nvPr>
        </p:nvCxnSpPr>
        <p:spPr>
          <a:xfrm>
            <a:off x="7674355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OTLSHAPE_M_9fbe7ff30adb4788b6190dfcaa5ad2f4_Connector1"/>
          <p:cNvCxnSpPr/>
          <p:nvPr>
            <p:custDataLst>
              <p:tags r:id="rId26"/>
            </p:custDataLst>
          </p:nvPr>
        </p:nvCxnSpPr>
        <p:spPr>
          <a:xfrm>
            <a:off x="7674355" y="1957070"/>
            <a:ext cx="0" cy="993987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OTLSHAPE_M_a5451b7118ea443e9fe9a80c91b14d3d_Connector1"/>
          <p:cNvCxnSpPr/>
          <p:nvPr>
            <p:custDataLst>
              <p:tags r:id="rId27"/>
            </p:custDataLst>
          </p:nvPr>
        </p:nvCxnSpPr>
        <p:spPr>
          <a:xfrm>
            <a:off x="5872203" y="2862157"/>
            <a:ext cx="0" cy="541443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OTLSHAPE_M_65997378a3ef4dcb8b15c9ca92e6301c_Connector3"/>
          <p:cNvCxnSpPr/>
          <p:nvPr>
            <p:custDataLst>
              <p:tags r:id="rId28"/>
            </p:custDataLst>
          </p:nvPr>
        </p:nvCxnSpPr>
        <p:spPr>
          <a:xfrm>
            <a:off x="5439333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OTLSHAPE_M_65997378a3ef4dcb8b15c9ca92e6301c_Connector2"/>
          <p:cNvCxnSpPr/>
          <p:nvPr>
            <p:custDataLst>
              <p:tags r:id="rId29"/>
            </p:custDataLst>
          </p:nvPr>
        </p:nvCxnSpPr>
        <p:spPr>
          <a:xfrm>
            <a:off x="5439333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OTLSHAPE_M_65997378a3ef4dcb8b15c9ca92e6301c_Connector1"/>
          <p:cNvCxnSpPr/>
          <p:nvPr>
            <p:custDataLst>
              <p:tags r:id="rId30"/>
            </p:custDataLst>
          </p:nvPr>
        </p:nvCxnSpPr>
        <p:spPr>
          <a:xfrm>
            <a:off x="5439333" y="2409613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M_18efe04e3d01449fb1d053f3d4ada8e1_Connector2"/>
          <p:cNvCxnSpPr/>
          <p:nvPr>
            <p:custDataLst>
              <p:tags r:id="rId31"/>
            </p:custDataLst>
          </p:nvPr>
        </p:nvCxnSpPr>
        <p:spPr>
          <a:xfrm>
            <a:off x="4312694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M_18efe04e3d01449fb1d053f3d4ada8e1_Connector1"/>
          <p:cNvCxnSpPr/>
          <p:nvPr>
            <p:custDataLst>
              <p:tags r:id="rId32"/>
            </p:custDataLst>
          </p:nvPr>
        </p:nvCxnSpPr>
        <p:spPr>
          <a:xfrm>
            <a:off x="4312694" y="1957070"/>
            <a:ext cx="0" cy="993987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5" name="OTLSHAPE_M_184782f5f73846f790303beaaa246bf1_Connector3"/>
          <p:cNvCxnSpPr/>
          <p:nvPr>
            <p:custDataLst>
              <p:tags r:id="rId33"/>
            </p:custDataLst>
          </p:nvPr>
        </p:nvCxnSpPr>
        <p:spPr>
          <a:xfrm>
            <a:off x="3791778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M_184782f5f73846f790303beaaa246bf1_Connector2"/>
          <p:cNvCxnSpPr/>
          <p:nvPr>
            <p:custDataLst>
              <p:tags r:id="rId34"/>
            </p:custDataLst>
          </p:nvPr>
        </p:nvCxnSpPr>
        <p:spPr>
          <a:xfrm>
            <a:off x="3791778" y="1763945"/>
            <a:ext cx="0" cy="1187111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M_184782f5f73846f790303beaaa246bf1_Connector1"/>
          <p:cNvCxnSpPr/>
          <p:nvPr>
            <p:custDataLst>
              <p:tags r:id="rId35"/>
            </p:custDataLst>
          </p:nvPr>
        </p:nvCxnSpPr>
        <p:spPr>
          <a:xfrm>
            <a:off x="3791778" y="1504527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a75742b3535547c9beee855cb4b7c012_Connector2"/>
          <p:cNvCxnSpPr/>
          <p:nvPr>
            <p:custDataLst>
              <p:tags r:id="rId36"/>
            </p:custDataLst>
          </p:nvPr>
        </p:nvCxnSpPr>
        <p:spPr>
          <a:xfrm>
            <a:off x="2585632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a75742b3535547c9beee855cb4b7c012_Connector1"/>
          <p:cNvCxnSpPr/>
          <p:nvPr>
            <p:custDataLst>
              <p:tags r:id="rId37"/>
            </p:custDataLst>
          </p:nvPr>
        </p:nvCxnSpPr>
        <p:spPr>
          <a:xfrm>
            <a:off x="2585632" y="2862157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b8051eae65284b95964136bbbb119b0e_Connector2"/>
          <p:cNvCxnSpPr/>
          <p:nvPr>
            <p:custDataLst>
              <p:tags r:id="rId38"/>
            </p:custDataLst>
          </p:nvPr>
        </p:nvCxnSpPr>
        <p:spPr>
          <a:xfrm>
            <a:off x="2048815" y="2669032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b8051eae65284b95964136bbbb119b0e_Connector1"/>
          <p:cNvCxnSpPr/>
          <p:nvPr>
            <p:custDataLst>
              <p:tags r:id="rId39"/>
            </p:custDataLst>
          </p:nvPr>
        </p:nvCxnSpPr>
        <p:spPr>
          <a:xfrm>
            <a:off x="2048815" y="1051983"/>
            <a:ext cx="0" cy="144653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OTLSHAPE_M_f6dd0065459b4bc988e082f8cba784af_Connector2" hidden="1"/>
          <p:cNvCxnSpPr/>
          <p:nvPr>
            <p:custDataLst>
              <p:tags r:id="rId40"/>
            </p:custDataLst>
          </p:nvPr>
        </p:nvCxnSpPr>
        <p:spPr>
          <a:xfrm>
            <a:off x="10203845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OTLSHAPE_M_f6dd0065459b4bc988e082f8cba784af_Connector1" hidden="1"/>
          <p:cNvCxnSpPr/>
          <p:nvPr>
            <p:custDataLst>
              <p:tags r:id="rId41"/>
            </p:custDataLst>
          </p:nvPr>
        </p:nvCxnSpPr>
        <p:spPr>
          <a:xfrm>
            <a:off x="10203845" y="2785957"/>
            <a:ext cx="0" cy="1651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OTLSHAPE_M_50a587d81ac1405c9ed77dd2101f88e5_Connector4" hidden="1"/>
          <p:cNvCxnSpPr/>
          <p:nvPr>
            <p:custDataLst>
              <p:tags r:id="rId42"/>
            </p:custDataLst>
          </p:nvPr>
        </p:nvCxnSpPr>
        <p:spPr>
          <a:xfrm>
            <a:off x="9510960" y="3289300"/>
            <a:ext cx="0" cy="1143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OTLSHAPE_M_8a7fa093ad28405b91c1d93ae11b2ada_Connector4" hidden="1"/>
          <p:cNvCxnSpPr/>
          <p:nvPr>
            <p:custDataLst>
              <p:tags r:id="rId43"/>
            </p:custDataLst>
          </p:nvPr>
        </p:nvCxnSpPr>
        <p:spPr>
          <a:xfrm>
            <a:off x="9092224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OTLSHAPE_M_8a7fa093ad28405b91c1d93ae11b2ada_Connector3" hidden="1"/>
          <p:cNvCxnSpPr/>
          <p:nvPr>
            <p:custDataLst>
              <p:tags r:id="rId44"/>
            </p:custDataLst>
          </p:nvPr>
        </p:nvCxnSpPr>
        <p:spPr>
          <a:xfrm>
            <a:off x="9092224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OTLSHAPE_M_43a3a29f4d864bfa83cca20fe94d8ca4_Connector5" hidden="1"/>
          <p:cNvCxnSpPr/>
          <p:nvPr>
            <p:custDataLst>
              <p:tags r:id="rId45"/>
            </p:custDataLst>
          </p:nvPr>
        </p:nvCxnSpPr>
        <p:spPr>
          <a:xfrm>
            <a:off x="8831325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" name="OTLSHAPE_M_43a3a29f4d864bfa83cca20fe94d8ca4_Connector4" hidden="1"/>
          <p:cNvCxnSpPr/>
          <p:nvPr>
            <p:custDataLst>
              <p:tags r:id="rId46"/>
            </p:custDataLst>
          </p:nvPr>
        </p:nvCxnSpPr>
        <p:spPr>
          <a:xfrm>
            <a:off x="8831325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OTLSHAPE_M_43a3a29f4d864bfa83cca20fe94d8ca4_Connector3" hidden="1"/>
          <p:cNvCxnSpPr/>
          <p:nvPr>
            <p:custDataLst>
              <p:tags r:id="rId47"/>
            </p:custDataLst>
          </p:nvPr>
        </p:nvCxnSpPr>
        <p:spPr>
          <a:xfrm>
            <a:off x="8831325" y="2140289"/>
            <a:ext cx="0" cy="3582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OTLSHAPE_M_9fbe7ff30adb4788b6190dfcaa5ad2f4_Connector6" hidden="1"/>
          <p:cNvCxnSpPr/>
          <p:nvPr>
            <p:custDataLst>
              <p:tags r:id="rId48"/>
            </p:custDataLst>
          </p:nvPr>
        </p:nvCxnSpPr>
        <p:spPr>
          <a:xfrm>
            <a:off x="7674355" y="3289300"/>
            <a:ext cx="0" cy="1143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OTLSHAPE_M_9fbe7ff30adb4788b6190dfcaa5ad2f4_Connector4" hidden="1"/>
          <p:cNvCxnSpPr/>
          <p:nvPr>
            <p:custDataLst>
              <p:tags r:id="rId49"/>
            </p:custDataLst>
          </p:nvPr>
        </p:nvCxnSpPr>
        <p:spPr>
          <a:xfrm>
            <a:off x="7674355" y="2216489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OTLSHAPE_M_9fbe7ff30adb4788b6190dfcaa5ad2f4_Connector3" hidden="1"/>
          <p:cNvCxnSpPr/>
          <p:nvPr>
            <p:custDataLst>
              <p:tags r:id="rId50"/>
            </p:custDataLst>
          </p:nvPr>
        </p:nvCxnSpPr>
        <p:spPr>
          <a:xfrm>
            <a:off x="7674355" y="176394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OTLSHAPE_M_6daf3c01f4f0480586224449da409dd7_Connector3" hidden="1"/>
          <p:cNvCxnSpPr/>
          <p:nvPr>
            <p:custDataLst>
              <p:tags r:id="rId51"/>
            </p:custDataLst>
          </p:nvPr>
        </p:nvCxnSpPr>
        <p:spPr>
          <a:xfrm>
            <a:off x="7179646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OTLSHAPE_M_6e667be381614523aae907ce7bedccba_Connector5" hidden="1"/>
          <p:cNvCxnSpPr/>
          <p:nvPr>
            <p:custDataLst>
              <p:tags r:id="rId52"/>
            </p:custDataLst>
          </p:nvPr>
        </p:nvCxnSpPr>
        <p:spPr>
          <a:xfrm>
            <a:off x="7142838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OTLSHAPE_M_6e667be381614523aae907ce7bedccba_Connector4" hidden="1"/>
          <p:cNvCxnSpPr/>
          <p:nvPr>
            <p:custDataLst>
              <p:tags r:id="rId53"/>
            </p:custDataLst>
          </p:nvPr>
        </p:nvCxnSpPr>
        <p:spPr>
          <a:xfrm>
            <a:off x="7142838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OTLSHAPE_M_6e667be381614523aae907ce7bedccba_Connector3" hidden="1"/>
          <p:cNvCxnSpPr/>
          <p:nvPr>
            <p:custDataLst>
              <p:tags r:id="rId54"/>
            </p:custDataLst>
          </p:nvPr>
        </p:nvCxnSpPr>
        <p:spPr>
          <a:xfrm>
            <a:off x="7142838" y="2384213"/>
            <a:ext cx="0" cy="1143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OTLSHAPE_M_6e667be381614523aae907ce7bedccba_Connector1" hidden="1"/>
          <p:cNvCxnSpPr/>
          <p:nvPr>
            <p:custDataLst>
              <p:tags r:id="rId55"/>
            </p:custDataLst>
          </p:nvPr>
        </p:nvCxnSpPr>
        <p:spPr>
          <a:xfrm>
            <a:off x="7142838" y="1957070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OTLSHAPE_M_a5451b7118ea443e9fe9a80c91b14d3d_Connector3" hidden="1"/>
          <p:cNvCxnSpPr/>
          <p:nvPr>
            <p:custDataLst>
              <p:tags r:id="rId56"/>
            </p:custDataLst>
          </p:nvPr>
        </p:nvCxnSpPr>
        <p:spPr>
          <a:xfrm>
            <a:off x="5872203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OTLSHAPE_M_a5451b7118ea443e9fe9a80c91b14d3d_Connector2" hidden="1"/>
          <p:cNvCxnSpPr/>
          <p:nvPr>
            <p:custDataLst>
              <p:tags r:id="rId57"/>
            </p:custDataLst>
          </p:nvPr>
        </p:nvCxnSpPr>
        <p:spPr>
          <a:xfrm>
            <a:off x="5872203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OTLSHAPE_M_65997378a3ef4dcb8b15c9ca92e6301c_Connector6" hidden="1"/>
          <p:cNvCxnSpPr/>
          <p:nvPr>
            <p:custDataLst>
              <p:tags r:id="rId58"/>
            </p:custDataLst>
          </p:nvPr>
        </p:nvCxnSpPr>
        <p:spPr>
          <a:xfrm>
            <a:off x="5439333" y="3289300"/>
            <a:ext cx="0" cy="1143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OTLSHAPE_M_65997378a3ef4dcb8b15c9ca92e6301c_Connector4" hidden="1"/>
          <p:cNvCxnSpPr/>
          <p:nvPr>
            <p:custDataLst>
              <p:tags r:id="rId59"/>
            </p:custDataLst>
          </p:nvPr>
        </p:nvCxnSpPr>
        <p:spPr>
          <a:xfrm>
            <a:off x="5439333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OTLSHAPE_M_237e49d938e9488a8e3e2dd47a7a6da9_Connector5" hidden="1"/>
          <p:cNvCxnSpPr/>
          <p:nvPr>
            <p:custDataLst>
              <p:tags r:id="rId60"/>
            </p:custDataLst>
          </p:nvPr>
        </p:nvCxnSpPr>
        <p:spPr>
          <a:xfrm>
            <a:off x="4890443" y="2669032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OTLSHAPE_M_237e49d938e9488a8e3e2dd47a7a6da9_Connector4" hidden="1"/>
          <p:cNvCxnSpPr/>
          <p:nvPr>
            <p:custDataLst>
              <p:tags r:id="rId61"/>
            </p:custDataLst>
          </p:nvPr>
        </p:nvCxnSpPr>
        <p:spPr>
          <a:xfrm>
            <a:off x="4890443" y="2216489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OTLSHAPE_M_237e49d938e9488a8e3e2dd47a7a6da9_Connector3" hidden="1"/>
          <p:cNvCxnSpPr/>
          <p:nvPr>
            <p:custDataLst>
              <p:tags r:id="rId62"/>
            </p:custDataLst>
          </p:nvPr>
        </p:nvCxnSpPr>
        <p:spPr>
          <a:xfrm>
            <a:off x="4890443" y="1311402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OTLSHAPE_M_237e49d938e9488a8e3e2dd47a7a6da9_Connector2" hidden="1"/>
          <p:cNvCxnSpPr/>
          <p:nvPr>
            <p:custDataLst>
              <p:tags r:id="rId63"/>
            </p:custDataLst>
          </p:nvPr>
        </p:nvCxnSpPr>
        <p:spPr>
          <a:xfrm>
            <a:off x="4890443" y="858859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OTLSHAPE_M_237e49d938e9488a8e3e2dd47a7a6da9_Connector1" hidden="1"/>
          <p:cNvCxnSpPr/>
          <p:nvPr>
            <p:custDataLst>
              <p:tags r:id="rId64"/>
            </p:custDataLst>
          </p:nvPr>
        </p:nvCxnSpPr>
        <p:spPr>
          <a:xfrm>
            <a:off x="4890443" y="599440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OTLSHAPE_M_264980cc6e70439399ebc1135152f832_Connector7" hidden="1"/>
          <p:cNvCxnSpPr/>
          <p:nvPr>
            <p:custDataLst>
              <p:tags r:id="rId65"/>
            </p:custDataLst>
          </p:nvPr>
        </p:nvCxnSpPr>
        <p:spPr>
          <a:xfrm>
            <a:off x="4698154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OTLSHAPE_M_264980cc6e70439399ebc1135152f832_Connector6" hidden="1"/>
          <p:cNvCxnSpPr/>
          <p:nvPr>
            <p:custDataLst>
              <p:tags r:id="rId66"/>
            </p:custDataLst>
          </p:nvPr>
        </p:nvCxnSpPr>
        <p:spPr>
          <a:xfrm>
            <a:off x="4698154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OTLSHAPE_M_264980cc6e70439399ebc1135152f832_Connector5" hidden="1"/>
          <p:cNvCxnSpPr/>
          <p:nvPr>
            <p:custDataLst>
              <p:tags r:id="rId67"/>
            </p:custDataLst>
          </p:nvPr>
        </p:nvCxnSpPr>
        <p:spPr>
          <a:xfrm>
            <a:off x="4698154" y="2216489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OTLSHAPE_M_264980cc6e70439399ebc1135152f832_Connector4" hidden="1"/>
          <p:cNvCxnSpPr/>
          <p:nvPr>
            <p:custDataLst>
              <p:tags r:id="rId68"/>
            </p:custDataLst>
          </p:nvPr>
        </p:nvCxnSpPr>
        <p:spPr>
          <a:xfrm>
            <a:off x="4698154" y="1311402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OTLSHAPE_M_18efe04e3d01449fb1d053f3d4ada8e1_Connector7" hidden="1"/>
          <p:cNvCxnSpPr/>
          <p:nvPr>
            <p:custDataLst>
              <p:tags r:id="rId69"/>
            </p:custDataLst>
          </p:nvPr>
        </p:nvCxnSpPr>
        <p:spPr>
          <a:xfrm>
            <a:off x="4312694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OTLSHAPE_M_18efe04e3d01449fb1d053f3d4ada8e1_Connector6" hidden="1"/>
          <p:cNvCxnSpPr/>
          <p:nvPr>
            <p:custDataLst>
              <p:tags r:id="rId70"/>
            </p:custDataLst>
          </p:nvPr>
        </p:nvCxnSpPr>
        <p:spPr>
          <a:xfrm>
            <a:off x="4312694" y="266903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OTLSHAPE_M_18efe04e3d01449fb1d053f3d4ada8e1_Connector5" hidden="1"/>
          <p:cNvCxnSpPr/>
          <p:nvPr>
            <p:custDataLst>
              <p:tags r:id="rId71"/>
            </p:custDataLst>
          </p:nvPr>
        </p:nvCxnSpPr>
        <p:spPr>
          <a:xfrm>
            <a:off x="4312694" y="2216489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3" name="OTLSHAPE_M_18efe04e3d01449fb1d053f3d4ada8e1_Connector4" hidden="1"/>
          <p:cNvCxnSpPr/>
          <p:nvPr>
            <p:custDataLst>
              <p:tags r:id="rId72"/>
            </p:custDataLst>
          </p:nvPr>
        </p:nvCxnSpPr>
        <p:spPr>
          <a:xfrm>
            <a:off x="4312694" y="176394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M_18efe04e3d01449fb1d053f3d4ada8e1_Connector3" hidden="1"/>
          <p:cNvCxnSpPr/>
          <p:nvPr>
            <p:custDataLst>
              <p:tags r:id="rId73"/>
            </p:custDataLst>
          </p:nvPr>
        </p:nvCxnSpPr>
        <p:spPr>
          <a:xfrm>
            <a:off x="4312694" y="406316"/>
            <a:ext cx="0" cy="1187111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M_b97f48f8c3bc405eb7c09eb49acad299_Connector3" hidden="1"/>
          <p:cNvCxnSpPr/>
          <p:nvPr>
            <p:custDataLst>
              <p:tags r:id="rId74"/>
            </p:custDataLst>
          </p:nvPr>
        </p:nvCxnSpPr>
        <p:spPr>
          <a:xfrm>
            <a:off x="3490242" y="3121575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M_88c77db078d94d45aee4f7a795818a86_Connector3" hidden="1"/>
          <p:cNvCxnSpPr/>
          <p:nvPr>
            <p:custDataLst>
              <p:tags r:id="rId75"/>
            </p:custDataLst>
          </p:nvPr>
        </p:nvCxnSpPr>
        <p:spPr>
          <a:xfrm>
            <a:off x="3093002" y="2669032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M_88c77db078d94d45aee4f7a795818a86_Connector2" hidden="1"/>
          <p:cNvCxnSpPr/>
          <p:nvPr>
            <p:custDataLst>
              <p:tags r:id="rId76"/>
            </p:custDataLst>
          </p:nvPr>
        </p:nvCxnSpPr>
        <p:spPr>
          <a:xfrm>
            <a:off x="3093002" y="1763945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88c77db078d94d45aee4f7a795818a86_Connector1" hidden="1"/>
          <p:cNvCxnSpPr/>
          <p:nvPr>
            <p:custDataLst>
              <p:tags r:id="rId77"/>
            </p:custDataLst>
          </p:nvPr>
        </p:nvCxnSpPr>
        <p:spPr>
          <a:xfrm>
            <a:off x="3093002" y="1504527"/>
            <a:ext cx="0" cy="889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2376db64a181489196c58f979add8df6_Connector4" hidden="1"/>
          <p:cNvCxnSpPr/>
          <p:nvPr>
            <p:custDataLst>
              <p:tags r:id="rId78"/>
            </p:custDataLst>
          </p:nvPr>
        </p:nvCxnSpPr>
        <p:spPr>
          <a:xfrm>
            <a:off x="2762019" y="2669032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2376db64a181489196c58f979add8df6_Connector3" hidden="1"/>
          <p:cNvCxnSpPr/>
          <p:nvPr>
            <p:custDataLst>
              <p:tags r:id="rId79"/>
            </p:custDataLst>
          </p:nvPr>
        </p:nvCxnSpPr>
        <p:spPr>
          <a:xfrm>
            <a:off x="2762019" y="1763945"/>
            <a:ext cx="0" cy="734568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2376db64a181489196c58f979add8df6_Connector2" hidden="1"/>
          <p:cNvCxnSpPr/>
          <p:nvPr>
            <p:custDataLst>
              <p:tags r:id="rId80"/>
            </p:custDataLst>
          </p:nvPr>
        </p:nvCxnSpPr>
        <p:spPr>
          <a:xfrm>
            <a:off x="2762019" y="131140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a75742b3535547c9beee855cb4b7c012_Connector4" hidden="1"/>
          <p:cNvCxnSpPr/>
          <p:nvPr>
            <p:custDataLst>
              <p:tags r:id="rId81"/>
            </p:custDataLst>
          </p:nvPr>
        </p:nvCxnSpPr>
        <p:spPr>
          <a:xfrm>
            <a:off x="2585632" y="1763945"/>
            <a:ext cx="0" cy="163965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a75742b3535547c9beee855cb4b7c012_Connector3" hidden="1"/>
          <p:cNvCxnSpPr/>
          <p:nvPr>
            <p:custDataLst>
              <p:tags r:id="rId82"/>
            </p:custDataLst>
          </p:nvPr>
        </p:nvCxnSpPr>
        <p:spPr>
          <a:xfrm>
            <a:off x="2585632" y="131140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124a97799c584017af7634f9f0bb437f_Connector6" hidden="1"/>
          <p:cNvCxnSpPr/>
          <p:nvPr>
            <p:custDataLst>
              <p:tags r:id="rId83"/>
            </p:custDataLst>
          </p:nvPr>
        </p:nvCxnSpPr>
        <p:spPr>
          <a:xfrm>
            <a:off x="2529388" y="1763945"/>
            <a:ext cx="0" cy="163965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124a97799c584017af7634f9f0bb437f_Connector5" hidden="1"/>
          <p:cNvCxnSpPr/>
          <p:nvPr>
            <p:custDataLst>
              <p:tags r:id="rId84"/>
            </p:custDataLst>
          </p:nvPr>
        </p:nvCxnSpPr>
        <p:spPr>
          <a:xfrm>
            <a:off x="2529388" y="1311402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124a97799c584017af7634f9f0bb437f_Connector4" hidden="1"/>
          <p:cNvCxnSpPr/>
          <p:nvPr>
            <p:custDataLst>
              <p:tags r:id="rId85"/>
            </p:custDataLst>
          </p:nvPr>
        </p:nvCxnSpPr>
        <p:spPr>
          <a:xfrm>
            <a:off x="2529388" y="858859"/>
            <a:ext cx="0" cy="2820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b8051eae65284b95964136bbbb119b0e_Connector4" hidden="1"/>
          <p:cNvCxnSpPr/>
          <p:nvPr>
            <p:custDataLst>
              <p:tags r:id="rId86"/>
            </p:custDataLst>
          </p:nvPr>
        </p:nvCxnSpPr>
        <p:spPr>
          <a:xfrm>
            <a:off x="2048815" y="3045375"/>
            <a:ext cx="0" cy="358225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b8051eae65284b95964136bbbb119b0e_Connector3" hidden="1"/>
          <p:cNvCxnSpPr/>
          <p:nvPr>
            <p:custDataLst>
              <p:tags r:id="rId87"/>
            </p:custDataLst>
          </p:nvPr>
        </p:nvCxnSpPr>
        <p:spPr>
          <a:xfrm>
            <a:off x="2048815" y="406316"/>
            <a:ext cx="0" cy="2468541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b629c68065cd4d629854431292adf271_Connector1" hidden="1"/>
          <p:cNvCxnSpPr/>
          <p:nvPr>
            <p:custDataLst>
              <p:tags r:id="rId88"/>
            </p:custDataLst>
          </p:nvPr>
        </p:nvCxnSpPr>
        <p:spPr>
          <a:xfrm>
            <a:off x="1477544" y="3238500"/>
            <a:ext cx="0" cy="165100"/>
          </a:xfrm>
          <a:prstGeom prst="line">
            <a:avLst/>
          </a:prstGeom>
          <a:ln w="9525" cap="flat" cmpd="sng" algn="ctr">
            <a:solidFill>
              <a:schemeClr val="l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42d7b806044f415c9da4b55d25cc1908_Connector2" hidden="1"/>
          <p:cNvCxnSpPr/>
          <p:nvPr>
            <p:custDataLst>
              <p:tags r:id="rId89"/>
            </p:custDataLst>
          </p:nvPr>
        </p:nvCxnSpPr>
        <p:spPr>
          <a:xfrm>
            <a:off x="1019056" y="3045375"/>
            <a:ext cx="0" cy="320125"/>
          </a:xfrm>
          <a:prstGeom prst="line">
            <a:avLst/>
          </a:prstGeom>
          <a:ln w="9525" cap="flat" cmpd="sng" algn="ctr">
            <a:solidFill>
              <a:srgbClr val="FFCF8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42d7b806044f415c9da4b55d25cc1908_Connector1" hidden="1"/>
          <p:cNvCxnSpPr/>
          <p:nvPr>
            <p:custDataLst>
              <p:tags r:id="rId90"/>
            </p:custDataLst>
          </p:nvPr>
        </p:nvCxnSpPr>
        <p:spPr>
          <a:xfrm>
            <a:off x="1019056" y="2785957"/>
            <a:ext cx="0" cy="88900"/>
          </a:xfrm>
          <a:prstGeom prst="line">
            <a:avLst/>
          </a:prstGeom>
          <a:ln w="9525" cap="flat" cmpd="sng" algn="ctr">
            <a:solidFill>
              <a:srgbClr val="FFCF8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LeftEndCaps"/>
          <p:cNvSpPr txBox="1"/>
          <p:nvPr>
            <p:custDataLst>
              <p:tags r:id="rId91"/>
            </p:custDataLst>
          </p:nvPr>
        </p:nvSpPr>
        <p:spPr>
          <a:xfrm>
            <a:off x="317500" y="34799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 smtClean="0">
                <a:solidFill>
                  <a:schemeClr val="lt1"/>
                </a:solidFill>
                <a:latin typeface="Calibri" panose="020F0502020204030204" pitchFamily="34" charset="0"/>
              </a:rPr>
              <a:t>1922</a:t>
            </a:r>
            <a:endParaRPr lang="en-US" b="1" spc="-38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OTLSHAPE_TB_00000000000000000000000000000000_RightEndCaps"/>
          <p:cNvSpPr txBox="1"/>
          <p:nvPr>
            <p:custDataLst>
              <p:tags r:id="rId92"/>
            </p:custDataLst>
          </p:nvPr>
        </p:nvSpPr>
        <p:spPr>
          <a:xfrm>
            <a:off x="11411034" y="34799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2017</a:t>
            </a:r>
            <a:endParaRPr lang="en-US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ScaleContainer"/>
          <p:cNvSpPr/>
          <p:nvPr>
            <p:custDataLst>
              <p:tags r:id="rId93"/>
            </p:custDataLst>
          </p:nvPr>
        </p:nvSpPr>
        <p:spPr>
          <a:xfrm>
            <a:off x="933365" y="3429000"/>
            <a:ext cx="10337800" cy="381000"/>
          </a:xfrm>
          <a:prstGeom prst="rect">
            <a:avLst/>
          </a:prstGeom>
          <a:solidFill>
            <a:srgbClr val="9E0000">
              <a:alpha val="81000"/>
            </a:srgbClr>
          </a:soli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ElapsedTime" hidden="1"/>
          <p:cNvSpPr/>
          <p:nvPr>
            <p:custDataLst>
              <p:tags r:id="rId9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odayMarkerShape" hidden="1"/>
          <p:cNvSpPr/>
          <p:nvPr>
            <p:custDataLst>
              <p:tags r:id="rId95"/>
            </p:custDataLst>
          </p:nvPr>
        </p:nvSpPr>
        <p:spPr>
          <a:xfrm>
            <a:off x="11182918" y="3810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TB_00000000000000000000000000000000_TodayMarkerText" hidden="1"/>
          <p:cNvSpPr txBox="1"/>
          <p:nvPr>
            <p:custDataLst>
              <p:tags r:id="rId96"/>
            </p:custDataLst>
          </p:nvPr>
        </p:nvSpPr>
        <p:spPr>
          <a:xfrm>
            <a:off x="11237347" y="3937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1"/>
          <p:cNvSpPr txBox="1"/>
          <p:nvPr>
            <p:custDataLst>
              <p:tags r:id="rId97"/>
            </p:custDataLst>
          </p:nvPr>
        </p:nvSpPr>
        <p:spPr>
          <a:xfrm>
            <a:off x="996865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1922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OTLSHAPE_TB_00000000000000000000000000000000_Separator1"/>
          <p:cNvCxnSpPr/>
          <p:nvPr>
            <p:custDataLst>
              <p:tags r:id="rId98"/>
            </p:custDataLst>
          </p:nvPr>
        </p:nvCxnSpPr>
        <p:spPr>
          <a:xfrm>
            <a:off x="1793804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2"/>
          <p:cNvSpPr txBox="1"/>
          <p:nvPr>
            <p:custDataLst>
              <p:tags r:id="rId99"/>
            </p:custDataLst>
          </p:nvPr>
        </p:nvSpPr>
        <p:spPr>
          <a:xfrm>
            <a:off x="1857304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1930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2"/>
          <p:cNvCxnSpPr/>
          <p:nvPr>
            <p:custDataLst>
              <p:tags r:id="rId100"/>
            </p:custDataLst>
          </p:nvPr>
        </p:nvCxnSpPr>
        <p:spPr>
          <a:xfrm>
            <a:off x="2654244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3"/>
          <p:cNvSpPr txBox="1"/>
          <p:nvPr>
            <p:custDataLst>
              <p:tags r:id="rId101"/>
            </p:custDataLst>
          </p:nvPr>
        </p:nvSpPr>
        <p:spPr>
          <a:xfrm>
            <a:off x="2717744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1938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3"/>
          <p:cNvCxnSpPr/>
          <p:nvPr>
            <p:custDataLst>
              <p:tags r:id="rId102"/>
            </p:custDataLst>
          </p:nvPr>
        </p:nvCxnSpPr>
        <p:spPr>
          <a:xfrm>
            <a:off x="3514683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4"/>
          <p:cNvSpPr txBox="1"/>
          <p:nvPr>
            <p:custDataLst>
              <p:tags r:id="rId103"/>
            </p:custDataLst>
          </p:nvPr>
        </p:nvSpPr>
        <p:spPr>
          <a:xfrm>
            <a:off x="3578183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1946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4"/>
          <p:cNvCxnSpPr/>
          <p:nvPr>
            <p:custDataLst>
              <p:tags r:id="rId104"/>
            </p:custDataLst>
          </p:nvPr>
        </p:nvCxnSpPr>
        <p:spPr>
          <a:xfrm>
            <a:off x="4375122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5"/>
          <p:cNvSpPr txBox="1"/>
          <p:nvPr>
            <p:custDataLst>
              <p:tags r:id="rId105"/>
            </p:custDataLst>
          </p:nvPr>
        </p:nvSpPr>
        <p:spPr>
          <a:xfrm>
            <a:off x="4438622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1954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5"/>
          <p:cNvCxnSpPr/>
          <p:nvPr>
            <p:custDataLst>
              <p:tags r:id="rId106"/>
            </p:custDataLst>
          </p:nvPr>
        </p:nvCxnSpPr>
        <p:spPr>
          <a:xfrm>
            <a:off x="5235561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6"/>
          <p:cNvSpPr txBox="1"/>
          <p:nvPr>
            <p:custDataLst>
              <p:tags r:id="rId107"/>
            </p:custDataLst>
          </p:nvPr>
        </p:nvSpPr>
        <p:spPr>
          <a:xfrm>
            <a:off x="5299061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1962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OTLSHAPE_TB_00000000000000000000000000000000_Separator6"/>
          <p:cNvCxnSpPr/>
          <p:nvPr>
            <p:custDataLst>
              <p:tags r:id="rId108"/>
            </p:custDataLst>
          </p:nvPr>
        </p:nvCxnSpPr>
        <p:spPr>
          <a:xfrm>
            <a:off x="6096000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LSHAPE_TB_00000000000000000000000000000000_TimescaleInterval7"/>
          <p:cNvSpPr txBox="1"/>
          <p:nvPr>
            <p:custDataLst>
              <p:tags r:id="rId109"/>
            </p:custDataLst>
          </p:nvPr>
        </p:nvSpPr>
        <p:spPr>
          <a:xfrm>
            <a:off x="6159500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1970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OTLSHAPE_TB_00000000000000000000000000000000_Separator7"/>
          <p:cNvCxnSpPr/>
          <p:nvPr>
            <p:custDataLst>
              <p:tags r:id="rId110"/>
            </p:custDataLst>
          </p:nvPr>
        </p:nvCxnSpPr>
        <p:spPr>
          <a:xfrm>
            <a:off x="6956439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TLSHAPE_TB_00000000000000000000000000000000_TimescaleInterval8"/>
          <p:cNvSpPr txBox="1"/>
          <p:nvPr>
            <p:custDataLst>
              <p:tags r:id="rId111"/>
            </p:custDataLst>
          </p:nvPr>
        </p:nvSpPr>
        <p:spPr>
          <a:xfrm>
            <a:off x="7019939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1978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OTLSHAPE_TB_00000000000000000000000000000000_Separator8"/>
          <p:cNvCxnSpPr/>
          <p:nvPr>
            <p:custDataLst>
              <p:tags r:id="rId112"/>
            </p:custDataLst>
          </p:nvPr>
        </p:nvCxnSpPr>
        <p:spPr>
          <a:xfrm>
            <a:off x="7816878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TLSHAPE_TB_00000000000000000000000000000000_TimescaleInterval9"/>
          <p:cNvSpPr txBox="1"/>
          <p:nvPr>
            <p:custDataLst>
              <p:tags r:id="rId113"/>
            </p:custDataLst>
          </p:nvPr>
        </p:nvSpPr>
        <p:spPr>
          <a:xfrm>
            <a:off x="7880378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1986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OTLSHAPE_TB_00000000000000000000000000000000_Separator9"/>
          <p:cNvCxnSpPr/>
          <p:nvPr>
            <p:custDataLst>
              <p:tags r:id="rId114"/>
            </p:custDataLst>
          </p:nvPr>
        </p:nvCxnSpPr>
        <p:spPr>
          <a:xfrm>
            <a:off x="8677318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TLSHAPE_TB_00000000000000000000000000000000_TimescaleInterval10"/>
          <p:cNvSpPr txBox="1"/>
          <p:nvPr>
            <p:custDataLst>
              <p:tags r:id="rId115"/>
            </p:custDataLst>
          </p:nvPr>
        </p:nvSpPr>
        <p:spPr>
          <a:xfrm>
            <a:off x="8740818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1994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9" name="OTLSHAPE_TB_00000000000000000000000000000000_Separator10"/>
          <p:cNvCxnSpPr/>
          <p:nvPr>
            <p:custDataLst>
              <p:tags r:id="rId116"/>
            </p:custDataLst>
          </p:nvPr>
        </p:nvCxnSpPr>
        <p:spPr>
          <a:xfrm>
            <a:off x="9537757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TLSHAPE_TB_00000000000000000000000000000000_TimescaleInterval11"/>
          <p:cNvSpPr txBox="1"/>
          <p:nvPr>
            <p:custDataLst>
              <p:tags r:id="rId117"/>
            </p:custDataLst>
          </p:nvPr>
        </p:nvSpPr>
        <p:spPr>
          <a:xfrm>
            <a:off x="9601257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2002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1" name="OTLSHAPE_TB_00000000000000000000000000000000_Separator11"/>
          <p:cNvCxnSpPr/>
          <p:nvPr>
            <p:custDataLst>
              <p:tags r:id="rId118"/>
            </p:custDataLst>
          </p:nvPr>
        </p:nvCxnSpPr>
        <p:spPr>
          <a:xfrm>
            <a:off x="10398196" y="34925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TLSHAPE_TB_00000000000000000000000000000000_TimescaleInterval12"/>
          <p:cNvSpPr txBox="1"/>
          <p:nvPr>
            <p:custDataLst>
              <p:tags r:id="rId119"/>
            </p:custDataLst>
          </p:nvPr>
        </p:nvSpPr>
        <p:spPr>
          <a:xfrm>
            <a:off x="10461696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2010</a:t>
            </a:r>
            <a:endParaRPr lang="en-US" sz="1200" b="1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0" name="OTLSHAPE_M_42d7b806044f415c9da4b55d25cc1908_Title"/>
          <p:cNvSpPr txBox="1"/>
          <p:nvPr>
            <p:custDataLst>
              <p:tags r:id="rId120"/>
            </p:custDataLst>
          </p:nvPr>
        </p:nvSpPr>
        <p:spPr>
          <a:xfrm>
            <a:off x="616254" y="2874857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dirty="0" smtClean="0">
                <a:solidFill>
                  <a:schemeClr val="lt2"/>
                </a:solidFill>
                <a:latin typeface="Calibri" panose="020F0502020204030204" pitchFamily="34" charset="0"/>
              </a:rPr>
              <a:t>BBC is formed</a:t>
            </a:r>
            <a:endParaRPr lang="en-US" sz="1100" spc="-6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31" name="OTLSHAPE_M_42d7b806044f415c9da4b55d25cc1908_Date"/>
          <p:cNvSpPr txBox="1"/>
          <p:nvPr>
            <p:custDataLst>
              <p:tags r:id="rId121"/>
            </p:custDataLst>
          </p:nvPr>
        </p:nvSpPr>
        <p:spPr>
          <a:xfrm>
            <a:off x="684813" y="3058075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dirty="0" smtClean="0">
                <a:solidFill>
                  <a:srgbClr val="D8D8D8"/>
                </a:solidFill>
                <a:latin typeface="Calibri" panose="020F0502020204030204" pitchFamily="34" charset="0"/>
              </a:rPr>
              <a:t>Oct 18, 1922</a:t>
            </a:r>
            <a:endParaRPr lang="en-US" sz="1000" spc="-10" dirty="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632" name="OTLSHAPE_M_42d7b806044f415c9da4b55d25cc1908_Shape"/>
          <p:cNvSpPr/>
          <p:nvPr>
            <p:custDataLst>
              <p:tags r:id="rId122"/>
            </p:custDataLst>
          </p:nvPr>
        </p:nvSpPr>
        <p:spPr>
          <a:xfrm>
            <a:off x="904756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CF8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OTLSHAPE_M_b629c68065cd4d629854431292adf271_Title"/>
          <p:cNvSpPr txBox="1"/>
          <p:nvPr>
            <p:custDataLst>
              <p:tags r:id="rId123"/>
            </p:custDataLst>
          </p:nvPr>
        </p:nvSpPr>
        <p:spPr>
          <a:xfrm>
            <a:off x="531415" y="4117425"/>
            <a:ext cx="187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First live sports broadcast on BBC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34" name="OTLSHAPE_M_b629c68065cd4d629854431292adf271_Date"/>
          <p:cNvSpPr txBox="1"/>
          <p:nvPr>
            <p:custDataLst>
              <p:tags r:id="rId124"/>
            </p:custDataLst>
          </p:nvPr>
        </p:nvSpPr>
        <p:spPr>
          <a:xfrm>
            <a:off x="1342416" y="3949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1927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636" name="OTLSHAPE_M_b8051eae65284b95964136bbbb119b0e_Title"/>
          <p:cNvSpPr txBox="1"/>
          <p:nvPr>
            <p:custDataLst>
              <p:tags r:id="rId125"/>
            </p:custDataLst>
          </p:nvPr>
        </p:nvSpPr>
        <p:spPr>
          <a:xfrm>
            <a:off x="997911" y="688340"/>
            <a:ext cx="209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Broadcasting House officially opened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37" name="OTLSHAPE_M_b8051eae65284b95964136bbbb119b0e_Date"/>
          <p:cNvSpPr txBox="1"/>
          <p:nvPr>
            <p:custDataLst>
              <p:tags r:id="rId126"/>
            </p:custDataLst>
          </p:nvPr>
        </p:nvSpPr>
        <p:spPr>
          <a:xfrm>
            <a:off x="1913687" y="87155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1932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638" name="OTLSHAPE_M_b8051eae65284b95964136bbbb119b0e_Shape"/>
          <p:cNvSpPr/>
          <p:nvPr>
            <p:custDataLst>
              <p:tags r:id="rId127"/>
            </p:custDataLst>
          </p:nvPr>
        </p:nvSpPr>
        <p:spPr>
          <a:xfrm>
            <a:off x="1972615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TLSHAPE_M_124a97799c584017af7634f9f0bb437f_Title"/>
          <p:cNvSpPr txBox="1"/>
          <p:nvPr>
            <p:custDataLst>
              <p:tags r:id="rId128"/>
            </p:custDataLst>
          </p:nvPr>
        </p:nvSpPr>
        <p:spPr>
          <a:xfrm>
            <a:off x="1150782" y="6380141"/>
            <a:ext cx="275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Opens the first regular high-definition TV service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04" name="OTLSHAPE_M_124a97799c584017af7634f9f0bb437f_Date"/>
          <p:cNvSpPr txBox="1"/>
          <p:nvPr>
            <p:custDataLst>
              <p:tags r:id="rId129"/>
            </p:custDataLst>
          </p:nvPr>
        </p:nvSpPr>
        <p:spPr>
          <a:xfrm>
            <a:off x="2394260" y="621241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1936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06" name="OTLSHAPE_M_a75742b3535547c9beee855cb4b7c012_Title"/>
          <p:cNvSpPr txBox="1"/>
          <p:nvPr>
            <p:custDataLst>
              <p:tags r:id="rId130"/>
            </p:custDataLst>
          </p:nvPr>
        </p:nvSpPr>
        <p:spPr>
          <a:xfrm>
            <a:off x="1541057" y="2498513"/>
            <a:ext cx="208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First use of TV outside broadcast van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07" name="OTLSHAPE_M_a75742b3535547c9beee855cb4b7c012_Date"/>
          <p:cNvSpPr txBox="1"/>
          <p:nvPr>
            <p:custDataLst>
              <p:tags r:id="rId131"/>
            </p:custDataLst>
          </p:nvPr>
        </p:nvSpPr>
        <p:spPr>
          <a:xfrm>
            <a:off x="2450504" y="26817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1937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08" name="OTLSHAPE_M_a75742b3535547c9beee855cb4b7c012_Shape"/>
          <p:cNvSpPr/>
          <p:nvPr>
            <p:custDataLst>
              <p:tags r:id="rId132"/>
            </p:custDataLst>
          </p:nvPr>
        </p:nvSpPr>
        <p:spPr>
          <a:xfrm>
            <a:off x="2509432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9" name="OTLSHAPE_M_2376db64a181489196c58f979add8df6_Title"/>
          <p:cNvSpPr txBox="1"/>
          <p:nvPr>
            <p:custDataLst>
              <p:tags r:id="rId133"/>
            </p:custDataLst>
          </p:nvPr>
        </p:nvSpPr>
        <p:spPr>
          <a:xfrm>
            <a:off x="2053846" y="4569968"/>
            <a:ext cx="1409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BBC Monitoring founded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10" name="OTLSHAPE_M_2376db64a181489196c58f979add8df6_Date"/>
          <p:cNvSpPr txBox="1"/>
          <p:nvPr>
            <p:custDataLst>
              <p:tags r:id="rId134"/>
            </p:custDataLst>
          </p:nvPr>
        </p:nvSpPr>
        <p:spPr>
          <a:xfrm>
            <a:off x="2626891" y="44022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1939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12" name="OTLSHAPE_M_88c77db078d94d45aee4f7a795818a86_Title"/>
          <p:cNvSpPr txBox="1"/>
          <p:nvPr>
            <p:custDataLst>
              <p:tags r:id="rId135"/>
            </p:custDataLst>
          </p:nvPr>
        </p:nvSpPr>
        <p:spPr>
          <a:xfrm>
            <a:off x="2129898" y="2951057"/>
            <a:ext cx="191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First edition of Desert Island Discs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13" name="OTLSHAPE_M_88c77db078d94d45aee4f7a795818a86_Date"/>
          <p:cNvSpPr txBox="1"/>
          <p:nvPr>
            <p:custDataLst>
              <p:tags r:id="rId136"/>
            </p:custDataLst>
          </p:nvPr>
        </p:nvSpPr>
        <p:spPr>
          <a:xfrm>
            <a:off x="2957874" y="31342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1942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14" name="OTLSHAPE_M_88c77db078d94d45aee4f7a795818a86_Shape"/>
          <p:cNvSpPr/>
          <p:nvPr>
            <p:custDataLst>
              <p:tags r:id="rId137"/>
            </p:custDataLst>
          </p:nvPr>
        </p:nvSpPr>
        <p:spPr>
          <a:xfrm>
            <a:off x="3016802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5" name="OTLSHAPE_M_b97f48f8c3bc405eb7c09eb49acad299_Title"/>
          <p:cNvSpPr txBox="1"/>
          <p:nvPr>
            <p:custDataLst>
              <p:tags r:id="rId138"/>
            </p:custDataLst>
          </p:nvPr>
        </p:nvSpPr>
        <p:spPr>
          <a:xfrm>
            <a:off x="2499895" y="5022511"/>
            <a:ext cx="196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First edition of Today in Parliament</a:t>
            </a:r>
            <a:endParaRPr lang="en-US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16" name="OTLSHAPE_M_b97f48f8c3bc405eb7c09eb49acad299_Date"/>
          <p:cNvSpPr txBox="1"/>
          <p:nvPr>
            <p:custDataLst>
              <p:tags r:id="rId139"/>
            </p:custDataLst>
          </p:nvPr>
        </p:nvSpPr>
        <p:spPr>
          <a:xfrm>
            <a:off x="3355113" y="48547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1945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18" name="OTLSHAPE_M_184782f5f73846f790303beaaa246bf1_Title"/>
          <p:cNvSpPr txBox="1"/>
          <p:nvPr>
            <p:custDataLst>
              <p:tags r:id="rId140"/>
            </p:custDataLst>
          </p:nvPr>
        </p:nvSpPr>
        <p:spPr>
          <a:xfrm>
            <a:off x="2679046" y="1140883"/>
            <a:ext cx="222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Broadcasts the London Olympic Games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19" name="OTLSHAPE_M_184782f5f73846f790303beaaa246bf1_Date"/>
          <p:cNvSpPr txBox="1"/>
          <p:nvPr>
            <p:custDataLst>
              <p:tags r:id="rId141"/>
            </p:custDataLst>
          </p:nvPr>
        </p:nvSpPr>
        <p:spPr>
          <a:xfrm>
            <a:off x="3656650" y="132410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1948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20" name="OTLSHAPE_M_184782f5f73846f790303beaaa246bf1_Shape"/>
          <p:cNvSpPr/>
          <p:nvPr>
            <p:custDataLst>
              <p:tags r:id="rId142"/>
            </p:custDataLst>
          </p:nvPr>
        </p:nvSpPr>
        <p:spPr>
          <a:xfrm>
            <a:off x="3715578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1" name="OTLSHAPE_M_be3ac639c30544bc96309c6ce5ffc660_Title"/>
          <p:cNvSpPr txBox="1"/>
          <p:nvPr>
            <p:custDataLst>
              <p:tags r:id="rId143"/>
            </p:custDataLst>
          </p:nvPr>
        </p:nvSpPr>
        <p:spPr>
          <a:xfrm>
            <a:off x="3203852" y="4117425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First broadcast of The Archers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22" name="OTLSHAPE_M_be3ac639c30544bc96309c6ce5ffc660_Date"/>
          <p:cNvSpPr txBox="1"/>
          <p:nvPr>
            <p:custDataLst>
              <p:tags r:id="rId144"/>
            </p:custDataLst>
          </p:nvPr>
        </p:nvSpPr>
        <p:spPr>
          <a:xfrm>
            <a:off x="3917550" y="3949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1951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24" name="OTLSHAPE_M_18efe04e3d01449fb1d053f3d4ada8e1_Title"/>
          <p:cNvSpPr txBox="1"/>
          <p:nvPr>
            <p:custDataLst>
              <p:tags r:id="rId145"/>
            </p:custDataLst>
          </p:nvPr>
        </p:nvSpPr>
        <p:spPr>
          <a:xfrm>
            <a:off x="2960610" y="1593427"/>
            <a:ext cx="269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Broadcasts the coronation of Queen Elizabeth II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25" name="OTLSHAPE_M_18efe04e3d01449fb1d053f3d4ada8e1_Date"/>
          <p:cNvSpPr txBox="1"/>
          <p:nvPr>
            <p:custDataLst>
              <p:tags r:id="rId146"/>
            </p:custDataLst>
          </p:nvPr>
        </p:nvSpPr>
        <p:spPr>
          <a:xfrm>
            <a:off x="4177566" y="177664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1953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26" name="OTLSHAPE_M_18efe04e3d01449fb1d053f3d4ada8e1_Shape"/>
          <p:cNvSpPr/>
          <p:nvPr>
            <p:custDataLst>
              <p:tags r:id="rId147"/>
            </p:custDataLst>
          </p:nvPr>
        </p:nvSpPr>
        <p:spPr>
          <a:xfrm>
            <a:off x="4236494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7" name="OTLSHAPE_M_264980cc6e70439399ebc1135152f832_Title"/>
          <p:cNvSpPr txBox="1"/>
          <p:nvPr>
            <p:custDataLst>
              <p:tags r:id="rId148"/>
            </p:custDataLst>
          </p:nvPr>
        </p:nvSpPr>
        <p:spPr>
          <a:xfrm>
            <a:off x="3661834" y="5927598"/>
            <a:ext cx="207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First broadcast of Test Match Special</a:t>
            </a:r>
            <a:endParaRPr lang="en-US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28" name="OTLSHAPE_M_264980cc6e70439399ebc1135152f832_Date"/>
          <p:cNvSpPr txBox="1"/>
          <p:nvPr>
            <p:custDataLst>
              <p:tags r:id="rId149"/>
            </p:custDataLst>
          </p:nvPr>
        </p:nvSpPr>
        <p:spPr>
          <a:xfrm>
            <a:off x="4563027" y="575987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1957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30" name="OTLSHAPE_M_237e49d938e9488a8e3e2dd47a7a6da9_Title"/>
          <p:cNvSpPr txBox="1"/>
          <p:nvPr>
            <p:custDataLst>
              <p:tags r:id="rId150"/>
            </p:custDataLst>
          </p:nvPr>
        </p:nvSpPr>
        <p:spPr>
          <a:xfrm>
            <a:off x="4086025" y="2951057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First broadcast of Blue Peter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31" name="OTLSHAPE_M_237e49d938e9488a8e3e2dd47a7a6da9_Date"/>
          <p:cNvSpPr txBox="1"/>
          <p:nvPr>
            <p:custDataLst>
              <p:tags r:id="rId151"/>
            </p:custDataLst>
          </p:nvPr>
        </p:nvSpPr>
        <p:spPr>
          <a:xfrm>
            <a:off x="4755315" y="31342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1958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32" name="OTLSHAPE_M_237e49d938e9488a8e3e2dd47a7a6da9_Shape"/>
          <p:cNvSpPr/>
          <p:nvPr>
            <p:custDataLst>
              <p:tags r:id="rId152"/>
            </p:custDataLst>
          </p:nvPr>
        </p:nvSpPr>
        <p:spPr>
          <a:xfrm>
            <a:off x="4814243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3" name="OTLSHAPE_M_06953d91611645629773694221013a48_Title"/>
          <p:cNvSpPr txBox="1"/>
          <p:nvPr>
            <p:custDataLst>
              <p:tags r:id="rId153"/>
            </p:custDataLst>
          </p:nvPr>
        </p:nvSpPr>
        <p:spPr>
          <a:xfrm>
            <a:off x="4267216" y="4569968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BBC Television Centre opens</a:t>
            </a:r>
            <a:endParaRPr lang="en-US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34" name="OTLSHAPE_M_06953d91611645629773694221013a48_Date"/>
          <p:cNvSpPr txBox="1"/>
          <p:nvPr>
            <p:custDataLst>
              <p:tags r:id="rId154"/>
            </p:custDataLst>
          </p:nvPr>
        </p:nvSpPr>
        <p:spPr>
          <a:xfrm>
            <a:off x="4938475" y="44022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1960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36" name="OTLSHAPE_M_65997378a3ef4dcb8b15c9ca92e6301c_Title"/>
          <p:cNvSpPr txBox="1"/>
          <p:nvPr>
            <p:custDataLst>
              <p:tags r:id="rId155"/>
            </p:custDataLst>
          </p:nvPr>
        </p:nvSpPr>
        <p:spPr>
          <a:xfrm>
            <a:off x="4582316" y="2045970"/>
            <a:ext cx="170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First broadcast of Doctor Who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37" name="OTLSHAPE_M_65997378a3ef4dcb8b15c9ca92e6301c_Date"/>
          <p:cNvSpPr txBox="1"/>
          <p:nvPr>
            <p:custDataLst>
              <p:tags r:id="rId156"/>
            </p:custDataLst>
          </p:nvPr>
        </p:nvSpPr>
        <p:spPr>
          <a:xfrm>
            <a:off x="5304205" y="22291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1963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138" name="OTLSHAPE_M_65997378a3ef4dcb8b15c9ca92e6301c_Shape"/>
          <p:cNvSpPr/>
          <p:nvPr>
            <p:custDataLst>
              <p:tags r:id="rId157"/>
            </p:custDataLst>
          </p:nvPr>
        </p:nvSpPr>
        <p:spPr>
          <a:xfrm>
            <a:off x="5363133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9" name="OTLSHAPE_M_e0216c29e94f47b0915e09a3ab8a7ba9_Title"/>
          <p:cNvSpPr txBox="1"/>
          <p:nvPr>
            <p:custDataLst>
              <p:tags r:id="rId158"/>
            </p:custDataLst>
          </p:nvPr>
        </p:nvSpPr>
        <p:spPr>
          <a:xfrm>
            <a:off x="5061504" y="4117425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BBC2 launches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140" name="OTLSHAPE_M_e0216c29e94f47b0915e09a3ab8a7ba9_Date"/>
          <p:cNvSpPr txBox="1"/>
          <p:nvPr>
            <p:custDataLst>
              <p:tags r:id="rId159"/>
            </p:custDataLst>
          </p:nvPr>
        </p:nvSpPr>
        <p:spPr>
          <a:xfrm>
            <a:off x="5348376" y="3949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1964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296" name="OTLSHAPE_M_a5451b7118ea443e9fe9a80c91b14d3d_Title"/>
          <p:cNvSpPr txBox="1"/>
          <p:nvPr>
            <p:custDataLst>
              <p:tags r:id="rId160"/>
            </p:custDataLst>
          </p:nvPr>
        </p:nvSpPr>
        <p:spPr>
          <a:xfrm>
            <a:off x="4685092" y="2498513"/>
            <a:ext cx="236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BBC2 - first in Britain to broadcast in color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297" name="OTLSHAPE_M_a5451b7118ea443e9fe9a80c91b14d3d_Date"/>
          <p:cNvSpPr txBox="1"/>
          <p:nvPr>
            <p:custDataLst>
              <p:tags r:id="rId161"/>
            </p:custDataLst>
          </p:nvPr>
        </p:nvSpPr>
        <p:spPr>
          <a:xfrm>
            <a:off x="5737075" y="26817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1967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298" name="OTLSHAPE_M_a5451b7118ea443e9fe9a80c91b14d3d_Shape"/>
          <p:cNvSpPr/>
          <p:nvPr>
            <p:custDataLst>
              <p:tags r:id="rId162"/>
            </p:custDataLst>
          </p:nvPr>
        </p:nvSpPr>
        <p:spPr>
          <a:xfrm>
            <a:off x="5796003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9" name="OTLSHAPE_M_105b4ce323dd4c0dab1a442c1b99ca75_Title"/>
          <p:cNvSpPr txBox="1"/>
          <p:nvPr>
            <p:custDataLst>
              <p:tags r:id="rId163"/>
            </p:custDataLst>
          </p:nvPr>
        </p:nvSpPr>
        <p:spPr>
          <a:xfrm>
            <a:off x="5189561" y="5475055"/>
            <a:ext cx="245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First broadcast of Last of the Summer Wine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00" name="OTLSHAPE_M_105b4ce323dd4c0dab1a442c1b99ca75_Date"/>
          <p:cNvSpPr txBox="1"/>
          <p:nvPr>
            <p:custDataLst>
              <p:tags r:id="rId164"/>
            </p:custDataLst>
          </p:nvPr>
        </p:nvSpPr>
        <p:spPr>
          <a:xfrm>
            <a:off x="6284788" y="530733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1973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02" name="OTLSHAPE_M_6e667be381614523aae907ce7bedccba_Title"/>
          <p:cNvSpPr txBox="1"/>
          <p:nvPr>
            <p:custDataLst>
              <p:tags r:id="rId165"/>
            </p:custDataLst>
          </p:nvPr>
        </p:nvSpPr>
        <p:spPr>
          <a:xfrm>
            <a:off x="6295981" y="2951057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First edition of Question Time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03" name="OTLSHAPE_M_6e667be381614523aae907ce7bedccba_Date"/>
          <p:cNvSpPr txBox="1"/>
          <p:nvPr>
            <p:custDataLst>
              <p:tags r:id="rId166"/>
            </p:custDataLst>
          </p:nvPr>
        </p:nvSpPr>
        <p:spPr>
          <a:xfrm>
            <a:off x="7007710" y="31342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1979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04" name="OTLSHAPE_M_6e667be381614523aae907ce7bedccba_Shape"/>
          <p:cNvSpPr/>
          <p:nvPr>
            <p:custDataLst>
              <p:tags r:id="rId167"/>
            </p:custDataLst>
          </p:nvPr>
        </p:nvSpPr>
        <p:spPr>
          <a:xfrm>
            <a:off x="7066638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5" name="OTLSHAPE_M_6daf3c01f4f0480586224449da409dd7_Title"/>
          <p:cNvSpPr txBox="1"/>
          <p:nvPr>
            <p:custDataLst>
              <p:tags r:id="rId168"/>
            </p:custDataLst>
          </p:nvPr>
        </p:nvSpPr>
        <p:spPr>
          <a:xfrm>
            <a:off x="6366127" y="4569968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First broadcast of Newsnight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06" name="OTLSHAPE_M_6daf3c01f4f0480586224449da409dd7_Date"/>
          <p:cNvSpPr txBox="1"/>
          <p:nvPr>
            <p:custDataLst>
              <p:tags r:id="rId169"/>
            </p:custDataLst>
          </p:nvPr>
        </p:nvSpPr>
        <p:spPr>
          <a:xfrm>
            <a:off x="7044519" y="44022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1980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08" name="OTLSHAPE_M_9fbe7ff30adb4788b6190dfcaa5ad2f4_Title"/>
          <p:cNvSpPr txBox="1"/>
          <p:nvPr>
            <p:custDataLst>
              <p:tags r:id="rId170"/>
            </p:custDataLst>
          </p:nvPr>
        </p:nvSpPr>
        <p:spPr>
          <a:xfrm>
            <a:off x="6443217" y="1593427"/>
            <a:ext cx="245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First broadcast of the BBC Six O'Clock News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09" name="OTLSHAPE_M_9fbe7ff30adb4788b6190dfcaa5ad2f4_Date"/>
          <p:cNvSpPr txBox="1"/>
          <p:nvPr>
            <p:custDataLst>
              <p:tags r:id="rId171"/>
            </p:custDataLst>
          </p:nvPr>
        </p:nvSpPr>
        <p:spPr>
          <a:xfrm>
            <a:off x="7539227" y="177664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1984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10" name="OTLSHAPE_M_9fbe7ff30adb4788b6190dfcaa5ad2f4_Shape"/>
          <p:cNvSpPr/>
          <p:nvPr>
            <p:custDataLst>
              <p:tags r:id="rId172"/>
            </p:custDataLst>
          </p:nvPr>
        </p:nvSpPr>
        <p:spPr>
          <a:xfrm>
            <a:off x="7598155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1" name="OTLSHAPE_M_3c5c270c25ad4beb8ba29876b6bfb03a_Title"/>
          <p:cNvSpPr txBox="1"/>
          <p:nvPr>
            <p:custDataLst>
              <p:tags r:id="rId173"/>
            </p:custDataLst>
          </p:nvPr>
        </p:nvSpPr>
        <p:spPr>
          <a:xfrm>
            <a:off x="7035021" y="4117425"/>
            <a:ext cx="137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Comic Relief is launched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12" name="OTLSHAPE_M_3c5c270c25ad4beb8ba29876b6bfb03a_Date"/>
          <p:cNvSpPr txBox="1"/>
          <p:nvPr>
            <p:custDataLst>
              <p:tags r:id="rId174"/>
            </p:custDataLst>
          </p:nvPr>
        </p:nvSpPr>
        <p:spPr>
          <a:xfrm>
            <a:off x="7591937" y="3949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1985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14" name="OTLSHAPE_M_7b9c57dec94040cf91780e2f789be942_Title"/>
          <p:cNvSpPr txBox="1"/>
          <p:nvPr>
            <p:custDataLst>
              <p:tags r:id="rId175"/>
            </p:custDataLst>
          </p:nvPr>
        </p:nvSpPr>
        <p:spPr>
          <a:xfrm>
            <a:off x="7813474" y="2045970"/>
            <a:ext cx="1308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BBC Select is Launched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15" name="OTLSHAPE_M_7b9c57dec94040cf91780e2f789be942_Date"/>
          <p:cNvSpPr txBox="1"/>
          <p:nvPr>
            <p:custDataLst>
              <p:tags r:id="rId176"/>
            </p:custDataLst>
          </p:nvPr>
        </p:nvSpPr>
        <p:spPr>
          <a:xfrm>
            <a:off x="8333116" y="22291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1992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16" name="OTLSHAPE_M_7b9c57dec94040cf91780e2f789be942_Shape"/>
          <p:cNvSpPr/>
          <p:nvPr>
            <p:custDataLst>
              <p:tags r:id="rId177"/>
            </p:custDataLst>
          </p:nvPr>
        </p:nvSpPr>
        <p:spPr>
          <a:xfrm>
            <a:off x="8392044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7" name="OTLSHAPE_M_43a3a29f4d864bfa83cca20fe94d8ca4_Title"/>
          <p:cNvSpPr txBox="1"/>
          <p:nvPr>
            <p:custDataLst>
              <p:tags r:id="rId178"/>
            </p:custDataLst>
          </p:nvPr>
        </p:nvSpPr>
        <p:spPr>
          <a:xfrm>
            <a:off x="7476192" y="5022511"/>
            <a:ext cx="2705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lt2"/>
                </a:solidFill>
                <a:latin typeface="Calibri" panose="020F0502020204030204" pitchFamily="34" charset="0"/>
              </a:rPr>
              <a:t>BBC Enterprises restructured as BBC Worldwide</a:t>
            </a:r>
            <a:endParaRPr lang="en-US" sz="1100" spc="-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18" name="OTLSHAPE_M_43a3a29f4d864bfa83cca20fe94d8ca4_Date"/>
          <p:cNvSpPr txBox="1"/>
          <p:nvPr>
            <p:custDataLst>
              <p:tags r:id="rId179"/>
            </p:custDataLst>
          </p:nvPr>
        </p:nvSpPr>
        <p:spPr>
          <a:xfrm>
            <a:off x="8696196" y="48547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1995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20" name="OTLSHAPE_M_8a7fa093ad28405b91c1d93ae11b2ada_Title"/>
          <p:cNvSpPr txBox="1"/>
          <p:nvPr>
            <p:custDataLst>
              <p:tags r:id="rId180"/>
            </p:custDataLst>
          </p:nvPr>
        </p:nvSpPr>
        <p:spPr>
          <a:xfrm>
            <a:off x="8217787" y="2498513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BBC News Channel is launched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21" name="OTLSHAPE_M_8a7fa093ad28405b91c1d93ae11b2ada_Date"/>
          <p:cNvSpPr txBox="1"/>
          <p:nvPr>
            <p:custDataLst>
              <p:tags r:id="rId181"/>
            </p:custDataLst>
          </p:nvPr>
        </p:nvSpPr>
        <p:spPr>
          <a:xfrm>
            <a:off x="8957096" y="26817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1997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22" name="OTLSHAPE_M_8a7fa093ad28405b91c1d93ae11b2ada_Shape"/>
          <p:cNvSpPr/>
          <p:nvPr>
            <p:custDataLst>
              <p:tags r:id="rId182"/>
            </p:custDataLst>
          </p:nvPr>
        </p:nvSpPr>
        <p:spPr>
          <a:xfrm>
            <a:off x="9016024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3" name="OTLSHAPE_M_50a587d81ac1405c9ed77dd2101f88e5_Title"/>
          <p:cNvSpPr txBox="1"/>
          <p:nvPr>
            <p:custDataLst>
              <p:tags r:id="rId183"/>
            </p:custDataLst>
          </p:nvPr>
        </p:nvSpPr>
        <p:spPr>
          <a:xfrm>
            <a:off x="8826937" y="4569968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BBC London is launched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24" name="OTLSHAPE_M_50a587d81ac1405c9ed77dd2101f88e5_Date"/>
          <p:cNvSpPr txBox="1"/>
          <p:nvPr>
            <p:custDataLst>
              <p:tags r:id="rId184"/>
            </p:custDataLst>
          </p:nvPr>
        </p:nvSpPr>
        <p:spPr>
          <a:xfrm>
            <a:off x="9375832" y="44022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2001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26" name="OTLSHAPE_M_96ba7943847141ff95fc978ca8fbbe60_Title"/>
          <p:cNvSpPr txBox="1"/>
          <p:nvPr>
            <p:custDataLst>
              <p:tags r:id="rId185"/>
            </p:custDataLst>
          </p:nvPr>
        </p:nvSpPr>
        <p:spPr>
          <a:xfrm>
            <a:off x="8690239" y="2951057"/>
            <a:ext cx="172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chemeClr val="lt2"/>
                </a:solidFill>
                <a:latin typeface="Calibri" panose="020F0502020204030204" pitchFamily="34" charset="0"/>
              </a:rPr>
              <a:t>BBC Radio 6 Music is launched</a:t>
            </a:r>
            <a:endParaRPr lang="en-US" sz="1100" spc="-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27" name="OTLSHAPE_M_96ba7943847141ff95fc978ca8fbbe60_Date"/>
          <p:cNvSpPr txBox="1"/>
          <p:nvPr>
            <p:custDataLst>
              <p:tags r:id="rId186"/>
            </p:custDataLst>
          </p:nvPr>
        </p:nvSpPr>
        <p:spPr>
          <a:xfrm>
            <a:off x="9423241" y="31342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2002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28" name="OTLSHAPE_M_96ba7943847141ff95fc978ca8fbbe60_Shape"/>
          <p:cNvSpPr/>
          <p:nvPr>
            <p:custDataLst>
              <p:tags r:id="rId187"/>
            </p:custDataLst>
          </p:nvPr>
        </p:nvSpPr>
        <p:spPr>
          <a:xfrm>
            <a:off x="9482169" y="33147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9" name="OTLSHAPE_M_f6dd0065459b4bc988e082f8cba784af_Title"/>
          <p:cNvSpPr txBox="1"/>
          <p:nvPr>
            <p:custDataLst>
              <p:tags r:id="rId188"/>
            </p:custDataLst>
          </p:nvPr>
        </p:nvSpPr>
        <p:spPr>
          <a:xfrm>
            <a:off x="9260638" y="4117425"/>
            <a:ext cx="187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BBC Arabic Television is launched</a:t>
            </a:r>
            <a:endParaRPr lang="en-US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30" name="OTLSHAPE_M_f6dd0065459b4bc988e082f8cba784af_Date"/>
          <p:cNvSpPr txBox="1"/>
          <p:nvPr>
            <p:custDataLst>
              <p:tags r:id="rId189"/>
            </p:custDataLst>
          </p:nvPr>
        </p:nvSpPr>
        <p:spPr>
          <a:xfrm>
            <a:off x="10068718" y="3949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2008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32" name="OTLSHAPE_M_9ffd29f9eb16474a8f2b349b16ad22e2_Title"/>
          <p:cNvSpPr txBox="1"/>
          <p:nvPr>
            <p:custDataLst>
              <p:tags r:id="rId190"/>
            </p:custDataLst>
          </p:nvPr>
        </p:nvSpPr>
        <p:spPr>
          <a:xfrm>
            <a:off x="10670403" y="2874857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95-year anniversary</a:t>
            </a:r>
            <a:endParaRPr lang="en-US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7333" name="OTLSHAPE_M_9ffd29f9eb16474a8f2b349b16ad22e2_Date"/>
          <p:cNvSpPr txBox="1"/>
          <p:nvPr>
            <p:custDataLst>
              <p:tags r:id="rId191"/>
            </p:custDataLst>
          </p:nvPr>
        </p:nvSpPr>
        <p:spPr>
          <a:xfrm>
            <a:off x="10902601" y="3058075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D8D8D8"/>
                </a:solidFill>
                <a:latin typeface="Calibri" panose="020F0502020204030204" pitchFamily="34" charset="0"/>
              </a:rPr>
              <a:t>Oct 18, 2017</a:t>
            </a:r>
            <a:endParaRPr lang="en-US" sz="1000" spc="-10">
              <a:solidFill>
                <a:srgbClr val="D8D8D8"/>
              </a:solidFill>
              <a:latin typeface="Calibri" panose="020F0502020204030204" pitchFamily="34" charset="0"/>
            </a:endParaRPr>
          </a:p>
        </p:txBody>
      </p:sp>
      <p:sp>
        <p:nvSpPr>
          <p:cNvPr id="7334" name="OTLSHAPE_M_9ffd29f9eb16474a8f2b349b16ad22e2_Shape"/>
          <p:cNvSpPr/>
          <p:nvPr>
            <p:custDataLst>
              <p:tags r:id="rId192"/>
            </p:custDataLst>
          </p:nvPr>
        </p:nvSpPr>
        <p:spPr>
          <a:xfrm>
            <a:off x="11122544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CF8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9" name="OTLSHAPE_M_b629c68065cd4d629854431292adf271_Shape"/>
          <p:cNvSpPr/>
          <p:nvPr>
            <p:custDataLst>
              <p:tags r:id="rId193"/>
            </p:custDataLst>
          </p:nvPr>
        </p:nvSpPr>
        <p:spPr>
          <a:xfrm>
            <a:off x="1401344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0" name="OTLSHAPE_M_124a97799c584017af7634f9f0bb437f_Shape"/>
          <p:cNvSpPr/>
          <p:nvPr>
            <p:custDataLst>
              <p:tags r:id="rId194"/>
            </p:custDataLst>
          </p:nvPr>
        </p:nvSpPr>
        <p:spPr>
          <a:xfrm>
            <a:off x="2453188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1" name="OTLSHAPE_M_2376db64a181489196c58f979add8df6_Shape"/>
          <p:cNvSpPr/>
          <p:nvPr>
            <p:custDataLst>
              <p:tags r:id="rId195"/>
            </p:custDataLst>
          </p:nvPr>
        </p:nvSpPr>
        <p:spPr>
          <a:xfrm>
            <a:off x="2685819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2" name="OTLSHAPE_M_b97f48f8c3bc405eb7c09eb49acad299_Shape"/>
          <p:cNvSpPr/>
          <p:nvPr>
            <p:custDataLst>
              <p:tags r:id="rId196"/>
            </p:custDataLst>
          </p:nvPr>
        </p:nvSpPr>
        <p:spPr>
          <a:xfrm>
            <a:off x="3414042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3" name="OTLSHAPE_M_be3ac639c30544bc96309c6ce5ffc660_Shape"/>
          <p:cNvSpPr/>
          <p:nvPr>
            <p:custDataLst>
              <p:tags r:id="rId197"/>
            </p:custDataLst>
          </p:nvPr>
        </p:nvSpPr>
        <p:spPr>
          <a:xfrm>
            <a:off x="3976478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4" name="OTLSHAPE_M_264980cc6e70439399ebc1135152f832_Shape"/>
          <p:cNvSpPr/>
          <p:nvPr>
            <p:custDataLst>
              <p:tags r:id="rId198"/>
            </p:custDataLst>
          </p:nvPr>
        </p:nvSpPr>
        <p:spPr>
          <a:xfrm>
            <a:off x="4621954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5" name="OTLSHAPE_M_06953d91611645629773694221013a48_Shape"/>
          <p:cNvSpPr/>
          <p:nvPr>
            <p:custDataLst>
              <p:tags r:id="rId199"/>
            </p:custDataLst>
          </p:nvPr>
        </p:nvSpPr>
        <p:spPr>
          <a:xfrm>
            <a:off x="4997403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6" name="OTLSHAPE_M_e0216c29e94f47b0915e09a3ab8a7ba9_Shape"/>
          <p:cNvSpPr/>
          <p:nvPr>
            <p:custDataLst>
              <p:tags r:id="rId200"/>
            </p:custDataLst>
          </p:nvPr>
        </p:nvSpPr>
        <p:spPr>
          <a:xfrm>
            <a:off x="5407304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7" name="OTLSHAPE_M_105b4ce323dd4c0dab1a442c1b99ca75_Shape"/>
          <p:cNvSpPr/>
          <p:nvPr>
            <p:custDataLst>
              <p:tags r:id="rId201"/>
            </p:custDataLst>
          </p:nvPr>
        </p:nvSpPr>
        <p:spPr>
          <a:xfrm>
            <a:off x="6343716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8" name="OTLSHAPE_M_6daf3c01f4f0480586224449da409dd7_Shape"/>
          <p:cNvSpPr/>
          <p:nvPr>
            <p:custDataLst>
              <p:tags r:id="rId202"/>
            </p:custDataLst>
          </p:nvPr>
        </p:nvSpPr>
        <p:spPr>
          <a:xfrm>
            <a:off x="7103446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9" name="OTLSHAPE_M_3c5c270c25ad4beb8ba29876b6bfb03a_Shape"/>
          <p:cNvSpPr/>
          <p:nvPr>
            <p:custDataLst>
              <p:tags r:id="rId203"/>
            </p:custDataLst>
          </p:nvPr>
        </p:nvSpPr>
        <p:spPr>
          <a:xfrm>
            <a:off x="7650865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0" name="OTLSHAPE_M_43a3a29f4d864bfa83cca20fe94d8ca4_Shape"/>
          <p:cNvSpPr/>
          <p:nvPr>
            <p:custDataLst>
              <p:tags r:id="rId204"/>
            </p:custDataLst>
          </p:nvPr>
        </p:nvSpPr>
        <p:spPr>
          <a:xfrm>
            <a:off x="8755125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1" name="OTLSHAPE_M_50a587d81ac1405c9ed77dd2101f88e5_Shape"/>
          <p:cNvSpPr/>
          <p:nvPr>
            <p:custDataLst>
              <p:tags r:id="rId205"/>
            </p:custDataLst>
          </p:nvPr>
        </p:nvSpPr>
        <p:spPr>
          <a:xfrm>
            <a:off x="9434760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2" name="OTLSHAPE_M_f6dd0065459b4bc988e082f8cba784af_Shape"/>
          <p:cNvSpPr/>
          <p:nvPr>
            <p:custDataLst>
              <p:tags r:id="rId206"/>
            </p:custDataLst>
          </p:nvPr>
        </p:nvSpPr>
        <p:spPr>
          <a:xfrm>
            <a:off x="10127645" y="3746500"/>
            <a:ext cx="152400" cy="1778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80799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EsIlN0eWxlIjp7IiRpZCI6IjMiLCJUaW1lYmFuZFN0eWxlIjp7IiRpZCI6IjQiLCJTY2FsZU1hcmtpbmciOjAsIlNoYXBlIjowLCJTaGFwZVN0eWxlIjp7IiRpZCI6IjUiLCJNYXJnaW4iOnsiJGlkIjoiNiIsIlRvcCI6MCwiTGVmdCI6MTIsIlJpZ2h0IjoxMiwiQm90dG9tIjowfSwiUGFkZGluZyI6eyIkaWQiOiI3IiwiVG9wIjo1LCJMZWZ0IjowLCJSaWdodCI6MCwiQm90dG9tIjo1fSwiQmFja2dyb3VuZCI6eyIkaWQiOiI4IiwiQ29sb3IiOnsiJGlkIjoiOSIsIkEiOjI1NSwiUiI6MTE1LCJHIjoxMTUsIkIiOjExNX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U1LCJHIjoyNTUsIkIiOjI1NX19LCJNYXhXaWR0aCI6IkluZmluaXR5IiwiTWF4SGVpZ2h0IjoiSW5maW5pdHkiLCJTbWFydEZvcmVncm91bmRJc0FjdGl2ZSI6ZmFsc2UsIkhvcml6b250YWxBbGlnbm1lbnQiOjAsIlZlcnRpY2FsQWxpZ25tZW50IjowLCJTbWFydEZvcmVncm91bmQiOm51bGwsIk1hcmdpbiI6eyIkaWQiOiIxNyIsIlRvcCI6MCwiTGVmdCI6MCwiUmlnaHQiOjI1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TUsIkciOjI1NSwiQiI6MjU1fX0sIk1heFdpZHRoIjoiSW5maW5pdHkiLCJNYXhIZWlnaHQiOiJJbmZpbml0eSIsIlNtYXJ0Rm9yZWdyb3VuZElzQWN0aXZlIjpmYWxzZSwiSG9yaXpvbnRhbEFsaWdubWVudCI6MCwiVmVydGljYWxBbGlnbm1lbnQiOjAsIlNtYXJ0Rm9yZWdyb3VuZCI6bnVsbCwiTWFyZ2luIjp7IiRpZCI6IjI1IiwiVG9wIjowLCJMZWZ0IjoyNS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dHJ1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AsIlRvZGF5TWFya2VyUG9zaXRpb24iOjAsIlF1aWNrUG9zaXRpb24iOjMsIkFic29sdXRlUG9zaXRpb24iOjI3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z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MzEsIkciOjczLCJCIjoxMjZ9fSwiTGluZVdlaWdodCI6MS4wLCJMaW5lVHlwZSI6MCwiUGFyZW50U3R5bGUiOm51bGx9LCJJc0JlbG93VGltZWJhbmQiOmZhbHNlLCJIaWRlRGF0ZSI6ZmFsc2UsIlNoYXBlU2l6ZSI6MC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IzMSwiRyI6MjMwLCJCIjoyMzB9fSwiSXNWaXNpYmxlIjp0cnVlLCJXaWR0aCI6MTIuMCwiSGVpZ2h0IjoxN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mZhbHNlLCJJc0l0YWxpYyI6ZmFsc2UsIklzVW5kZXJsaW5lZCI6ZmFsc2UsIlBhcmVudFN0eWxlIjpudWxsfSwiQXV0b1NpemUiOjAsIkZvcmVncm91bmQiOnsiJGlkIjoiNjkiLCJDb2xvciI6eyIkaWQiOiI3MCIsIkEiOjI1NSwiUiI6MjMxLCJHIjoyMzAsIkIiOjIzMH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MjE2LCJHIjoyMTYsIkIiOjIxNn19LCJNYXhXaWR0aCI6MjAwLjAsIk1heEhlaWdodCI6IkluZmluaXR5IiwiU21hcnRGb3JlZ3JvdW5kSXNBY3RpdmUiOmZhbHNlLCJIb3Jpem9udGFsQWxpZ25tZW50IjowLCJWZXJ0aWNhbEFsaWdubWVudCI6MCwiU21hcnRGb3JlZ3JvdW5kIjpudWxs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iIsIlNoYXBlIjowLCJTaGFwZVRoaWNrbmVzcyI6MCwiRHVyYXRpb25Gb3JtYXQiOjAsIkluY2x1ZGVOb25Xb3JraW5nRGF5c0luRHVyYXRpb24iOmZhbHNlLCJQZXJjZW50YWdlQ29tcGxldGVTdHlsZSI6eyIkaWQiOiI4MyIsIkZvbnRTZXR0aW5ncyI6eyIkaWQiOiI4NCIsIkZvbnRTaXplIjoxMCwiRm9udE5hbWUiOiJDYWxpYnJpIiwiSXNCb2xkIjpmYWxzZSwiSXNJdGFsaWMiOmZhbHNlLCJJc1VuZGVybGluZWQiOmZhbHNlLCJQYXJlbnRTdHlsZSI6bnVsbH0sIkF1dG9TaXplIjowLCJGb3JlZ3JvdW5kIjp7IiRpZCI6Ijg1IiwiQ29sb3IiOnsiJGlkIjoiODYiLCJBIjoyNTUsIlIiOjIzNywiRyI6MTI1LCJCIjo0OX19LCJNYXhXaWR0aCI6MjAwLjAsIk1heEhlaWdodCI6IkluZmluaXR5IiwiU21hcnRGb3JlZ3JvdW5kSXNBY3RpdmUiOmZhbHNlLCJIb3Jpem9udGFsQWxpZ25tZW50IjowLCJWZXJ0aWNhbEFsaWdubWVudCI6MCwiU21hcnRGb3JlZ3JvdW5kIjpudWxsLCJNYXJnaW4iOnsiJGlkIjoiODciLCJUb3AiOjAsIkxlZnQiOjAsIlJpZ2h0IjowLCJCb3R0b20iOjB9LCJQYWRkaW5nIjp7IiRpZCI6Ijg4IiwiVG9wIjowLCJMZWZ0IjowLCJSaWdodCI6MCwiQm90dG9tIjowfSwiQmFja2dyb3VuZCI6eyIkaWQiOiI4OSIsIkNvbG9yIjp7IiRyZWYiOiIyMCJ9fSwiSXNWaXNpYmxlIjp0cnVlLCJXaWR0aCI6MC4wLCJIZWlnaHQiOjAuMCwiQm9yZGVyU3R5bGUiOm51bGwsIlBhcmVudFN0eWxlIjpudWxsfSwiRHVyYXRpb25TdHlsZSI6eyIkaWQiOiI5MCIsIkZvbnRTZXR0aW5ncyI6eyIkaWQiOiI5MSIsIkZvbnRTaXplIjoxMCwiRm9udE5hbWUiOiJDYWxpYnJpIiwiSXNCb2xkIjpmYWxzZSwiSXNJdGFsaWMiOmZhbHNlLCJJc1VuZGVybGluZWQiOmZhbHNlLCJQYXJlbnRTdHlsZSI6bnVsbH0sIkF1dG9TaXplIjowLCJGb3JlZ3JvdW5kIjp7IiRpZCI6IjkyIiwiQ29sb3IiOnsiJGlkIjoiOTMiLCJBIjoyNTUsIlIiOjIzNywiRyI6MTI1LCJCIjo0OX19LCJNYXhXaWR0aCI6MjAwLjAsIk1heEhlaWdodCI6IkluZmluaXR5IiwiU21hcnRGb3JlZ3JvdW5kSXNBY3RpdmUiOmZhbHNlLCJIb3Jpem9udGFsQWxpZ25tZW50IjowLCJWZXJ0aWNhbEFsaWdubWVudCI6MCwiU21hcnRGb3JlZ3JvdW5kIjpudWxsLCJNYXJnaW4iOnsiJGlkIjoiOTQiLCJUb3AiOjAsIkxlZnQiOjAsIlJpZ2h0IjowLCJCb3R0b20iOjB9LCJQYWRkaW5nIjp7IiRpZCI6Ijk1IiwiVG9wIjowLCJMZWZ0IjowLCJSaWdodCI6MCwiQm90dG9tIjowfSwiQmFja2dyb3VuZCI6eyIkaWQiOiI5NiIsIkNvbG9yIjp7IiRyZWYiOiIyMCJ9fSwiSXNWaXNpYmxlIjp0cnVlLCJXaWR0aCI6MC4wLCJIZWlnaHQiOjAuMCwiQm9yZGVyU3R5bGUiOm51bGwsIlBhcmVudFN0eWxlIjpudWxsfSwiSG9yaXpvbnRhbENvbm5lY3RvclN0eWxlIjp7IiRpZCI6Ijk3IiwiTGluZUNvbG9yIjp7IiRpZCI6Ijk4IiwiJHR5cGUiOiJOTFJFLkNvbW1vbi5Eb20uU29saWRDb2xvckJydXNoLCBOTFJFLkNvbW1vbiIsIkNvbG9yIjp7IiRpZCI6Ijk5IiwiQSI6MjU1LCJSIjoyMDQsIkciOjIwNCwiQiI6MjA0fX0sIkxpbmVXZWlnaHQiOjEuMCwiTGluZVR5cGUiOjAsIlBhcmVudFN0eWxlIjpudWxsfSwiVmVydGljYWxDb25uZWN0b3JTdHlsZSI6eyIkaWQiOiIxMDAiLCJMaW5lQ29sb3IiOnsiJGlkIjoiMTAxIiwiJHR5cGUiOiJOTFJFLkNvbW1vbi5Eb20uU29saWRDb2xvckJydXNoLCBOTFJFLkNvbW1vbiIsIkNvbG9yIjp7IiRpZCI6IjEwMiIsIkEiOjI1NSwiUiI6MjA0LCJHIjoyMDQsIkIiOjIwNH19LCJMaW5lV2VpZ2h0IjowLjAsIkxpbmVUeXBlIjowLCJQYXJlbnRTdHlsZSI6bnVsbH0sIk1hcmdpbiI6bnVsbCwiU3RhcnREYXRlUG9zaXRpb24iOjIsIkVuZERhdGVQb3NpdGlvbiI6MiwiRGF0ZUlzVmlzaWJsZSI6dHJ1ZSwiVGl0bGVQb3NpdGlvbiI6NCwiRHVyYXRpb25Qb3NpdGlvbiI6NiwiUGVyY2VudGFnZUNvbXBsZXRlZFBvc2l0aW9uIjo2LCJTcGFjaW5nIjozLCJJc0JlbG93VGltZWJhbmQiOnRydWUsIlBlcmNlbnRhZ2VDb21wbGV0ZVNoYXBlT3BhY2l0eSI6MzUsIlNoYXBlU3R5bGUiOnsiJGlkIjoiMTAzIiwiTWFyZ2luIjp7IiRpZCI6IjEwNCIsIlRvcCI6MCwiTGVmdCI6NCwiUmlnaHQiOjQsIkJvdHRvbSI6MH0sIlBhZGRpbmciOnsiJGlkIjoiMTA1IiwiVG9wIjowLCJMZWZ0IjowLCJSaWdodCI6MCwiQm90dG9tIjowfSwiQmFja2dyb3VuZCI6eyIkaWQiOiIxMDYiLCJDb2xvciI6eyIkaWQiOiIxMDciLCJBIjoyNTUsIlIiOjAsIkciOjExNCwiQiI6MTg4fX0sIklzVmlzaWJsZSI6dHJ1ZSwiV2lkdGgiOjAuMCwiSGVpZ2h0IjoxMC4wLCJCb3JkZXJTdHlsZSI6eyIkaWQiOiIxMDgiLCJMaW5lQ29sb3IiOnsiJGlkIjoiMTA5IiwiJHR5cGUiOiJOTFJFLkNvbW1vbi5Eb20uU29saWRDb2xvckJydXNoLCBOTFJFLkNvbW1vbiIsIkNvbG9yIjp7IiRpZCI6IjExMCIsIkEiOjI1NSwiUiI6MjU1LCJHIjowLCJCIjowfX0sIkxpbmVXZWlnaHQiOjAuMCwiTGluZVR5cGUiOjAsIlBhcmVudFN0eWxlIjpudWxsfSwiUGFyZW50U3R5bGUiOm51bGx9LCJUaXRsZVN0eWxlIjp7IiRpZCI6IjExMSIsIkZvbnRTZXR0aW5ncyI6eyIkaWQiOiIxMTIiLCJGb250U2l6ZSI6MTEsIkZvbnROYW1lIjoiQ2FsaWJyaSIsIklzQm9sZCI6dHJ1ZSwiSXNJdGFsaWMiOmZhbHNlLCJJc1VuZGVybGluZWQiOmZhbHNlLCJQYXJlbnRTdHlsZSI6bnVsbH0sIkF1dG9TaXplIjowLCJGb3JlZ3JvdW5kIjp7IiRpZCI6IjExMyIsIkNvbG9yIjp7IiRpZCI6IjExNCIsIkEiOjI1NSwiUiI6MCwiRyI6MCwiQiI6MH19LCJNYXhXaWR0aCI6OTYwLjAsIk1heEhlaWdodCI6IkluZmluaXR5IiwiU21hcnRGb3JlZ3JvdW5kSXNBY3RpdmUiOmZhbHNlLCJIb3Jpem9udGFsQWxpZ25tZW50IjowLCJWZXJ0aWNhbEFsaWdubWVudCI6MCwiU21hcnRGb3JlZ3JvdW5kIjpudWxsLCJNYXJnaW4iOnsiJGlkIjoiMTE1IiwiVG9wIjowLCJMZWZ0IjowLCJSaWdodCI6MCwiQm90dG9tIjowfSwiUGFkZGluZyI6eyIkaWQiOiIxMTYiLCJUb3AiOjAsIkxlZnQiOjAsIlJpZ2h0IjowLCJCb3R0b20iOjB9LCJCYWNrZ3JvdW5kIjp7IiRpZCI6IjExNyIsIkNvbG9yIjp7IiRyZWYiOiIyMCJ9fSwiSXNWaXNpYmxlIjp0cnVlLCJXaWR0aCI6MC4wLCJIZWlnaHQiOjAuMCwiQm9yZGVyU3R5bGUiOm51bGwsIlBhcmVudFN0eWxlIjpudWxsfSwiRGF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Y4LCJHIjo4NCwiQiI6MTA2fX0sIk1heFdpZHRoIjoyMDAuMCwiTWF4SGVpZ2h0IjoiSW5maW5pdHkiLCJTbWFydEZvcmVncm91bmRJc0FjdGl2ZSI6ZmFsc2UsIkhvcml6b250YWxBbGlnbm1lbnQiOjAsIlZlcnRpY2FsQWxpZ25tZW50IjowLCJTbWFydEZvcmVncm91bmQiOm51bGwsIk1hcmdpbiI6eyIkaWQiOiIxMjIiLCJUb3AiOjAsIkxlZnQiOjAsIlJpZ2h0IjowLCJCb3R0b20iOjB9LCJQYWRkaW5nIjp7IiRpZCI6IjEyMyIsIlRvcCI6MCwiTGVmdCI6MCwiUmlnaHQiOjAsIkJvdHRvbSI6MH0sIkJhY2tncm91bmQiOnsiJGlkIjoiMTI0IiwiQ29sb3IiOnsiJHJlZiI6IjIwIn19LCJJc1Zpc2libGUiOnRydWUsIldpZHRoIjowLjAsIkhlaWdodCI6MC4wLCJCb3JkZXJTdHlsZSI6bnVsbCwiUGFyZW50U3R5bGUiOm51bGx9LCJEYXRlRm9ybWF0Ijp7IiRpZCI6IjE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ciLCJTdGFydERhdGUiOiIxOTIyLTEwLTE4VDIzOjU5OjAwWiIsIkVuZERhdGUiOiIyMDE5LTA3LTEwVDIzOjU5OjU5Ljk5OVoiLCJGb3JtYXQiOiJNTU0iLCJUeXBlIjo0LCJBdXRvRGF0ZVJhbmdlIjp0cnVlLCJXb3JraW5nRGF5cyI6MzEsIlRvZGF5TWFya2VyVGV4dCI6IlRvZGF5IiwiQXV0b1NjYWxlVHlwZSI6dHJ1ZX0sIk1pbGVzdG9uZXMiOlt7IiRpZCI6IjEyOCIsIkRhdGUiOiIxOTIyLTEwLTE4VDIzOjU5OjAwWiIsIlN0eWxlIjp7IiRpZCI6IjEyOSIsIlNoYXBlIjoxMywiQ29ubmVjdG9yTWFyZ2luIjp7IiRyZWYiOiI1NCJ9LCJDb25uZWN0b3JTdHlsZSI6eyIkaWQiOiIxMzAiLCJMaW5lQ29sb3IiOnsiJGlkIjoiMTMxIiwiJHR5cGUiOiJOTFJFLkNvbW1vbi5Eb20uU29saWRDb2xvckJydXNoLCBOTFJFLkNvbW1vbiIsIkNvbG9yIjp7IiRpZCI6IjEzMiIsIkEiOjEyNywiUiI6MjU1LCJHIjoyMDcsIkIiOjE0M319LCJMaW5lV2VpZ2h0IjoxLjAsIkxpbmVUeXBlIjowLCJQYXJlbnRTdHlsZSI6bnVsbH0sIklzQmVsb3dUaW1lYmFuZCI6ZmFsc2UsIkhpZGVEYXRlIjpmYWxzZSwiU2hhcGVTaXplIjoxLCJTcGFjaW5nIjoxLjAsIlBhZGRpbmciOnsiJHJlZiI6IjU4In0sIlNoYXBlU3R5bGUiOnsiJGlkIjoiMTMzIiwiTWFyZ2luIjp7IiRyZWYiOiI2MCJ9LCJQYWRkaW5nIjp7IiRyZWYiOiI2MSJ9LCJCYWNrZ3JvdW5kIjp7IiRpZCI6IjEzNCIsIkNvbG9yIjp7IiRpZCI6IjEzNSIsIkEiOjI1NSwiUiI6MjU1LCJHIjoyMDcsIkIiOjE0M319LCJJc1Zpc2libGUiOnRydWUsIldpZHRoIjoxOC4wLCJIZWlnaHQiOjIwLjAsIkJvcmRlclN0eWxlIjp7IiRpZCI6IjEzNiIsIkxpbmVDb2xvciI6eyIkcmVmIjoiNjUifSwiTGluZVdlaWdodCI6MC4wLCJMaW5lVHlwZSI6MCwiUGFyZW50U3R5bGUiOm51bGx9LCJQYXJlbnRTdHlsZSI6bnVsbH0sIlRpdGxlU3R5bGUiOnsiJGlkIjoiMTM3IiwiRm9udFNldHRpbmdzIjp7IiRpZCI6IjEzOCIsIkZvbnRTaXplIjoxMSwiRm9udE5hbWUiOiJDYWxpYnJpIiwiSXNCb2xkIjpmYWxzZSwiSXNJdGFsaWMiOmZhbHNlLCJJc1VuZGVybGluZWQiOmZhbHNlLCJQYXJlbnRTdHlsZSI6bnVsbH0sIkF1dG9TaXplIjowLCJGb3JlZ3JvdW5kIjp7IiRpZCI6IjEzOSIsIkNvbG9yIjp7IiRpZCI6IjE0MCIsIkEiOjI1NSwiUiI6MjMxLCJHIjoyMzAsIkIiOjIzMH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E0MSIsIkxpbmVDb2xvciI6bnVsbCwiTGluZVdlaWdodCI6MC4wLCJMaW5lVHlwZSI6MCwiUGFyZW50U3R5bGUiOm51bGx9LCJQYXJlbnRTdHlsZSI6bnVsbH0sIkRhdGVTdHlsZSI6eyIkaWQiOiIxNDIiLCJGb250U2V0dGluZ3MiOnsiJGlkIjoiMTQzIiwiRm9udFNpemUiOjEwLCJGb250TmFtZSI6IkNhbGlicmkiLCJJc0JvbGQiOmZhbHNlLCJJc0l0YWxpYyI6ZmFsc2UsIklzVW5kZXJsaW5lZCI6ZmFsc2UsIlBhcmVudFN0eWxlIjpudWxsfSwiQXV0b1NpemUiOjAsIkZvcmVncm91bmQiOnsiJGlkIjoiMTQ0IiwiQ29sb3IiOnsiJGlkIjoiMTQ1IiwiQSI6MjU1LCJSIjoyMTYsIkciOjIxNiwiQiI6MjE2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TQ2IiwiTGluZUNvbG9yIjpudWxsLCJMaW5lV2VpZ2h0IjowLjAsIkxpbmVUeXBlIjowLCJQYXJlbnRTdHlsZSI6bnVsbH0sIlBhcmVudFN0eWxlIjpudWxsfSwiRGF0ZUZvcm1hdCI6eyIkaWQiOiIxNDc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GVyY2VudGFnZUNvbXBsZXRlIjpudWxsLCJQb3NpdGlvbiI6eyJSYXRpbyI6MC4xMjI4NzQzMDkzOTg1MDk4NCwiSXNDdXN0b20iOmZhbHNlfSwiRGF0ZUZvcm1hdCI6eyIkcmVmIjoiMTQ3In0sIklkIjoiNDJkN2I4MDYtMDQ0Zi00MTVjLTlkYTQtYjU1ZDI1Y2MxOTA4IiwiSW1wb3J0SWQiOiIxIiwiVGl0bGUiOiJCQkMgaXMgZm9ybWVkIiwiTm90ZSI6bnVsbCwiSHlwZXJsaW5rIjpudWxsLCJJc0NoYW5nZWQiOmZhbHNlLCJJc05ldyI6ZmFsc2V9LHsiJGlkIjoiMTQ4IiwiRGF0ZSI6IjE5MjctMDEtMjJUMjM6NTk6MDBaIiwiU3R5bGUiOnsiJGlkIjoiMTQ5IiwiU2hhcGUiOjMsIkNvbm5lY3Rvck1hcmdpbiI6eyIkcmVmIjoiNTQifSwiQ29ubmVjdG9yU3R5bGUiOnsiJGlkIjoiMTUwIiwiTGluZUNvbG9yIjp7IiRpZCI6IjE1MSIsIiR0eXBlIjoiTkxSRS5Db21tb24uRG9tLlNvbGlkQ29sb3JCcnVzaCwgTkxSRS5Db21tb24iLCJDb2xvciI6eyIkaWQiOiIxNTIiLCJBIjoxMjcsIlIiOjIzMSwiRyI6MjMwLCJCIjoyMzB9fSwiTGluZVdlaWdodCI6MS4wLCJMaW5lVHlwZSI6MCwiUGFyZW50U3R5bGUiOm51bGx9LCJJc0JlbG93VGltZWJhbmQiOnRydWUsIkhpZGVEYXRlIjpmYWxzZSwiU2hhcGVTaXplIjowLCJTcGFjaW5nIjoxLjAsIlBhZGRpbmciOnsiJHJlZiI6IjU4In0sIlNoYXBlU3R5bGUiOnsiJGlkIjoiMTUzIiwiTWFyZ2luIjp7IiRyZWYiOiI2MCJ9LCJQYWRkaW5nIjp7IiRyZWYiOiI2MSJ9LCJCYWNrZ3JvdW5kIjp7IiRpZCI6IjE1NCIsIkNvbG9yIjp7IiRpZCI6IjE1NSIsIkEiOjI1NSwiUiI6MjMxLCJHIjoyMzAsIkIiOjIzMH19LCJJc1Zpc2libGUiOnRydWUsIldpZHRoIjoxMi4wLCJIZWlnaHQiOjE0LjAsIkJvcmRlclN0eWxlIjp7IiRpZCI6IjE1NiIsIkxpbmVDb2xvciI6eyIkcmVmIjoiNjUifSwiTGluZVdlaWdodCI6MC4wLCJMaW5lVHlwZSI6MCwiUGFyZW50U3R5bGUiOm51bGx9LCJQYXJlbnRTdHlsZSI6bnVsbH0sIlRpdGxlU3R5bGUiOnsiJGlkIjoiMTU3IiwiRm9udFNldHRpbmdzIjp7IiRpZCI6IjE1OCIsIkZvbnRTaXplIjoxMSwiRm9udE5hbWUiOiJDYWxpYnJpIiwiSXNCb2xkIjpmYWxzZSwiSXNJdGFsaWMiOmZhbHNlLCJJc1VuZGVybGluZWQiOmZhbHNlLCJQYXJlbnRTdHlsZSI6bnVsbH0sIkF1dG9TaXplIjowLCJGb3JlZ3JvdW5kIjp7IiRpZCI6IjE1OSIsIkNvbG9yIjp7IiRpZCI6IjE2MCIsIkEiOjI1NSwiUiI6MjMxLCJHIjoyMzAsIkIiOjIzMH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E2MSIsIkxpbmVDb2xvciI6bnVsbCwiTGluZVdlaWdodCI6MC4wLCJMaW5lVHlwZSI6MCwiUGFyZW50U3R5bGUiOm51bGx9LCJQYXJlbnRTdHlsZSI6bnVsbH0sIkRhdGVTdHlsZSI6eyIkaWQiOiIxNjIiLCJGb250U2V0dGluZ3MiOnsiJGlkIjoiMTYzIiwiRm9udFNpemUiOjEwLCJGb250TmFtZSI6IkNhbGlicmkiLCJJc0JvbGQiOmZhbHNlLCJJc0l0YWxpYyI6ZmFsc2UsIklzVW5kZXJsaW5lZCI6ZmFsc2UsIlBhcmVudFN0eWxlIjpudWxsfSwiQXV0b1NpemUiOjAsIkZvcmVncm91bmQiOnsiJGlkIjoiMTY0IiwiQ29sb3IiOnsiJGlkIjoiMTY1IiwiQSI6MjU1LCJSIjoyMTYsIkciOjIxNiwiQiI6MjE2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TY2IiwiTGluZUNvbG9yIjpudWxsLCJMaW5lV2VpZ2h0IjowLjAsIkxpbmVUeXBlIjowLCJQYXJlbnRTdHlsZSI6bnVsbH0sIlBhcmVudFN0eWxlIjpudWxsfSwiRGF0ZUZvcm1hdCI6eyIkaWQiOiIxNjc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LCJQZXJjZW50YWdlQ29tcGxldGUiOm51bGwsIlBvc2l0aW9uIjp7IlJhdGlvIjowLjE3NzU0NDE3NzAyMDAzNzYxLCJJc0N1c3RvbSI6ZmFsc2V9LCJEYXRlRm9ybWF0Ijp7IiRyZWYiOiIxNjcifSwiSWQiOiJiNjI5YzY4MC02NWNkLTRkNjItOTg1NC00MzEyOTJhZGYyNzEiLCJJbXBvcnRJZCI6IjEiLCJUaXRsZSI6IkZpcnN0IGxpdmUgc3BvcnRzIGJyb2FkY2FzdCBvbiBCQkMiLCJOb3RlIjpudWxsLCJIeXBlcmxpbmsiOm51bGwsIklzQ2hhbmdlZCI6ZmFsc2UsIklzTmV3IjpmYWxzZX0seyIkaWQiOiIxNjgiLCJEYXRlIjoiMTkzMi0wNS0xNVQyMzo1OTowMFoiLCJTdHlsZSI6eyIkaWQiOiIxNjkiLCJTaGFwZSI6MywiQ29ubmVjdG9yTWFyZ2luIjp7IiRyZWYiOiI1NCJ9LCJDb25uZWN0b3JTdHlsZSI6eyIkaWQiOiIxNzAiLCJMaW5lQ29sb3IiOnsiJGlkIjoiMTcxIiwiJHR5cGUiOiJOTFJFLkNvbW1vbi5Eb20uU29saWRDb2xvckJydXNoLCBOTFJFLkNvbW1vbiIsIkNvbG9yIjp7IiRpZCI6IjE3MiIsIkEiOjEyNywiUiI6MjMxLCJHIjoyMzAsIkIiOjIzMH19LCJMaW5lV2VpZ2h0IjoxLjAsIkxpbmVUeXBlIjowLCJQYXJlbnRTdHlsZSI6bnVsbH0sIklzQmVsb3dUaW1lYmFuZCI6ZmFsc2UsIkhpZGVEYXRlIjpmYWxzZSwiU2hhcGVTaXplIjowLCJTcGFjaW5nIjoxLjAsIlBhZGRpbmciOnsiJHJlZiI6IjU4In0sIlNoYXBlU3R5bGUiOnsiJGlkIjoiMTczIiwiTWFyZ2luIjp7IiRyZWYiOiI2MCJ9LCJQYWRkaW5nIjp7IiRyZWYiOiI2MSJ9LCJCYWNrZ3JvdW5kIjp7IiRyZWYiOiI2MiJ9LCJJc1Zpc2libGUiOnRydWUsIldpZHRoIjoxMi4wLCJIZWlnaHQiOjE0LjAsIkJvcmRlclN0eWxlIjp7IiRpZCI6IjE3NCIsIkxpbmVDb2xvciI6eyIkcmVmIjoiNjUifSwiTGluZVdlaWdodCI6MC4wLCJMaW5lVHlwZSI6MCwiUGFyZW50U3R5bGUiOm51bGx9LCJQYXJlbnRTdHlsZSI6bnVsbH0sIlRpdGxlU3R5bGUiOnsiJGlkIjoiMTc1IiwiRm9udFNldHRpbmdzIjp7IiRpZCI6IjE3NiIsIkZvbnRTaXplIjoxMSwiRm9udE5hbWUiOiJDYWxpYnJpIiwiSXNCb2xkIjpmYWxzZSwiSXNJdGFsaWMiOmZhbHNlLCJJc1VuZGVybGluZWQiOmZhbHNlLCJQYXJlbnRTdHlsZSI6bnVsbH0sIkF1dG9TaXplIjoyLCJGb3JlZ3JvdW5kIjp7IiRyZWYiOiI2OSJ9LCJNYXhXaWR0aCI6MTc1Ljc5ODk4MDcxMjg5MDYy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xNzciLCJMaW5lQ29sb3IiOm51bGwsIkxpbmVXZWlnaHQiOjAuMCwiTGluZVR5cGUiOjAsIlBhcmVudFN0eWxlIjpudWxsfSwiUGFyZW50U3R5bGUiOm51bGx9LCJEYXRlU3R5bGUiOnsiJGlkIjoiMTc4IiwiRm9udFNldHRpbmdzIjp7IiRpZCI6IjE3O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E4MCIsIkxpbmVDb2xvciI6bnVsbCwiTGluZVdlaWdodCI6MC4wLCJMaW5lVHlwZSI6MCwiUGFyZW50U3R5bGUiOm51bGx9LCJQYXJlbnRTdHlsZSI6bnVsbH0sIkRhdGVGb3JtYXQiOnsiJGlkIjoiMTgx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ywiUGVyY2VudGFnZUNvbXBsZXRlIjpudWxsLCJQb3NpdGlvbiI6eyJSYXRpbyI6MC4yMTEwOTk4ODI0NzkwNjcxOSwiSXNDdXN0b20iOmZhbHNlfSwiRGF0ZUZvcm1hdCI6eyIkcmVmIjoiMTgxIn0sIklkIjoiYjgwNTFlYWUtNjUyOC00Yjk1LTk2NDEtMzZiYmJiMTE5YjBlIiwiSW1wb3J0SWQiOiIxIiwiVGl0bGUiOiJCcm9hZGNhc3RpbmcgSG91c2Ugb2ZmaWNpYWxseSBvcGVuZWQiLCJOb3RlIjpudWxsLCJIeXBlcmxpbmsiOm51bGwsIklzQ2hhbmdlZCI6ZmFsc2UsIklzTmV3IjpmYWxzZX0seyIkaWQiOiIxODIiLCJEYXRlIjoiMTkzNi0xMS0wMlQyMzo1OTowMFoiLCJTdHlsZSI6eyIkaWQiOiIxODMiLCJTaGFwZSI6MywiQ29ubmVjdG9yTWFyZ2luIjp7IiRyZWYiOiI1NCJ9LCJDb25uZWN0b3JTdHlsZSI6eyIkaWQiOiIxODQiLCJMaW5lQ29sb3IiOnsiJGlkIjoiMTg1IiwiJHR5cGUiOiJOTFJFLkNvbW1vbi5Eb20uU29saWRDb2xvckJydXNoLCBOTFJFLkNvbW1vbiIsIkNvbG9yIjp7IiRpZCI6IjE4NiIsIkEiOjEyNywiUiI6MjMxLCJHIjoyMzAsIkIiOjIzMH19LCJMaW5lV2VpZ2h0IjoxLjAsIkxpbmVUeXBlIjowLCJQYXJlbnRTdHlsZSI6bnVsbH0sIklzQmVsb3dUaW1lYmFuZCI6dHJ1ZSwiSGlkZURhdGUiOmZhbHNlLCJTaGFwZVNpemUiOjAsIlNwYWNpbmciOjEuMCwiUGFkZGluZyI6eyIkcmVmIjoiNTgifSwiU2hhcGVTdHlsZSI6eyIkaWQiOiIxODciLCJNYXJnaW4iOnsiJHJlZiI6IjYwIn0sIlBhZGRpbmciOnsiJHJlZiI6IjYxIn0sIkJhY2tncm91bmQiOnsiJGlkIjoiMTg4IiwiQ29sb3IiOnsiJGlkIjoiMTg5IiwiQSI6MjU1LCJSIjoyMzEsIkciOjIzMCwiQiI6MjMwfX0sIklzVmlzaWJsZSI6dHJ1ZSwiV2lkdGgiOjEyLjAsIkhlaWdodCI6MTQuMCwiQm9yZGVyU3R5bGUiOnsiJGlkIjoiMTkwIiwiTGluZUNvbG9yIjp7IiRyZWYiOiI2NSJ9LCJMaW5lV2VpZ2h0IjowLjAsIkxpbmVUeXBlIjowLCJQYXJlbnRTdHlsZSI6bnVsbH0sIlBhcmVudFN0eWxlIjpudWxsfSwiVGl0bGVTdHlsZSI6eyIkaWQiOiIxOTEiLCJGb250U2V0dGluZ3MiOnsiJGlkIjoiMTkyIiwiRm9udFNpemUiOjExLCJGb250TmFtZSI6IkNhbGlicmkiLCJJc0JvbGQiOmZhbHNlLCJJc0l0YWxpYyI6ZmFsc2UsIklzVW5kZXJsaW5lZCI6ZmFsc2UsIlBhcmVudFN0eWxlIjpudWxsfSwiQXV0b1NpemUiOjIsIkZvcmVncm91bmQiOnsiJHJlZiI6IjY5In0sIk1heFdpZHRoIjoyNjUuODM1NjAxODA2NjQwNjI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E5MyIsIkxpbmVDb2xvciI6bnVsbCwiTGluZVdlaWdodCI6MC4wLCJMaW5lVHlwZSI6MCwiUGFyZW50U3R5bGUiOm51bGx9LCJQYXJlbnRTdHlsZSI6bnVsbH0sIkRhdGVTdHlsZSI6eyIkaWQiOiIxOTQiLCJGb250U2V0dGluZ3MiOnsiJGlkIjoiMTk1IiwiRm9udFNpemUiOjEwLCJGb250TmFtZSI6IkNhbGlicmkiLCJJc0JvbGQiOmZhbHNlLCJJc0l0YWxpYyI6ZmFsc2UsIklzVW5kZXJsaW5lZCI6ZmFsc2UsIlBhcmVudFN0eWxlIjpudWxsfSwiQXV0b1NpemUiOjAsIkZvcmVncm91bmQiOnsiJGlkIjoiMTk2IiwiQ29sb3IiOnsiJGlkIjoiMTk3IiwiQSI6MjU1LCJSIjoyMTYsIkciOjIxNiwiQiI6MjE2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Tk4IiwiTGluZUNvbG9yIjpudWxsLCJMaW5lV2VpZ2h0IjowLjAsIkxpbmVUeXBlIjowLCJQYXJlbnRTdHlsZSI6bnVsbH0sIlBhcmVudFN0eWxlIjpudWxsfSwiRGF0ZUZvcm1hdCI6eyIkaWQiOiIxOT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0LCJQZXJjZW50YWdlQ29tcGxldGUiOm51bGwsIlBvc2l0aW9uIjp7IlJhdGlvIjowLjI4ODAyNDc4OTMxNTY4Mjg3LCJJc0N1c3RvbSI6ZmFsc2V9LCJEYXRlRm9ybWF0Ijp7IiRyZWYiOiIxOTkifSwiSWQiOiIxMjRhOTc3OS05YzU4LTQwMTctYWY3Ni0zNGY5ZjBiYjQzN2YiLCJJbXBvcnRJZCI6IjEiLCJUaXRsZSI6Ik9wZW5zIHRoZSBmaXJzdCByZWd1bGFyIGhpZ2gtZGVmaW5pdGlvbiBUViBzZXJ2aWNlIiwiTm90ZSI6bnVsbCwiSHlwZXJsaW5rIjpudWxsLCJJc0NoYW5nZWQiOmZhbHNlLCJJc05ldyI6ZmFsc2V9LHsiJGlkIjoiMjAwIiwiRGF0ZSI6IjE5MzctMDUtMTJUMjM6NTk6MDBaIiwiU3R5bGUiOnsiJGlkIjoiMjAxIiwiU2hhcGUiOjMsIkNvbm5lY3Rvck1hcmdpbiI6eyIkcmVmIjoiNTQifSwiQ29ubmVjdG9yU3R5bGUiOnsiJGlkIjoiMjAyIiwiTGluZUNvbG9yIjp7IiRpZCI6IjIwMyIsIiR0eXBlIjoiTkxSRS5Db21tb24uRG9tLlNvbGlkQ29sb3JCcnVzaCwgTkxSRS5Db21tb24iLCJDb2xvciI6eyIkaWQiOiIyMDQiLCJBIjoxMjcsIlIiOjIzMSwiRyI6MjMwLCJCIjoyMzB9fSwiTGluZVdlaWdodCI6MS4wLCJMaW5lVHlwZSI6MCwiUGFyZW50U3R5bGUiOm51bGx9LCJJc0JlbG93VGltZWJhbmQiOmZhbHNlLCJIaWRlRGF0ZSI6ZmFsc2UsIlNoYXBlU2l6ZSI6MCwiU3BhY2luZyI6MS4wLCJQYWRkaW5nIjp7IiRyZWYiOiI1OCJ9LCJTaGFwZVN0eWxlIjp7IiRpZCI6IjIwNSIsIk1hcmdpbiI6eyIkcmVmIjoiNjAifSwiUGFkZGluZyI6eyIkcmVmIjoiNjEifSwiQmFja2dyb3VuZCI6eyIkcmVmIjoiNjIifSwiSXNWaXNpYmxlIjp0cnVlLCJXaWR0aCI6MTIuMCwiSGVpZ2h0IjoxNC4wLCJCb3JkZXJTdHlsZSI6eyIkaWQiOiIyMDYiLCJMaW5lQ29sb3IiOnsiJHJlZiI6IjY1In0sIkxpbmVXZWlnaHQiOjAuMCwiTGluZVR5cGUiOjAsIlBhcmVudFN0eWxlIjpudWxsfSwiUGFyZW50U3R5bGUiOm51bGx9LCJUaXRsZVN0eWxlIjp7IiRpZCI6IjIwNyIsIkZvbnRTZXR0aW5ncyI6eyIkaWQiOiIyMDg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yMDkiLCJMaW5lQ29sb3IiOm51bGwsIkxpbmVXZWlnaHQiOjAuMCwiTGluZVR5cGUiOjAsIlBhcmVudFN0eWxlIjpudWxsfSwiUGFyZW50U3R5bGUiOm51bGx9LCJEYXRlU3R5bGUiOnsiJGlkIjoiMjEwIiwiRm9udFNldHRpbmdzIjp7IiRpZCI6IjIxM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IxMiIsIkxpbmVDb2xvciI6bnVsbCwiTGluZVdlaWdodCI6MC4wLCJMaW5lVHlwZSI6MCwiUGFyZW50U3R5bGUiOm51bGx9LCJQYXJlbnRTdHlsZSI6bnVsbH0sIkRhdGVGb3JtYXQiOnsiJGlkIjoiMjE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SwiUGVyY2VudGFnZUNvbXBsZXRlIjpudWxsLCJQb3NpdGlvbiI6eyJSYXRpbyI6MC4wLCJJc0N1c3RvbSI6ZmFsc2V9LCJEYXRlRm9ybWF0Ijp7IiRyZWYiOiIyMTMifSwiSWQiOiJhNzU3NDJiMy01MzU1LTQ3YzktYmVlZS04NTVjYjRiN2MwMTIiLCJJbXBvcnRJZCI6IjEiLCJUaXRsZSI6IkZpcnN0IHVzZSBvZiBUViBvdXRzaWRlIGJyb2FkY2FzdCB2YW4iLCJOb3RlIjpudWxsLCJIeXBlcmxpbmsiOm51bGwsIklzQ2hhbmdlZCI6ZmFsc2UsIklzTmV3IjpmYWxzZX0seyIkaWQiOiIyMTQiLCJEYXRlIjoiMTkzOS0wMS0wMVQyMzo1OTowMFoiLCJTdHlsZSI6eyIkaWQiOiIyMTUiLCJTaGFwZSI6MywiQ29ubmVjdG9yTWFyZ2luIjp7IiRyZWYiOiI1NCJ9LCJDb25uZWN0b3JTdHlsZSI6eyIkaWQiOiIyMTYiLCJMaW5lQ29sb3IiOnsiJGlkIjoiMjE3IiwiJHR5cGUiOiJOTFJFLkNvbW1vbi5Eb20uU29saWRDb2xvckJydXNoLCBOTFJFLkNvbW1vbiIsIkNvbG9yIjp7IiRpZCI6IjIxOCIsIkEiOjEyNywiUiI6MjMxLCJHIjoyMzAsIkIiOjIzMH19LCJMaW5lV2VpZ2h0IjoxLjAsIkxpbmVUeXBlIjowLCJQYXJlbnRTdHlsZSI6bnVsbH0sIklzQmVsb3dUaW1lYmFuZCI6dHJ1ZSwiSGlkZURhdGUiOmZhbHNlLCJTaGFwZVNpemUiOjAsIlNwYWNpbmciOjEuMCwiUGFkZGluZyI6eyIkcmVmIjoiNTgifSwiU2hhcGVTdHlsZSI6eyIkaWQiOiIyMTkiLCJNYXJnaW4iOnsiJHJlZiI6IjYwIn0sIlBhZGRpbmciOnsiJHJlZiI6IjYxIn0sIkJhY2tncm91bmQiOnsiJGlkIjoiMjIwIiwiQ29sb3IiOnsiJGlkIjoiMjIxIiwiQSI6MjU1LCJSIjoyMzEsIkciOjIzMCwiQiI6MjMwfX0sIklzVmlzaWJsZSI6dHJ1ZSwiV2lkdGgiOjEyLjAsIkhlaWdodCI6MTQuMCwiQm9yZGVyU3R5bGUiOnsiJGlkIjoiMjIyIiwiTGluZUNvbG9yIjp7IiRyZWYiOiI2NSJ9LCJMaW5lV2VpZ2h0IjowLjAsIkxpbmVUeXBlIjowLCJQYXJlbnRTdHlsZSI6bnVsbH0sIlBhcmVudFN0eWxlIjpudWxsfSwiVGl0bGVTdHlsZSI6eyIkaWQiOiIyMjMiLCJGb250U2V0dGluZ3MiOnsiJGlkIjoiMjI0IiwiRm9udFNpemUiOjEx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jI1IiwiTGluZUNvbG9yIjpudWxsLCJMaW5lV2VpZ2h0IjowLjAsIkxpbmVUeXBlIjowLCJQYXJlbnRTdHlsZSI6bnVsbH0sIlBhcmVudFN0eWxlIjpudWxsfSwiRGF0ZVN0eWxlIjp7IiRpZCI6IjIyNiIsIkZvbnRTZXR0aW5ncyI6eyIkaWQiOiIyMjc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MjgiLCJMaW5lQ29sb3IiOm51bGwsIkxpbmVXZWlnaHQiOjAuMCwiTGluZVR5cGUiOjAsIlBhcmVudFN0eWxlIjpudWxsfSwiUGFyZW50U3R5bGUiOm51bGx9LCJEYXRlRm9ybWF0Ijp7IiRpZCI6IjIy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YsIlBlcmNlbnRhZ2VDb21wbGV0ZSI6bnVsbCwiUG9zaXRpb24iOnsiUmF0aW8iOjAuMCwiSXNDdXN0b20iOmZhbHNlfSwiRGF0ZUZvcm1hdCI6eyIkcmVmIjoiMjI5In0sIklkIjoiMjM3NmRiNjQtYTE4MS00ODkxLTk2YzUtOGY5NzlhZGQ4ZGY2IiwiSW1wb3J0SWQiOiIxIiwiVGl0bGUiOiJCQkMgTW9uaXRvcmluZyBmb3VuZGVkIiwiTm90ZSI6bnVsbCwiSHlwZXJsaW5rIjpudWxsLCJJc0NoYW5nZWQiOmZhbHNlLCJJc05ldyI6ZmFsc2V9LHsiJGlkIjoiMjMwIiwiRGF0ZSI6IjE5NDItMDEtMjlUMjM6NTk6MDBaIiwiU3R5bGUiOnsiJGlkIjoiMjMxIiwiU2hhcGUiOjMsIkNvbm5lY3Rvck1hcmdpbiI6eyIkcmVmIjoiNTQifSwiQ29ubmVjdG9yU3R5bGUiOnsiJGlkIjoiMjMyIiwiTGluZUNvbG9yIjp7IiRpZCI6IjIzMyIsIiR0eXBlIjoiTkxSRS5Db21tb24uRG9tLlNvbGlkQ29sb3JCcnVzaCwgTkxSRS5Db21tb24iLCJDb2xvciI6eyIkaWQiOiIyMzQiLCJBIjoxMjcsIlIiOjIzMSwiRyI6MjMwLCJCIjoyMzB9fSwiTGluZVdlaWdodCI6MS4wLCJMaW5lVHlwZSI6MCwiUGFyZW50U3R5bGUiOm51bGx9LCJJc0JlbG93VGltZWJhbmQiOmZhbHNlLCJIaWRlRGF0ZSI6ZmFsc2UsIlNoYXBlU2l6ZSI6MCwiU3BhY2luZyI6MS4wLCJQYWRkaW5nIjp7IiRyZWYiOiI1OCJ9LCJTaGFwZVN0eWxlIjp7IiRpZCI6IjIzNSIsIk1hcmdpbiI6eyIkcmVmIjoiNjAifSwiUGFkZGluZyI6eyIkcmVmIjoiNjEifSwiQmFja2dyb3VuZCI6eyIkcmVmIjoiNjIifSwiSXNWaXNpYmxlIjp0cnVlLCJXaWR0aCI6MTIuMCwiSGVpZ2h0IjoxNC4wLCJCb3JkZXJTdHlsZSI6eyIkaWQiOiIyMzYiLCJMaW5lQ29sb3IiOnsiJHJlZiI6IjY1In0sIkxpbmVXZWlnaHQiOjAuMCwiTGluZVR5cGUiOjAsIlBhcmVudFN0eWxlIjpudWxsfSwiUGFyZW50U3R5bGUiOm51bGx9LCJUaXRsZVN0eWxlIjp7IiRpZCI6IjIzNyIsIkZvbnRTZXR0aW5ncyI6eyIkaWQiOiIyMzg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yMzkiLCJMaW5lQ29sb3IiOm51bGwsIkxpbmVXZWlnaHQiOjAuMCwiTGluZVR5cGUiOjAsIlBhcmVudFN0eWxlIjpudWxsfSwiUGFyZW50U3R5bGUiOm51bGx9LCJEYXRlU3R5bGUiOnsiJGlkIjoiMjQwIiwiRm9udFNldHRpbmdzIjp7IiRpZCI6IjI0M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I0MiIsIkxpbmVDb2xvciI6bnVsbCwiTGluZVdlaWdodCI6MC4wLCJMaW5lVHlwZSI6MCwiUGFyZW50U3R5bGUiOm51bGx9LCJQYXJlbnRTdHlsZSI6bnVsbH0sIkRhdGVGb3JtYXQiOnsiJGlkIjoiMjQ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ywiUGVyY2VudGFnZUNvbXBsZXRlIjpudWxsLCJQb3NpdGlvbiI6eyJSYXRpbyI6MC4xNzkwNzYyNzI0Njk5Nzk3NiwiSXNDdXN0b20iOmZhbHNlfSwiRGF0ZUZvcm1hdCI6eyIkcmVmIjoiMjQzIn0sIklkIjoiODhjNzdkYjAtNzhkOS00ZDQ1LWFlZTQtZjdhNzk1ODE4YTg2IiwiSW1wb3J0SWQiOiIxIiwiVGl0bGUiOiJGaXJzdCBlZGl0aW9uIG9mIERlc2VydCBJc2xhbmQgRGlzY3MiLCJOb3RlIjpudWxsLCJIeXBlcmxpbmsiOm51bGwsIklzQ2hhbmdlZCI6ZmFsc2UsIklzTmV3IjpmYWxzZX0seyIkaWQiOiIyNDQiLCJEYXRlIjoiMTk0NS0xMC0wOVQyMzo1OTowMFoiLCJTdHlsZSI6eyIkaWQiOiIyNDUiLCJTaGFwZSI6MywiQ29ubmVjdG9yTWFyZ2luIjp7IiRyZWYiOiI1NCJ9LCJDb25uZWN0b3JTdHlsZSI6eyIkaWQiOiIyNDYiLCJMaW5lQ29sb3IiOnsiJGlkIjoiMjQ3IiwiJHR5cGUiOiJOTFJFLkNvbW1vbi5Eb20uU29saWRDb2xvckJydXNoLCBOTFJFLkNvbW1vbiIsIkNvbG9yIjp7IiRpZCI6IjI0OCIsIkEiOjEyNywiUiI6MjMxLCJHIjoyMzAsIkIiOjIzMH19LCJMaW5lV2VpZ2h0IjoxLjAsIkxpbmVUeXBlIjowLCJQYXJlbnRTdHlsZSI6bnVsbH0sIklzQmVsb3dUaW1lYmFuZCI6dHJ1ZSwiSGlkZURhdGUiOmZhbHNlLCJTaGFwZVNpemUiOjAsIlNwYWNpbmciOjEuMCwiUGFkZGluZyI6eyIkcmVmIjoiNTgifSwiU2hhcGVTdHlsZSI6eyIkaWQiOiIyNDkiLCJNYXJnaW4iOnsiJHJlZiI6IjYwIn0sIlBhZGRpbmciOnsiJHJlZiI6IjYxIn0sIkJhY2tncm91bmQiOnsiJGlkIjoiMjUwIiwiQ29sb3IiOnsiJGlkIjoiMjUxIiwiQSI6MjU1LCJSIjoyMzEsIkciOjIzMCwiQiI6MjMwfX0sIklzVmlzaWJsZSI6dHJ1ZSwiV2lkdGgiOjEyLjAsIkhlaWdodCI6MTQuMCwiQm9yZGVyU3R5bGUiOnsiJGlkIjoiMjUyIiwiTGluZUNvbG9yIjp7IiRyZWYiOiI2NSJ9LCJMaW5lV2VpZ2h0IjowLjAsIkxpbmVUeXBlIjowLCJQYXJlbnRTdHlsZSI6bnVsbH0sIlBhcmVudFN0eWxlIjpudWxsfSwiVGl0bGVTdHlsZSI6eyIkaWQiOiIyNTMiLCJGb250U2V0dGluZ3MiOnsiJGlkIjoiMjU0IiwiRm9udFNpemUiOjEx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jU1IiwiTGluZUNvbG9yIjpudWxsLCJMaW5lV2VpZ2h0IjowLjAsIkxpbmVUeXBlIjowLCJQYXJlbnRTdHlsZSI6bnVsbH0sIlBhcmVudFN0eWxlIjpudWxsfSwiRGF0ZVN0eWxlIjp7IiRpZCI6IjI1NiIsIkZvbnRTZXR0aW5ncyI6eyIkaWQiOiIyNTc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NTgiLCJMaW5lQ29sb3IiOm51bGwsIkxpbmVXZWlnaHQiOjAuMCwiTGluZVR5cGUiOjAsIlBhcmVudFN0eWxlIjpudWxsfSwiUGFyZW50U3R5bGUiOm51bGx9LCJEYXRlRm9ybWF0Ijp7IiRpZCI6IjI1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gsIlBlcmNlbnRhZ2VDb21wbGV0ZSI6bnVsbCwiUG9zaXRpb24iOnsiUmF0aW8iOjAuMTE3OTY3MzE1OTU2Mzk4MywiSXNDdXN0b20iOmZhbHNlfSwiRGF0ZUZvcm1hdCI6eyIkcmVmIjoiMjU5In0sIklkIjoiYjk3ZjQ4ZjgtYzNiYy00MDVlLWI3YzAtOWViNDlhY2FkMjk5IiwiSW1wb3J0SWQiOiIxIiwiVGl0bGUiOiJGaXJzdCBlZGl0aW9uIG9mIFRvZGF5IGluIFBhcmxpYW1lbnQiLCJOb3RlIjpudWxsLCJIeXBlcmxpbmsiOm51bGwsIklzQ2hhbmdlZCI6ZmFsc2UsIklzTmV3IjpmYWxzZX0seyIkaWQiOiIyNjAiLCJEYXRlIjoiMTk0OC0wNy0yOVQyMzo1OTowMFoiLCJTdHlsZSI6eyIkaWQiOiIyNjEiLCJTaGFwZSI6MywiQ29ubmVjdG9yTWFyZ2luIjp7IiRyZWYiOiI1NCJ9LCJDb25uZWN0b3JTdHlsZSI6eyIkaWQiOiIyNjIiLCJMaW5lQ29sb3IiOnsiJGlkIjoiMjYzIiwiJHR5cGUiOiJOTFJFLkNvbW1vbi5Eb20uU29saWRDb2xvckJydXNoLCBOTFJFLkNvbW1vbiIsIkNvbG9yIjp7IiRpZCI6IjI2NCIsIkEiOjEyNywiUiI6MjMxLCJHIjoyMzAsIkIiOjIzMH19LCJMaW5lV2VpZ2h0IjoxLjAsIkxpbmVUeXBlIjowLCJQYXJlbnRTdHlsZSI6bnVsbH0sIklzQmVsb3dUaW1lYmFuZCI6ZmFsc2UsIkhpZGVEYXRlIjpmYWxzZSwiU2hhcGVTaXplIjowLCJTcGFjaW5nIjoxLjAsIlBhZGRpbmciOnsiJHJlZiI6IjU4In0sIlNoYXBlU3R5bGUiOnsiJGlkIjoiMjY1IiwiTWFyZ2luIjp7IiRyZWYiOiI2MCJ9LCJQYWRkaW5nIjp7IiRyZWYiOiI2MSJ9LCJCYWNrZ3JvdW5kIjp7IiRyZWYiOiI2MiJ9LCJJc1Zpc2libGUiOnRydWUsIldpZHRoIjoxMi4wLCJIZWlnaHQiOjE0LjAsIkJvcmRlclN0eWxlIjp7IiRpZCI6IjI2NiIsIkxpbmVDb2xvciI6eyIkcmVmIjoiNjUifSwiTGluZVdlaWdodCI6MC4wLCJMaW5lVHlwZSI6MCwiUGFyZW50U3R5bGUiOm51bGx9LCJQYXJlbnRTdHlsZSI6bnVsbH0sIlRpdGxlU3R5bGUiOnsiJGlkIjoiMjY3IiwiRm9udFNldHRpbmdzIjp7IiRpZCI6IjI2OC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2OSIsIkxpbmVDb2xvciI6bnVsbCwiTGluZVdlaWdodCI6MC4wLCJMaW5lVHlwZSI6MCwiUGFyZW50U3R5bGUiOm51bGx9LCJQYXJlbnRTdHlsZSI6bnVsbH0sIkRhdGVTdHlsZSI6eyIkaWQiOiIyNzAiLCJGb250U2V0dGluZ3MiOnsiJGlkIjoiMjcx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jcyIiwiTGluZUNvbG9yIjpudWxsLCJMaW5lV2VpZ2h0IjowLjAsIkxpbmVUeXBlIjowLCJQYXJlbnRTdHlsZSI6bnVsbH0sIlBhcmVudFN0eWxlIjpudWxsfSwiRGF0ZUZvcm1hdCI6eyIkaWQiOiIyNzM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5LCJQZXJjZW50YWdlQ29tcGxldGUiOm51bGwsIlBvc2l0aW9uIjp7IlJhdGlvIjowLjI4ODAyNDc4MjI1MTQyODY5LCJJc0N1c3RvbSI6ZmFsc2V9LCJEYXRlRm9ybWF0Ijp7IiRyZWYiOiIyNzMifSwiSWQiOiIxODQ3ODJmNS1mNzM4LTQ2ZjctOTAzMC0zYmVhYWEyNDZiZjEiLCJJbXBvcnRJZCI6IjEiLCJUaXRsZSI6IkJyb2FkY2FzdHMgdGhlIExvbmRvbiBPbHltcGljIEdhbWVzIiwiTm90ZSI6bnVsbCwiSHlwZXJsaW5rIjpudWxsLCJJc0NoYW5nZWQiOmZhbHNlLCJJc05ldyI6ZmFsc2V9LHsiJGlkIjoiMjc0IiwiRGF0ZSI6IjE5NTEtMDEtMDFUMjM6NTk6MDBaIiwiU3R5bGUiOnsiJGlkIjoiMjc1IiwiU2hhcGUiOjMsIkNvbm5lY3Rvck1hcmdpbiI6eyIkcmVmIjoiNTQifSwiQ29ubmVjdG9yU3R5bGUiOnsiJGlkIjoiMjc2IiwiTGluZUNvbG9yIjp7IiRpZCI6IjI3NyIsIiR0eXBlIjoiTkxSRS5Db21tb24uRG9tLlNvbGlkQ29sb3JCcnVzaCwgTkxSRS5Db21tb24iLCJDb2xvciI6eyIkaWQiOiIyNzgiLCJBIjoxMjcsIlIiOjIzMSwiRyI6MjMwLCJCIjoyMzB9fSwiTGluZVdlaWdodCI6MS4wLCJMaW5lVHlwZSI6MCwiUGFyZW50U3R5bGUiOm51bGx9LCJJc0JlbG93VGltZWJhbmQiOnRydWUsIkhpZGVEYXRlIjpmYWxzZSwiU2hhcGVTaXplIjowLCJTcGFjaW5nIjoxLjAsIlBhZGRpbmciOnsiJHJlZiI6IjU4In0sIlNoYXBlU3R5bGUiOnsiJGlkIjoiMjc5IiwiTWFyZ2luIjp7IiRyZWYiOiI2MCJ9LCJQYWRkaW5nIjp7IiRyZWYiOiI2MSJ9LCJCYWNrZ3JvdW5kIjp7IiRpZCI6IjI4MCIsIkNvbG9yIjp7IiRpZCI6IjI4MSIsIkEiOjI1NSwiUiI6MjMxLCJHIjoyMzAsIkIiOjIzMH19LCJJc1Zpc2libGUiOnRydWUsIldpZHRoIjoxMi4wLCJIZWlnaHQiOjE0LjAsIkJvcmRlclN0eWxlIjp7IiRpZCI6IjI4MiIsIkxpbmVDb2xvciI6eyIkcmVmIjoiNjUifSwiTGluZVdlaWdodCI6MC4wLCJMaW5lVHlwZSI6MCwiUGFyZW50U3R5bGUiOm51bGx9LCJQYXJlbnRTdHlsZSI6bnVsbH0sIlRpdGxlU3R5bGUiOnsiJGlkIjoiMjgzIiwiRm9udFNldHRpbmdzIjp7IiRpZCI6IjI4NC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4NSIsIkxpbmVDb2xvciI6bnVsbCwiTGluZVdlaWdodCI6MC4wLCJMaW5lVHlwZSI6MCwiUGFyZW50U3R5bGUiOm51bGx9LCJQYXJlbnRTdHlsZSI6bnVsbH0sIkRhdGVTdHlsZSI6eyIkaWQiOiIyODYiLCJGb250U2V0dGluZ3MiOnsiJGlkIjoiMjg3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jg4IiwiTGluZUNvbG9yIjpudWxsLCJMaW5lV2VpZ2h0IjowLjAsIkxpbmVUeXBlIjowLCJQYXJlbnRTdHlsZSI6bnVsbH0sIlBhcmVudFN0eWxlIjpudWxsfSwiRGF0ZUZvcm1hdCI6eyIkaWQiOiIyOD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CwiUGVyY2VudGFnZUNvbXBsZXRlIjpudWxsLCJQb3NpdGlvbiI6eyJSYXRpbyI6MC4xMjE5NDgzODM0NzI1ODM5MSwiSXNDdXN0b20iOmZhbHNlfSwiRGF0ZUZvcm1hdCI6eyIkcmVmIjoiMjg5In0sIklkIjoiYmUzYWM2MzktYzMwNS00NGJjLTk2MzAtOWM2Y2U1ZmZjNjYwIiwiSW1wb3J0SWQiOiIxIiwiVGl0bGUiOiJGaXJzdCBicm9hZGNhc3Qgb2YgVGhlIEFyY2hlcnMiLCJOb3RlIjpudWxsLCJIeXBlcmxpbmsiOm51bGwsIklzQ2hhbmdlZCI6ZmFsc2UsIklzTmV3IjpmYWxzZX0seyIkaWQiOiIyOTAiLCJEYXRlIjoiMTk1My0wNi0wMlQyMzo1OTowMFoiLCJTdHlsZSI6eyIkaWQiOiIyOTEiLCJTaGFwZSI6MywiQ29ubmVjdG9yTWFyZ2luIjp7IiRyZWYiOiI1NCJ9LCJDb25uZWN0b3JTdHlsZSI6eyIkaWQiOiIyOTIiLCJMaW5lQ29sb3IiOnsiJGlkIjoiMjkzIiwiJHR5cGUiOiJOTFJFLkNvbW1vbi5Eb20uU29saWRDb2xvckJydXNoLCBOTFJFLkNvbW1vbiIsIkNvbG9yIjp7IiRpZCI6IjI5NCIsIkEiOjEyNywiUiI6MjMxLCJHIjoyMzAsIkIiOjIzMH19LCJMaW5lV2VpZ2h0IjoxLjAsIkxpbmVUeXBlIjowLCJQYXJlbnRTdHlsZSI6bnVsbH0sIklzQmVsb3dUaW1lYmFuZCI6ZmFsc2UsIkhpZGVEYXRlIjpmYWxzZSwiU2hhcGVTaXplIjowLCJTcGFjaW5nIjoxLjAsIlBhZGRpbmciOnsiJHJlZiI6IjU4In0sIlNoYXBlU3R5bGUiOnsiJGlkIjoiMjk1IiwiTWFyZ2luIjp7IiRyZWYiOiI2MCJ9LCJQYWRkaW5nIjp7IiRyZWYiOiI2MSJ9LCJCYWNrZ3JvdW5kIjp7IiRyZWYiOiI2MiJ9LCJJc1Zpc2libGUiOnRydWUsIldpZHRoIjoxMi4wLCJIZWlnaHQiOjE0LjAsIkJvcmRlclN0eWxlIjp7IiRpZCI6IjI5NiIsIkxpbmVDb2xvciI6eyIkcmVmIjoiNjUifSwiTGluZVdlaWdodCI6MC4wLCJMaW5lVHlwZSI6MCwiUGFyZW50U3R5bGUiOm51bGx9LCJQYXJlbnRTdHlsZSI6bnVsbH0sIlRpdGxlU3R5bGUiOnsiJGlkIjoiMjk3IiwiRm9udFNldHRpbmdzIjp7IiRpZCI6IjI5OCIsIkZvbnRTaXplIjoxMSwiRm9udE5hbWUiOiJDYWxpYnJpIiwiSXNCb2xkIjpmYWxzZSwiSXNJdGFsaWMiOmZhbHNlLCJJc1VuZGVybGluZWQiOmZhbHNlLCJQYXJlbnRTdHlsZSI6bnVsbH0sIkF1dG9TaXplIjoyLCJGb3JlZ3JvdW5kIjp7IiRyZWYiOiI2OSJ9LCJNYXhXaWR0aCI6MjQ5LjQyNzY0MjgyMjI2NTYy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yOTkiLCJMaW5lQ29sb3IiOm51bGwsIkxpbmVXZWlnaHQiOjAuMCwiTGluZVR5cGUiOjAsIlBhcmVudFN0eWxlIjpudWxsfSwiUGFyZW50U3R5bGUiOm51bGx9LCJEYXRlU3R5bGUiOnsiJGlkIjoiMzAwIiwiRm9udFNldHRpbmdzIjp7IiRpZCI6IjMwM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wMiIsIkxpbmVDb2xvciI6bnVsbCwiTGluZVdlaWdodCI6MC4wLCJMaW5lVHlwZSI6MCwiUGFyZW50U3R5bGUiOm51bGx9LCJQYXJlbnRTdHlsZSI6bnVsbH0sIkRhdGVGb3JtYXQiOnsiJGlkIjoiMzA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EsIlBlcmNlbnRhZ2VDb21wbGV0ZSI6bnVsbCwiUG9zaXRpb24iOnsiUmF0aW8iOjAuMzEyNzA3NjUwMjE5OTUyNjIsIklzQ3VzdG9tIjpmYWxzZX0sIkRhdGVGb3JtYXQiOnsiJHJlZiI6IjMwMyJ9LCJJZCI6IjE4ZWZlMDRlLTNkMDEtNDQ5Zi1iMWQwLTUzZjNkNGFkYThlMSIsIkltcG9ydElkIjoiMSIsIlRpdGxlIjoiQnJvYWRjYXN0cyB0aGUgY29yb25hdGlvbiBvZiBRdWVlbiBFbGl6YWJldGggSUkiLCJOb3RlIjpudWxsLCJIeXBlcmxpbmsiOm51bGwsIklzQ2hhbmdlZCI6ZmFsc2UsIklzTmV3IjpmYWxzZX0seyIkaWQiOiIzMDQiLCJEYXRlIjoiMTk1Ny0wMS0wMVQyMzo1OTowMFoiLCJTdHlsZSI6eyIkaWQiOiIzMDUiLCJTaGFwZSI6MywiQ29ubmVjdG9yTWFyZ2luIjp7IiRyZWYiOiI1NCJ9LCJDb25uZWN0b3JTdHlsZSI6eyIkaWQiOiIzMDYiLCJMaW5lQ29sb3IiOnsiJGlkIjoiMzA3IiwiJHR5cGUiOiJOTFJFLkNvbW1vbi5Eb20uU29saWRDb2xvckJydXNoLCBOTFJFLkNvbW1vbiIsIkNvbG9yIjp7IiRpZCI6IjMwOCIsIkEiOjEyNywiUiI6MjMxLCJHIjoyMzAsIkIiOjIzMH19LCJMaW5lV2VpZ2h0IjoxLjAsIkxpbmVUeXBlIjowLCJQYXJlbnRTdHlsZSI6bnVsbH0sIklzQmVsb3dUaW1lYmFuZCI6dHJ1ZSwiSGlkZURhdGUiOmZhbHNlLCJTaGFwZVNpemUiOjAsIlNwYWNpbmciOjEuMCwiUGFkZGluZyI6eyIkcmVmIjoiNTgifSwiU2hhcGVTdHlsZSI6eyIkaWQiOiIzMDkiLCJNYXJnaW4iOnsiJHJlZiI6IjYwIn0sIlBhZGRpbmciOnsiJHJlZiI6IjYxIn0sIkJhY2tncm91bmQiOnsiJGlkIjoiMzEwIiwiQ29sb3IiOnsiJGlkIjoiMzExIiwiQSI6MjU1LCJSIjoyMzEsIkciOjIzMCwiQiI6MjMwfX0sIklzVmlzaWJsZSI6dHJ1ZSwiV2lkdGgiOjEyLjAsIkhlaWdodCI6MTQuMCwiQm9yZGVyU3R5bGUiOnsiJGlkIjoiMzEyIiwiTGluZUNvbG9yIjp7IiRyZWYiOiI2NSJ9LCJMaW5lV2VpZ2h0IjowLjAsIkxpbmVUeXBlIjowLCJQYXJlbnRTdHlsZSI6bnVsbH0sIlBhcmVudFN0eWxlIjpudWxsfSwiVGl0bGVTdHlsZSI6eyIkaWQiOiIzMTMiLCJGb250U2V0dGluZ3MiOnsiJGlkIjoiMzE0IiwiRm9udFNpemUiOjEx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zE1IiwiTGluZUNvbG9yIjpudWxsLCJMaW5lV2VpZ2h0IjowLjAsIkxpbmVUeXBlIjowLCJQYXJlbnRTdHlsZSI6bnVsbH0sIlBhcmVudFN0eWxlIjpudWxsfSwiRGF0ZVN0eWxlIjp7IiRpZCI6IjMxNiIsIkZvbnRTZXR0aW5ncyI6eyIkaWQiOiIzMTc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zMTgiLCJMaW5lQ29sb3IiOm51bGwsIkxpbmVXZWlnaHQiOjAuMCwiTGluZVR5cGUiOjAsIlBhcmVudFN0eWxlIjpudWxsfSwiUGFyZW50U3R5bGUiOm51bGx9LCJEYXRlRm9ybWF0Ijp7IiRpZCI6IjMx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yLCJQZXJjZW50YWdlQ29tcGxldGUiOm51bGwsIlBvc2l0aW9uIjp7IlJhdGlvIjowLjExNjkyMzc0OTAwNTM1MywiSXNDdXN0b20iOmZhbHNlfSwiRGF0ZUZvcm1hdCI6eyIkcmVmIjoiMzE5In0sIklkIjoiMjY0OTgwY2MtNmU3MC00MzkzLTk5ZWItYzExMzUxNTJmODMyIiwiSW1wb3J0SWQiOiIxIiwiVGl0bGUiOiJGaXJzdCBicm9hZGNhc3Qgb2YgVGVzdCBNYXRjaCBTcGVjaWFsIiwiTm90ZSI6bnVsbCwiSHlwZXJsaW5rIjpudWxsLCJJc0NoYW5nZWQiOmZhbHNlLCJJc05ldyI6ZmFsc2V9LHsiJGlkIjoiMzIwIiwiRGF0ZSI6IjE5NTgtMTAtMTZUMjM6NTk6MDBaIiwiU3R5bGUiOnsiJGlkIjoiMzIxIiwiU2hhcGUiOjMsIkNvbm5lY3Rvck1hcmdpbiI6eyIkcmVmIjoiNTQifSwiQ29ubmVjdG9yU3R5bGUiOnsiJGlkIjoiMzIyIiwiTGluZUNvbG9yIjp7IiRpZCI6IjMyMyIsIiR0eXBlIjoiTkxSRS5Db21tb24uRG9tLlNvbGlkQ29sb3JCcnVzaCwgTkxSRS5Db21tb24iLCJDb2xvciI6eyIkaWQiOiIzMjQiLCJBIjoxMjcsIlIiOjIzMSwiRyI6MjMwLCJCIjoyMzB9fSwiTGluZVdlaWdodCI6MS4wLCJMaW5lVHlwZSI6MCwiUGFyZW50U3R5bGUiOm51bGx9LCJJc0JlbG93VGltZWJhbmQiOmZhbHNlLCJIaWRlRGF0ZSI6ZmFsc2UsIlNoYXBlU2l6ZSI6MCwiU3BhY2luZyI6MS4wLCJQYWRkaW5nIjp7IiRyZWYiOiI1OCJ9LCJTaGFwZVN0eWxlIjp7IiRpZCI6IjMyNSIsIk1hcmdpbiI6eyIkcmVmIjoiNjAifSwiUGFkZGluZyI6eyIkcmVmIjoiNjEifSwiQmFja2dyb3VuZCI6eyIkaWQiOiIzMjYiLCJDb2xvciI6eyIkaWQiOiIzMjciLCJBIjoyNTUsIlIiOjIzMSwiRyI6MjMwLCJCIjoyMzB9fSwiSXNWaXNpYmxlIjp0cnVlLCJXaWR0aCI6MTIuMCwiSGVpZ2h0IjoxNC4wLCJCb3JkZXJTdHlsZSI6eyIkaWQiOiIzMjgiLCJMaW5lQ29sb3IiOnsiJHJlZiI6IjY1In0sIkxpbmVXZWlnaHQiOjAuMCwiTGluZVR5cGUiOjAsIlBhcmVudFN0eWxlIjpudWxsfSwiUGFyZW50U3R5bGUiOm51bGx9LCJUaXRsZVN0eWxlIjp7IiRpZCI6IjMyOSIsIkZvbnRTZXR0aW5ncyI6eyIkaWQiOiIzMzA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zNCIsIkxpbmVDb2xvciI6bnVsbCwiTGluZVdlaWdodCI6MC4wLCJMaW5lVHlwZSI6MCwiUGFyZW50U3R5bGUiOm51bGx9LCJQYXJlbnRTdHlsZSI6bnVsbH0sIkRhdGVGb3JtYXQiOnsiJGlkIjoiMzM1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MsIlBlcmNlbnRhZ2VDb21wbGV0ZSI6bnVsbCwiUG9zaXRpb24iOnsiUmF0aW8iOjAuMCwiSXNDdXN0b20iOmZhbHNlfSwiRGF0ZUZvcm1hdCI6eyIkcmVmIjoiMzM1In0sIklkIjoiMjM3ZTQ5ZDktMzhlOS00ODhhLThlM2UtMmRkNDdhN2E2ZGE5IiwiSW1wb3J0SWQiOiIxIiwiVGl0bGUiOiJGaXJzdCBicm9hZGNhc3Qgb2YgQmx1ZSBQZXRlciIsIk5vdGUiOm51bGwsIkh5cGVybGluayI6bnVsbCwiSXNDaGFuZ2VkIjpmYWxzZSwiSXNOZXciOmZhbHNlfSx7IiRpZCI6IjMzNiIsIkRhdGUiOiIxOTYwLTA2LTI5VDIzOjU5OjAwWiIsIlN0eWxlIjp7IiRpZCI6IjMzNyIsIlNoYXBlIjozLCJDb25uZWN0b3JNYXJnaW4iOnsiJHJlZiI6IjU0In0sIkNvbm5lY3RvclN0eWxlIjp7IiRpZCI6IjMzOCIsIkxpbmVDb2xvciI6eyIkaWQiOiIzMzkiLCIkdHlwZSI6Ik5MUkUuQ29tbW9uLkRvbS5Tb2xpZENvbG9yQnJ1c2gsIE5MUkUuQ29tbW9uIiwiQ29sb3IiOnsiJGlkIjoiMzQwIiwiQSI6MTI3LCJSIjoyMzEsIkciOjIzMCwiQiI6MjMwfX0sIkxpbmVXZWlnaHQiOjEuMCwiTGluZVR5cGUiOjAsIlBhcmVudFN0eWxlIjpudWxsfSwiSXNCZWxvd1RpbWViYW5kIjp0cnVlLCJIaWRlRGF0ZSI6ZmFsc2UsIlNoYXBlU2l6ZSI6MCwiU3BhY2luZyI6MS4wLCJQYWRkaW5nIjp7IiRyZWYiOiI1OCJ9LCJTaGFwZVN0eWxlIjp7IiRpZCI6IjM0MSIsIk1hcmdpbiI6eyIkcmVmIjoiNjAifSwiUGFkZGluZyI6eyIkcmVmIjoiNjEifSwiQmFja2dyb3VuZCI6eyIkaWQiOiIzNDIiLCJDb2xvciI6eyIkaWQiOiIzNDMiLCJBIjoyNTUsIlIiOjIzMSwiRyI6MjMwLCJCIjoyMzB9fSwiSXNWaXNpYmxlIjp0cnVlLCJXaWR0aCI6MTIuMCwiSGVpZ2h0IjoxNC4wLCJCb3JkZXJTdHlsZSI6eyIkaWQiOiIzNDQiLCJMaW5lQ29sb3IiOnsiJHJlZiI6IjY1In0sIkxpbmVXZWlnaHQiOjAuMCwiTGluZVR5cGUiOjAsIlBhcmVudFN0eWxlIjpudWxsfSwiUGFyZW50U3R5bGUiOm51bGx9LCJUaXRsZVN0eWxlIjp7IiRpZCI6IjM0NSIsIkZvbnRTZXR0aW5ncyI6eyIkaWQiOiIzNDY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NDciLCJMaW5lQ29sb3IiOm51bGwsIkxpbmVXZWlnaHQiOjAuMCwiTGluZVR5cGUiOjAsIlBhcmVudFN0eWxlIjpudWxsfSwiUGFyZW50U3R5bGUiOm51bGx9LCJEYXRlU3R5bGUiOnsiJGlkIjoiMzQ4IiwiRm9udFNldHRpbmdzIjp7IiRpZCI6IjM0O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1MCIsIkxpbmVDb2xvciI6bnVsbCwiTGluZVdlaWdodCI6MC4wLCJMaW5lVHlwZSI6MCwiUGFyZW50U3R5bGUiOm51bGx9LCJQYXJlbnRTdHlsZSI6bnVsbH0sIkRhdGVGb3JtYXQiOnsiJGlkIjoiMzUx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QsIlBlcmNlbnRhZ2VDb21wbGV0ZSI6bnVsbCwiUG9zaXRpb24iOnsiUmF0aW8iOjAuMCwiSXNDdXN0b20iOmZhbHNlfSwiRGF0ZUZvcm1hdCI6eyIkcmVmIjoiMzUxIn0sIklkIjoiMDY5NTNkOTEtNjExNi00NTYyLTk3NzMtNjk0MjIxMDEzYTQ4IiwiSW1wb3J0SWQiOiIxIiwiVGl0bGUiOiJCQkMgVGVsZXZpc2lvbiBDZW50cmUgb3BlbnMiLCJOb3RlIjpudWxsLCJIeXBlcmxpbmsiOm51bGwsIklzQ2hhbmdlZCI6ZmFsc2UsIklzTmV3IjpmYWxzZX0seyIkaWQiOiIzNTIiLCJEYXRlIjoiMTk2My0xMS0yM1QyMzo1OTowMFoiLCJTdHlsZSI6eyIkaWQiOiIzNTMiLCJTaGFwZSI6MywiQ29ubmVjdG9yTWFyZ2luIjp7IiRyZWYiOiI1NCJ9LCJDb25uZWN0b3JTdHlsZSI6eyIkaWQiOiIzNTQiLCJMaW5lQ29sb3IiOnsiJGlkIjoiMzU1IiwiJHR5cGUiOiJOTFJFLkNvbW1vbi5Eb20uU29saWRDb2xvckJydXNoLCBOTFJFLkNvbW1vbiIsIkNvbG9yIjp7IiRpZCI6IjM1NiIsIkEiOjEyNywiUiI6MjMxLCJHIjoyMzAsIkIiOjIzMH19LCJMaW5lV2VpZ2h0IjoxLjAsIkxpbmVUeXBlIjowLCJQYXJlbnRTdHlsZSI6bnVsbH0sIklzQmVsb3dUaW1lYmFuZCI6ZmFsc2UsIkhpZGVEYXRlIjpmYWxzZSwiU2hhcGVTaXplIjowLCJTcGFjaW5nIjoxLjAsIlBhZGRpbmciOnsiJHJlZiI6IjU4In0sIlNoYXBlU3R5bGUiOnsiJGlkIjoiMzU3IiwiTWFyZ2luIjp7IiRyZWYiOiI2MCJ9LCJQYWRkaW5nIjp7IiRyZWYiOiI2MSJ9LCJCYWNrZ3JvdW5kIjp7IiRyZWYiOiI2MiJ9LCJJc1Zpc2libGUiOnRydWUsIldpZHRoIjoxMi4wLCJIZWlnaHQiOjE0LjAsIkJvcmRlclN0eWxlIjp7IiRpZCI6IjM1OCIsIkxpbmVDb2xvciI6eyIkcmVmIjoiNjUifSwiTGluZVdlaWdodCI6MC4wLCJMaW5lVHlwZSI6MCwiUGFyZW50U3R5bGUiOm51bGx9LCJQYXJlbnRTdHlsZSI6bnVsbH0sIlRpdGxlU3R5bGUiOnsiJGlkIjoiMzU5IiwiRm9udFNldHRpbmdzIjp7IiRpZCI6IjM2MC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M2MSIsIkxpbmVDb2xvciI6bnVsbCwiTGluZVdlaWdodCI6MC4wLCJMaW5lVHlwZSI6MCwiUGFyZW50U3R5bGUiOm51bGx9LCJQYXJlbnRTdHlsZSI6bnVsbH0sIkRhdGVTdHlsZSI6eyIkaWQiOiIzNjIiLCJGb250U2V0dGluZ3MiOnsiJGlkIjoiMzYz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Y0IiwiTGluZUNvbG9yIjpudWxsLCJMaW5lV2VpZ2h0IjowLjAsIkxpbmVUeXBlIjowLCJQYXJlbnRTdHlsZSI6bnVsbH0sIlBhcmVudFN0eWxlIjpudWxsfSwiRGF0ZUZvcm1hdCI6eyIkaWQiOiIzNjU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SwiUGVyY2VudGFnZUNvbXBsZXRlIjpudWxsLCJQb3NpdGlvbiI6eyJSYXRpbyI6MC4wLCJJc0N1c3RvbSI6ZmFsc2V9LCJEYXRlRm9ybWF0Ijp7IiRyZWYiOiIzNjUifSwiSWQiOiI2NTk5NzM3OC1hM2VmLTRkY2ItOGIxNS1jOWNhOTJlNjMwMWMiLCJJbXBvcnRJZCI6IjEiLCJUaXRsZSI6IkZpcnN0IGJyb2FkY2FzdCBvZiBEb2N0b3IgV2hvIiwiTm90ZSI6bnVsbCwiSHlwZXJsaW5rIjpudWxsLCJJc0NoYW5nZWQiOmZhbHNlLCJJc05ldyI6ZmFsc2V9LHsiJGlkIjoiMzY2IiwiRGF0ZSI6IjE5NjQtMDQtMjFUMjM6NTk6MDBaIiwiU3R5bGUiOnsiJGlkIjoiMzY3IiwiU2hhcGUiOjMsIkNvbm5lY3Rvck1hcmdpbiI6eyIkcmVmIjoiNTQifSwiQ29ubmVjdG9yU3R5bGUiOnsiJGlkIjoiMzY4IiwiTGluZUNvbG9yIjp7IiRpZCI6IjM2OSIsIiR0eXBlIjoiTkxSRS5Db21tb24uRG9tLlNvbGlkQ29sb3JCcnVzaCwgTkxSRS5Db21tb24iLCJDb2xvciI6eyIkaWQiOiIzNzAiLCJBIjoxMjcsIlIiOjIzMSwiRyI6MjMwLCJCIjoyMzB9fSwiTGluZVdlaWdodCI6MS4wLCJMaW5lVHlwZSI6MCwiUGFyZW50U3R5bGUiOm51bGx9LCJJc0JlbG93VGltZWJhbmQiOnRydWUsIkhpZGVEYXRlIjpmYWxzZSwiU2hhcGVTaXplIjowLCJTcGFjaW5nIjoxLjAsIlBhZGRpbmciOnsiJHJlZiI6IjU4In0sIlNoYXBlU3R5bGUiOnsiJGlkIjoiMzcxIiwiTWFyZ2luIjp7IiRyZWYiOiI2MCJ9LCJQYWRkaW5nIjp7IiRyZWYiOiI2MSJ9LCJCYWNrZ3JvdW5kIjp7IiRpZCI6IjM3MiIsIkNvbG9yIjp7IiRpZCI6IjM3MyIsIkEiOjI1NSwiUiI6MjMxLCJHIjoyMzAsIkIiOjIzMH19LCJJc1Zpc2libGUiOnRydWUsIldpZHRoIjoxMi4wLCJIZWlnaHQiOjE0LjAsIkJvcmRlclN0eWxlIjp7IiRpZCI6IjM3NCIsIkxpbmVDb2xvciI6eyIkcmVmIjoiNjUifSwiTGluZVdlaWdodCI6MC4wLCJMaW5lVHlwZSI6MCwiUGFyZW50U3R5bGUiOm51bGx9LCJQYXJlbnRTdHlsZSI6bnVsbH0sIlRpdGxlU3R5bGUiOnsiJGlkIjoiMzc1IiwiRm9udFNldHRpbmdzIjp7IiRpZCI6IjM3Ni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M3NyIsIkxpbmVDb2xvciI6bnVsbCwiTGluZVdlaWdodCI6MC4wLCJMaW5lVHlwZSI6MCwiUGFyZW50U3R5bGUiOm51bGx9LCJQYXJlbnRTdHlsZSI6bnVsbH0sIkRhdGVTdHlsZSI6eyIkaWQiOiIzNzgiLCJGb250U2V0dGluZ3MiOnsiJGlkIjoiMzc5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gwIiwiTGluZUNvbG9yIjpudWxsLCJMaW5lV2VpZ2h0IjowLjAsIkxpbmVUeXBlIjowLCJQYXJlbnRTdHlsZSI6bnVsbH0sIlBhcmVudFN0eWxlIjpudWxsfSwiRGF0ZUZvcm1hdCI6eyIkaWQiOiIzODE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iwiUGVyY2VudGFnZUNvbXBsZXRlIjpudWxsLCJQb3NpdGlvbiI6eyJSYXRpbyI6MC4wLCJJc0N1c3RvbSI6ZmFsc2V9LCJEYXRlRm9ybWF0Ijp7IiRyZWYiOiIzODEifSwiSWQiOiJlMDIxNmMyOS1lOTRmLTQ3YjAtOTE1ZS0wOWEzYWI4YTdiYTkiLCJJbXBvcnRJZCI6IjEiLCJUaXRsZSI6IkJCQzIgbGF1bmNoZXMiLCJOb3RlIjpudWxsLCJIeXBlcmxpbmsiOm51bGwsIklzQ2hhbmdlZCI6ZmFsc2UsIklzTmV3IjpmYWxzZX0seyIkaWQiOiIzODIiLCJEYXRlIjoiMTk2Ny0xMi0wMlQyMzo1OTowMFoiLCJTdHlsZSI6eyIkaWQiOiIzODMiLCJTaGFwZSI6MywiQ29ubmVjdG9yTWFyZ2luIjp7IiRyZWYiOiI1NCJ9LCJDb25uZWN0b3JTdHlsZSI6eyIkaWQiOiIzODQiLCJMaW5lQ29sb3IiOnsiJGlkIjoiMzg1IiwiJHR5cGUiOiJOTFJFLkNvbW1vbi5Eb20uU29saWRDb2xvckJydXNoLCBOTFJFLkNvbW1vbiIsIkNvbG9yIjp7IiRpZCI6IjM4NiIsIkEiOjEyNywiUiI6MjMxLCJHIjoyMzAsIkIiOjIzMH19LCJMaW5lV2VpZ2h0IjoxLjAsIkxpbmVUeXBlIjowLCJQYXJlbnRTdHlsZSI6bnVsbH0sIklzQmVsb3dUaW1lYmFuZCI6ZmFsc2UsIkhpZGVEYXRlIjpmYWxzZSwiU2hhcGVTaXplIjowLCJTcGFjaW5nIjoxLjAsIlBhZGRpbmciOnsiJHJlZiI6IjU4In0sIlNoYXBlU3R5bGUiOnsiJGlkIjoiMzg3IiwiTWFyZ2luIjp7IiRyZWYiOiI2MCJ9LCJQYWRkaW5nIjp7IiRyZWYiOiI2MSJ9LCJCYWNrZ3JvdW5kIjp7IiRpZCI6IjM4OCIsIkNvbG9yIjp7IiRpZCI6IjM4OSIsIkEiOjI1NSwiUiI6MjMxLCJHIjoyMzAsIkIiOjIzMH19LCJJc1Zpc2libGUiOnRydWUsIldpZHRoIjoxMi4wLCJIZWlnaHQiOjE0LjAsIkJvcmRlclN0eWxlIjp7IiRpZCI6IjM5MCIsIkxpbmVDb2xvciI6eyIkcmVmIjoiNjUifSwiTGluZVdlaWdodCI6MC4wLCJMaW5lVHlwZSI6MCwiUGFyZW50U3R5bGUiOm51bGx9LCJQYXJlbnRTdHlsZSI6bnVsbH0sIlRpdGxlU3R5bGUiOnsiJGlkIjoiMzkxIiwiRm9udFNldHRpbmdzIjp7IiRpZCI6IjM5MiIsIkZvbnRTaXplIjoxMSwiRm9udE5hbWUiOiJDYWxpYnJpIiwiSXNCb2xkIjpmYWxzZSwiSXNJdGFsaWMiOmZhbHNlLCJJc1VuZGVybGluZWQiOmZhbHNlLCJQYXJlbnRTdHlsZSI6bnVsbH0sIkF1dG9TaXplIjoyLCJGb3JlZ3JvdW5kIjp7IiRyZWYiOiI2OSJ9LCJNYXhXaWR0aCI6MzEwLjMyNjY5MDY3MzgyODEy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OTMiLCJMaW5lQ29sb3IiOm51bGwsIkxpbmVXZWlnaHQiOjAuMCwiTGluZVR5cGUiOjAsIlBhcmVudFN0eWxlIjpudWxsfSwiUGFyZW50U3R5bGUiOm51bGx9LCJEYXRlU3R5bGUiOnsiJGlkIjoiMzk0IiwiRm9udFNldHRpbmdzIjp7IiRpZCI6IjM5N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5NiIsIkxpbmVDb2xvciI6bnVsbCwiTGluZVdlaWdodCI6MC4wLCJMaW5lVHlwZSI6MCwiUGFyZW50U3R5bGUiOm51bGx9LCJQYXJlbnRTdHlsZSI6bnVsbH0sIkRhdGVGb3JtYXQiOnsiJGlkIjoiMzk3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csIlBlcmNlbnRhZ2VDb21wbGV0ZSI6bnVsbCwiUG9zaXRpb24iOnsiUmF0aW8iOjAuMDkxNTA2MjcyNzc1MTU1NTIzLCJJc0N1c3RvbSI6ZmFsc2V9LCJEYXRlRm9ybWF0Ijp7IiRyZWYiOiIzOTcifSwiSWQiOiJhNTQ1MWI3MS0xOGVhLTQ0M2UtOWZlOS1hODBjOTFiMTRkM2QiLCJJbXBvcnRJZCI6IjEiLCJUaXRsZSI6IkJCQzIgLSBmaXJzdCBpbiBCcml0YWluIHRvIGJyb2FkY2FzdCBpbiBjb2xvciIsIk5vdGUiOm51bGwsIkh5cGVybGluayI6bnVsbCwiSXNDaGFuZ2VkIjpmYWxzZSwiSXNOZXciOmZhbHNlfSx7IiRpZCI6IjM5OCIsIkRhdGUiOiIxOTczLTAxLTA0VDIzOjU5OjAwWiIsIlN0eWxlIjp7IiRpZCI6IjM5OSIsIlNoYXBlIjozLCJDb25uZWN0b3JNYXJnaW4iOnsiJHJlZiI6IjU0In0sIkNvbm5lY3RvclN0eWxlIjp7IiRpZCI6IjQwMCIsIkxpbmVDb2xvciI6eyIkaWQiOiI0MDEiLCIkdHlwZSI6Ik5MUkUuQ29tbW9uLkRvbS5Tb2xpZENvbG9yQnJ1c2gsIE5MUkUuQ29tbW9uIiwiQ29sb3IiOnsiJGlkIjoiNDAyIiwiQSI6MTI3LCJSIjoyMzEsIkciOjIzMCwiQiI6MjMwfX0sIkxpbmVXZWlnaHQiOjEuMCwiTGluZVR5cGUiOjAsIlBhcmVudFN0eWxlIjpudWxsfSwiSXNCZWxvd1RpbWViYW5kIjp0cnVlLCJIaWRlRGF0ZSI6ZmFsc2UsIlNoYXBlU2l6ZSI6MCwiU3BhY2luZyI6MS4wLCJQYWRkaW5nIjp7IiRyZWYiOiI1OCJ9LCJTaGFwZVN0eWxlIjp7IiRpZCI6IjQwMyIsIk1hcmdpbiI6eyIkcmVmIjoiNjAifSwiUGFkZGluZyI6eyIkcmVmIjoiNjEifSwiQmFja2dyb3VuZCI6eyIkaWQiOiI0MDQiLCJDb2xvciI6eyIkaWQiOiI0MDUiLCJBIjoyNTUsIlIiOjIzMSwiRyI6MjMwLCJCIjoyMzB9fSwiSXNWaXNpYmxlIjp0cnVlLCJXaWR0aCI6MTIuMCwiSGVpZ2h0IjoxNC4wLCJCb3JkZXJTdHlsZSI6eyIkaWQiOiI0MDYiLCJMaW5lQ29sb3IiOnsiJHJlZiI6IjY1In0sIkxpbmVXZWlnaHQiOjAuMCwiTGluZVR5cGUiOjAsIlBhcmVudFN0eWxlIjpudWxsfSwiUGFyZW50U3R5bGUiOm51bGx9LCJUaXRsZVN0eWxlIjp7IiRpZCI6IjQwNyIsIkZvbnRTZXR0aW5ncyI6eyIkaWQiOiI0MDgiLCJGb250U2l6ZSI6MTEsIkZvbnROYW1lIjoiQ2FsaWJyaSIsIklzQm9sZCI6ZmFsc2UsIklzSXRhbGljIjpmYWxzZSwiSXNVbmRlcmxpbmVkIjpmYWxzZSwiUGFyZW50U3R5bGUiOm51bGx9LCJBdXRvU2l6ZSI6MiwiRm9yZWdyb3VuZCI6eyIkcmVmIjoiNjkifSwiTWF4V2lkdGgiOjM3OC41MjMzNzY0NjQ4NDM3NS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A5IiwiTGluZUNvbG9yIjpudWxsLCJMaW5lV2VpZ2h0IjowLjAsIkxpbmVUeXBlIjowLCJQYXJlbnRTdHlsZSI6bnVsbH0sIlBhcmVudFN0eWxlIjpudWxsfSwiRGF0ZVN0eWxlIjp7IiRpZCI6IjQxMCIsIkZvbnRTZXR0aW5ncyI6eyIkaWQiOiI0MTE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0MTIiLCJMaW5lQ29sb3IiOm51bGwsIkxpbmVXZWlnaHQiOjAuMCwiTGluZVR5cGUiOjAsIlBhcmVudFN0eWxlIjpudWxsfSwiUGFyZW50U3R5bGUiOm51bGx9LCJEYXRlRm9ybWF0Ijp7IiRpZCI6IjQx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4LCJQZXJjZW50YWdlQ29tcGxldGUiOm51bGwsIlBvc2l0aW9uIjp7IlJhdGlvIjowLjE2ODM5MDkzODA4Nzc0NTk0LCJJc0N1c3RvbSI6ZmFsc2V9LCJEYXRlRm9ybWF0Ijp7IiRyZWYiOiI0MTMifSwiSWQiOiIxMDViNGNlMy0yM2RkLTRjMGQtYWIxYS00NDJjMWI5OWNhNzUiLCJJbXBvcnRJZCI6IjEiLCJUaXRsZSI6IkZpcnN0IGJyb2FkY2FzdCBvZiBMYXN0IG9mIHRoZSBTdW1tZXIgV2luZSIsIk5vdGUiOm51bGwsIkh5cGVybGluayI6bnVsbCwiSXNDaGFuZ2VkIjpmYWxzZSwiSXNOZXciOmZhbHNlfSx7IiRpZCI6IjQxNCIsIkRhdGUiOiIxOTc5LTAxLTI3VDIzOjU5OjAwWiIsIlN0eWxlIjp7IiRpZCI6IjQxNSIsIlNoYXBlIjozLCJDb25uZWN0b3JNYXJnaW4iOnsiJHJlZiI6IjU0In0sIkNvbm5lY3RvclN0eWxlIjp7IiRpZCI6IjQxNiIsIkxpbmVDb2xvciI6eyIkaWQiOiI0MTciLCIkdHlwZSI6Ik5MUkUuQ29tbW9uLkRvbS5Tb2xpZENvbG9yQnJ1c2gsIE5MUkUuQ29tbW9uIiwiQ29sb3IiOnsiJGlkIjoiNDE4IiwiQSI6MTI3LCJSIjoyMzEsIkciOjIzMCwiQiI6MjMwfX0sIkxpbmVXZWlnaHQiOjEuMCwiTGluZVR5cGUiOjAsIlBhcmVudFN0eWxlIjpudWxsfSwiSXNCZWxvd1RpbWViYW5kIjpmYWxzZSwiSGlkZURhdGUiOmZhbHNlLCJTaGFwZVNpemUiOjAsIlNwYWNpbmciOjEuMCwiUGFkZGluZyI6eyIkcmVmIjoiNTgifSwiU2hhcGVTdHlsZSI6eyIkaWQiOiI0MTkiLCJNYXJnaW4iOnsiJHJlZiI6IjYwIn0sIlBhZGRpbmciOnsiJHJlZiI6IjYxIn0sIkJhY2tncm91bmQiOnsiJHJlZiI6IjYyIn0sIklzVmlzaWJsZSI6dHJ1ZSwiV2lkdGgiOjEyLjAsIkhlaWdodCI6MTQuMCwiQm9yZGVyU3R5bGUiOnsiJGlkIjoiNDIwIiwiTGluZUNvbG9yIjp7IiRyZWYiOiI2NSJ9LCJMaW5lV2VpZ2h0IjowLjAsIkxpbmVUeXBlIjowLCJQYXJlbnRTdHlsZSI6bnVsbH0sIlBhcmVudFN0eWxlIjpudWxsfSwiVGl0bGVTdHlsZSI6eyIkaWQiOiI0MjEiLCJGb250U2V0dGluZ3MiOnsiJGlkIjoiNDIyIiwiRm9udFNpemUiOjEx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IzIiwiTGluZUNvbG9yIjpudWxsLCJMaW5lV2VpZ2h0IjowLjAsIkxpbmVUeXBlIjowLCJQYXJlbnRTdHlsZSI6bnVsbH0sIlBhcmVudFN0eWxlIjpudWxsfSwiRGF0ZVN0eWxlIjp7IiRpZCI6IjQyNCIsIkZvbnRTZXR0aW5ncyI6eyIkaWQiOiI0MjU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0MjYiLCJMaW5lQ29sb3IiOm51bGwsIkxpbmVXZWlnaHQiOjAuMCwiTGluZVR5cGUiOjAsIlBhcmVudFN0eWxlIjpudWxsfSwiUGFyZW50U3R5bGUiOm51bGx9LCJEYXRlRm9ybWF0Ijp7IiRpZCI6IjQyN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xOSwiUGVyY2VudGFnZUNvbXBsZXRlIjpudWxsLCJQb3NpdGlvbiI6eyJSYXRpbyI6MC4zMTI4ODg4NjYwMDA3MDUzMSwiSXNDdXN0b20iOmZhbHNlfSwiRGF0ZUZvcm1hdCI6eyIkcmVmIjoiNDI3In0sIklkIjoiZDY0ZDljZDEtYzYxNi00YTEwLTg3ZDMtNmQ5NjNjY2Q3YzhjIiwiSW1wb3J0SWQiOiIxIiwiVGl0bGUiOiJCQkMgUmFkaW8gMiBjbG9zZXMgZG93biIsIk5vdGUiOm51bGwsIkh5cGVybGluayI6bnVsbCwiSXNDaGFuZ2VkIjpmYWxzZSwiSXNOZXciOmZhbHNlfSx7IiRpZCI6IjQyOCIsIkRhdGUiOiIxOTc5LTA5LTI1VDIzOjU5OjAwWiIsIlN0eWxlIjp7IiRpZCI6IjQyOSIsIlNoYXBlIjozLCJDb25uZWN0b3JNYXJnaW4iOnsiJHJlZiI6IjU0In0sIkNvbm5lY3RvclN0eWxlIjp7IiRpZCI6IjQzMCIsIkxpbmVDb2xvciI6eyIkaWQiOiI0MzEiLCIkdHlwZSI6Ik5MUkUuQ29tbW9uLkRvbS5Tb2xpZENvbG9yQnJ1c2gsIE5MUkUuQ29tbW9uIiwiQ29sb3IiOnsiJGlkIjoiNDMyIiwiQSI6MTI3LCJSIjoyMzEsIkciOjIzMCwiQiI6MjMwfX0sIkxpbmVXZWlnaHQiOjEuMCwiTGluZVR5cGUiOjAsIlBhcmVudFN0eWxlIjpudWxsfSwiSXNCZWxvd1RpbWViYW5kIjpmYWxzZSwiSGlkZURhdGUiOmZhbHNlLCJTaGFwZVNpemUiOjAsIlNwYWNpbmciOjEuMCwiUGFkZGluZyI6eyIkcmVmIjoiNTgifSwiU2hhcGVTdHlsZSI6eyIkaWQiOiI0MzMiLCJNYXJnaW4iOnsiJHJlZiI6IjYwIn0sIlBhZGRpbmciOnsiJHJlZiI6IjYxIn0sIkJhY2tncm91bmQiOnsiJHJlZiI6IjYyIn0sIklzVmlzaWJsZSI6dHJ1ZSwiV2lkdGgiOjEyLjAsIkhlaWdodCI6MTQuMCwiQm9yZGVyU3R5bGUiOnsiJGlkIjoiNDM0IiwiTGluZUNvbG9yIjp7IiRyZWYiOiI2NSJ9LCJMaW5lV2VpZ2h0IjowLjAsIkxpbmVUeXBlIjowLCJQYXJlbnRTdHlsZSI6bnVsbH0sIlBhcmVudFN0eWxlIjpudWxsfSwiVGl0bGVTdHlsZSI6eyIkaWQiOiI0MzUiLCJGb250U2V0dGluZ3MiOnsiJGlkIjoiNDM2IiwiRm9udFNpemUiOjEx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M3IiwiTGluZUNvbG9yIjpudWxsLCJMaW5lV2VpZ2h0IjowLjAsIkxpbmVUeXBlIjowLCJQYXJlbnRTdHlsZSI6bnVsbH0sIlBhcmVudFN0eWxlIjpudWxsfSwiRGF0ZVN0eWxlIjp7IiRpZCI6IjQzOCIsIkZvbnRTZXR0aW5ncyI6eyIkaWQiOiI0Mzk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0NDAiLCJMaW5lQ29sb3IiOm51bGwsIkxpbmVXZWlnaHQiOjAuMCwiTGluZVR5cGUiOjAsIlBhcmVudFN0eWxlIjpudWxsfSwiUGFyZW50U3R5bGUiOm51bGx9LCJEYXRlRm9ybWF0Ijp7IiRpZCI6IjQ0M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wLCJQZXJjZW50YWdlQ29tcGxldGUiOm51bGwsIlBvc2l0aW9uIjp7IlJhdGlvIjowLjAsIklzQ3VzdG9tIjpmYWxzZX0sIkRhdGVGb3JtYXQiOnsiJHJlZiI6IjQ0MSJ9LCJJZCI6IjZlNjY3YmUzLTgxNjEtNDUyMy1hYWU5LTA3Y2U3YmVkY2NiYSIsIkltcG9ydElkIjoiMSIsIlRpdGxlIjoiRmlyc3QgZWRpdGlvbiBvZiBRdWVzdGlvbiBUaW1lIiwiTm90ZSI6bnVsbCwiSHlwZXJsaW5rIjpudWxsLCJJc0NoYW5nZWQiOmZhbHNlLCJJc05ldyI6ZmFsc2V9LHsiJGlkIjoiNDQyIiwiRGF0ZSI6IjE5ODAtMDEtMjhUMjM6NTk6MDBaIiwiU3R5bGUiOnsiJGlkIjoiNDQzIiwiU2hhcGUiOjMsIkNvbm5lY3Rvck1hcmdpbiI6eyIkcmVmIjoiNTQifSwiQ29ubmVjdG9yU3R5bGUiOnsiJGlkIjoiNDQ0IiwiTGluZUNvbG9yIjp7IiRpZCI6IjQ0NSIsIiR0eXBlIjoiTkxSRS5Db21tb24uRG9tLlNvbGlkQ29sb3JCcnVzaCwgTkxSRS5Db21tb24iLCJDb2xvciI6eyIkaWQiOiI0NDYiLCJBIjoxMjcsIlIiOjIzMSwiRyI6MjMwLCJCIjoyMzB9fSwiTGluZVdlaWdodCI6MS4wLCJMaW5lVHlwZSI6MCwiUGFyZW50U3R5bGUiOm51bGx9LCJJc0JlbG93VGltZWJhbmQiOnRydWUsIkhpZGVEYXRlIjpmYWxzZSwiU2hhcGVTaXplIjowLCJTcGFjaW5nIjoxLjAsIlBhZGRpbmciOnsiJHJlZiI6IjU4In0sIlNoYXBlU3R5bGUiOnsiJGlkIjoiNDQ3IiwiTWFyZ2luIjp7IiRyZWYiOiI2MCJ9LCJQYWRkaW5nIjp7IiRyZWYiOiI2MSJ9LCJCYWNrZ3JvdW5kIjp7IiRpZCI6IjQ0OCIsIkNvbG9yIjp7IiRpZCI6IjQ0OSIsIkEiOjI1NSwiUiI6MjMxLCJHIjoyMzAsIkIiOjIzMH19LCJJc1Zpc2libGUiOnRydWUsIldpZHRoIjoxMi4wLCJIZWlnaHQiOjE0LjAsIkJvcmRlclN0eWxlIjp7IiRpZCI6IjQ1MCIsIkxpbmVDb2xvciI6eyIkcmVmIjoiNjUifSwiTGluZVdlaWdodCI6MC4wLCJMaW5lVHlwZSI6MCwiUGFyZW50U3R5bGUiOm51bGx9LCJQYXJlbnRTdHlsZSI6bnVsbH0sIlRpdGxlU3R5bGUiOnsiJGlkIjoiNDUxIiwiRm9udFNldHRpbmdzIjp7IiRpZCI6IjQ1Mi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1MyIsIkxpbmVDb2xvciI6bnVsbCwiTGluZVdlaWdodCI6MC4wLCJMaW5lVHlwZSI6MCwiUGFyZW50U3R5bGUiOm51bGx9LCJQYXJlbnRTdHlsZSI6bnVsbH0sIkRhdGVTdHlsZSI6eyIkaWQiOiI0NTQiLCJGb250U2V0dGluZ3MiOnsiJGlkIjoiNDU1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DU2IiwiTGluZUNvbG9yIjpudWxsLCJMaW5lV2VpZ2h0IjowLjAsIkxpbmVUeXBlIjowLCJQYXJlbnRTdHlsZSI6bnVsbH0sIlBhcmVudFN0eWxlIjpudWxsfSwiRGF0ZUZvcm1hdCI6eyIkaWQiOiI0NTc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MSwiUGVyY2VudGFnZUNvbXBsZXRlIjpudWxsLCJQb3NpdGlvbiI6eyJSYXRpbyI6MC4xNTYwNDk0MzE2OTQ4Nzg0OCwiSXNDdXN0b20iOmZhbHNlfSwiRGF0ZUZvcm1hdCI6eyIkcmVmIjoiNDU3In0sIklkIjoiNmRhZjNjMDEtZjRmMC00ODA1LTg2MjItNDQ0OWRhNDA5ZGQ3IiwiSW1wb3J0SWQiOiIxIiwiVGl0bGUiOiJGaXJzdCBicm9hZGNhc3Qgb2YgTmV3c25pZ2h0IiwiTm90ZSI6bnVsbCwiSHlwZXJsaW5rIjpudWxsLCJJc0NoYW5nZWQiOmZhbHNlLCJJc05ldyI6ZmFsc2V9LHsiJGlkIjoiNDU4IiwiRGF0ZSI6IjE5ODQtMDktMDNUMjM6NTk6MDBaIiwiU3R5bGUiOnsiJGlkIjoiNDU5IiwiU2hhcGUiOjMsIkNvbm5lY3Rvck1hcmdpbiI6eyIkcmVmIjoiNTQifSwiQ29ubmVjdG9yU3R5bGUiOnsiJGlkIjoiNDYwIiwiTGluZUNvbG9yIjp7IiRpZCI6IjQ2MSIsIiR0eXBlIjoiTkxSRS5Db21tb24uRG9tLlNvbGlkQ29sb3JCcnVzaCwgTkxSRS5Db21tb24iLCJDb2xvciI6eyIkaWQiOiI0NjIiLCJBIjoxMjcsIlIiOjIzMSwiRyI6MjMwLCJCIjoyMzB9fSwiTGluZVdlaWdodCI6MS4wLCJMaW5lVHlwZSI6MCwiUGFyZW50U3R5bGUiOm51bGx9LCJJc0JlbG93VGltZWJhbmQiOmZhbHNlLCJIaWRlRGF0ZSI6ZmFsc2UsIlNoYXBlU2l6ZSI6MCwiU3BhY2luZyI6MS4wLCJQYWRkaW5nIjp7IiRyZWYiOiI1OCJ9LCJTaGFwZVN0eWxlIjp7IiRpZCI6IjQ2MyIsIk1hcmdpbiI6eyIkcmVmIjoiNjAifSwiUGFkZGluZyI6eyIkcmVmIjoiNjEifSwiQmFja2dyb3VuZCI6eyIkcmVmIjoiNjIifSwiSXNWaXNpYmxlIjp0cnVlLCJXaWR0aCI6MTIuMCwiSGVpZ2h0IjoxNC4wLCJCb3JkZXJTdHlsZSI6eyIkaWQiOiI0NjQiLCJMaW5lQ29sb3IiOnsiJHJlZiI6IjY1In0sIkxpbmVXZWlnaHQiOjAuMCwiTGluZVR5cGUiOjAsIlBhcmVudFN0eWxlIjpudWxsfSwiUGFyZW50U3R5bGUiOm51bGx9LCJUaXRsZVN0eWxlIjp7IiRpZCI6IjQ2NSIsIkZvbnRTZXR0aW5ncyI6eyIkaWQiOiI0NjY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0NjciLCJMaW5lQ29sb3IiOm51bGwsIkxpbmVXZWlnaHQiOjAuMCwiTGluZVR5cGUiOjAsIlBhcmVudFN0eWxlIjpudWxsfSwiUGFyZW50U3R5bGUiOm51bGx9LCJEYXRlU3R5bGUiOnsiJGlkIjoiNDY4IiwiRm9udFNldHRpbmdzIjp7IiRpZCI6IjQ2O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Q3MCIsIkxpbmVDb2xvciI6bnVsbCwiTGluZVdlaWdodCI6MC4wLCJMaW5lVHlwZSI6MCwiUGFyZW50U3R5bGUiOm51bGx9LCJQYXJlbnRTdHlsZSI6bnVsbH0sIkRhdGVGb3JtYXQiOnsiJGlkIjoiNDcx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IsIlBlcmNlbnRhZ2VDb21wbGV0ZSI6bnVsbCwiUG9zaXRpb24iOnsiUmF0aW8iOjAuMCwiSXNDdXN0b20iOmZhbHNlfSwiRGF0ZUZvcm1hdCI6eyIkcmVmIjoiNDcxIn0sIklkIjoiOWZiZTdmZjMtMGFkYi00Nzg4LWI2MTktMGRmY2FhNWFkMmY0IiwiSW1wb3J0SWQiOiIxIiwiVGl0bGUiOiJGaXJzdCBicm9hZGNhc3Qgb2YgdGhlIEJCQyBTaXggTydDbG9jayBOZXdzIiwiTm90ZSI6bnVsbCwiSHlwZXJsaW5rIjpudWxsLCJJc0NoYW5nZWQiOmZhbHNlLCJJc05ldyI6ZmFsc2V9LHsiJGlkIjoiNDcyIiwiRGF0ZSI6IjE5ODUtMDMtMDFUMjM6NTk6MDBaIiwiU3R5bGUiOnsiJGlkIjoiNDczIiwiU2hhcGUiOjMsIkNvbm5lY3Rvck1hcmdpbiI6eyIkcmVmIjoiNTQifSwiQ29ubmVjdG9yU3R5bGUiOnsiJGlkIjoiNDc0IiwiTGluZUNvbG9yIjp7IiRpZCI6IjQ3NSIsIiR0eXBlIjoiTkxSRS5Db21tb24uRG9tLlNvbGlkQ29sb3JCcnVzaCwgTkxSRS5Db21tb24iLCJDb2xvciI6eyIkaWQiOiI0NzYiLCJBIjoxMjcsIlIiOjIzMSwiRyI6MjMwLCJCIjoyMzB9fSwiTGluZVdlaWdodCI6MS4wLCJMaW5lVHlwZSI6MCwiUGFyZW50U3R5bGUiOm51bGx9LCJJc0JlbG93VGltZWJhbmQiOnRydWUsIkhpZGVEYXRlIjpmYWxzZSwiU2hhcGVTaXplIjowLCJTcGFjaW5nIjoxLjAsIlBhZGRpbmciOnsiJHJlZiI6IjU4In0sIlNoYXBlU3R5bGUiOnsiJGlkIjoiNDc3IiwiTWFyZ2luIjp7IiRyZWYiOiI2MCJ9LCJQYWRkaW5nIjp7IiRyZWYiOiI2MSJ9LCJCYWNrZ3JvdW5kIjp7IiRpZCI6IjQ3OCIsIkNvbG9yIjp7IiRpZCI6IjQ3OSIsIkEiOjI1NSwiUiI6MjMxLCJHIjoyMzAsIkIiOjIzMH19LCJJc1Zpc2libGUiOnRydWUsIldpZHRoIjoxMi4wLCJIZWlnaHQiOjE0LjAsIkJvcmRlclN0eWxlIjp7IiRpZCI6IjQ4MCIsIkxpbmVDb2xvciI6eyIkcmVmIjoiNjUifSwiTGluZVdlaWdodCI6MC4wLCJMaW5lVHlwZSI6MCwiUGFyZW50U3R5bGUiOm51bGx9LCJQYXJlbnRTdHlsZSI6bnVsbH0sIlRpdGxlU3R5bGUiOnsiJGlkIjoiNDgxIiwiRm9udFNldHRpbmdzIjp7IiRpZCI6IjQ4Mi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4MyIsIkxpbmVDb2xvciI6bnVsbCwiTGluZVdlaWdodCI6MC4wLCJMaW5lVHlwZSI6MCwiUGFyZW50U3R5bGUiOm51bGx9LCJQYXJlbnRTdHlsZSI6bnVsbH0sIkRhdGVTdHlsZSI6eyIkaWQiOiI0ODQiLCJGb250U2V0dGluZ3MiOnsiJGlkIjoiNDg1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Dg2IiwiTGluZUNvbG9yIjpudWxsLCJMaW5lV2VpZ2h0IjowLjAsIkxpbmVUeXBlIjowLCJQYXJlbnRTdHlsZSI6bnVsbH0sIlBhcmVudFN0eWxlIjpudWxsfSwiRGF0ZUZvcm1hdCI6eyIkaWQiOiI0ODc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MywiUGVyY2VudGFnZUNvbXBsZXRlIjpudWxsLCJQb3NpdGlvbiI6eyJSYXRpbyI6MC4wLCJJc0N1c3RvbSI6ZmFsc2V9LCJEYXRlRm9ybWF0Ijp7IiRyZWYiOiI0ODcifSwiSWQiOiIzYzVjMjcwYy0yNWFkLTRiZWItOGJhMi05ODc2YjZiZmIwM2EiLCJJbXBvcnRJZCI6IjEiLCJUaXRsZSI6IkNvbWljIFJlbGllZiBpcyBsYXVuY2hlZCIsIk5vdGUiOm51bGwsIkh5cGVybGluayI6bnVsbCwiSXNDaGFuZ2VkIjpmYWxzZSwiSXNOZXciOmZhbHNlfSx7IiRpZCI6IjQ4OCIsIkRhdGUiOiIxOTkyLTAxLTIxVDIzOjU5OjAwWiIsIlN0eWxlIjp7IiRpZCI6IjQ4OSIsIlNoYXBlIjozLCJDb25uZWN0b3JNYXJnaW4iOnsiJHJlZiI6IjU0In0sIkNvbm5lY3RvclN0eWxlIjp7IiRpZCI6IjQ5MCIsIkxpbmVDb2xvciI6eyIkaWQiOiI0OTEiLCIkdHlwZSI6Ik5MUkUuQ29tbW9uLkRvbS5Tb2xpZENvbG9yQnJ1c2gsIE5MUkUuQ29tbW9uIiwiQ29sb3IiOnsiJGlkIjoiNDkyIiwiQSI6MTI3LCJSIjoyMzEsIkciOjIzMCwiQiI6MjMwfX0sIkxpbmVXZWlnaHQiOjEuMCwiTGluZVR5cGUiOjAsIlBhcmVudFN0eWxlIjpudWxsfSwiSXNCZWxvd1RpbWViYW5kIjpmYWxzZSwiSGlkZURhdGUiOmZhbHNlLCJTaGFwZVNpemUiOjAsIlNwYWNpbmciOjEuMCwiUGFkZGluZyI6eyIkcmVmIjoiNTgifSwiU2hhcGVTdHlsZSI6eyIkaWQiOiI0OTMiLCJNYXJnaW4iOnsiJHJlZiI6IjYwIn0sIlBhZGRpbmciOnsiJHJlZiI6IjYxIn0sIkJhY2tncm91bmQiOnsiJHJlZiI6IjYyIn0sIklzVmlzaWJsZSI6dHJ1ZSwiV2lkdGgiOjEyLjAsIkhlaWdodCI6MTQuMCwiQm9yZGVyU3R5bGUiOnsiJGlkIjoiNDk0IiwiTGluZUNvbG9yIjp7IiRyZWYiOiI2NSJ9LCJMaW5lV2VpZ2h0IjowLjAsIkxpbmVUeXBlIjowLCJQYXJlbnRTdHlsZSI6bnVsbH0sIlBhcmVudFN0eWxlIjpudWxsfSwiVGl0bGVTdHlsZSI6eyIkaWQiOiI0OTUiLCJGb250U2V0dGluZ3MiOnsiJGlkIjoiNDk2IiwiRm9udFNpemUiOjEx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k3IiwiTGluZUNvbG9yIjpudWxsLCJMaW5lV2VpZ2h0IjowLjAsIkxpbmVUeXBlIjowLCJQYXJlbnRTdHlsZSI6bnVsbH0sIlBhcmVudFN0eWxlIjpudWxsfSwiRGF0ZVN0eWxlIjp7IiRpZCI6IjQ5OCIsIkZvbnRTZXR0aW5ncyI6eyIkaWQiOiI0OTk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1MDAiLCJMaW5lQ29sb3IiOm51bGwsIkxpbmVXZWlnaHQiOjAuMCwiTGluZVR5cGUiOjAsIlBhcmVudFN0eWxlIjpudWxsfSwiUGFyZW50U3R5bGUiOm51bGx9LCJEYXRlRm9ybWF0Ijp7IiRpZCI6IjUwM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0LCJQZXJjZW50YWdlQ29tcGxldGUiOm51bGwsIlBvc2l0aW9uIjp7IlJhdGlvIjowLjAsIklzQ3VzdG9tIjpmYWxzZX0sIkRhdGVGb3JtYXQiOnsiJHJlZiI6IjUwMSJ9LCJJZCI6IjdiOWM1N2RlLWM5NDAtNDBjZi05MTc4LTBlMmY3ODliZTk0MiIsIkltcG9ydElkIjoiMSIsIlRpdGxlIjoiQkJDIFNlbGVjdCBpcyBMYXVuY2hlZCIsIk5vdGUiOm51bGwsIkh5cGVybGluayI6bnVsbCwiSXNDaGFuZ2VkIjpmYWxzZSwiSXNOZXciOmZhbHNlfSx7IiRpZCI6IjUwMiIsIkRhdGUiOiIxOTk1LTA2LTA3VDIzOjU5OjAwWiIsIlN0eWxlIjp7IiRpZCI6IjUwMyIsIlNoYXBlIjozLCJDb25uZWN0b3JNYXJnaW4iOnsiJHJlZiI6IjU0In0sIkNvbm5lY3RvclN0eWxlIjp7IiRpZCI6IjUwNCIsIkxpbmVDb2xvciI6eyIkaWQiOiI1MDUiLCIkdHlwZSI6Ik5MUkUuQ29tbW9uLkRvbS5Tb2xpZENvbG9yQnJ1c2gsIE5MUkUuQ29tbW9uIiwiQ29sb3IiOnsiJGlkIjoiNTA2IiwiQSI6MTI3LCJSIjoyMzEsIkciOjIzMCwiQiI6MjMwfX0sIkxpbmVXZWlnaHQiOjEuMCwiTGluZVR5cGUiOjAsIlBhcmVudFN0eWxlIjpudWxsfSwiSXNCZWxvd1RpbWViYW5kIjp0cnVlLCJIaWRlRGF0ZSI6ZmFsc2UsIlNoYXBlU2l6ZSI6MCwiU3BhY2luZyI6MS4wLCJQYWRkaW5nIjp7IiRyZWYiOiI1OCJ9LCJTaGFwZVN0eWxlIjp7IiRpZCI6IjUwNyIsIk1hcmdpbiI6eyIkcmVmIjoiNjAifSwiUGFkZGluZyI6eyIkcmVmIjoiNjEifSwiQmFja2dyb3VuZCI6eyIkaWQiOiI1MDgiLCJDb2xvciI6eyIkaWQiOiI1MDkiLCJBIjoyNTUsIlIiOjIzMSwiRyI6MjMwLCJCIjoyMzB9fSwiSXNWaXNpYmxlIjp0cnVlLCJXaWR0aCI6MTIuMCwiSGVpZ2h0IjoxNC4wLCJCb3JkZXJTdHlsZSI6eyIkaWQiOiI1MTAiLCJMaW5lQ29sb3IiOnsiJHJlZiI6IjY1In0sIkxpbmVXZWlnaHQiOjAuMCwiTGluZVR5cGUiOjAsIlBhcmVudFN0eWxlIjpudWxsfSwiUGFyZW50U3R5bGUiOm51bGx9LCJUaXRsZVN0eWxlIjp7IiRpZCI6IjUxMSIsIkZvbnRTZXR0aW5ncyI6eyIkaWQiOiI1MTIiLCJGb250U2l6ZSI6MTEsIkZvbnROYW1lIjoiQ2FsaWJyaSIsIklzQm9sZCI6ZmFsc2UsIklzSXRhbGljIjpmYWxzZSwiSXNVbmRlcmxpbmVkIjpmYWxzZSwiUGFyZW50U3R5bGUiOm51bGx9LCJBdXRvU2l6ZSI6MiwiRm9yZWdyb3VuZCI6eyIkcmVmIjoiNjkifSwiTWF4V2lkdGgiOjI1Ny4wODg1MDA5NzY1NjI1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MTMiLCJMaW5lQ29sb3IiOm51bGwsIkxpbmVXZWlnaHQiOjAuMCwiTGluZVR5cGUiOjAsIlBhcmVudFN0eWxlIjpudWxsfSwiUGFyZW50U3R5bGUiOm51bGx9LCJEYXRlU3R5bGUiOnsiJGlkIjoiNTE0IiwiRm9udFNldHRpbmdzIjp7IiRpZCI6IjUxN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xNiIsIkxpbmVDb2xvciI6bnVsbCwiTGluZVdlaWdodCI6MC4wLCJMaW5lVHlwZSI6MCwiUGFyZW50U3R5bGUiOm51bGx9LCJQYXJlbnRTdHlsZSI6bnVsbH0sIkRhdGVGb3JtYXQiOnsiJGlkIjoiNTE3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UsIlBlcmNlbnRhZ2VDb21wbGV0ZSI6bnVsbCwiUG9zaXRpb24iOnsiUmF0aW8iOjAuMjIyMDM3MDI1NzM0MjMwMzEsIklzQ3VzdG9tIjpmYWxzZX0sIkRhdGVGb3JtYXQiOnsiJHJlZiI6IjUxNyJ9LCJJZCI6IjQzYTNhMjlmLTRkODYtNGJmYS04M2NjLWEyMGZlOTRkOGNhNCIsIkltcG9ydElkIjoiMSIsIlRpdGxlIjoiQkJDIEVudGVycHJpc2VzIHJlc3RydWN0dXJlZCBhcyBCQkMgV29ybGR3aWRlIiwiTm90ZSI6bnVsbCwiSHlwZXJsaW5rIjpudWxsLCJJc0NoYW5nZWQiOmZhbHNlLCJJc05ldyI6ZmFsc2V9LHsiJGlkIjoiNTE4IiwiRGF0ZSI6IjE5OTctMTEtMDlUMjM6NTk6MDBaIiwiU3R5bGUiOnsiJGlkIjoiNTE5IiwiU2hhcGUiOjMsIkNvbm5lY3Rvck1hcmdpbiI6eyIkcmVmIjoiNTQifSwiQ29ubmVjdG9yU3R5bGUiOnsiJGlkIjoiNTIwIiwiTGluZUNvbG9yIjp7IiRpZCI6IjUyMSIsIiR0eXBlIjoiTkxSRS5Db21tb24uRG9tLlNvbGlkQ29sb3JCcnVzaCwgTkxSRS5Db21tb24iLCJDb2xvciI6eyIkaWQiOiI1MjIiLCJBIjoxMjcsIlIiOjIzMSwiRyI6MjMwLCJCIjoyMzB9fSwiTGluZVdlaWdodCI6MS4wLCJMaW5lVHlwZSI6MCwiUGFyZW50U3R5bGUiOm51bGx9LCJJc0JlbG93VGltZWJhbmQiOmZhbHNlLCJIaWRlRGF0ZSI6ZmFsc2UsIlNoYXBlU2l6ZSI6MCwiU3BhY2luZyI6MS4wLCJQYWRkaW5nIjp7IiRyZWYiOiI1OCJ9LCJTaGFwZVN0eWxlIjp7IiRpZCI6IjUyMyIsIk1hcmdpbiI6eyIkcmVmIjoiNjAifSwiUGFkZGluZyI6eyIkcmVmIjoiNjEifSwiQmFja2dyb3VuZCI6eyIkcmVmIjoiNjIifSwiSXNWaXNpYmxlIjp0cnVlLCJXaWR0aCI6MTIuMCwiSGVpZ2h0IjoxNC4wLCJCb3JkZXJTdHlsZSI6eyIkaWQiOiI1MjQiLCJMaW5lQ29sb3IiOnsiJHJlZiI6IjY1In0sIkxpbmVXZWlnaHQiOjAuMCwiTGluZVR5cGUiOjAsIlBhcmVudFN0eWxlIjpudWxsfSwiUGFyZW50U3R5bGUiOm51bGx9LCJUaXRsZVN0eWxlIjp7IiRpZCI6IjUyNSIsIkZvbnRTZXR0aW5ncyI6eyIkaWQiOiI1MjY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MjciLCJMaW5lQ29sb3IiOm51bGwsIkxpbmVXZWlnaHQiOjAuMCwiTGluZVR5cGUiOjAsIlBhcmVudFN0eWxlIjpudWxsfSwiUGFyZW50U3R5bGUiOm51bGx9LCJEYXRlU3R5bGUiOnsiJGlkIjoiNTI4IiwiRm9udFNldHRpbmdzIjp7IiRpZCI6IjUyO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zMCIsIkxpbmVDb2xvciI6bnVsbCwiTGluZVdlaWdodCI6MC4wLCJMaW5lVHlwZSI6MCwiUGFyZW50U3R5bGUiOm51bGx9LCJQYXJlbnRTdHlsZSI6bnVsbH0sIkRhdGVGb3JtYXQiOnsiJGlkIjoiNTMx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YsIlBlcmNlbnRhZ2VDb21wbGV0ZSI6bnVsbCwiUG9zaXRpb24iOnsiUmF0aW8iOjAuMCwiSXNDdXN0b20iOmZhbHNlfSwiRGF0ZUZvcm1hdCI6eyIkcmVmIjoiNTMxIn0sIklkIjoiOGE3ZmEwOTMtYWQyOC00MDViLTkxYzEtZDkzYWUxMWIyYWRhIiwiSW1wb3J0SWQiOiIxIiwiVGl0bGUiOiJCQkMgTmV3cyBDaGFubmVsIGlzIGxhdW5jaGVkIiwiTm90ZSI6bnVsbCwiSHlwZXJsaW5rIjpudWxsLCJJc0NoYW5nZWQiOmZhbHNlLCJJc05ldyI6ZmFsc2V9LHsiJGlkIjoiNTMyIiwiRGF0ZSI6IjIwMDEtMTAtMDFUMjM6NTk6MDBaIiwiU3R5bGUiOnsiJGlkIjoiNTMzIiwiU2hhcGUiOjMsIkNvbm5lY3Rvck1hcmdpbiI6eyIkcmVmIjoiNTQifSwiQ29ubmVjdG9yU3R5bGUiOnsiJGlkIjoiNTM0IiwiTGluZUNvbG9yIjp7IiRpZCI6IjUzNSIsIiR0eXBlIjoiTkxSRS5Db21tb24uRG9tLlNvbGlkQ29sb3JCcnVzaCwgTkxSRS5Db21tb24iLCJDb2xvciI6eyIkaWQiOiI1MzYiLCJBIjoxMjcsIlIiOjIzMSwiRyI6MjMwLCJCIjoyMzB9fSwiTGluZVdlaWdodCI6MS4wLCJMaW5lVHlwZSI6MCwiUGFyZW50U3R5bGUiOm51bGx9LCJJc0JlbG93VGltZWJhbmQiOnRydWUsIkhpZGVEYXRlIjpmYWxzZSwiU2hhcGVTaXplIjowLCJTcGFjaW5nIjoxLjAsIlBhZGRpbmciOnsiJHJlZiI6IjU4In0sIlNoYXBlU3R5bGUiOnsiJGlkIjoiNTM3IiwiTWFyZ2luIjp7IiRyZWYiOiI2MCJ9LCJQYWRkaW5nIjp7IiRyZWYiOiI2MSJ9LCJCYWNrZ3JvdW5kIjp7IiRpZCI6IjUzOCIsIkNvbG9yIjp7IiRpZCI6IjUzOSIsIkEiOjI1NSwiUiI6MjMxLCJHIjoyMzAsIkIiOjIzMH19LCJJc1Zpc2libGUiOnRydWUsIldpZHRoIjoxMi4wLCJIZWlnaHQiOjE0LjAsIkJvcmRlclN0eWxlIjp7IiRpZCI6IjU0MCIsIkxpbmVDb2xvciI6eyIkcmVmIjoiNjUifSwiTGluZVdlaWdodCI6MC4wLCJMaW5lVHlwZSI6MCwiUGFyZW50U3R5bGUiOm51bGx9LCJQYXJlbnRTdHlsZSI6bnVsbH0sIlRpdGxlU3R5bGUiOnsiJGlkIjoiNTQxIiwiRm9udFNldHRpbmdzIjp7IiRpZCI6IjU0Mi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0MyIsIkxpbmVDb2xvciI6bnVsbCwiTGluZVdlaWdodCI6MC4wLCJMaW5lVHlwZSI6MCwiUGFyZW50U3R5bGUiOm51bGx9LCJQYXJlbnRTdHlsZSI6bnVsbH0sIkRhdGVTdHlsZSI6eyIkaWQiOiI1NDQiLCJGb250U2V0dGluZ3MiOnsiJGlkIjoiNTQ1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Q2IiwiTGluZUNvbG9yIjpudWxsLCJMaW5lV2VpZ2h0IjowLjAsIkxpbmVUeXBlIjowLCJQYXJlbnRTdHlsZSI6bnVsbH0sIlBhcmVudFN0eWxlIjpudWxsfSwiRGF0ZUZvcm1hdCI6eyIkaWQiOiI1NDc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NywiUGVyY2VudGFnZUNvbXBsZXRlIjpudWxsLCJQb3NpdGlvbiI6eyJSYXRpbyI6MC4wOTAwNjE4MzA1OTEyNzI0MjksIklzQ3VzdG9tIjpmYWxzZX0sIkRhdGVGb3JtYXQiOnsiJHJlZiI6IjU0NyJ9LCJJZCI6IjUwYTU4N2Q4LTFhYzEtNDA1Yy05ZWQ3LTdkZDIxMDFmODhlNSIsIkltcG9ydElkIjoiMSIsIlRpdGxlIjoiQkJDIExvbmRvbiBpcyBsYXVuY2hlZCIsIk5vdGUiOm51bGwsIkh5cGVybGluayI6bnVsbCwiSXNDaGFuZ2VkIjpmYWxzZSwiSXNOZXciOmZhbHNlfSx7IiRpZCI6IjU0OCIsIkRhdGUiOiIyMDAyLTAzLTExVDIzOjU5OjAwWiIsIlN0eWxlIjp7IiRpZCI6IjU0OSIsIlNoYXBlIjozLCJDb25uZWN0b3JNYXJnaW4iOnsiJHJlZiI6IjU0In0sIkNvbm5lY3RvclN0eWxlIjp7IiRpZCI6IjU1MCIsIkxpbmVDb2xvciI6eyIkaWQiOiI1NTEiLCIkdHlwZSI6Ik5MUkUuQ29tbW9uLkRvbS5Tb2xpZENvbG9yQnJ1c2gsIE5MUkUuQ29tbW9uIiwiQ29sb3IiOnsiJGlkIjoiNTUyIiwiQSI6MTI3LCJSIjoyMzEsIkciOjIzMCwiQiI6MjMwfX0sIkxpbmVXZWlnaHQiOjEuMCwiTGluZVR5cGUiOjAsIlBhcmVudFN0eWxlIjpudWxsfSwiSXNCZWxvd1RpbWViYW5kIjpmYWxzZSwiSGlkZURhdGUiOmZhbHNlLCJTaGFwZVNpemUiOjAsIlNwYWNpbmciOjEuMCwiUGFkZGluZyI6eyIkcmVmIjoiNTgifSwiU2hhcGVTdHlsZSI6eyIkaWQiOiI1NTMiLCJNYXJnaW4iOnsiJHJlZiI6IjYwIn0sIlBhZGRpbmciOnsiJHJlZiI6IjYxIn0sIkJhY2tncm91bmQiOnsiJHJlZiI6IjYyIn0sIklzVmlzaWJsZSI6dHJ1ZSwiV2lkdGgiOjEyLjAsIkhlaWdodCI6MTQuMCwiQm9yZGVyU3R5bGUiOnsiJGlkIjoiNTU0IiwiTGluZUNvbG9yIjp7IiRyZWYiOiI2NSJ9LCJMaW5lV2VpZ2h0IjowLjAsIkxpbmVUeXBlIjowLCJQYXJlbnRTdHlsZSI6bnVsbH0sIlBhcmVudFN0eWxlIjpudWxsfSwiVGl0bGVTdHlsZSI6eyIkaWQiOiI1NTUiLCJGb250U2V0dGluZ3MiOnsiJGlkIjoiNTU2IiwiRm9udFNpemUiOjEx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1NjAiLCJMaW5lQ29sb3IiOm51bGwsIkxpbmVXZWlnaHQiOjAuMCwiTGluZVR5cGUiOjAsIlBhcmVudFN0eWxlIjpudWxsfSwiUGFyZW50U3R5bGUiOm51bGx9LCJEYXRlRm9ybWF0Ijp7IiRpZCI6IjU2M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4LCJQZXJjZW50YWdlQ29tcGxldGUiOm51bGwsIlBvc2l0aW9uIjp7IlJhdGlvIjowLjAsIklzQ3VzdG9tIjpmYWxzZX0sIkRhdGVGb3JtYXQiOnsiJHJlZiI6IjU2MSJ9LCJJZCI6Ijk2YmE3OTQzLTg0NzEtNDFmZi05NWZjLTk3OGNhOGZiYmU2MCIsIkltcG9ydElkIjoiMSIsIlRpdGxlIjoiQkJDIFJhZGlvIDYgTXVzaWMgaXMgbGF1bmNoZWQiLCJOb3RlIjpudWxsLCJIeXBlcmxpbmsiOm51bGwsIklzQ2hhbmdlZCI6ZmFsc2UsIklzTmV3IjpmYWxzZX0seyIkaWQiOiI1NjIiLCJEYXRlIjoiMjAwNC0xMC0wMVQyMzo1OTowMFoiLCJTdHlsZSI6eyIkaWQiOiI1NjMiLCJTaGFwZSI6MywiQ29ubmVjdG9yTWFyZ2luIjp7IiRyZWYiOiI1NCJ9LCJDb25uZWN0b3JTdHlsZSI6eyIkaWQiOiI1NjQiLCJMaW5lQ29sb3IiOnsiJGlkIjoiNTY1IiwiJHR5cGUiOiJOTFJFLkNvbW1vbi5Eb20uU29saWRDb2xvckJydXNoLCBOTFJFLkNvbW1vbiIsIkNvbG9yIjp7IiRpZCI6IjU2NiIsIkEiOjEyNywiUiI6MjMxLCJHIjoyMzAsIkIiOjIzMH19LCJMaW5lV2VpZ2h0IjoxLjAsIkxpbmVUeXBlIjowLCJQYXJlbnRTdHlsZSI6bnVsbH0sIklzQmVsb3dUaW1lYmFuZCI6ZmFsc2UsIkhpZGVEYXRlIjpmYWxzZSwiU2hhcGVTaXplIjowLCJTcGFjaW5nIjoxLjAsIlBhZGRpbmciOnsiJHJlZiI6IjU4In0sIlNoYXBlU3R5bGUiOnsiJGlkIjoiNTY3IiwiTWFyZ2luIjp7IiRyZWYiOiI2MCJ9LCJQYWRkaW5nIjp7IiRyZWYiOiI2MSJ9LCJCYWNrZ3JvdW5kIjp7IiRyZWYiOiI2MiJ9LCJJc1Zpc2libGUiOnRydWUsIldpZHRoIjoxMi4wLCJIZWlnaHQiOjE0LjAsIkJvcmRlclN0eWxlIjp7IiRpZCI6IjU2OCIsIkxpbmVDb2xvciI6eyIkcmVmIjoiNjUifSwiTGluZVdlaWdodCI6MC4wLCJMaW5lVHlwZSI6MCwiUGFyZW50U3R5bGUiOm51bGx9LCJQYXJlbnRTdHlsZSI6bnVsbH0sIlRpdGxlU3R5bGUiOnsiJGlkIjoiNTY5IiwiRm9udFNldHRpbmdzIjp7IiRpZCI6IjU3MCIsIkZvbnRTaXplIjoxMSwiRm9udE5hbWUiOiJDYWxpYnJpIiwiSXNCb2xkIjpmYWxzZSwiSXNJdGFsaWMiOmZhbHNlLCJJc1VuZGVybGluZWQiOmZhbHNlLCJQYXJlbnRTdHlsZSI6bnVsbH0sIkF1dG9TaXplIjoyLCJGb3JlZ3JvdW5kIjp7IiRyZWYiOiI2OSJ9LCJNYXhXaWR0aCI6MjU1LjczNjQ1MDE5NTMxMjU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3MSIsIkxpbmVDb2xvciI6bnVsbCwiTGluZVdlaWdodCI6MC4wLCJMaW5lVHlwZSI6MCwiUGFyZW50U3R5bGUiOm51bGx9LCJQYXJlbnRTdHlsZSI6bnVsbH0sIkRhdGVTdHlsZSI6eyIkaWQiOiI1NzIiLCJGb250U2V0dGluZ3MiOnsiJGlkIjoiNTcz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c0IiwiTGluZUNvbG9yIjpudWxsLCJMaW5lV2VpZ2h0IjowLjAsIkxpbmVUeXBlIjowLCJQYXJlbnRTdHlsZSI6bnVsbH0sIlBhcmVudFN0eWxlIjpudWxsfSwiRGF0ZUZvcm1hdCI6eyIkaWQiOiI1NzU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jksIlBlcmNlbnRhZ2VDb21wbGV0ZSI6bnVsbCwiUG9zaXRpb24iOnsiUmF0aW8iOjAuMTY4MzkwOTM4MDg3NzQ1OTQsIklzQ3VzdG9tIjpmYWxzZX0sIkRhdGVGb3JtYXQiOnsiJHJlZiI6IjU3NSJ9LCJJZCI6IjA5YTliOTU1LTFjNmUtNGIyMS1iNzgwLWRhNjQ5MmMyNDI2MSIsIkltcG9ydElkIjoiMSIsIlRpdGxlIjoiQkJDIFRlY2hub2xvZ3kgaXMgc29sZCB0byBTaWVtZW5zIEFHIEJ1c2luZXNzIFNlcnZpY2VzIiwiTm90ZSI6bnVsbCwiSHlwZXJsaW5rIjpudWxsLCJJc0NoYW5nZWQiOmZhbHNlLCJJc05ldyI6ZmFsc2V9LHsiJGlkIjoiNTc2IiwiRGF0ZSI6IjIwMDgtMDMtMTFUMjM6NTk6MDBaIiwiU3R5bGUiOnsiJGlkIjoiNTc3IiwiU2hhcGUiOjMsIkNvbm5lY3Rvck1hcmdpbiI6eyIkcmVmIjoiNTQifSwiQ29ubmVjdG9yU3R5bGUiOnsiJGlkIjoiNTc4IiwiTGluZUNvbG9yIjp7IiRpZCI6IjU3OSIsIiR0eXBlIjoiTkxSRS5Db21tb24uRG9tLlNvbGlkQ29sb3JCcnVzaCwgTkxSRS5Db21tb24iLCJDb2xvciI6eyIkaWQiOiI1ODAiLCJBIjoxMjcsIlIiOjIzMSwiRyI6MjMwLCJCIjoyMzB9fSwiTGluZVdlaWdodCI6MS4wLCJMaW5lVHlwZSI6MCwiUGFyZW50U3R5bGUiOm51bGx9LCJJc0JlbG93VGltZWJhbmQiOnRydWUsIkhpZGVEYXRlIjpmYWxzZSwiU2hhcGVTaXplIjowLCJTcGFjaW5nIjoxLjAsIlBhZGRpbmciOnsiJHJlZiI6IjU4In0sIlNoYXBlU3R5bGUiOnsiJGlkIjoiNTgxIiwiTWFyZ2luIjp7IiRyZWYiOiI2MCJ9LCJQYWRkaW5nIjp7IiRyZWYiOiI2MSJ9LCJCYWNrZ3JvdW5kIjp7IiRpZCI6IjU4MiIsIkNvbG9yIjp7IiRpZCI6IjU4MyIsIkEiOjI1NSwiUiI6MjMxLCJHIjoyMzAsIkIiOjIzMH19LCJJc1Zpc2libGUiOnRydWUsIldpZHRoIjoxMi4wLCJIZWlnaHQiOjE0LjAsIkJvcmRlclN0eWxlIjp7IiRpZCI6IjU4NCIsIkxpbmVDb2xvciI6eyIkcmVmIjoiNjUifSwiTGluZVdlaWdodCI6MC4wLCJMaW5lVHlwZSI6MCwiUGFyZW50U3R5bGUiOm51bGx9LCJQYXJlbnRTdHlsZSI6bnVsbH0sIlRpdGxlU3R5bGUiOnsiJGlkIjoiNTg1IiwiRm9udFNldHRpbmdzIjp7IiRpZCI6IjU4Ni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4NyIsIkxpbmVDb2xvciI6bnVsbCwiTGluZVdlaWdodCI6MC4wLCJMaW5lVHlwZSI6MCwiUGFyZW50U3R5bGUiOm51bGx9LCJQYXJlbnRTdHlsZSI6bnVsbH0sIkRhdGVTdHlsZSI6eyIkaWQiOiI1ODgiLCJGb250U2V0dGluZ3MiOnsiJGlkIjoiNTg5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kwIiwiTGluZUNvbG9yIjpudWxsLCJMaW5lV2VpZ2h0IjowLjAsIkxpbmVUeXBlIjowLCJQYXJlbnRTdHlsZSI6bnVsbH0sIlBhcmVudFN0eWxlIjpudWxsfSwiRGF0ZUZvcm1hdCI6eyIkaWQiOiI1OTE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zMCwiUGVyY2VudGFnZUNvbXBsZXRlIjpudWxsLCJQb3NpdGlvbiI6eyJSYXRpbyI6MC4xODA5MTM2Nzc5MjIwMDE1OCwiSXNDdXN0b20iOmZhbHNlfSwiRGF0ZUZvcm1hdCI6eyIkcmVmIjoiNTkxIn0sIklkIjoiZjZkZDAwNjUtNDU5Yi00YmM5LTg4ZTAtODJmOGNiYTc4NGFmIiwiSW1wb3J0SWQiOiIxIiwiVGl0bGUiOiJCQkMgQXJhYmljIFRlbGV2aXNpb24gaXMgbGF1bmNoZWQiLCJOb3RlIjpudWxsLCJIeXBlcmxpbmsiOm51bGwsIklzQ2hhbmdlZCI6ZmFsc2UsIklzTmV3IjpmYWxzZX0seyIkaWQiOiI1OTIiLCJEYXRlIjoiMjAxNC0wOC0zMFQwMDowMDowMFoiLCJTdHlsZSI6eyIkaWQiOiI1OTMiLCJTaGFwZSI6MywiQ29ubmVjdG9yTWFyZ2luIjp7IiRyZWYiOiI1NCJ9LCJDb25uZWN0b3JTdHlsZSI6eyIkaWQiOiI1OTQiLCJMaW5lQ29sb3IiOnsiJGlkIjoiNTk1IiwiJHR5cGUiOiJOTFJFLkNvbW1vbi5Eb20uU29saWRDb2xvckJydXNoLCBOTFJFLkNvbW1vbiIsIkNvbG9yIjp7IiRpZCI6IjU5NiIsIkEiOjEyNywiUiI6MjMxLCJHIjoyMzAsIkIiOjIzMH19LCJMaW5lV2VpZ2h0IjoxLjAsIkxpbmVUeXBlIjowLCJQYXJlbnRTdHlsZSI6bnVsbH0sIklzQmVsb3dUaW1lYmFuZCI6ZmFsc2UsIkhpZGVEYXRlIjpmYWxzZSwiU2hhcGVTaXplIjowLCJTcGFjaW5nIjoxLjAsIlBhZGRpbmciOnsiJHJlZiI6IjU4In0sIlNoYXBlU3R5bGUiOnsiJGlkIjoiNTk3IiwiTWFyZ2luIjp7IiRyZWYiOiI2MCJ9LCJQYWRkaW5nIjp7IiRyZWYiOiI2MSJ9LCJCYWNrZ3JvdW5kIjp7IiRyZWYiOiI2MiJ9LCJJc1Zpc2libGUiOnRydWUsIldpZHRoIjoxMi4wLCJIZWlnaHQiOjE0LjAsIkJvcmRlclN0eWxlIjp7IiRpZCI6IjU5OCIsIkxpbmVDb2xvciI6eyIkcmVmIjoiNjUifSwiTGluZVdlaWdodCI6MC4wLCJMaW5lVHlwZSI6MCwiUGFyZW50U3R5bGUiOm51bGx9LCJQYXJlbnRTdHlsZSI6bnVsbH0sIlRpdGxlU3R5bGUiOnsiJGlkIjoiNTk5IiwiRm9udFNldHRpbmdzIjp7IiRpZCI6IjYwMCIsIkZvbnRTaXplIjoxMS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YwMSIsIkxpbmVDb2xvciI6bnVsbCwiTGluZVdlaWdodCI6MC4wLCJMaW5lVHlwZSI6MCwiUGFyZW50U3R5bGUiOm51bGx9LCJQYXJlbnRTdHlsZSI6bnVsbH0sIkRhdGVTdHlsZSI6eyIkaWQiOiI2MDIiLCJGb250U2V0dGluZ3MiOnsiJGlkIjoiNjAz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jA0IiwiTGluZUNvbG9yIjpudWxsLCJMaW5lV2VpZ2h0IjowLjAsIkxpbmVUeXBlIjowLCJQYXJlbnRTdHlsZSI6bnVsbH0sIlBhcmVudFN0eWxlIjpudWxsfSwiRGF0ZUZvcm1hdCI6eyIkaWQiOiI2MDU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zEsIlBlcmNlbnRhZ2VDb21wbGV0ZSI6bnVsbCwiUG9zaXRpb24iOnsiUmF0aW8iOjAuMCwiSXNDdXN0b20iOmZhbHNlfSwiRGF0ZUZvcm1hdCI6eyIkcmVmIjoiNjA1In0sIklkIjoiZmNkZjkwZjktMWRlOS00MWFhLWE1OTItZTQ1MjFhNDI1NDhkIiwiSW1wb3J0SWQiOiIxIiwiVGl0bGUiOiJSb25hIEZhaXJoZWFkIGJlY29tZXMgdGhlIGZpcnN0IHdvbWFuIGFwcG9pbnRlZCBhcyBDaGFpciBvZiB0aGUgQkJDIFRydXN0IiwiTm90ZSI6bnVsbCwiSHlwZXJsaW5rIjpudWxsLCJJc0NoYW5nZWQiOmZhbHNlLCJJc05ldyI6ZmFsc2V9LHsiJGlkIjoiNjA2IiwiRGF0ZSI6IjIwMTctMDQtMDJUMjM6NTk6MDBaIiwiU3R5bGUiOnsiJGlkIjoiNjA3IiwiU2hhcGUiOjMsIkNvbm5lY3Rvck1hcmdpbiI6eyIkcmVmIjoiNTQifSwiQ29ubmVjdG9yU3R5bGUiOnsiJGlkIjoiNjA4IiwiTGluZUNvbG9yIjp7IiRpZCI6IjYwOSIsIiR0eXBlIjoiTkxSRS5Db21tb24uRG9tLlNvbGlkQ29sb3JCcnVzaCwgTkxSRS5Db21tb24iLCJDb2xvciI6eyIkaWQiOiI2MTAiLCJBIjoxMjcsIlIiOjIzMSwiRyI6MjMwLCJCIjoyMzB9fSwiTGluZVdlaWdodCI6MS4wLCJMaW5lVHlwZSI6MCwiUGFyZW50U3R5bGUiOm51bGx9LCJJc0JlbG93VGltZWJhbmQiOmZhbHNlLCJIaWRlRGF0ZSI6ZmFsc2UsIlNoYXBlU2l6ZSI6MCwiU3BhY2luZyI6MS4wLCJQYWRkaW5nIjp7IiRyZWYiOiI1OCJ9LCJTaGFwZVN0eWxlIjp7IiRpZCI6IjYxMSIsIk1hcmdpbiI6eyIkcmVmIjoiNjAifSwiUGFkZGluZyI6eyIkcmVmIjoiNjEifSwiQmFja2dyb3VuZCI6eyIkcmVmIjoiNjIifSwiSXNWaXNpYmxlIjp0cnVlLCJXaWR0aCI6MTIuMCwiSGVpZ2h0IjoxNC4wLCJCb3JkZXJTdHlsZSI6eyIkaWQiOiI2MTIiLCJMaW5lQ29sb3IiOnsiJHJlZiI6IjY1In0sIkxpbmVXZWlnaHQiOjAuMCwiTGluZVR5cGUiOjAsIlBhcmVudFN0eWxlIjpudWxsfSwiUGFyZW50U3R5bGUiOm51bGx9LCJUaXRsZVN0eWxlIjp7IiRpZCI6IjYxMyIsIkZvbnRTZXR0aW5ncyI6eyIkaWQiOiI2MTQ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2MTUiLCJMaW5lQ29sb3IiOm51bGwsIkxpbmVXZWlnaHQiOjAuMCwiTGluZVR5cGUiOjAsIlBhcmVudFN0eWxlIjpudWxsfSwiUGFyZW50U3R5bGUiOm51bGx9LCJEYXRlU3R5bGUiOnsiJGlkIjoiNjE2IiwiRm9udFNldHRpbmdzIjp7IiRpZCI6IjYxNy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xOCIsIkxpbmVDb2xvciI6bnVsbCwiTGluZVdlaWdodCI6MC4wLCJMaW5lVHlwZSI6MCwiUGFyZW50U3R5bGUiOm51bGx9LCJQYXJlbnRTdHlsZSI6bnVsbH0sIkRhdGVGb3JtYXQiOnsiJGlkIjoiNjE5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MyLCJQZXJjZW50YWdlQ29tcGxldGUiOm51bGwsIlBvc2l0aW9uIjp7IlJhdGlvIjowLjAsIklzQ3VzdG9tIjpmYWxzZX0sIkRhdGVGb3JtYXQiOnsiJHJlZiI6IjYxOSJ9LCJJZCI6ImFhNmZkNDQwLWM0ZGMtNDFmZi1iN2IzLTg3YzNiZDlmODE1ZiIsIkltcG9ydElkIjoiMSIsIlRpdGxlIjoiVGhlIEJCQyBUcnVzdCBjbG9zZXMgYW5kIGlzIHJlcGxhY2VkIGJ5IHRoZSBCQkMgQm9hcmQiLCJOb3RlIjpudWxsLCJIeXBlcmxpbmsiOm51bGwsIklzQ2hhbmdlZCI6ZmFsc2UsIklzTmV3IjpmYWxzZX0seyIkaWQiOiI2MjAiLCJEYXRlIjoiMjAxNy0xMC0xOFQyMzo1OTowMFoiLCJTdHlsZSI6eyIkaWQiOiI2MjEiLCJTaGFwZSI6MTMsIkNvbm5lY3Rvck1hcmdpbiI6eyIkcmVmIjoiNTQifSwiQ29ubmVjdG9yU3R5bGUiOnsiJGlkIjoiNjIyIiwiTGluZUNvbG9yIjp7IiRpZCI6IjYyMyIsIiR0eXBlIjoiTkxSRS5Db21tb24uRG9tLlNvbGlkQ29sb3JCcnVzaCwgTkxSRS5Db21tb24iLCJDb2xvciI6eyIkaWQiOiI2MjQiLCJBIjoxMjcsIlIiOjI1NSwiRyI6MjA3LCJCIjoxNDN9fSwiTGluZVdlaWdodCI6MS4wLCJMaW5lVHlwZSI6MCwiUGFyZW50U3R5bGUiOm51bGx9LCJJc0JlbG93VGltZWJhbmQiOmZhbHNlLCJIaWRlRGF0ZSI6ZmFsc2UsIlNoYXBlU2l6ZSI6MSwiU3BhY2luZyI6MS4wLCJQYWRkaW5nIjp7IiRyZWYiOiI1OCJ9LCJTaGFwZVN0eWxlIjp7IiRpZCI6IjYyNSIsIk1hcmdpbiI6eyIkcmVmIjoiNjAifSwiUGFkZGluZyI6eyIkcmVmIjoiNjEifSwiQmFja2dyb3VuZCI6eyIkaWQiOiI2MjYiLCJDb2xvciI6eyIkaWQiOiI2MjciLCJBIjoyNTUsIlIiOjI1NSwiRyI6MjA3LCJCIjoxNDN9fSwiSXNWaXNpYmxlIjp0cnVlLCJXaWR0aCI6MTguMCwiSGVpZ2h0IjoyMC4wLCJCb3JkZXJTdHlsZSI6eyIkaWQiOiI2MjgiLCJMaW5lQ29sb3IiOnsiJHJlZiI6IjY1In0sIkxpbmVXZWlnaHQiOjAuMCwiTGluZVR5cGUiOjAsIlBhcmVudFN0eWxlIjpudWxsfSwiUGFyZW50U3R5bGUiOm51bGx9LCJUaXRsZVN0eWxlIjp7IiRpZCI6IjYyOSIsIkZvbnRTZXR0aW5ncyI6eyIkaWQiOiI2MzAiLCJGb250U2l6ZSI6MTE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2MzEiLCJMaW5lQ29sb3IiOm51bGwsIkxpbmVXZWlnaHQiOjAuMCwiTGluZVR5cGUiOjAsIlBhcmVudFN0eWxlIjpudWxsfSwiUGFyZW50U3R5bGUiOm51bGx9LCJEYXRlU3R5bGUiOnsiJGlkIjoiNjMyIiwiRm9udFNldHRpbmdzIjp7IiRpZCI6IjYzMyIsIkZvbnRTaXplIjoxMCwiRm9udE5hbWUiOiJDYWxpYnJpIiwiSXNCb2xkIjpmYWxzZSwiSXNJdGFsaWMiOmZhbHNlLCJJc1VuZGVybGluZWQiOmZhbHNlLCJQYXJlbnRTdHlsZSI6bnVsbH0sIkF1dG9TaXplIjowLCJGb3JlZ3JvdW5kIjp7IiRpZCI6IjYzNCIsIkNvbG9yIjp7IiRpZCI6IjYzNSIsIkEiOjI1NSwiUiI6MjE2LCJHIjoyMTYsIkIiOjIxNn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zNiIsIkxpbmVDb2xvciI6bnVsbCwiTGluZVdlaWdodCI6MC4wLCJMaW5lVHlwZSI6MCwiUGFyZW50U3R5bGUiOm51bGx9LCJQYXJlbnRTdHlsZSI6bnVsbH0sIkRhdGVGb3JtYXQiOnsiJGlkIjoiNjM3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zLCJQZXJjZW50YWdlQ29tcGxldGUiOm51bGwsIlBvc2l0aW9uIjp7IlJhdGlvIjowLjAsIklzQ3VzdG9tIjpmYWxzZX0sIkRhdGVGb3JtYXQiOnsiJHJlZiI6IjYzNyJ9LCJJZCI6IjlmZmQyOWY5LWViMTYtNDc0YS04ZjJiLTM0OWIxNmFkMjJlMiIsIkltcG9ydElkIjoiMSIsIlRpdGxlIjoiOTUteWVhciBhbm5pdmVyc2FyeSIsIk5vdGUiOm51bGwsIkh5cGVybGluayI6bnVsbCwiSXNDaGFuZ2VkIjpmYWxzZSwiSXNOZXciOmZhbHNlfV0sIlRhc2tzIjpbXSwiTXNQcm9qZWN0SXRlbXNUcmVlIjp7IiRpZCI6IjYzOCIsIlJvb3QiOnsiSW1wb3J0SWQiOm51bGwsIklzSW1wb3J0ZWQiOmZhbHNlLCJDaGlsZHJlbiI6W119fSwiTWV0YWRhdGEiOnsiJGlkIjoiNjM5IiwiRXhjZWxTaGVldE5hbWUiOiJTaGVldDEiLCJJdGVtc1RpdGxlcyI6IltcIkJCQyBpcyBmb3JtZWRcIixcIkZpcnN0IGxpdmUgc3BvcnRzIGJyb2FkY2FzdCBvbiBCQkNcIixcIkJyb2FkY2FzaW5nIEhvdXNlIG9mZmljaWFsbHkgb3BlbmVkXCIsXCJPcGVucyB0aGUgZmlyc3QgcmVndWxhciBoaWdoLWRlZmluaXRpb24gVFYgc2VydmljZVwiLFwiRmlyc3QgdXNlIG9mIFRWIG91dHNpZGUgYnJvYWRjYXN0IHZhblwiLFwiQkJDIE1vbml0b3JpbmcgZm91bmRlZFwiLFwiRmlyc3QgZWRpdGlvbiBvZiBEZXNlcnQgSXNsYW5kIERpc2NzXCIsXCJGaXJzdCBlZGl0aW9uIG9mIFRvZGF5IGluIFBhcmxpYW1lbnRcIixcIkJyb2FkY2FzdHMgdGhlIExvbmRvbiBPbHltcGljIEdhbWVzXCIsXCJGaXJzdCBicm9hZGNhc3Qgb2YgVGhlIEFyY2hlcnNcIixcIkJyb2FkY2FzdHMgdGhlIGNvcm9uYXRpb24gb2YgUXVlZW4gRWxpemFiZXRoIElJXCIsXCJGaXJzdCBicm9hZGNhc3Qgb2YgVGVzdCBNYXRjaCBTcGVjaWFsXCIsXCJGaXJzdCBicm9hZGNhc3Qgb2YgQmx1ZSBQZXRlclwiLFwiQkJDIFRlbGV2aXNpb24gQ2VudHJlIG9wZW5zXCIsXCJGaXJzdCBicm9hZGNhc3Qgb2YgRG9jdG9yIFdob1wiLFwiQkJDMiBsYXVuY2hlc1wiLFwiQkJDMiBiZWNvbWVzIHRoZSBmaXJzdCBUViBjaGFubmVsIGluIEJyaXRhaW4gdG8gYnJvYWRjYXN0IGluIGNvbG9yXCIsXCJGaXJzdCBicm9hZGNhc3Qgb2YgTGFzdCBvZiB0aGUgU3VtbWVyIFdpbmUsIHRoZSB3b3JsZCdzIGxvbmdlc3QtcnVubmluZyBzaXRjb21cIixcIkJCQyBSYWRpbyAyIGNsb3NlcyBkb3duXCIsXCJGaXJzdCBlZGl0aW9uIG9mIFF1ZXN0aW9uIFRpbWVcIixcIkZpcnN0IGJyb2FkY2FzdCBvZiBOZXdzbmlnaHRcIixcIkZpcnN0IGJyb2FkY2FzdCBvZiB0aGUgQkJDIFNpeCBPJ0Nsb2NrIE5ld3NcIixcIkNvbWljIFJlbGllZiBpcyBsYXVuY2hlZFwiLFwiQkJDIFNlbGVjdCBpcyBMYXVuY2hlZFwiLFwiQkJDIEVudGVycHJpc2VzIHJlc3RydWN0dXJlZCBhcyBCQkMgV29ybGR3aWRlXCIsXCJCQkMgTmV3cyBDaGFubmVsIGlzIGxhdW5jaGVkXCIsXCJCQkMgTG9uZG9uIGlzIGxhdW5jaGVkXCIsXCJCQkMgUmFkaW8gNiBNdXNpYyBpcyBsYXVuY2hlZFwiLFwiQkJDIFRlY2hub2xvZ3kgaXMgc29sZCB0byBTaWVtZW5zIEFHIEJ1c2luZXNzIFNlcnZpY2VzXCIsXCJCQkMgQXJhYmljIFRlbGV2aXNpb24gaXMgbGF1bmNoZWRcIixcIlJvbmEgRmFpcmhlYWQgYmVjb21lcyB0aGUgZmlyc3Qgd29tYW4gYXBwb2ludGVkIGFzIENoYWlyIG9mIHRoZSBCQkMgVHJ1c3RcIixcIlRoZSBCQkMgVHJ1c3QgY2xvc2VzIGFuZCBpcyByZXBsYWNlZCBieSB0aGUgQkJDIEJvYXJkXCIsXCI5NS15ZWFyIGFubml2ZXJzYXJ5XCJdIiwiQ29sdW1uc01hcHBpbmciOiJ7XCIkaWRcIjpcIjFcIixcIlRpdGxlQ29sdW1uTmFtZVwiOlwiQ29sdW1uMlwiLFwiVGl0bGVGcmllbmRseUNvbHVtbk5hbWVcIjpcIkNvbHVtbiAy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fSwiU2V0dGluZ3MiOnsiJGlkIjoiNjQwIiwiSW1wYU9wdGlvbnMiOnsiJGlkIjoiNjQx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QsIkZpbGVQYXRoIjoiQzpcXE9mZmljZSBUaW1lbGluZVxcQkJDIHRpbWVsaW5lLnhsc3giLCJUaW1lQ29uZmlndXJhdGlvbiI6eyIkaWQiOiI2NDIiLCJVc2VUaW1lIjpmYWxzZSwiV29ya0RheVN0YXJ0IjoiMDA6MDA6MDAiLCJXb3JrRGF5RW5kIjoiMjM6NTk6MDAifSwiTGFzdFVzZWRUZW1wbGF0ZUlkIjoiMDJjN2RhNmQtNDQ3My00OTlmLTk4YWQtOWZmNjUyYTQzNDBk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2017-10-20T14:04:29Z</dcterms:created>
  <dcterms:modified xsi:type="dcterms:W3CDTF">2017-10-20T14:04:46Z</dcterms:modified>
</cp:coreProperties>
</file>