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BEAB"/>
    <a:srgbClr val="EEE9AB"/>
    <a:srgbClr val="513C32"/>
    <a:srgbClr val="A0B6A9"/>
    <a:srgbClr val="E5E6E0"/>
    <a:srgbClr val="807286"/>
    <a:srgbClr val="A86DC6"/>
    <a:srgbClr val="BC4983"/>
    <a:srgbClr val="A295AA"/>
    <a:srgbClr val="B2C0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96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8B165-6F58-40E2-811F-8FFD98391565}" type="datetimeFigureOut">
              <a:rPr lang="ro-RO" smtClean="0"/>
              <a:t>20.08.2018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9435-7071-42A2-A558-4EFB5043428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95096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8B165-6F58-40E2-811F-8FFD98391565}" type="datetimeFigureOut">
              <a:rPr lang="ro-RO" smtClean="0"/>
              <a:t>20.08.2018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9435-7071-42A2-A558-4EFB5043428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79628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8B165-6F58-40E2-811F-8FFD98391565}" type="datetimeFigureOut">
              <a:rPr lang="ro-RO" smtClean="0"/>
              <a:t>20.08.2018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9435-7071-42A2-A558-4EFB5043428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31673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8B165-6F58-40E2-811F-8FFD98391565}" type="datetimeFigureOut">
              <a:rPr lang="ro-RO" smtClean="0"/>
              <a:t>20.08.2018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9435-7071-42A2-A558-4EFB5043428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5375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8B165-6F58-40E2-811F-8FFD98391565}" type="datetimeFigureOut">
              <a:rPr lang="ro-RO" smtClean="0"/>
              <a:t>20.08.2018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9435-7071-42A2-A558-4EFB5043428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07190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8B165-6F58-40E2-811F-8FFD98391565}" type="datetimeFigureOut">
              <a:rPr lang="ro-RO" smtClean="0"/>
              <a:t>20.08.2018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9435-7071-42A2-A558-4EFB5043428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64222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8B165-6F58-40E2-811F-8FFD98391565}" type="datetimeFigureOut">
              <a:rPr lang="ro-RO" smtClean="0"/>
              <a:t>20.08.2018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9435-7071-42A2-A558-4EFB5043428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20187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8B165-6F58-40E2-811F-8FFD98391565}" type="datetimeFigureOut">
              <a:rPr lang="ro-RO" smtClean="0"/>
              <a:t>20.08.2018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9435-7071-42A2-A558-4EFB5043428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021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8B165-6F58-40E2-811F-8FFD98391565}" type="datetimeFigureOut">
              <a:rPr lang="ro-RO" smtClean="0"/>
              <a:t>20.08.2018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9435-7071-42A2-A558-4EFB5043428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76914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8B165-6F58-40E2-811F-8FFD98391565}" type="datetimeFigureOut">
              <a:rPr lang="ro-RO" smtClean="0"/>
              <a:t>20.08.2018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9435-7071-42A2-A558-4EFB5043428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96993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8B165-6F58-40E2-811F-8FFD98391565}" type="datetimeFigureOut">
              <a:rPr lang="ro-RO" smtClean="0"/>
              <a:t>20.08.2018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9435-7071-42A2-A558-4EFB5043428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08875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8B165-6F58-40E2-811F-8FFD98391565}" type="datetimeFigureOut">
              <a:rPr lang="ro-RO" smtClean="0"/>
              <a:t>20.08.2018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A9435-7071-42A2-A558-4EFB5043428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63311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slideLayout" Target="../slideLayouts/slideLayout7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image" Target="../media/image1.png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image" Target="../media/image2.png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image" Target="../media/image3.png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F0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OTLSHAPE_M_b7db2e99fa584c2e89ff81412ec8ceb8_Connector1"/>
          <p:cNvCxnSpPr/>
          <p:nvPr>
            <p:custDataLst>
              <p:tags r:id="rId2"/>
            </p:custDataLst>
          </p:nvPr>
        </p:nvCxnSpPr>
        <p:spPr>
          <a:xfrm>
            <a:off x="9741001" y="3492500"/>
            <a:ext cx="0" cy="609708"/>
          </a:xfrm>
          <a:prstGeom prst="line">
            <a:avLst/>
          </a:prstGeom>
          <a:ln w="9525" cap="flat" cmpd="sng" algn="ctr">
            <a:solidFill>
              <a:srgbClr val="FE5D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OTLSHAPE_M_1fe404b883a4428793e08ee8e7ee972b_Connector1"/>
          <p:cNvCxnSpPr/>
          <p:nvPr>
            <p:custDataLst>
              <p:tags r:id="rId3"/>
            </p:custDataLst>
          </p:nvPr>
        </p:nvCxnSpPr>
        <p:spPr>
          <a:xfrm>
            <a:off x="8628366" y="3492500"/>
            <a:ext cx="0" cy="1100968"/>
          </a:xfrm>
          <a:prstGeom prst="line">
            <a:avLst/>
          </a:prstGeom>
          <a:ln w="9525" cap="flat" cmpd="sng" algn="ctr">
            <a:solidFill>
              <a:srgbClr val="FE5D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OTLSHAPE_M_93b4f59719364e47a8a28242a7dc9d4a_Connector2"/>
          <p:cNvCxnSpPr/>
          <p:nvPr>
            <p:custDataLst>
              <p:tags r:id="rId4"/>
            </p:custDataLst>
          </p:nvPr>
        </p:nvCxnSpPr>
        <p:spPr>
          <a:xfrm>
            <a:off x="5898142" y="3991927"/>
            <a:ext cx="0" cy="104652"/>
          </a:xfrm>
          <a:prstGeom prst="line">
            <a:avLst/>
          </a:prstGeom>
          <a:ln w="9525" cap="flat" cmpd="sng" algn="ctr">
            <a:solidFill>
              <a:srgbClr val="FE5D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OTLSHAPE_M_93b4f59719364e47a8a28242a7dc9d4a_Connector1"/>
          <p:cNvCxnSpPr/>
          <p:nvPr>
            <p:custDataLst>
              <p:tags r:id="rId5"/>
            </p:custDataLst>
          </p:nvPr>
        </p:nvCxnSpPr>
        <p:spPr>
          <a:xfrm>
            <a:off x="5898142" y="3492500"/>
            <a:ext cx="0" cy="313372"/>
          </a:xfrm>
          <a:prstGeom prst="line">
            <a:avLst/>
          </a:prstGeom>
          <a:ln w="9525" cap="flat" cmpd="sng" algn="ctr">
            <a:solidFill>
              <a:srgbClr val="FE5D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OTLSHAPE_M_28d379929dfe42038325feb53eb9a109_Connector1"/>
          <p:cNvCxnSpPr/>
          <p:nvPr>
            <p:custDataLst>
              <p:tags r:id="rId6"/>
            </p:custDataLst>
          </p:nvPr>
        </p:nvCxnSpPr>
        <p:spPr>
          <a:xfrm>
            <a:off x="4337342" y="3492500"/>
            <a:ext cx="0" cy="1100353"/>
          </a:xfrm>
          <a:prstGeom prst="line">
            <a:avLst/>
          </a:prstGeom>
          <a:ln w="9525" cap="flat" cmpd="sng" algn="ctr">
            <a:solidFill>
              <a:srgbClr val="FE5D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OTLSHAPE_M_6985e06f6cef4b7282e9b716bd0b0653_Connector2"/>
          <p:cNvCxnSpPr/>
          <p:nvPr>
            <p:custDataLst>
              <p:tags r:id="rId7"/>
            </p:custDataLst>
          </p:nvPr>
        </p:nvCxnSpPr>
        <p:spPr>
          <a:xfrm>
            <a:off x="3641041" y="5000227"/>
            <a:ext cx="0" cy="226233"/>
          </a:xfrm>
          <a:prstGeom prst="line">
            <a:avLst/>
          </a:prstGeom>
          <a:ln w="9525" cap="flat" cmpd="sng" algn="ctr">
            <a:solidFill>
              <a:srgbClr val="2F211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OTLSHAPE_M_6985e06f6cef4b7282e9b716bd0b0653_Connector1"/>
          <p:cNvCxnSpPr/>
          <p:nvPr>
            <p:custDataLst>
              <p:tags r:id="rId8"/>
            </p:custDataLst>
          </p:nvPr>
        </p:nvCxnSpPr>
        <p:spPr>
          <a:xfrm>
            <a:off x="3641041" y="3492500"/>
            <a:ext cx="0" cy="1321672"/>
          </a:xfrm>
          <a:prstGeom prst="line">
            <a:avLst/>
          </a:prstGeom>
          <a:ln w="9525" cap="flat" cmpd="sng" algn="ctr">
            <a:solidFill>
              <a:srgbClr val="2F211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OTLSHAPE_M_c06deb32f2b84251a69978c689a0cccd_Connector3"/>
          <p:cNvCxnSpPr/>
          <p:nvPr>
            <p:custDataLst>
              <p:tags r:id="rId9"/>
            </p:custDataLst>
          </p:nvPr>
        </p:nvCxnSpPr>
        <p:spPr>
          <a:xfrm>
            <a:off x="3418224" y="5633833"/>
            <a:ext cx="0" cy="73364"/>
          </a:xfrm>
          <a:prstGeom prst="line">
            <a:avLst/>
          </a:prstGeom>
          <a:ln w="9525" cap="flat" cmpd="sng" algn="ctr">
            <a:solidFill>
              <a:srgbClr val="2F211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OTLSHAPE_M_c06deb32f2b84251a69978c689a0cccd_Connector2"/>
          <p:cNvCxnSpPr/>
          <p:nvPr>
            <p:custDataLst>
              <p:tags r:id="rId10"/>
            </p:custDataLst>
          </p:nvPr>
        </p:nvCxnSpPr>
        <p:spPr>
          <a:xfrm>
            <a:off x="3418224" y="5000227"/>
            <a:ext cx="0" cy="447551"/>
          </a:xfrm>
          <a:prstGeom prst="line">
            <a:avLst/>
          </a:prstGeom>
          <a:ln w="9525" cap="flat" cmpd="sng" algn="ctr">
            <a:solidFill>
              <a:srgbClr val="2F211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OTLSHAPE_M_c06deb32f2b84251a69978c689a0cccd_Connector1"/>
          <p:cNvCxnSpPr/>
          <p:nvPr>
            <p:custDataLst>
              <p:tags r:id="rId11"/>
            </p:custDataLst>
          </p:nvPr>
        </p:nvCxnSpPr>
        <p:spPr>
          <a:xfrm>
            <a:off x="3418224" y="3492500"/>
            <a:ext cx="0" cy="1321672"/>
          </a:xfrm>
          <a:prstGeom prst="line">
            <a:avLst/>
          </a:prstGeom>
          <a:ln w="9525" cap="flat" cmpd="sng" algn="ctr">
            <a:solidFill>
              <a:srgbClr val="2F211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M_07bf74cd00cc4e74877294c8d8d65c80_Connector1"/>
          <p:cNvCxnSpPr/>
          <p:nvPr>
            <p:custDataLst>
              <p:tags r:id="rId12"/>
            </p:custDataLst>
          </p:nvPr>
        </p:nvCxnSpPr>
        <p:spPr>
          <a:xfrm>
            <a:off x="9443310" y="2750055"/>
            <a:ext cx="0" cy="310645"/>
          </a:xfrm>
          <a:prstGeom prst="line">
            <a:avLst/>
          </a:prstGeom>
          <a:ln w="9525" cap="flat" cmpd="sng" algn="ctr">
            <a:solidFill>
              <a:srgbClr val="FE5D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OTLSHAPE_M_1e7890cb22084133b3f62fe4c36e1108_Connector1"/>
          <p:cNvCxnSpPr/>
          <p:nvPr>
            <p:custDataLst>
              <p:tags r:id="rId13"/>
            </p:custDataLst>
          </p:nvPr>
        </p:nvCxnSpPr>
        <p:spPr>
          <a:xfrm>
            <a:off x="8000790" y="1754535"/>
            <a:ext cx="0" cy="1306165"/>
          </a:xfrm>
          <a:prstGeom prst="line">
            <a:avLst/>
          </a:prstGeom>
          <a:ln w="9525" cap="flat" cmpd="sng" algn="ctr">
            <a:solidFill>
              <a:srgbClr val="2F211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OTLSHAPE_M_554a5459c3194572b5c2740d99ec51fe_Connector2"/>
          <p:cNvCxnSpPr/>
          <p:nvPr>
            <p:custDataLst>
              <p:tags r:id="rId14"/>
            </p:custDataLst>
          </p:nvPr>
        </p:nvCxnSpPr>
        <p:spPr>
          <a:xfrm>
            <a:off x="4456346" y="2750481"/>
            <a:ext cx="0" cy="310219"/>
          </a:xfrm>
          <a:prstGeom prst="line">
            <a:avLst/>
          </a:prstGeom>
          <a:ln w="9525" cap="flat" cmpd="sng" algn="ctr">
            <a:solidFill>
              <a:srgbClr val="FE5D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OTLSHAPE_M_554a5459c3194572b5c2740d99ec51fe_Connector1"/>
          <p:cNvCxnSpPr/>
          <p:nvPr>
            <p:custDataLst>
              <p:tags r:id="rId15"/>
            </p:custDataLst>
          </p:nvPr>
        </p:nvCxnSpPr>
        <p:spPr>
          <a:xfrm>
            <a:off x="4456346" y="2475526"/>
            <a:ext cx="0" cy="88900"/>
          </a:xfrm>
          <a:prstGeom prst="line">
            <a:avLst/>
          </a:prstGeom>
          <a:ln w="9525" cap="flat" cmpd="sng" algn="ctr">
            <a:solidFill>
              <a:srgbClr val="FE5D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OTLSHAPE_M_6d8cd95f191f492ca1942f58618fde92_Connector3"/>
          <p:cNvCxnSpPr/>
          <p:nvPr>
            <p:custDataLst>
              <p:tags r:id="rId16"/>
            </p:custDataLst>
          </p:nvPr>
        </p:nvCxnSpPr>
        <p:spPr>
          <a:xfrm>
            <a:off x="4299362" y="2750481"/>
            <a:ext cx="0" cy="310219"/>
          </a:xfrm>
          <a:prstGeom prst="line">
            <a:avLst/>
          </a:prstGeom>
          <a:ln w="9525" cap="flat" cmpd="sng" algn="ctr">
            <a:solidFill>
              <a:srgbClr val="2F211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OTLSHAPE_M_6d8cd95f191f492ca1942f58618fde92_Connector2"/>
          <p:cNvCxnSpPr/>
          <p:nvPr>
            <p:custDataLst>
              <p:tags r:id="rId17"/>
            </p:custDataLst>
          </p:nvPr>
        </p:nvCxnSpPr>
        <p:spPr>
          <a:xfrm>
            <a:off x="4299362" y="2254208"/>
            <a:ext cx="0" cy="310219"/>
          </a:xfrm>
          <a:prstGeom prst="line">
            <a:avLst/>
          </a:prstGeom>
          <a:ln w="9525" cap="flat" cmpd="sng" algn="ctr">
            <a:solidFill>
              <a:srgbClr val="2F211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OTLSHAPE_M_6d8cd95f191f492ca1942f58618fde92_Connector1"/>
          <p:cNvCxnSpPr/>
          <p:nvPr>
            <p:custDataLst>
              <p:tags r:id="rId18"/>
            </p:custDataLst>
          </p:nvPr>
        </p:nvCxnSpPr>
        <p:spPr>
          <a:xfrm>
            <a:off x="4299362" y="1757508"/>
            <a:ext cx="0" cy="310645"/>
          </a:xfrm>
          <a:prstGeom prst="line">
            <a:avLst/>
          </a:prstGeom>
          <a:ln w="9525" cap="flat" cmpd="sng" algn="ctr">
            <a:solidFill>
              <a:srgbClr val="2F211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M_6c7864f4d7514cc4b41a23777d80f61c_Connector3"/>
          <p:cNvCxnSpPr/>
          <p:nvPr>
            <p:custDataLst>
              <p:tags r:id="rId19"/>
            </p:custDataLst>
          </p:nvPr>
        </p:nvCxnSpPr>
        <p:spPr>
          <a:xfrm>
            <a:off x="3528909" y="2750481"/>
            <a:ext cx="0" cy="310219"/>
          </a:xfrm>
          <a:prstGeom prst="line">
            <a:avLst/>
          </a:prstGeom>
          <a:ln w="9525" cap="flat" cmpd="sng" algn="ctr">
            <a:solidFill>
              <a:srgbClr val="FE5D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M_6c7864f4d7514cc4b41a23777d80f61c_Connector2"/>
          <p:cNvCxnSpPr/>
          <p:nvPr>
            <p:custDataLst>
              <p:tags r:id="rId20"/>
            </p:custDataLst>
          </p:nvPr>
        </p:nvCxnSpPr>
        <p:spPr>
          <a:xfrm>
            <a:off x="3528909" y="1536189"/>
            <a:ext cx="0" cy="1028237"/>
          </a:xfrm>
          <a:prstGeom prst="line">
            <a:avLst/>
          </a:prstGeom>
          <a:ln w="9525" cap="flat" cmpd="sng" algn="ctr">
            <a:solidFill>
              <a:srgbClr val="FE5D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OTLSHAPE_M_6c7864f4d7514cc4b41a23777d80f61c_Connector1"/>
          <p:cNvCxnSpPr/>
          <p:nvPr>
            <p:custDataLst>
              <p:tags r:id="rId21"/>
            </p:custDataLst>
          </p:nvPr>
        </p:nvCxnSpPr>
        <p:spPr>
          <a:xfrm>
            <a:off x="3528909" y="1245769"/>
            <a:ext cx="0" cy="104365"/>
          </a:xfrm>
          <a:prstGeom prst="line">
            <a:avLst/>
          </a:prstGeom>
          <a:ln w="9525" cap="flat" cmpd="sng" algn="ctr">
            <a:solidFill>
              <a:srgbClr val="FE5D2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M_4a0123873b8a40358a11bdb22cc213e0_Connector2"/>
          <p:cNvCxnSpPr/>
          <p:nvPr>
            <p:custDataLst>
              <p:tags r:id="rId22"/>
            </p:custDataLst>
          </p:nvPr>
        </p:nvCxnSpPr>
        <p:spPr>
          <a:xfrm>
            <a:off x="2361294" y="2750481"/>
            <a:ext cx="0" cy="310219"/>
          </a:xfrm>
          <a:prstGeom prst="line">
            <a:avLst/>
          </a:prstGeom>
          <a:ln w="9525" cap="flat" cmpd="sng" algn="ctr">
            <a:solidFill>
              <a:srgbClr val="2F211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OTLSHAPE_M_4a0123873b8a40358a11bdb22cc213e0_Connector1"/>
          <p:cNvCxnSpPr/>
          <p:nvPr>
            <p:custDataLst>
              <p:tags r:id="rId23"/>
            </p:custDataLst>
          </p:nvPr>
        </p:nvCxnSpPr>
        <p:spPr>
          <a:xfrm>
            <a:off x="2361294" y="741512"/>
            <a:ext cx="0" cy="1822914"/>
          </a:xfrm>
          <a:prstGeom prst="line">
            <a:avLst/>
          </a:prstGeom>
          <a:ln w="9525" cap="flat" cmpd="sng" algn="ctr">
            <a:solidFill>
              <a:srgbClr val="2F211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M_b05e26ad5b284a638766d063cb56747e_Connector1"/>
          <p:cNvCxnSpPr/>
          <p:nvPr>
            <p:custDataLst>
              <p:tags r:id="rId24"/>
            </p:custDataLst>
          </p:nvPr>
        </p:nvCxnSpPr>
        <p:spPr>
          <a:xfrm>
            <a:off x="1039949" y="2473968"/>
            <a:ext cx="0" cy="586732"/>
          </a:xfrm>
          <a:prstGeom prst="line">
            <a:avLst/>
          </a:prstGeom>
          <a:ln w="9525" cap="flat" cmpd="sng" algn="ctr">
            <a:solidFill>
              <a:srgbClr val="2F211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64" name="Picture 4563"/>
          <p:cNvPicPr>
            <a:picLocks noChangeAspect="1"/>
          </p:cNvPicPr>
          <p:nvPr/>
        </p:nvPicPr>
        <p:blipFill>
          <a:blip r:embed="rId113"/>
          <a:stretch>
            <a:fillRect/>
          </a:stretch>
        </p:blipFill>
        <p:spPr>
          <a:xfrm>
            <a:off x="6744" y="3521193"/>
            <a:ext cx="3336807" cy="3336807"/>
          </a:xfrm>
          <a:prstGeom prst="rect">
            <a:avLst/>
          </a:prstGeom>
        </p:spPr>
      </p:pic>
      <p:sp>
        <p:nvSpPr>
          <p:cNvPr id="2" name="OTLSHAPE_TB_00000000000000000000000000000000_LeftEndCaps"/>
          <p:cNvSpPr txBox="1"/>
          <p:nvPr>
            <p:custDataLst>
              <p:tags r:id="rId25"/>
            </p:custDataLst>
          </p:nvPr>
        </p:nvSpPr>
        <p:spPr>
          <a:xfrm>
            <a:off x="254000" y="31370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b="1" spc="-38" smtClean="0">
                <a:solidFill>
                  <a:schemeClr val="accent2"/>
                </a:solidFill>
                <a:latin typeface="Calibri" panose="020F0502020204030204" pitchFamily="34" charset="0"/>
              </a:rPr>
              <a:t>1942</a:t>
            </a:r>
            <a:endParaRPr lang="ro-RO" b="1" spc="-38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OTLSHAPE_TB_00000000000000000000000000000000_RightEndCaps"/>
          <p:cNvSpPr txBox="1"/>
          <p:nvPr>
            <p:custDataLst>
              <p:tags r:id="rId26"/>
            </p:custDataLst>
          </p:nvPr>
        </p:nvSpPr>
        <p:spPr>
          <a:xfrm>
            <a:off x="11474534" y="31370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b="1" spc="-38" smtClean="0">
                <a:solidFill>
                  <a:schemeClr val="accent2"/>
                </a:solidFill>
                <a:latin typeface="Calibri" panose="020F0502020204030204" pitchFamily="34" charset="0"/>
              </a:rPr>
              <a:t>2018</a:t>
            </a:r>
            <a:endParaRPr lang="ro-RO" b="1" spc="-38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" name="OTLSHAPE_TB_00000000000000000000000000000000_ScaleContainer"/>
          <p:cNvSpPr/>
          <p:nvPr>
            <p:custDataLst>
              <p:tags r:id="rId27"/>
            </p:custDataLst>
          </p:nvPr>
        </p:nvSpPr>
        <p:spPr>
          <a:xfrm>
            <a:off x="844465" y="3086100"/>
            <a:ext cx="10515600" cy="381000"/>
          </a:xfrm>
          <a:prstGeom prst="roundRect">
            <a:avLst>
              <a:gd name="adj" fmla="val 100000"/>
            </a:avLst>
          </a:prstGeom>
          <a:solidFill>
            <a:srgbClr val="513C32"/>
          </a:solidFill>
          <a:ln w="12700" cap="flat" cmpd="sng" algn="ctr">
            <a:solidFill>
              <a:srgbClr val="EEE9AB"/>
            </a:solidFill>
            <a:prstDash val="solid"/>
            <a:miter lim="800000"/>
          </a:ln>
          <a:effectLst>
            <a:reflection blurRad="6350" stA="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" name="OTLSHAPE_TB_00000000000000000000000000000000_ElapsedTime" hidden="1"/>
          <p:cNvSpPr/>
          <p:nvPr>
            <p:custDataLst>
              <p:tags r:id="rId28"/>
            </p:custDataLst>
          </p:nvPr>
        </p:nvSpPr>
        <p:spPr>
          <a:xfrm>
            <a:off x="0" y="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" name="OTLSHAPE_TB_00000000000000000000000000000000_TodayMarkerShape" hidden="1"/>
          <p:cNvSpPr/>
          <p:nvPr>
            <p:custDataLst>
              <p:tags r:id="rId29"/>
            </p:custDataLst>
          </p:nvPr>
        </p:nvSpPr>
        <p:spPr>
          <a:xfrm>
            <a:off x="11079769" y="34671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" name="OTLSHAPE_TB_00000000000000000000000000000000_TodayMarkerText" hidden="1"/>
          <p:cNvSpPr txBox="1"/>
          <p:nvPr>
            <p:custDataLst>
              <p:tags r:id="rId30"/>
            </p:custDataLst>
          </p:nvPr>
        </p:nvSpPr>
        <p:spPr>
          <a:xfrm>
            <a:off x="11134198" y="359410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ro-RO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OTLSHAPE_TB_00000000000000000000000000000000_TimescaleInterval1"/>
          <p:cNvSpPr txBox="1"/>
          <p:nvPr>
            <p:custDataLst>
              <p:tags r:id="rId31"/>
            </p:custDataLst>
          </p:nvPr>
        </p:nvSpPr>
        <p:spPr>
          <a:xfrm>
            <a:off x="1073065" y="316807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rgbClr val="FFF7BA"/>
                </a:solidFill>
                <a:latin typeface="Calibri" panose="020F0502020204030204" pitchFamily="34" charset="0"/>
              </a:rPr>
              <a:t>1942</a:t>
            </a:r>
            <a:endParaRPr lang="ro-RO" sz="1400" b="1" spc="-26">
              <a:solidFill>
                <a:srgbClr val="FFF7BA"/>
              </a:solidFill>
              <a:latin typeface="Calibri" panose="020F0502020204030204" pitchFamily="34" charset="0"/>
            </a:endParaRPr>
          </a:p>
        </p:txBody>
      </p:sp>
      <p:cxnSp>
        <p:nvCxnSpPr>
          <p:cNvPr id="9" name="OTLSHAPE_TB_00000000000000000000000000000000_Separator1"/>
          <p:cNvCxnSpPr/>
          <p:nvPr>
            <p:custDataLst>
              <p:tags r:id="rId32"/>
            </p:custDataLst>
          </p:nvPr>
        </p:nvCxnSpPr>
        <p:spPr>
          <a:xfrm>
            <a:off x="1934470" y="3149600"/>
            <a:ext cx="0" cy="254000"/>
          </a:xfrm>
          <a:prstGeom prst="line">
            <a:avLst/>
          </a:prstGeom>
          <a:ln w="6350" cap="flat" cmpd="sng" algn="ctr">
            <a:solidFill>
              <a:srgbClr val="FFF7BA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TLSHAPE_TB_00000000000000000000000000000000_TimescaleInterval2"/>
          <p:cNvSpPr txBox="1"/>
          <p:nvPr>
            <p:custDataLst>
              <p:tags r:id="rId33"/>
            </p:custDataLst>
          </p:nvPr>
        </p:nvSpPr>
        <p:spPr>
          <a:xfrm>
            <a:off x="1997970" y="316807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rgbClr val="FFF7BA"/>
                </a:solidFill>
                <a:latin typeface="Calibri" panose="020F0502020204030204" pitchFamily="34" charset="0"/>
              </a:rPr>
              <a:t>1949</a:t>
            </a:r>
            <a:endParaRPr lang="ro-RO" sz="1400" b="1" spc="-26">
              <a:solidFill>
                <a:srgbClr val="FFF7BA"/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OTLSHAPE_TB_00000000000000000000000000000000_Separator2"/>
          <p:cNvCxnSpPr/>
          <p:nvPr>
            <p:custDataLst>
              <p:tags r:id="rId34"/>
            </p:custDataLst>
          </p:nvPr>
        </p:nvCxnSpPr>
        <p:spPr>
          <a:xfrm>
            <a:off x="2859013" y="3149600"/>
            <a:ext cx="0" cy="254000"/>
          </a:xfrm>
          <a:prstGeom prst="line">
            <a:avLst/>
          </a:prstGeom>
          <a:ln w="6350" cap="flat" cmpd="sng" algn="ctr">
            <a:solidFill>
              <a:srgbClr val="FFF7BA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TLSHAPE_TB_00000000000000000000000000000000_TimescaleInterval3"/>
          <p:cNvSpPr txBox="1"/>
          <p:nvPr>
            <p:custDataLst>
              <p:tags r:id="rId35"/>
            </p:custDataLst>
          </p:nvPr>
        </p:nvSpPr>
        <p:spPr>
          <a:xfrm>
            <a:off x="2922513" y="316807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rgbClr val="FFF7BA"/>
                </a:solidFill>
                <a:latin typeface="Calibri" panose="020F0502020204030204" pitchFamily="34" charset="0"/>
              </a:rPr>
              <a:t>1956</a:t>
            </a:r>
            <a:endParaRPr lang="ro-RO" sz="1400" b="1" spc="-26">
              <a:solidFill>
                <a:srgbClr val="FFF7BA"/>
              </a:solidFill>
              <a:latin typeface="Calibri" panose="020F0502020204030204" pitchFamily="34" charset="0"/>
            </a:endParaRPr>
          </a:p>
        </p:txBody>
      </p:sp>
      <p:cxnSp>
        <p:nvCxnSpPr>
          <p:cNvPr id="13" name="OTLSHAPE_TB_00000000000000000000000000000000_Separator3"/>
          <p:cNvCxnSpPr/>
          <p:nvPr>
            <p:custDataLst>
              <p:tags r:id="rId36"/>
            </p:custDataLst>
          </p:nvPr>
        </p:nvCxnSpPr>
        <p:spPr>
          <a:xfrm>
            <a:off x="3783919" y="3149600"/>
            <a:ext cx="0" cy="254000"/>
          </a:xfrm>
          <a:prstGeom prst="line">
            <a:avLst/>
          </a:prstGeom>
          <a:ln w="6350" cap="flat" cmpd="sng" algn="ctr">
            <a:solidFill>
              <a:srgbClr val="FFF7BA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TLSHAPE_TB_00000000000000000000000000000000_TimescaleInterval4"/>
          <p:cNvSpPr txBox="1"/>
          <p:nvPr>
            <p:custDataLst>
              <p:tags r:id="rId37"/>
            </p:custDataLst>
          </p:nvPr>
        </p:nvSpPr>
        <p:spPr>
          <a:xfrm>
            <a:off x="3847419" y="316807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rgbClr val="FFF7BA"/>
                </a:solidFill>
                <a:latin typeface="Calibri" panose="020F0502020204030204" pitchFamily="34" charset="0"/>
              </a:rPr>
              <a:t>1963</a:t>
            </a:r>
            <a:endParaRPr lang="ro-RO" sz="1400" b="1" spc="-26">
              <a:solidFill>
                <a:srgbClr val="FFF7BA"/>
              </a:solidFill>
              <a:latin typeface="Calibri" panose="020F0502020204030204" pitchFamily="34" charset="0"/>
            </a:endParaRPr>
          </a:p>
        </p:txBody>
      </p:sp>
      <p:cxnSp>
        <p:nvCxnSpPr>
          <p:cNvPr id="15" name="OTLSHAPE_TB_00000000000000000000000000000000_Separator4"/>
          <p:cNvCxnSpPr/>
          <p:nvPr>
            <p:custDataLst>
              <p:tags r:id="rId38"/>
            </p:custDataLst>
          </p:nvPr>
        </p:nvCxnSpPr>
        <p:spPr>
          <a:xfrm>
            <a:off x="4708823" y="3149600"/>
            <a:ext cx="0" cy="254000"/>
          </a:xfrm>
          <a:prstGeom prst="line">
            <a:avLst/>
          </a:prstGeom>
          <a:ln w="6350" cap="flat" cmpd="sng" algn="ctr">
            <a:solidFill>
              <a:srgbClr val="FFF7BA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TLSHAPE_TB_00000000000000000000000000000000_TimescaleInterval5"/>
          <p:cNvSpPr txBox="1"/>
          <p:nvPr>
            <p:custDataLst>
              <p:tags r:id="rId39"/>
            </p:custDataLst>
          </p:nvPr>
        </p:nvSpPr>
        <p:spPr>
          <a:xfrm>
            <a:off x="4772323" y="316807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rgbClr val="FFF7BA"/>
                </a:solidFill>
                <a:latin typeface="Calibri" panose="020F0502020204030204" pitchFamily="34" charset="0"/>
              </a:rPr>
              <a:t>1970</a:t>
            </a:r>
            <a:endParaRPr lang="ro-RO" sz="1400" b="1" spc="-26">
              <a:solidFill>
                <a:srgbClr val="FFF7BA"/>
              </a:solidFill>
              <a:latin typeface="Calibri" panose="020F0502020204030204" pitchFamily="34" charset="0"/>
            </a:endParaRPr>
          </a:p>
        </p:txBody>
      </p:sp>
      <p:cxnSp>
        <p:nvCxnSpPr>
          <p:cNvPr id="17" name="OTLSHAPE_TB_00000000000000000000000000000000_Separator5"/>
          <p:cNvCxnSpPr/>
          <p:nvPr>
            <p:custDataLst>
              <p:tags r:id="rId40"/>
            </p:custDataLst>
          </p:nvPr>
        </p:nvCxnSpPr>
        <p:spPr>
          <a:xfrm>
            <a:off x="5633728" y="3149600"/>
            <a:ext cx="0" cy="254000"/>
          </a:xfrm>
          <a:prstGeom prst="line">
            <a:avLst/>
          </a:prstGeom>
          <a:ln w="6350" cap="flat" cmpd="sng" algn="ctr">
            <a:solidFill>
              <a:srgbClr val="FFF7BA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TLSHAPE_TB_00000000000000000000000000000000_TimescaleInterval6"/>
          <p:cNvSpPr txBox="1"/>
          <p:nvPr>
            <p:custDataLst>
              <p:tags r:id="rId41"/>
            </p:custDataLst>
          </p:nvPr>
        </p:nvSpPr>
        <p:spPr>
          <a:xfrm>
            <a:off x="5697228" y="316807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rgbClr val="FFF7BA"/>
                </a:solidFill>
                <a:latin typeface="Calibri" panose="020F0502020204030204" pitchFamily="34" charset="0"/>
              </a:rPr>
              <a:t>1977</a:t>
            </a:r>
            <a:endParaRPr lang="ro-RO" sz="1400" b="1" spc="-26">
              <a:solidFill>
                <a:srgbClr val="FFF7BA"/>
              </a:solidFill>
              <a:latin typeface="Calibri" panose="020F0502020204030204" pitchFamily="34" charset="0"/>
            </a:endParaRPr>
          </a:p>
        </p:txBody>
      </p:sp>
      <p:cxnSp>
        <p:nvCxnSpPr>
          <p:cNvPr id="19" name="OTLSHAPE_TB_00000000000000000000000000000000_Separator6"/>
          <p:cNvCxnSpPr/>
          <p:nvPr>
            <p:custDataLst>
              <p:tags r:id="rId42"/>
            </p:custDataLst>
          </p:nvPr>
        </p:nvCxnSpPr>
        <p:spPr>
          <a:xfrm>
            <a:off x="6558272" y="3149600"/>
            <a:ext cx="0" cy="254000"/>
          </a:xfrm>
          <a:prstGeom prst="line">
            <a:avLst/>
          </a:prstGeom>
          <a:ln w="6350" cap="flat" cmpd="sng" algn="ctr">
            <a:solidFill>
              <a:srgbClr val="FFF7BA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TLSHAPE_TB_00000000000000000000000000000000_TimescaleInterval7"/>
          <p:cNvSpPr txBox="1"/>
          <p:nvPr>
            <p:custDataLst>
              <p:tags r:id="rId43"/>
            </p:custDataLst>
          </p:nvPr>
        </p:nvSpPr>
        <p:spPr>
          <a:xfrm>
            <a:off x="6621772" y="316807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rgbClr val="FFF7BA"/>
                </a:solidFill>
                <a:latin typeface="Calibri" panose="020F0502020204030204" pitchFamily="34" charset="0"/>
              </a:rPr>
              <a:t>1984</a:t>
            </a:r>
            <a:endParaRPr lang="ro-RO" sz="1400" b="1" spc="-26">
              <a:solidFill>
                <a:srgbClr val="FFF7BA"/>
              </a:solidFill>
              <a:latin typeface="Calibri" panose="020F0502020204030204" pitchFamily="34" charset="0"/>
            </a:endParaRPr>
          </a:p>
        </p:txBody>
      </p:sp>
      <p:cxnSp>
        <p:nvCxnSpPr>
          <p:cNvPr id="21" name="OTLSHAPE_TB_00000000000000000000000000000000_Separator7"/>
          <p:cNvCxnSpPr/>
          <p:nvPr>
            <p:custDataLst>
              <p:tags r:id="rId44"/>
            </p:custDataLst>
          </p:nvPr>
        </p:nvCxnSpPr>
        <p:spPr>
          <a:xfrm>
            <a:off x="7483177" y="3149600"/>
            <a:ext cx="0" cy="254000"/>
          </a:xfrm>
          <a:prstGeom prst="line">
            <a:avLst/>
          </a:prstGeom>
          <a:ln w="6350" cap="flat" cmpd="sng" algn="ctr">
            <a:solidFill>
              <a:srgbClr val="FFF7BA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TLSHAPE_TB_00000000000000000000000000000000_TimescaleInterval8"/>
          <p:cNvSpPr txBox="1"/>
          <p:nvPr>
            <p:custDataLst>
              <p:tags r:id="rId45"/>
            </p:custDataLst>
          </p:nvPr>
        </p:nvSpPr>
        <p:spPr>
          <a:xfrm>
            <a:off x="7546677" y="316807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rgbClr val="FFF7BA"/>
                </a:solidFill>
                <a:latin typeface="Calibri" panose="020F0502020204030204" pitchFamily="34" charset="0"/>
              </a:rPr>
              <a:t>1991</a:t>
            </a:r>
            <a:endParaRPr lang="ro-RO" sz="1400" b="1" spc="-26">
              <a:solidFill>
                <a:srgbClr val="FFF7BA"/>
              </a:solidFill>
              <a:latin typeface="Calibri" panose="020F0502020204030204" pitchFamily="34" charset="0"/>
            </a:endParaRPr>
          </a:p>
        </p:txBody>
      </p:sp>
      <p:cxnSp>
        <p:nvCxnSpPr>
          <p:cNvPr id="23" name="OTLSHAPE_TB_00000000000000000000000000000000_Separator8"/>
          <p:cNvCxnSpPr/>
          <p:nvPr>
            <p:custDataLst>
              <p:tags r:id="rId46"/>
            </p:custDataLst>
          </p:nvPr>
        </p:nvCxnSpPr>
        <p:spPr>
          <a:xfrm>
            <a:off x="8408081" y="3149600"/>
            <a:ext cx="0" cy="254000"/>
          </a:xfrm>
          <a:prstGeom prst="line">
            <a:avLst/>
          </a:prstGeom>
          <a:ln w="6350" cap="flat" cmpd="sng" algn="ctr">
            <a:solidFill>
              <a:srgbClr val="FFF7BA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TLSHAPE_TB_00000000000000000000000000000000_TimescaleInterval9"/>
          <p:cNvSpPr txBox="1"/>
          <p:nvPr>
            <p:custDataLst>
              <p:tags r:id="rId47"/>
            </p:custDataLst>
          </p:nvPr>
        </p:nvSpPr>
        <p:spPr>
          <a:xfrm>
            <a:off x="8471581" y="316807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rgbClr val="FFF7BA"/>
                </a:solidFill>
                <a:latin typeface="Calibri" panose="020F0502020204030204" pitchFamily="34" charset="0"/>
              </a:rPr>
              <a:t>1998</a:t>
            </a:r>
            <a:endParaRPr lang="ro-RO" sz="1400" b="1" spc="-26">
              <a:solidFill>
                <a:srgbClr val="FFF7BA"/>
              </a:solidFill>
              <a:latin typeface="Calibri" panose="020F0502020204030204" pitchFamily="34" charset="0"/>
            </a:endParaRPr>
          </a:p>
        </p:txBody>
      </p:sp>
      <p:cxnSp>
        <p:nvCxnSpPr>
          <p:cNvPr id="25" name="OTLSHAPE_TB_00000000000000000000000000000000_Separator9"/>
          <p:cNvCxnSpPr/>
          <p:nvPr>
            <p:custDataLst>
              <p:tags r:id="rId48"/>
            </p:custDataLst>
          </p:nvPr>
        </p:nvCxnSpPr>
        <p:spPr>
          <a:xfrm>
            <a:off x="9332986" y="3149600"/>
            <a:ext cx="0" cy="254000"/>
          </a:xfrm>
          <a:prstGeom prst="line">
            <a:avLst/>
          </a:prstGeom>
          <a:ln w="6350" cap="flat" cmpd="sng" algn="ctr">
            <a:solidFill>
              <a:srgbClr val="FFF7BA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TLSHAPE_TB_00000000000000000000000000000000_TimescaleInterval10"/>
          <p:cNvSpPr txBox="1"/>
          <p:nvPr>
            <p:custDataLst>
              <p:tags r:id="rId49"/>
            </p:custDataLst>
          </p:nvPr>
        </p:nvSpPr>
        <p:spPr>
          <a:xfrm>
            <a:off x="9396486" y="316807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rgbClr val="FFF7BA"/>
                </a:solidFill>
                <a:latin typeface="Calibri" panose="020F0502020204030204" pitchFamily="34" charset="0"/>
              </a:rPr>
              <a:t>2005</a:t>
            </a:r>
            <a:endParaRPr lang="ro-RO" sz="1400" b="1" spc="-26">
              <a:solidFill>
                <a:srgbClr val="FFF7BA"/>
              </a:solidFill>
              <a:latin typeface="Calibri" panose="020F0502020204030204" pitchFamily="34" charset="0"/>
            </a:endParaRPr>
          </a:p>
        </p:txBody>
      </p:sp>
      <p:cxnSp>
        <p:nvCxnSpPr>
          <p:cNvPr id="27" name="OTLSHAPE_TB_00000000000000000000000000000000_Separator10"/>
          <p:cNvCxnSpPr/>
          <p:nvPr>
            <p:custDataLst>
              <p:tags r:id="rId50"/>
            </p:custDataLst>
          </p:nvPr>
        </p:nvCxnSpPr>
        <p:spPr>
          <a:xfrm>
            <a:off x="10257530" y="3149600"/>
            <a:ext cx="0" cy="254000"/>
          </a:xfrm>
          <a:prstGeom prst="line">
            <a:avLst/>
          </a:prstGeom>
          <a:ln w="6350" cap="flat" cmpd="sng" algn="ctr">
            <a:solidFill>
              <a:srgbClr val="FFF7BA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TLSHAPE_TB_00000000000000000000000000000000_TimescaleInterval11"/>
          <p:cNvSpPr txBox="1"/>
          <p:nvPr>
            <p:custDataLst>
              <p:tags r:id="rId51"/>
            </p:custDataLst>
          </p:nvPr>
        </p:nvSpPr>
        <p:spPr>
          <a:xfrm>
            <a:off x="10321030" y="316807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rgbClr val="FFF7BA"/>
                </a:solidFill>
                <a:latin typeface="Calibri" panose="020F0502020204030204" pitchFamily="34" charset="0"/>
              </a:rPr>
              <a:t>2012</a:t>
            </a:r>
            <a:endParaRPr lang="ro-RO" sz="1400" b="1" spc="-26">
              <a:solidFill>
                <a:srgbClr val="FFF7BA"/>
              </a:solidFill>
              <a:latin typeface="Calibri" panose="020F0502020204030204" pitchFamily="34" charset="0"/>
            </a:endParaRPr>
          </a:p>
        </p:txBody>
      </p:sp>
      <p:sp>
        <p:nvSpPr>
          <p:cNvPr id="52" name="OTLSHAPE_M_b05e26ad5b284a638766d063cb56747e_Title"/>
          <p:cNvSpPr txBox="1"/>
          <p:nvPr>
            <p:custDataLst>
              <p:tags r:id="rId52"/>
            </p:custDataLst>
          </p:nvPr>
        </p:nvSpPr>
        <p:spPr>
          <a:xfrm>
            <a:off x="314017" y="2066594"/>
            <a:ext cx="1447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ro-RO" sz="1200" b="1" spc="-6" smtClean="0">
                <a:solidFill>
                  <a:srgbClr val="513D3C"/>
                </a:solidFill>
                <a:latin typeface="Calibri" panose="020F0502020204030204" pitchFamily="34" charset="0"/>
              </a:rPr>
              <a:t>Aretha Franklin is born</a:t>
            </a:r>
            <a:endParaRPr lang="ro-RO" sz="1200" b="1" spc="-6">
              <a:solidFill>
                <a:srgbClr val="513D3C"/>
              </a:solidFill>
              <a:latin typeface="Calibri" panose="020F0502020204030204" pitchFamily="34" charset="0"/>
            </a:endParaRPr>
          </a:p>
        </p:txBody>
      </p:sp>
      <p:sp>
        <p:nvSpPr>
          <p:cNvPr id="53" name="OTLSHAPE_M_b05e26ad5b284a638766d063cb56747e_Date"/>
          <p:cNvSpPr txBox="1"/>
          <p:nvPr>
            <p:custDataLst>
              <p:tags r:id="rId53"/>
            </p:custDataLst>
          </p:nvPr>
        </p:nvSpPr>
        <p:spPr>
          <a:xfrm>
            <a:off x="651181" y="2278049"/>
            <a:ext cx="774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6" smtClean="0">
                <a:solidFill>
                  <a:schemeClr val="dk1"/>
                </a:solidFill>
                <a:latin typeface="Calibri" panose="020F0502020204030204" pitchFamily="34" charset="0"/>
              </a:rPr>
              <a:t>Mar 25, 1942</a:t>
            </a:r>
            <a:endParaRPr lang="ro-RO" sz="1100" b="1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OTLSHAPE_M_b05e26ad5b284a638766d063cb56747e_Shape"/>
          <p:cNvSpPr/>
          <p:nvPr>
            <p:custDataLst>
              <p:tags r:id="rId54"/>
            </p:custDataLst>
          </p:nvPr>
        </p:nvSpPr>
        <p:spPr>
          <a:xfrm>
            <a:off x="963749" y="2971800"/>
            <a:ext cx="152400" cy="177800"/>
          </a:xfrm>
          <a:prstGeom prst="star8">
            <a:avLst/>
          </a:prstGeom>
          <a:solidFill>
            <a:srgbClr val="2F211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5" name="OTLSHAPE_M_4a0123873b8a40358a11bdb22cc213e0_Title"/>
          <p:cNvSpPr txBox="1"/>
          <p:nvPr>
            <p:custDataLst>
              <p:tags r:id="rId55"/>
            </p:custDataLst>
          </p:nvPr>
        </p:nvSpPr>
        <p:spPr>
          <a:xfrm>
            <a:off x="1226379" y="334139"/>
            <a:ext cx="2260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4" smtClean="0">
                <a:solidFill>
                  <a:srgbClr val="513D3C"/>
                </a:solidFill>
                <a:latin typeface="Calibri" panose="020F0502020204030204" pitchFamily="34" charset="0"/>
              </a:rPr>
              <a:t>Learns how to play the piano by ear</a:t>
            </a:r>
            <a:endParaRPr lang="ro-RO" sz="1200" b="1" spc="-4">
              <a:solidFill>
                <a:srgbClr val="513D3C"/>
              </a:solidFill>
              <a:latin typeface="Calibri" panose="020F0502020204030204" pitchFamily="34" charset="0"/>
            </a:endParaRPr>
          </a:p>
        </p:txBody>
      </p:sp>
      <p:sp>
        <p:nvSpPr>
          <p:cNvPr id="56" name="OTLSHAPE_M_4a0123873b8a40358a11bdb22cc213e0_Date"/>
          <p:cNvSpPr txBox="1"/>
          <p:nvPr>
            <p:custDataLst>
              <p:tags r:id="rId56"/>
            </p:custDataLst>
          </p:nvPr>
        </p:nvSpPr>
        <p:spPr>
          <a:xfrm>
            <a:off x="2213296" y="54559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1952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7" name="OTLSHAPE_M_4a0123873b8a40358a11bdb22cc213e0_Shape"/>
          <p:cNvSpPr/>
          <p:nvPr>
            <p:custDataLst>
              <p:tags r:id="rId57"/>
            </p:custDataLst>
          </p:nvPr>
        </p:nvSpPr>
        <p:spPr>
          <a:xfrm>
            <a:off x="2285094" y="2971800"/>
            <a:ext cx="152400" cy="177800"/>
          </a:xfrm>
          <a:prstGeom prst="star8">
            <a:avLst/>
          </a:prstGeom>
          <a:solidFill>
            <a:srgbClr val="2F211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8" name="OTLSHAPE_M_4639336ef57d45ffabae1712d9bdfb0a_Title"/>
          <p:cNvSpPr txBox="1"/>
          <p:nvPr>
            <p:custDataLst>
              <p:tags r:id="rId58"/>
            </p:custDataLst>
          </p:nvPr>
        </p:nvSpPr>
        <p:spPr>
          <a:xfrm>
            <a:off x="1688191" y="2564426"/>
            <a:ext cx="1866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b="1" spc="-4" smtClean="0">
                <a:solidFill>
                  <a:srgbClr val="513D3C"/>
                </a:solidFill>
                <a:latin typeface="Calibri" panose="020F0502020204030204" pitchFamily="34" charset="0"/>
              </a:rPr>
              <a:t>Starts performing in churches</a:t>
            </a:r>
            <a:endParaRPr lang="ro-RO" sz="1200" b="1" spc="-4">
              <a:solidFill>
                <a:srgbClr val="513D3C"/>
              </a:solidFill>
              <a:latin typeface="Calibri" panose="020F0502020204030204" pitchFamily="34" charset="0"/>
            </a:endParaRPr>
          </a:p>
        </p:txBody>
      </p:sp>
      <p:sp>
        <p:nvSpPr>
          <p:cNvPr id="59" name="OTLSHAPE_M_4639336ef57d45ffabae1712d9bdfb0a_Date"/>
          <p:cNvSpPr txBox="1"/>
          <p:nvPr>
            <p:custDataLst>
              <p:tags r:id="rId59"/>
            </p:custDataLst>
          </p:nvPr>
        </p:nvSpPr>
        <p:spPr>
          <a:xfrm>
            <a:off x="2477348" y="27758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1954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0" name="OTLSHAPE_M_4639336ef57d45ffabae1712d9bdfb0a_Shape"/>
          <p:cNvSpPr/>
          <p:nvPr>
            <p:custDataLst>
              <p:tags r:id="rId60"/>
            </p:custDataLst>
          </p:nvPr>
        </p:nvSpPr>
        <p:spPr>
          <a:xfrm>
            <a:off x="2549145" y="2971800"/>
            <a:ext cx="152400" cy="177800"/>
          </a:xfrm>
          <a:prstGeom prst="star8">
            <a:avLst/>
          </a:prstGeom>
          <a:solidFill>
            <a:srgbClr val="2F211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1" name="OTLSHAPE_M_6c7864f4d7514cc4b41a23777d80f61c_Title"/>
          <p:cNvSpPr txBox="1"/>
          <p:nvPr>
            <p:custDataLst>
              <p:tags r:id="rId61"/>
            </p:custDataLst>
          </p:nvPr>
        </p:nvSpPr>
        <p:spPr>
          <a:xfrm>
            <a:off x="2378543" y="838395"/>
            <a:ext cx="2298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4" smtClean="0">
                <a:solidFill>
                  <a:srgbClr val="513D3C"/>
                </a:solidFill>
                <a:latin typeface="Calibri" panose="020F0502020204030204" pitchFamily="34" charset="0"/>
              </a:rPr>
              <a:t>Aretha: With The Ray Bryant Combo</a:t>
            </a:r>
            <a:endParaRPr lang="ro-RO" sz="1200" b="1" spc="-4">
              <a:solidFill>
                <a:srgbClr val="513D3C"/>
              </a:solidFill>
              <a:latin typeface="Calibri" panose="020F0502020204030204" pitchFamily="34" charset="0"/>
            </a:endParaRPr>
          </a:p>
        </p:txBody>
      </p:sp>
      <p:sp>
        <p:nvSpPr>
          <p:cNvPr id="62" name="OTLSHAPE_M_6c7864f4d7514cc4b41a23777d80f61c_Date"/>
          <p:cNvSpPr txBox="1"/>
          <p:nvPr>
            <p:custDataLst>
              <p:tags r:id="rId62"/>
            </p:custDataLst>
          </p:nvPr>
        </p:nvSpPr>
        <p:spPr>
          <a:xfrm>
            <a:off x="3380912" y="104985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1961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OTLSHAPE_M_6c7864f4d7514cc4b41a23777d80f61c_Shape"/>
          <p:cNvSpPr/>
          <p:nvPr>
            <p:custDataLst>
              <p:tags r:id="rId63"/>
            </p:custDataLst>
          </p:nvPr>
        </p:nvSpPr>
        <p:spPr>
          <a:xfrm>
            <a:off x="3452709" y="29718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E5D2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784" name="OTLSHAPE_M_6d8cd95f191f492ca1942f58618fde92_Title"/>
          <p:cNvSpPr txBox="1"/>
          <p:nvPr>
            <p:custDataLst>
              <p:tags r:id="rId64"/>
            </p:custDataLst>
          </p:nvPr>
        </p:nvSpPr>
        <p:spPr>
          <a:xfrm>
            <a:off x="3443064" y="1350134"/>
            <a:ext cx="1701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b="1" spc="-6" smtClean="0">
                <a:solidFill>
                  <a:srgbClr val="513D3C"/>
                </a:solidFill>
                <a:latin typeface="Calibri" panose="020F0502020204030204" pitchFamily="34" charset="0"/>
              </a:rPr>
              <a:t>Signs with Atlantic Records</a:t>
            </a:r>
            <a:endParaRPr lang="ro-RO" sz="1200" b="1" spc="-6">
              <a:solidFill>
                <a:srgbClr val="513D3C"/>
              </a:solidFill>
              <a:latin typeface="Calibri" panose="020F0502020204030204" pitchFamily="34" charset="0"/>
            </a:endParaRPr>
          </a:p>
        </p:txBody>
      </p:sp>
      <p:sp>
        <p:nvSpPr>
          <p:cNvPr id="6785" name="OTLSHAPE_M_6d8cd95f191f492ca1942f58618fde92_Date"/>
          <p:cNvSpPr txBox="1"/>
          <p:nvPr>
            <p:custDataLst>
              <p:tags r:id="rId65"/>
            </p:custDataLst>
          </p:nvPr>
        </p:nvSpPr>
        <p:spPr>
          <a:xfrm>
            <a:off x="4151364" y="1561589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1966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786" name="OTLSHAPE_M_6d8cd95f191f492ca1942f58618fde92_Shape"/>
          <p:cNvSpPr/>
          <p:nvPr>
            <p:custDataLst>
              <p:tags r:id="rId66"/>
            </p:custDataLst>
          </p:nvPr>
        </p:nvSpPr>
        <p:spPr>
          <a:xfrm>
            <a:off x="4223162" y="2971800"/>
            <a:ext cx="152400" cy="177800"/>
          </a:xfrm>
          <a:prstGeom prst="star8">
            <a:avLst/>
          </a:prstGeom>
          <a:solidFill>
            <a:srgbClr val="2F211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787" name="OTLSHAPE_M_554a5459c3194572b5c2740d99ec51fe_Title"/>
          <p:cNvSpPr txBox="1"/>
          <p:nvPr>
            <p:custDataLst>
              <p:tags r:id="rId67"/>
            </p:custDataLst>
          </p:nvPr>
        </p:nvSpPr>
        <p:spPr>
          <a:xfrm>
            <a:off x="3652521" y="2068153"/>
            <a:ext cx="1600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4" smtClean="0">
                <a:solidFill>
                  <a:srgbClr val="513D3C"/>
                </a:solidFill>
                <a:latin typeface="Calibri" panose="020F0502020204030204" pitchFamily="34" charset="0"/>
              </a:rPr>
              <a:t>Wins her first 2 Grammys</a:t>
            </a:r>
            <a:endParaRPr lang="ro-RO" sz="1200" b="1" spc="-4">
              <a:solidFill>
                <a:srgbClr val="513D3C"/>
              </a:solidFill>
              <a:latin typeface="Calibri" panose="020F0502020204030204" pitchFamily="34" charset="0"/>
            </a:endParaRPr>
          </a:p>
        </p:txBody>
      </p:sp>
      <p:sp>
        <p:nvSpPr>
          <p:cNvPr id="6788" name="OTLSHAPE_M_554a5459c3194572b5c2740d99ec51fe_Date"/>
          <p:cNvSpPr txBox="1"/>
          <p:nvPr>
            <p:custDataLst>
              <p:tags r:id="rId68"/>
            </p:custDataLst>
          </p:nvPr>
        </p:nvSpPr>
        <p:spPr>
          <a:xfrm>
            <a:off x="4308349" y="227960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1968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544" name="OTLSHAPE_M_554a5459c3194572b5c2740d99ec51fe_Shape"/>
          <p:cNvSpPr/>
          <p:nvPr>
            <p:custDataLst>
              <p:tags r:id="rId69"/>
            </p:custDataLst>
          </p:nvPr>
        </p:nvSpPr>
        <p:spPr>
          <a:xfrm>
            <a:off x="4380146" y="29718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E5D2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545" name="OTLSHAPE_M_1bf7cc2cafbc4111b82fe687e0d55d20_Title"/>
          <p:cNvSpPr txBox="1"/>
          <p:nvPr>
            <p:custDataLst>
              <p:tags r:id="rId70"/>
            </p:custDataLst>
          </p:nvPr>
        </p:nvSpPr>
        <p:spPr>
          <a:xfrm>
            <a:off x="4164975" y="2564426"/>
            <a:ext cx="2933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spc="-4" smtClean="0">
                <a:solidFill>
                  <a:srgbClr val="513D3C"/>
                </a:solidFill>
                <a:latin typeface="Calibri" panose="020F0502020204030204" pitchFamily="34" charset="0"/>
              </a:rPr>
              <a:t>Sings at president Jimmy Carter's inauguration</a:t>
            </a:r>
            <a:endParaRPr lang="ro-RO" sz="1200" b="1" spc="-4">
              <a:solidFill>
                <a:srgbClr val="513D3C"/>
              </a:solidFill>
              <a:latin typeface="Calibri" panose="020F0502020204030204" pitchFamily="34" charset="0"/>
            </a:endParaRPr>
          </a:p>
        </p:txBody>
      </p:sp>
      <p:sp>
        <p:nvSpPr>
          <p:cNvPr id="4546" name="OTLSHAPE_M_1bf7cc2cafbc4111b82fe687e0d55d20_Date"/>
          <p:cNvSpPr txBox="1"/>
          <p:nvPr>
            <p:custDataLst>
              <p:tags r:id="rId71"/>
            </p:custDataLst>
          </p:nvPr>
        </p:nvSpPr>
        <p:spPr>
          <a:xfrm>
            <a:off x="5486093" y="27758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1977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547" name="OTLSHAPE_M_1bf7cc2cafbc4111b82fe687e0d55d20_Shape"/>
          <p:cNvSpPr/>
          <p:nvPr>
            <p:custDataLst>
              <p:tags r:id="rId72"/>
            </p:custDataLst>
          </p:nvPr>
        </p:nvSpPr>
        <p:spPr>
          <a:xfrm>
            <a:off x="5557890" y="2971800"/>
            <a:ext cx="152400" cy="177800"/>
          </a:xfrm>
          <a:prstGeom prst="star8">
            <a:avLst/>
          </a:prstGeom>
          <a:solidFill>
            <a:srgbClr val="2F211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548" name="OTLSHAPE_M_1e7890cb22084133b3f62fe4c36e1108_Title"/>
          <p:cNvSpPr txBox="1"/>
          <p:nvPr>
            <p:custDataLst>
              <p:tags r:id="rId73"/>
            </p:custDataLst>
          </p:nvPr>
        </p:nvSpPr>
        <p:spPr>
          <a:xfrm>
            <a:off x="6714471" y="1347161"/>
            <a:ext cx="2565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spc="-4" smtClean="0">
                <a:solidFill>
                  <a:srgbClr val="513D3C"/>
                </a:solidFill>
                <a:latin typeface="Calibri" panose="020F0502020204030204" pitchFamily="34" charset="0"/>
              </a:rPr>
              <a:t>Is chosen for the Kennedy Center honors</a:t>
            </a:r>
            <a:endParaRPr lang="ro-RO" sz="1200" b="1" spc="-4">
              <a:solidFill>
                <a:srgbClr val="513D3C"/>
              </a:solidFill>
              <a:latin typeface="Calibri" panose="020F0502020204030204" pitchFamily="34" charset="0"/>
            </a:endParaRPr>
          </a:p>
        </p:txBody>
      </p:sp>
      <p:sp>
        <p:nvSpPr>
          <p:cNvPr id="4549" name="OTLSHAPE_M_1e7890cb22084133b3f62fe4c36e1108_Date"/>
          <p:cNvSpPr txBox="1"/>
          <p:nvPr>
            <p:custDataLst>
              <p:tags r:id="rId74"/>
            </p:custDataLst>
          </p:nvPr>
        </p:nvSpPr>
        <p:spPr>
          <a:xfrm>
            <a:off x="7852793" y="1558616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1994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550" name="OTLSHAPE_M_1e7890cb22084133b3f62fe4c36e1108_Shape"/>
          <p:cNvSpPr/>
          <p:nvPr>
            <p:custDataLst>
              <p:tags r:id="rId75"/>
            </p:custDataLst>
          </p:nvPr>
        </p:nvSpPr>
        <p:spPr>
          <a:xfrm>
            <a:off x="7924590" y="2971800"/>
            <a:ext cx="152400" cy="177800"/>
          </a:xfrm>
          <a:prstGeom prst="star8">
            <a:avLst/>
          </a:prstGeom>
          <a:solidFill>
            <a:srgbClr val="2F211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551" name="OTLSHAPE_M_07bf74cd00cc4e74877294c8d8d65c80_Title"/>
          <p:cNvSpPr txBox="1"/>
          <p:nvPr>
            <p:custDataLst>
              <p:tags r:id="rId76"/>
            </p:custDataLst>
          </p:nvPr>
        </p:nvSpPr>
        <p:spPr>
          <a:xfrm>
            <a:off x="8048384" y="2106201"/>
            <a:ext cx="2781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spc="-4" smtClean="0">
                <a:solidFill>
                  <a:srgbClr val="513D3C"/>
                </a:solidFill>
                <a:latin typeface="Calibri" panose="020F0502020204030204" pitchFamily="34" charset="0"/>
              </a:rPr>
              <a:t>Receives the Presidential Medal of Freedom</a:t>
            </a:r>
            <a:endParaRPr lang="ro-RO" sz="1200" b="1" spc="-4">
              <a:solidFill>
                <a:srgbClr val="513D3C"/>
              </a:solidFill>
              <a:latin typeface="Calibri" panose="020F0502020204030204" pitchFamily="34" charset="0"/>
            </a:endParaRPr>
          </a:p>
        </p:txBody>
      </p:sp>
      <p:sp>
        <p:nvSpPr>
          <p:cNvPr id="4552" name="OTLSHAPE_M_07bf74cd00cc4e74877294c8d8d65c80_Date"/>
          <p:cNvSpPr txBox="1"/>
          <p:nvPr>
            <p:custDataLst>
              <p:tags r:id="rId77"/>
            </p:custDataLst>
          </p:nvPr>
        </p:nvSpPr>
        <p:spPr>
          <a:xfrm>
            <a:off x="9295312" y="2317656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2005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553" name="OTLSHAPE_M_07bf74cd00cc4e74877294c8d8d65c80_Shape"/>
          <p:cNvSpPr/>
          <p:nvPr>
            <p:custDataLst>
              <p:tags r:id="rId78"/>
            </p:custDataLst>
          </p:nvPr>
        </p:nvSpPr>
        <p:spPr>
          <a:xfrm>
            <a:off x="9367110" y="29718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E5D2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554" name="OTLSHAPE_M_e9b93a296a7944b9ae2c63c9042206c9_Title"/>
          <p:cNvSpPr txBox="1"/>
          <p:nvPr>
            <p:custDataLst>
              <p:tags r:id="rId79"/>
            </p:custDataLst>
          </p:nvPr>
        </p:nvSpPr>
        <p:spPr>
          <a:xfrm>
            <a:off x="8349815" y="2564000"/>
            <a:ext cx="3022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spc="-4" smtClean="0">
                <a:solidFill>
                  <a:srgbClr val="513D3C"/>
                </a:solidFill>
                <a:latin typeface="Calibri" panose="020F0502020204030204" pitchFamily="34" charset="0"/>
              </a:rPr>
              <a:t>Sings at president Barack Obama's inauguration</a:t>
            </a:r>
            <a:endParaRPr lang="ro-RO" sz="1200" b="1" spc="-4">
              <a:solidFill>
                <a:srgbClr val="513D3C"/>
              </a:solidFill>
              <a:latin typeface="Calibri" panose="020F0502020204030204" pitchFamily="34" charset="0"/>
            </a:endParaRPr>
          </a:p>
        </p:txBody>
      </p:sp>
      <p:sp>
        <p:nvSpPr>
          <p:cNvPr id="4555" name="OTLSHAPE_M_e9b93a296a7944b9ae2c63c9042206c9_Date"/>
          <p:cNvSpPr txBox="1"/>
          <p:nvPr>
            <p:custDataLst>
              <p:tags r:id="rId80"/>
            </p:custDataLst>
          </p:nvPr>
        </p:nvSpPr>
        <p:spPr>
          <a:xfrm>
            <a:off x="9713816" y="2775455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2009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556" name="OTLSHAPE_M_e9b93a296a7944b9ae2c63c9042206c9_Shape"/>
          <p:cNvSpPr/>
          <p:nvPr>
            <p:custDataLst>
              <p:tags r:id="rId81"/>
            </p:custDataLst>
          </p:nvPr>
        </p:nvSpPr>
        <p:spPr>
          <a:xfrm>
            <a:off x="9785614" y="2971800"/>
            <a:ext cx="152400" cy="177800"/>
          </a:xfrm>
          <a:prstGeom prst="star8">
            <a:avLst/>
          </a:prstGeom>
          <a:solidFill>
            <a:srgbClr val="2F211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557" name="OTLSHAPE_M_0c4ad8e28b33423bb9c8d17205fc87c9_Title"/>
          <p:cNvSpPr txBox="1"/>
          <p:nvPr>
            <p:custDataLst>
              <p:tags r:id="rId82"/>
            </p:custDataLst>
          </p:nvPr>
        </p:nvSpPr>
        <p:spPr>
          <a:xfrm>
            <a:off x="2442952" y="3802719"/>
            <a:ext cx="889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b="1" spc="-8" smtClean="0">
                <a:solidFill>
                  <a:srgbClr val="513D3C"/>
                </a:solidFill>
                <a:latin typeface="Calibri" panose="020F0502020204030204" pitchFamily="34" charset="0"/>
              </a:rPr>
              <a:t>Songs of Faith</a:t>
            </a:r>
            <a:endParaRPr lang="ro-RO" sz="1200" b="1" spc="-8">
              <a:solidFill>
                <a:srgbClr val="513D3C"/>
              </a:solidFill>
              <a:latin typeface="Calibri" panose="020F0502020204030204" pitchFamily="34" charset="0"/>
            </a:endParaRPr>
          </a:p>
        </p:txBody>
      </p:sp>
      <p:sp>
        <p:nvSpPr>
          <p:cNvPr id="4558" name="OTLSHAPE_M_0c4ad8e28b33423bb9c8d17205fc87c9_Date"/>
          <p:cNvSpPr txBox="1"/>
          <p:nvPr>
            <p:custDataLst>
              <p:tags r:id="rId83"/>
            </p:custDataLst>
          </p:nvPr>
        </p:nvSpPr>
        <p:spPr>
          <a:xfrm>
            <a:off x="2741762" y="36068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1956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559" name="OTLSHAPE_M_0c4ad8e28b33423bb9c8d17205fc87c9_Shape"/>
          <p:cNvSpPr/>
          <p:nvPr>
            <p:custDataLst>
              <p:tags r:id="rId84"/>
            </p:custDataLst>
          </p:nvPr>
        </p:nvSpPr>
        <p:spPr>
          <a:xfrm>
            <a:off x="2813559" y="34036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E5D2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560" name="OTLSHAPE_M_c06deb32f2b84251a69978c689a0cccd_Title"/>
          <p:cNvSpPr txBox="1"/>
          <p:nvPr>
            <p:custDataLst>
              <p:tags r:id="rId85"/>
            </p:custDataLst>
          </p:nvPr>
        </p:nvSpPr>
        <p:spPr>
          <a:xfrm>
            <a:off x="2505073" y="5928516"/>
            <a:ext cx="181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b="1" spc="-6" smtClean="0">
                <a:solidFill>
                  <a:srgbClr val="513D3C"/>
                </a:solidFill>
                <a:latin typeface="Calibri" panose="020F0502020204030204" pitchFamily="34" charset="0"/>
              </a:rPr>
              <a:t>Signs with Columbia Records</a:t>
            </a:r>
            <a:endParaRPr lang="ro-RO" sz="1200" b="1" spc="-6">
              <a:solidFill>
                <a:srgbClr val="513D3C"/>
              </a:solidFill>
              <a:latin typeface="Calibri" panose="020F0502020204030204" pitchFamily="34" charset="0"/>
            </a:endParaRPr>
          </a:p>
        </p:txBody>
      </p:sp>
      <p:sp>
        <p:nvSpPr>
          <p:cNvPr id="4561" name="OTLSHAPE_M_c06deb32f2b84251a69978c689a0cccd_Date"/>
          <p:cNvSpPr txBox="1"/>
          <p:nvPr>
            <p:custDataLst>
              <p:tags r:id="rId86"/>
            </p:custDataLst>
          </p:nvPr>
        </p:nvSpPr>
        <p:spPr>
          <a:xfrm>
            <a:off x="3270227" y="573259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1960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562" name="OTLSHAPE_M_c06deb32f2b84251a69978c689a0cccd_Shape"/>
          <p:cNvSpPr/>
          <p:nvPr>
            <p:custDataLst>
              <p:tags r:id="rId87"/>
            </p:custDataLst>
          </p:nvPr>
        </p:nvSpPr>
        <p:spPr>
          <a:xfrm>
            <a:off x="3342024" y="3403600"/>
            <a:ext cx="152400" cy="177800"/>
          </a:xfrm>
          <a:prstGeom prst="star8">
            <a:avLst/>
          </a:prstGeom>
          <a:solidFill>
            <a:srgbClr val="2F211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563" name="OTLSHAPE_M_6985e06f6cef4b7282e9b716bd0b0653_Title"/>
          <p:cNvSpPr txBox="1"/>
          <p:nvPr>
            <p:custDataLst>
              <p:tags r:id="rId88"/>
            </p:custDataLst>
          </p:nvPr>
        </p:nvSpPr>
        <p:spPr>
          <a:xfrm>
            <a:off x="2617781" y="5447778"/>
            <a:ext cx="2044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4" smtClean="0">
                <a:solidFill>
                  <a:srgbClr val="513D3C"/>
                </a:solidFill>
                <a:latin typeface="Calibri" panose="020F0502020204030204" pitchFamily="34" charset="0"/>
              </a:rPr>
              <a:t>Marries her manager, Ted White</a:t>
            </a:r>
            <a:endParaRPr lang="ro-RO" sz="1200" b="1" spc="-4">
              <a:solidFill>
                <a:srgbClr val="513D3C"/>
              </a:solidFill>
              <a:latin typeface="Calibri" panose="020F0502020204030204" pitchFamily="34" charset="0"/>
            </a:endParaRPr>
          </a:p>
        </p:txBody>
      </p:sp>
      <p:sp>
        <p:nvSpPr>
          <p:cNvPr id="4565" name="OTLSHAPE_M_6985e06f6cef4b7282e9b716bd0b0653_Date"/>
          <p:cNvSpPr txBox="1"/>
          <p:nvPr>
            <p:custDataLst>
              <p:tags r:id="rId89"/>
            </p:custDataLst>
          </p:nvPr>
        </p:nvSpPr>
        <p:spPr>
          <a:xfrm>
            <a:off x="3493043" y="5251859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1961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566" name="OTLSHAPE_M_6985e06f6cef4b7282e9b716bd0b0653_Shape"/>
          <p:cNvSpPr/>
          <p:nvPr>
            <p:custDataLst>
              <p:tags r:id="rId90"/>
            </p:custDataLst>
          </p:nvPr>
        </p:nvSpPr>
        <p:spPr>
          <a:xfrm>
            <a:off x="3564841" y="3403600"/>
            <a:ext cx="152400" cy="177800"/>
          </a:xfrm>
          <a:prstGeom prst="star8">
            <a:avLst/>
          </a:prstGeom>
          <a:solidFill>
            <a:srgbClr val="2F211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567" name="OTLSHAPE_M_28d379929dfe42038325feb53eb9a109_Title"/>
          <p:cNvSpPr txBox="1"/>
          <p:nvPr>
            <p:custDataLst>
              <p:tags r:id="rId91"/>
            </p:custDataLst>
          </p:nvPr>
        </p:nvSpPr>
        <p:spPr>
          <a:xfrm>
            <a:off x="3069797" y="4814172"/>
            <a:ext cx="2527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4" smtClean="0">
                <a:solidFill>
                  <a:srgbClr val="513D3C"/>
                </a:solidFill>
                <a:latin typeface="Calibri" panose="020F0502020204030204" pitchFamily="34" charset="0"/>
              </a:rPr>
              <a:t>I Never Loved a Man the Way I Love You</a:t>
            </a:r>
            <a:endParaRPr lang="ro-RO" sz="1200" b="1" spc="-4">
              <a:solidFill>
                <a:srgbClr val="513D3C"/>
              </a:solidFill>
              <a:latin typeface="Calibri" panose="020F0502020204030204" pitchFamily="34" charset="0"/>
            </a:endParaRPr>
          </a:p>
        </p:txBody>
      </p:sp>
      <p:sp>
        <p:nvSpPr>
          <p:cNvPr id="4568" name="OTLSHAPE_M_28d379929dfe42038325feb53eb9a109_Date"/>
          <p:cNvSpPr txBox="1"/>
          <p:nvPr>
            <p:custDataLst>
              <p:tags r:id="rId92"/>
            </p:custDataLst>
          </p:nvPr>
        </p:nvSpPr>
        <p:spPr>
          <a:xfrm>
            <a:off x="4189345" y="4618253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1967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569" name="OTLSHAPE_M_28d379929dfe42038325feb53eb9a109_Shape"/>
          <p:cNvSpPr/>
          <p:nvPr>
            <p:custDataLst>
              <p:tags r:id="rId93"/>
            </p:custDataLst>
          </p:nvPr>
        </p:nvSpPr>
        <p:spPr>
          <a:xfrm>
            <a:off x="4261142" y="34036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E5D2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570" name="OTLSHAPE_M_5f286044e391419c8ed0991ee61c8724_Title"/>
          <p:cNvSpPr txBox="1"/>
          <p:nvPr>
            <p:custDataLst>
              <p:tags r:id="rId94"/>
            </p:custDataLst>
          </p:nvPr>
        </p:nvSpPr>
        <p:spPr>
          <a:xfrm>
            <a:off x="4561867" y="3802719"/>
            <a:ext cx="952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b="1" spc="-6" smtClean="0">
                <a:solidFill>
                  <a:srgbClr val="513D3C"/>
                </a:solidFill>
                <a:latin typeface="Calibri" panose="020F0502020204030204" pitchFamily="34" charset="0"/>
              </a:rPr>
              <a:t>Amazing Grace</a:t>
            </a:r>
            <a:endParaRPr lang="ro-RO" sz="1200" b="1" spc="-6">
              <a:solidFill>
                <a:srgbClr val="513D3C"/>
              </a:solidFill>
              <a:latin typeface="Calibri" panose="020F0502020204030204" pitchFamily="34" charset="0"/>
            </a:endParaRPr>
          </a:p>
        </p:txBody>
      </p:sp>
      <p:sp>
        <p:nvSpPr>
          <p:cNvPr id="4571" name="OTLSHAPE_M_5f286044e391419c8ed0991ee61c8724_Date"/>
          <p:cNvSpPr txBox="1"/>
          <p:nvPr>
            <p:custDataLst>
              <p:tags r:id="rId95"/>
            </p:custDataLst>
          </p:nvPr>
        </p:nvSpPr>
        <p:spPr>
          <a:xfrm>
            <a:off x="4891072" y="36068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1972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572" name="OTLSHAPE_M_5f286044e391419c8ed0991ee61c8724_Shape"/>
          <p:cNvSpPr/>
          <p:nvPr>
            <p:custDataLst>
              <p:tags r:id="rId96"/>
            </p:custDataLst>
          </p:nvPr>
        </p:nvSpPr>
        <p:spPr>
          <a:xfrm>
            <a:off x="4962869" y="34036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E5D2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573" name="OTLSHAPE_M_93b4f59719364e47a8a28242a7dc9d4a_Title"/>
          <p:cNvSpPr txBox="1"/>
          <p:nvPr>
            <p:custDataLst>
              <p:tags r:id="rId97"/>
            </p:custDataLst>
          </p:nvPr>
        </p:nvSpPr>
        <p:spPr>
          <a:xfrm>
            <a:off x="4453496" y="4317898"/>
            <a:ext cx="2882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spc="-4" smtClean="0">
                <a:solidFill>
                  <a:srgbClr val="513D3C"/>
                </a:solidFill>
                <a:latin typeface="Calibri" panose="020F0502020204030204" pitchFamily="34" charset="0"/>
              </a:rPr>
              <a:t>Receives star on the Hollywood Walk of Fame</a:t>
            </a:r>
            <a:endParaRPr lang="ro-RO" sz="1200" b="1" spc="-4">
              <a:solidFill>
                <a:srgbClr val="513D3C"/>
              </a:solidFill>
              <a:latin typeface="Calibri" panose="020F0502020204030204" pitchFamily="34" charset="0"/>
            </a:endParaRPr>
          </a:p>
        </p:txBody>
      </p:sp>
      <p:sp>
        <p:nvSpPr>
          <p:cNvPr id="4574" name="OTLSHAPE_M_93b4f59719364e47a8a28242a7dc9d4a_Date"/>
          <p:cNvSpPr txBox="1"/>
          <p:nvPr>
            <p:custDataLst>
              <p:tags r:id="rId98"/>
            </p:custDataLst>
          </p:nvPr>
        </p:nvSpPr>
        <p:spPr>
          <a:xfrm>
            <a:off x="5750144" y="4121979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1979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575" name="OTLSHAPE_M_93b4f59719364e47a8a28242a7dc9d4a_Shape"/>
          <p:cNvSpPr/>
          <p:nvPr>
            <p:custDataLst>
              <p:tags r:id="rId99"/>
            </p:custDataLst>
          </p:nvPr>
        </p:nvSpPr>
        <p:spPr>
          <a:xfrm>
            <a:off x="5821942" y="34036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E5D2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576" name="OTLSHAPE_M_f3e9a62e44c849e5b38edb0affbb66d3_Title"/>
          <p:cNvSpPr txBox="1"/>
          <p:nvPr>
            <p:custDataLst>
              <p:tags r:id="rId100"/>
            </p:custDataLst>
          </p:nvPr>
        </p:nvSpPr>
        <p:spPr>
          <a:xfrm>
            <a:off x="5616472" y="3805872"/>
            <a:ext cx="2667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spc="-4" smtClean="0">
                <a:solidFill>
                  <a:srgbClr val="513D3C"/>
                </a:solidFill>
                <a:latin typeface="Calibri" panose="020F0502020204030204" pitchFamily="34" charset="0"/>
              </a:rPr>
              <a:t>Inducted into the Rock &amp; Roll Hall of Fame</a:t>
            </a:r>
            <a:endParaRPr lang="ro-RO" sz="1200" b="1" spc="-4">
              <a:solidFill>
                <a:srgbClr val="513D3C"/>
              </a:solidFill>
              <a:latin typeface="Calibri" panose="020F0502020204030204" pitchFamily="34" charset="0"/>
            </a:endParaRPr>
          </a:p>
        </p:txBody>
      </p:sp>
      <p:sp>
        <p:nvSpPr>
          <p:cNvPr id="4577" name="OTLSHAPE_M_f3e9a62e44c849e5b38edb0affbb66d3_Date"/>
          <p:cNvSpPr txBox="1"/>
          <p:nvPr>
            <p:custDataLst>
              <p:tags r:id="rId101"/>
            </p:custDataLst>
          </p:nvPr>
        </p:nvSpPr>
        <p:spPr>
          <a:xfrm>
            <a:off x="6807075" y="3609953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1987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578" name="OTLSHAPE_M_f3e9a62e44c849e5b38edb0affbb66d3_Shape"/>
          <p:cNvSpPr/>
          <p:nvPr>
            <p:custDataLst>
              <p:tags r:id="rId102"/>
            </p:custDataLst>
          </p:nvPr>
        </p:nvSpPr>
        <p:spPr>
          <a:xfrm>
            <a:off x="6878872" y="34036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E5D2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579" name="OTLSHAPE_M_1fe404b883a4428793e08ee8e7ee972b_Title"/>
          <p:cNvSpPr txBox="1"/>
          <p:nvPr>
            <p:custDataLst>
              <p:tags r:id="rId103"/>
            </p:custDataLst>
          </p:nvPr>
        </p:nvSpPr>
        <p:spPr>
          <a:xfrm>
            <a:off x="7040125" y="4814787"/>
            <a:ext cx="3175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spc="-4" smtClean="0">
                <a:solidFill>
                  <a:srgbClr val="513D3C"/>
                </a:solidFill>
                <a:latin typeface="Calibri" panose="020F0502020204030204" pitchFamily="34" charset="0"/>
              </a:rPr>
              <a:t>Receives the National Medal of Arts &amp; Humanities</a:t>
            </a:r>
            <a:endParaRPr lang="ro-RO" sz="1200" b="1" spc="-4">
              <a:solidFill>
                <a:srgbClr val="513D3C"/>
              </a:solidFill>
              <a:latin typeface="Calibri" panose="020F0502020204030204" pitchFamily="34" charset="0"/>
            </a:endParaRPr>
          </a:p>
        </p:txBody>
      </p:sp>
      <p:sp>
        <p:nvSpPr>
          <p:cNvPr id="4580" name="OTLSHAPE_M_1fe404b883a4428793e08ee8e7ee972b_Date"/>
          <p:cNvSpPr txBox="1"/>
          <p:nvPr>
            <p:custDataLst>
              <p:tags r:id="rId104"/>
            </p:custDataLst>
          </p:nvPr>
        </p:nvSpPr>
        <p:spPr>
          <a:xfrm>
            <a:off x="8480368" y="461886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1999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581" name="OTLSHAPE_M_1fe404b883a4428793e08ee8e7ee972b_Shape"/>
          <p:cNvSpPr/>
          <p:nvPr>
            <p:custDataLst>
              <p:tags r:id="rId105"/>
            </p:custDataLst>
          </p:nvPr>
        </p:nvSpPr>
        <p:spPr>
          <a:xfrm>
            <a:off x="8552166" y="34036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E5D2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582" name="OTLSHAPE_M_b7db2e99fa584c2e89ff81412ec8ceb8_Title"/>
          <p:cNvSpPr txBox="1"/>
          <p:nvPr>
            <p:custDataLst>
              <p:tags r:id="rId106"/>
            </p:custDataLst>
          </p:nvPr>
        </p:nvSpPr>
        <p:spPr>
          <a:xfrm>
            <a:off x="8778701" y="4323527"/>
            <a:ext cx="1917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4" smtClean="0">
                <a:solidFill>
                  <a:srgbClr val="513D3C"/>
                </a:solidFill>
                <a:latin typeface="Calibri" panose="020F0502020204030204" pitchFamily="34" charset="0"/>
              </a:rPr>
              <a:t>Wins her 18th Grammy Award</a:t>
            </a:r>
            <a:endParaRPr lang="ro-RO" sz="1200" b="1" spc="-4">
              <a:solidFill>
                <a:srgbClr val="513D3C"/>
              </a:solidFill>
              <a:latin typeface="Calibri" panose="020F0502020204030204" pitchFamily="34" charset="0"/>
            </a:endParaRPr>
          </a:p>
        </p:txBody>
      </p:sp>
      <p:sp>
        <p:nvSpPr>
          <p:cNvPr id="4583" name="OTLSHAPE_M_b7db2e99fa584c2e89ff81412ec8ceb8_Date"/>
          <p:cNvSpPr txBox="1"/>
          <p:nvPr>
            <p:custDataLst>
              <p:tags r:id="rId107"/>
            </p:custDataLst>
          </p:nvPr>
        </p:nvSpPr>
        <p:spPr>
          <a:xfrm>
            <a:off x="9593004" y="4127609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chemeClr val="dk1"/>
                </a:solidFill>
                <a:latin typeface="Calibri" panose="020F0502020204030204" pitchFamily="34" charset="0"/>
              </a:rPr>
              <a:t>2008</a:t>
            </a:r>
            <a:endParaRPr lang="ro-RO" sz="1100" b="1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584" name="OTLSHAPE_M_b7db2e99fa584c2e89ff81412ec8ceb8_Shape"/>
          <p:cNvSpPr/>
          <p:nvPr>
            <p:custDataLst>
              <p:tags r:id="rId108"/>
            </p:custDataLst>
          </p:nvPr>
        </p:nvSpPr>
        <p:spPr>
          <a:xfrm>
            <a:off x="9664801" y="34036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E5D2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585" name="OTLSHAPE_M_f55d84b6d02349c68c9efdc7921d50fa_Title"/>
          <p:cNvSpPr txBox="1"/>
          <p:nvPr>
            <p:custDataLst>
              <p:tags r:id="rId109"/>
            </p:custDataLst>
          </p:nvPr>
        </p:nvSpPr>
        <p:spPr>
          <a:xfrm>
            <a:off x="10427522" y="3802719"/>
            <a:ext cx="1409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6" smtClean="0">
                <a:solidFill>
                  <a:srgbClr val="513D3C"/>
                </a:solidFill>
                <a:latin typeface="Calibri" panose="020F0502020204030204" pitchFamily="34" charset="0"/>
              </a:rPr>
              <a:t>Dies at home, aged 76</a:t>
            </a:r>
            <a:endParaRPr lang="ro-RO" sz="1200" b="1" spc="-6">
              <a:solidFill>
                <a:srgbClr val="513D3C"/>
              </a:solidFill>
              <a:latin typeface="Calibri" panose="020F0502020204030204" pitchFamily="34" charset="0"/>
            </a:endParaRPr>
          </a:p>
        </p:txBody>
      </p:sp>
      <p:sp>
        <p:nvSpPr>
          <p:cNvPr id="4586" name="OTLSHAPE_M_f55d84b6d02349c68c9efdc7921d50fa_Date"/>
          <p:cNvSpPr txBox="1"/>
          <p:nvPr>
            <p:custDataLst>
              <p:tags r:id="rId110"/>
            </p:custDataLst>
          </p:nvPr>
        </p:nvSpPr>
        <p:spPr>
          <a:xfrm>
            <a:off x="10751520" y="3606800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8" smtClean="0">
                <a:solidFill>
                  <a:schemeClr val="dk1"/>
                </a:solidFill>
                <a:latin typeface="Calibri" panose="020F0502020204030204" pitchFamily="34" charset="0"/>
              </a:rPr>
              <a:t>Aug 16, 2018</a:t>
            </a:r>
            <a:endParaRPr lang="ro-RO" sz="1100" b="1" spc="-8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587" name="OTLSHAPE_M_f55d84b6d02349c68c9efdc7921d50fa_Shape"/>
          <p:cNvSpPr/>
          <p:nvPr>
            <p:custDataLst>
              <p:tags r:id="rId111"/>
            </p:custDataLst>
          </p:nvPr>
        </p:nvSpPr>
        <p:spPr>
          <a:xfrm>
            <a:off x="11056679" y="3403600"/>
            <a:ext cx="152400" cy="177800"/>
          </a:xfrm>
          <a:prstGeom prst="star8">
            <a:avLst/>
          </a:prstGeom>
          <a:solidFill>
            <a:srgbClr val="2F211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899" name="TextBox 6898"/>
          <p:cNvSpPr txBox="1"/>
          <p:nvPr/>
        </p:nvSpPr>
        <p:spPr>
          <a:xfrm>
            <a:off x="9432143" y="6348530"/>
            <a:ext cx="2195176" cy="478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5D352F"/>
                </a:solidFill>
              </a:rPr>
              <a:t>Life events</a:t>
            </a:r>
          </a:p>
          <a:p>
            <a:r>
              <a:rPr lang="en-US" sz="1200" b="1" dirty="0" smtClean="0">
                <a:solidFill>
                  <a:srgbClr val="5D352F"/>
                </a:solidFill>
              </a:rPr>
              <a:t>Career-related achievements</a:t>
            </a:r>
            <a:endParaRPr lang="ro-RO" sz="1200" b="1" dirty="0">
              <a:solidFill>
                <a:srgbClr val="5D352F"/>
              </a:solidFill>
            </a:endParaRPr>
          </a:p>
        </p:txBody>
      </p:sp>
      <p:pic>
        <p:nvPicPr>
          <p:cNvPr id="6900" name="Picture 6899"/>
          <p:cNvPicPr>
            <a:picLocks noChangeAspect="1"/>
          </p:cNvPicPr>
          <p:nvPr/>
        </p:nvPicPr>
        <p:blipFill>
          <a:blip r:embed="rId114"/>
          <a:stretch>
            <a:fillRect/>
          </a:stretch>
        </p:blipFill>
        <p:spPr>
          <a:xfrm>
            <a:off x="9261008" y="6407935"/>
            <a:ext cx="162825" cy="184535"/>
          </a:xfrm>
          <a:prstGeom prst="rect">
            <a:avLst/>
          </a:prstGeom>
        </p:spPr>
      </p:pic>
      <p:pic>
        <p:nvPicPr>
          <p:cNvPr id="6901" name="Picture 6900"/>
          <p:cNvPicPr>
            <a:picLocks noChangeAspect="1"/>
          </p:cNvPicPr>
          <p:nvPr/>
        </p:nvPicPr>
        <p:blipFill>
          <a:blip r:embed="rId115"/>
          <a:stretch>
            <a:fillRect/>
          </a:stretch>
        </p:blipFill>
        <p:spPr>
          <a:xfrm>
            <a:off x="9261008" y="6587866"/>
            <a:ext cx="179441" cy="20336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959874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yIsIk9yaWdpbmFsQXNzZW1ibHlWZXJzaW9uIjoiMy42Mi4wMC4wMCIsIkVkaXRpb24iOiJQbHVzIiwiSXNQbHVzRWRpdGlvbiI6dHJ1ZX0sIkVmZmVjdCI6MS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Tc4LCJSIjo5MywiRyI6NTMsIkIiOjQ3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NyIsIlRvcCI6MCwiTGVmdCI6MCwiUmlnaHQiOjIwLCJCb3R0b20iOjB9LCJQYWRkaW5nIjp7IiRpZCI6IjE4IiwiVG9wIjowLCJMZWZ0IjowLCJSaWdodCI6MCwiQm90dG9tIjowfSwiQmFja2dyb3VuZCI6eyIkaWQiOiIxOSIsIkNvbG9yIjp7IiRpZCI6IjIwIiwiQSI6MjU1LCJSIjoyNTUsIkciOjI1NSwiQiI6MjU1fX0sIklzVmlzaWJsZSI6dHJ1ZSwiV2lkdGgiOjAuMCwiSGVpZ2h0IjowLjAsIkJvcmRlclN0eWxlIjpudWxsLCJQYXJlbnRTdHlsZSI6bnVsbH0sIkxlZnRFbmRDYXBzU3R5bGUiOnsiJGlkIjoiMjEiLCJGb250U2V0dGluZ3MiOnsiJGlkIjoiMjIiLCJGb250U2l6ZSI6MTgsIkZvbnROYW1lIjoiQ2FsaWJyaSIsIklzQm9sZCI6dHJ1ZSwiSXNJdGFsaWMiOmZhbHNlLCJJc1VuZGVybGluZWQiOmZhbHNlLCJQYXJlbnRTdHlsZSI6bnVsbH0sIkF1dG9TaXplIjowLCJGb3JlZ3JvdW5kIjp7IiRpZCI6IjIzIiwiQ29sb3IiOnsiJGlkIjoiMjQ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I1IiwiVG9wIjowLCJMZWZ0IjoyMCwiUmlnaHQiOjAsIkJvdHRvbSI6MH0sIlBhZGRpbmciOnsiJGlkIjoiMjYiLCJUb3AiOjAsIkxlZnQiOjAsIlJpZ2h0IjowLCJCb3R0b20iOjB9LCJCYWNrZ3JvdW5kIjp7IiRpZCI6IjI3IiwiQ29sb3IiOnsiJGlkIjoiMjgiLCJBIjoyNTUsIlIiOjI1NSwiRyI6MjU1LCJCIjoyNTV9fSwiSXNWaXNpYmxlIjp0cnVlLCJXaWR0aCI6MC4wLCJIZWlnaHQiOjAuMCwiQm9yZGVyU3R5bGUiOm51bGwsIlBhcmVudFN0eWxlIjpudWxsfSwiVG9kYXlUZXh0U3R5bGUiOnsiJGlkIjoiMjkiLCJGb250U2V0dGluZ3MiOnsiJGlkIjoiMzAiLCJGb250U2l6ZSI6MTIsIkZvbnROYW1lIjoiQ2FsaWJyaSIsIklzQm9sZCI6ZmFsc2UsIklzSXRhbGljIjpmYWxzZSwiSXNVbmRlcmxpbmVkIjpmYWxzZSwiUGFyZW50U3R5bGUiOm51bGx9LCJBdXRvU2l6ZSI6MCwiRm9yZWdyb3VuZCI6eyIkaWQiOiIzMSIsIkNvbG9yIjp7IiRpZCI6IjMy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zIiwiVG9wIjowLCJMZWZ0IjowLCJSaWdodCI6MCwiQm90dG9tIjowfSwiUGFkZGluZyI6eyIkaWQiOiIzNCIsIlRvcCI6MCwiTGVmdCI6MCwiUmlnaHQiOjAsIkJvdHRvbSI6MH0sIkJhY2tncm91bmQiOnsiJGlkIjoiMzUiLCJDb2xvciI6eyIkaWQiOiIzNiIsIkEiOjI1NSwiUiI6MjU1LCJHIjoyNTUsIkIiOjI1NX19LCJJc1Zpc2libGUiOnRydWUsIldpZHRoIjowLjAsIkhlaWdodCI6MC4wLCJCb3JkZXJTdHlsZSI6bnVsbCwiUGFyZW50U3R5bGUiOm51bGx9LCJUb2RheU1hcmtlclN0eWxlIjp7IiRpZCI6IjM3IiwiTWFyZ2luIjp7IiRpZCI6IjM4IiwiVG9wIjowLCJMZWZ0IjowLCJSaWdodCI6MCwiQm90dG9tIjowfSwiUGFkZGluZyI6eyIkaWQiOiIzOSIsIlRvcCI6MCwiTGVmdCI6MCwiUmlnaHQiOjAsIkJvdHRvbSI6MH0sIkJhY2tncm91bmQiOnsiJGlkIjoiNDAiLCJDb2xvciI6eyIkaWQiOiI0MSIsIkEiOjI1NSwiUiI6MjU1LCJHIjowLCJCIjowfX0sIklzVmlzaWJsZSI6dHJ1ZSwiV2lkdGgiOjAuMCwiSGVpZ2h0IjowLjAsIkJvcmRlclN0eWxlIjpudWxsLCJQYXJlbnRTdHlsZSI6bnVsbH0sIlNjYWxlU3R5bGUiOnsiJGlkIjoiNDIiLCJTaG93U2VnbWVudFNlcGFyYXRvcnMiOnRydWUsIlNlZ21lbnRTZXBhcmF0b3JPcGFjaXR5IjozMCwiRm9udFNldHRpbmdzIjp7IiRpZCI6IjQzIiwiRm9udFNpemUiOjE0LCJGb250TmFtZSI6IkNhbGlicmkiLCJJc0JvbGQiOnRydWUsIklzSXRhbGljIjpmYWxzZSwiSXNVbmRlcmxpbmVkIjpmYWxzZSwiUGFyZW50U3R5bGUiOm51bGx9LCJBdXRvU2l6ZSI6MCwiRm9yZWdyb3VuZCI6eyIkaWQiOiI0NCIsIkNvbG9yIjp7IiRpZCI6IjQ1IiwiQSI6MjU1LCJSIjoyNTUsIkciOjI0NywiQiI6MTg2fX0sIk1heFdpZHRoIjoyMDAuMCwiTWF4SGVpZ2h0IjoiSW5maW5pdHkiLCJTbWFydEZvcmVncm91bmRJc0FjdGl2ZSI6ZmFsc2UsIkhvcml6b250YWxBbGlnbm1lbnQiOjAsIlZlcnRpY2FsQWxpZ25tZW50IjoxLCJTbWFydEZvcmVncm91bmQiOm51bGwsIkJhY2tncm91bmRGaWxsVHlwZSI6MCwiTWFyZ2luIjp7IiRpZCI6IjQ2IiwiVG9wIjowLCJMZWZ0Ijo1LCJSaWdodCI6MCwiQm90dG9tIjowfSwiUGFkZGluZyI6eyIkaWQiOiI0NyIsIlRvcCI6MCwiTGVmdCI6MCwiUmlnaHQiOjAsIkJvdHRvbSI6MH0sIkJhY2tncm91bmQiOnsiJGlkIjoiNDgiLCJDb2xvciI6eyIkaWQiOiI0OSIsIkEiOjAsIlIiOjAsIkciOjAsIkIiOjB9fSwiSXNWaXNpYmxlIjp0cnVlLCJXaWR0aCI6MC4wLCJIZWlnaHQiOjAuMCwiQm9yZGVyU3R5bGUiOm51bGwsIlBhcmVudFN0eWxlIjpudWxsfSwiRWxhcHNlZFRpbWVCYWNrZ3JvdW5kIjp7IiRpZCI6IjUwIiwiQ29sb3IiOnsiJGlkIjoiNTEiLCJBIjo3NywiUiI6MjU1LCJHIjowLCJCIjowfX0sIkFwcGVuZFllYXJPblllYXJDaGFuZ2UiOnRydWUsIkVsYXBzZWRUaW1lRm9ybWF0IjowLCJUb2RheU1hcmtlclBvc2l0aW9uIjowLCJRdWlja1Bvc2l0aW9uIjozLCJBYnNvbHV0ZVBvc2l0aW9uIjoyNDMuMCwiTWFyZ2luIjp7IiRpZCI6IjUyIiwiVG9wIjowLCJMZWZ0IjoxMCwiUmlnaHQiOjEwLCJCb3R0b20iOjB9LCJQYWRkaW5nIjp7IiRpZCI6IjUzIiwiVG9wIjowLCJMZWZ0IjowLCJSaWdodCI6MCwiQm90dG9tIjowfSwiQmFja2dyb3VuZCI6eyIkaWQiOiI1NCIsIkNvbG9yIjp7IiRpZCI6IjU1IiwiQSI6MjU1LCJSIjoxMTUsIkciOjExNSwiQiI6MTE1fX0sIklzVmlzaWJsZSI6dHJ1ZSwiV2lkdGgiOjAuMCwiSGVpZ2h0IjowLjAsIkJvcmRlclN0eWxlIjpudWxsLCJQYXJlbnRTdHlsZSI6bnVsbH0sIkRlZmF1bHRNaWxlc3RvbmVTdHlsZSI6eyIkaWQiOiI1NiIsIlNoYXBlIjoxNCwiQ29ubmVjdG9yTWFyZ2luIjp7IiRpZCI6IjU3IiwiVG9wIjowLCJMZWZ0IjoyLCJSaWdodCI6MiwiQm90dG9tIjowfSwiQ29ubmVjdG9yU3R5bGUiOnsiJGlkIjoiNTgiLCJMaW5lQ29sb3IiOnsiJGlkIjoiNTkiLCIkdHlwZSI6Ik5MUkUuQ29tbW9uLkRvbS5Tb2xpZENvbG9yQnJ1c2gsIE5MUkUuQ29tbW9uIiwiQ29sb3IiOnsiJGlkIjoiNjAiLCJBIjoyNTUsIlIiOjQ3LCJHIjozMywiQiI6MzF9fSwiTGluZVdlaWdodCI6MS4wLCJMaW5lVHlwZSI6MCwiUGFyZW50U3R5bGUiOm51bGx9LCJJc0JlbG93VGltZWJhbmQiOmZhbHNlLCJIaWRlRGF0ZSI6ZmFsc2UsIlNoYXBlU2l6ZSI6MCwiU3BhY2luZyI6Mi4wLCJQYWRkaW5nIjp7IiRpZCI6IjYxIiwiVG9wIjo3LCJMZWZ0IjozLCJSaWdodCI6MCwiQm90dG9tIjoyfSwiU2hhcGVTdHlsZSI6eyIkaWQiOiI2MiIsIk1hcmdpbiI6eyIkaWQiOiI2MyIsIlRvcCI6MCwiTGVmdCI6MCwiUmlnaHQiOjAsIkJvdHRvbSI6MH0sIlBhZGRpbmciOnsiJGlkIjoiNjQiLCJUb3AiOjAsIkxlZnQiOjAsIlJpZ2h0IjowLCJCb3R0b20iOjB9LCJCYWNrZ3JvdW5kIjp7IiRpZCI6IjY1IiwiQ29sb3IiOnsiJGlkIjoiNjYiLCJBIjoyNTUsIlIiOjQ3LCJHIjozMywiQiI6MzF9fSwiSXNWaXNpYmxlIjp0cnVlLCJXaWR0aCI6MTIuMCwiSGVpZ2h0IjoxNC4wLCJCb3JkZXJTdHlsZSI6eyIkaWQiOiI2NyIsIkxpbmVDb2xvciI6eyIkaWQiOiI2OCIsIiR0eXBlIjoiTkxSRS5Db21tb24uRG9tLlNvbGlkQ29sb3JCcnVzaCwgTkxSRS5Db21tb24iLCJDb2xvciI6eyIkaWQiOiI2OSIsIkEiOjI1NSwiUiI6MjU1LCJHIjowLCJCIjowfX0sIkxpbmVXZWlnaHQiOjAuMCwiTGluZVR5cGUiOjAsIlBhcmVudFN0eWxlIjpudWxsfSwiUGFyZW50U3R5bGUiOm51bGx9LCJUaXRsZVN0eWxlIjp7IiRpZCI6IjcwIiwiRm9udFNldHRpbmdzIjp7IiRpZCI6IjcxIiwiRm9udFNpemUiOjEyLCJGb250TmFtZSI6IkNhbGlicmkiLCJJc0JvbGQiOnRydWUsIklzSXRhbGljIjpmYWxzZSwiSXNVbmRlcmxpbmVkIjpmYWxzZSwiUGFyZW50U3R5bGUiOm51bGx9LCJBdXRvU2l6ZSI6MCwiRm9yZWdyb3VuZCI6eyIkaWQiOiI3MiIsIkNvbG9yIjp7IiRpZCI6IjczIiwiQSI6MjU1LCJSIjo4MSwiRyI6NjEsIkIiOjYwfX0sIk1heFdpZHRoIjoyMDAuMCwiTWF4SGVpZ2h0IjoiSW5maW5pdHkiLCJTbWFydEZvcmVncm91bmRJc0FjdGl2ZSI6ZmFsc2UsIkhvcml6b250YWxBbGlnbm1lbnQiOjEsIlZlcnRpY2FsQWxpZ25tZW50IjowLCJTbWFydEZvcmVncm91bmQiOm51bGwsIkJhY2tncm91bmRGaWxsVHlwZSI6MCwiTWFyZ2luIjp7IiRpZCI6Ijc0IiwiVG9wIjowLCJMZWZ0IjowLCJSaWdodCI6MCwiQm90dG9tIjowfSwiUGFkZGluZyI6eyIkaWQiOiI3NSIsIlRvcCI6MCwiTGVmdCI6MCwiUmlnaHQiOjAsIkJvdHRvbSI6MH0sIkJhY2tncm91bmQiOnsiJGlkIjoiNzYiLCJDb2xvciI6eyIkcmVmIjoiNDkifX0sIklzVmlzaWJsZSI6dHJ1ZSwiV2lkdGgiOjAuMCwiSGVpZ2h0IjowLjAsIkJvcmRlclN0eWxlIjpudWxsLCJQYXJlbnRTdHlsZSI6bnVsbH0sIkRhdGVTdHlsZSI6eyIkaWQiOiI3NyIsIkZvbnRTZXR0aW5ncyI6eyIkaWQiOiI3OCIsIkZvbnRTaXplIjoxMSwiRm9udE5hbWUiOiJDYWxpYnJpIiwiSXNCb2xkIjp0cnVlLCJJc0l0YWxpYyI6ZmFsc2UsIklzVW5kZXJsaW5lZCI6ZmFsc2UsIlBhcmVudFN0eWxlIjpudWxsfSwiQXV0b1NpemUiOjAsIkZvcmVncm91bmQiOnsiJGlkIjoiNzkiLCJDb2xvciI6eyIkaWQiOiI4M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4MSIsIlRvcCI6MCwiTGVmdCI6MCwiUmlnaHQiOjAsIkJvdHRvbSI6MH0sIlBhZGRpbmciOnsiJGlkIjoiODIiLCJUb3AiOjAsIkxlZnQiOjAsIlJpZ2h0IjowLCJCb3R0b20iOjB9LCJCYWNrZ3JvdW5kIjp7IiRpZCI6IjgzIiwiQ29sb3IiOnsiJHJlZiI6IjQ5In19LCJJc1Zpc2libGUiOnRydWUsIldpZHRoIjowLjAsIkhlaWdodCI6MC4wLCJCb3JkZXJTdHlsZSI6bnVsbCwiUGFyZW50U3R5bGUiOm51bGx9LCJEYXRlRm9ybWF0Ijp7IiRpZCI6Ijg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4NSIsIkRhdGVQYXJ0SXNWaXNpYmxlIjp0cnVlLCJUaW1lUGFydElzVmlzaWJsZSI6ZmFsc2V9fSwiSXNWaXNpYmxlIjp0cnVlLCJQYXJlbnRTdHlsZSI6bnVsbH0sIkRlZmF1bHRUYXNrU3R5bGUiOnsiJGlkIjoiODYiLCJTaGFwZSI6MiwiU2hhcGVUaGlja25lc3MiOjEsIkR1cmF0aW9uRm9ybWF0IjowLCJJbmNsdWRlTm9uV29ya2luZ0RheXNJbkR1cmF0aW9uIjpmYWxzZSwiUGVyY2VudGFnZUNvbXBsZXRlU3R5bGUiOnsiJGlkIjoiODciLCJGb250U2V0dGluZ3MiOnsiJGlkIjoiODgiLCJGb250U2l6ZSI6MTAsIkZvbnROYW1lIjoiQ2FsaWJyaSIsIklzQm9sZCI6ZmFsc2UsIklzSXRhbGljIjpmYWxzZSwiSXNVbmRlcmxpbmVkIjpmYWxzZSwiUGFyZW50U3R5bGUiOm51bGx9LCJBdXRvU2l6ZSI6MCwiRm9yZWdyb3VuZCI6eyIkaWQiOiI4OSIsIkNvbG9yIjp7IiRpZCI6Ijk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EiLCJUb3AiOjAsIkxlZnQiOjAsIlJpZ2h0IjowLCJCb3R0b20iOjB9LCJQYWRkaW5nIjp7IiRpZCI6IjkyIiwiVG9wIjowLCJMZWZ0IjowLCJSaWdodCI6MCwiQm90dG9tIjowfSwiQmFja2dyb3VuZCI6eyIkaWQiOiI5MyIsIkNvbG9yIjp7IiRyZWYiOiI0OSJ9fSwiSXNWaXNpYmxlIjp0cnVlLCJXaWR0aCI6MC4wLCJIZWlnaHQiOjAuMCwiQm9yZGVyU3R5bGUiOm51bGwsIlBhcmVudFN0eWxlIjpudWxsfSwiRHVyYXRpb25TdHlsZSI6eyIkaWQiOiI5NCIsIkZvbnRTZXR0aW5ncyI6eyIkaWQiOiI5NSIsIkZvbnRTaXplIjoxMCwiRm9udE5hbWUiOiJDYWxpYnJpIiwiSXNCb2xkIjpmYWxzZSwiSXNJdGFsaWMiOmZhbHNlLCJJc1VuZGVybGluZWQiOmZhbHNlLCJQYXJlbnRTdHlsZSI6bnVsbH0sIkF1dG9TaXplIjowLCJGb3JlZ3JvdW5kIjp7IiRpZCI6Ijk2IiwiQ29sb3IiOnsiJGlkIjoiOT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OCIsIlRvcCI6MCwiTGVmdCI6MCwiUmlnaHQiOjAsIkJvdHRvbSI6MH0sIlBhZGRpbmciOnsiJGlkIjoiOTkiLCJUb3AiOjAsIkxlZnQiOjAsIlJpZ2h0IjowLCJCb3R0b20iOjB9LCJCYWNrZ3JvdW5kIjp7IiRpZCI6IjEwMCIsIkNvbG9yIjp7IiRyZWYiOiI0OSJ9fSwiSXNWaXNpYmxlIjp0cnVlLCJXaWR0aCI6MC4wLCJIZWlnaHQiOjAuMCwiQm9yZGVyU3R5bGUiOm51bGwsIlBhcmVudFN0eWxlIjpudWxsfSwiSG9yaXpvbnRhbENvbm5lY3RvclN0eWxlIjp7IiRpZCI6IjEwMSIsIkxpbmVDb2xvciI6eyIkaWQiOiIxMDIiLCIkdHlwZSI6Ik5MUkUuQ29tbW9uLkRvbS5Tb2xpZENvbG9yQnJ1c2gsIE5MUkUuQ29tbW9uIiwiQ29sb3IiOnsiJGlkIjoiMTAzIiwiQSI6MjU1LCJSIjoyMDQsIkciOjIwNCwiQiI6MjA0fX0sIkxpbmVXZWlnaHQiOjEuMCwiTGluZVR5cGUiOjAsIlBhcmVudFN0eWxlIjpudWxsfSwiVmVydGljYWxDb25uZWN0b3JTdHlsZSI6eyIkaWQiOiIxMDQiLCJMaW5lQ29sb3IiOnsiJGlkIjoiMTA1IiwiJHR5cGUiOiJOTFJFLkNvbW1vbi5Eb20uU29saWRDb2xvckJydXNoLCBOTFJFLkNvbW1vbiIsIkNvbG9yIjp7IiRpZCI6IjEwNiIsIkEiOjI1NSwiUiI6MjA0LCJHIjoyMDQsIkIiOjIwNH19LCJMaW5lV2VpZ2h0IjowLjAsIkxpbmVUeXBlIjowLCJQYXJlbnRTdHlsZSI6bnVsbH0sIk1hcmdpbiI6bnVsbCwiU3RhcnREYXRlUG9zaXRpb24iOjMsIkVuZERhdGVQb3NpdGlvbiI6NCwiRGF0ZUlzVmlzaWJsZSI6dHJ1ZSwiVGl0bGVQb3NpdGlvbiI6MiwiRHVyYXRpb25Qb3NpdGlvbiI6NiwiUGVyY2VudGFnZUNvbXBsZXRlZFBvc2l0aW9uIjo2LCJTcGFjaW5nIjo1LCJJc0JlbG93VGltZWJhbmQiOnRydWUsIlBlcmNlbnRhZ2VDb21wbGV0ZVNoYXBlT3BhY2l0eSI6MzUsIlNoYXBlU3R5bGUiOnsiJGlkIjoiMTA3IiwiTWFyZ2luIjp7IiRpZCI6IjEwOCIsIlRvcCI6MCwiTGVmdCI6NCwiUmlnaHQiOjQsIkJvdHRvbSI6MH0sIlBhZGRpbmciOnsiJGlkIjoiMTA5IiwiVG9wIjowLCJMZWZ0IjowLCJSaWdodCI6MCwiQm90dG9tIjowfSwiQmFja2dyb3VuZCI6eyIkaWQiOiIxMTAiLCJDb2xvciI6eyIkaWQiOiIxMTEiLCJBIjoyNTUsIlIiOjAsIkciOjExNCwiQiI6MTg4fX0sIklzVmlzaWJsZSI6dHJ1ZSwiV2lkdGgiOjAuMCwiSGVpZ2h0IjoxNi4wLCJCb3JkZXJTdHlsZSI6eyIkaWQiOiIxMTIiLCJMaW5lQ29sb3IiOnsiJGlkIjoiMTEzIiwiJHR5cGUiOiJOTFJFLkNvbW1vbi5Eb20uU29saWRDb2xvckJydXNoLCBOTFJFLkNvbW1vbiIsIkNvbG9yIjp7IiRpZCI6IjExNCIsIkEiOjI1NSwiUiI6MjU1LCJHIjowLCJCIjowfX0sIkxpbmVXZWlnaHQiOjAuMCwiTGluZVR5cGUiOjAsIlBhcmVudFN0eWxlIjpudWxsfSwiUGFyZW50U3R5bGUiOm51bGx9LCJUaXRsZVN0eWxlIjp7IiRpZCI6IjExNSIsIkZvbnRTZXR0aW5ncyI6eyIkaWQiOiIxMTYiLCJGb250U2l6ZSI6MTEsIkZvbnROYW1lIjoiQ2FsaWJyaSIsIklzQm9sZCI6dHJ1ZSwiSXNJdGFsaWMiOmZhbHNlLCJJc1VuZGVybGluZWQiOmZhbHNlLCJQYXJlbnRTdHlsZSI6bnVsbH0sIkF1dG9TaXplIjowLCJGb3JlZ3JvdW5kIjp7IiRpZCI6IjExNyIsIkNvbG9yIjp7IiRpZCI6IjExOCIsIkEiOjI1NSwiUiI6MCwiRyI6MCwiQiI6MH19LCJNYXhXaWR0aCI6OTYwLjAsIk1heEhlaWdodCI6IkluZmluaXR5IiwiU21hcnRGb3JlZ3JvdW5kSXNBY3RpdmUiOmZhbHNlLCJIb3Jpem9udGFsQWxpZ25tZW50IjoxLCJWZXJ0aWNhbEFsaWdubWVudCI6MCwiU21hcnRGb3JlZ3JvdW5kIjpudWxsLCJCYWNrZ3JvdW5kRmlsbFR5cGUiOjAsIk1hcmdpbiI6eyIkaWQiOiIxMTkiLCJUb3AiOjAsIkxlZnQiOjAsIlJpZ2h0IjowLCJCb3R0b20iOjB9LCJQYWRkaW5nIjp7IiRpZCI6IjEyMCIsIlRvcCI6MCwiTGVmdCI6MCwiUmlnaHQiOjAsIkJvdHRvbSI6MH0sIkJhY2tncm91bmQiOnsiJGlkIjoiMTIxIiwiQ29sb3IiOnsiJHJlZiI6IjQ5In19LCJJc1Zpc2libGUiOnRydWUsIldpZHRoIjowLjAsIkhlaWdodCI6MC4wLCJCb3JkZXJTdHlsZSI6bnVsbCwiUGFyZW50U3R5bGUiOm51bGx9LCJEYXRlU3R5bGUiOnsiJGlkIjoiMTIyIiwiRm9udFNldHRpbmdzIjp7IiRpZCI6IjEyMyIsIkZvbnRTaXplIjoxMCwiRm9udE5hbWUiOiJDYWxpYnJpIiwiSXNCb2xkIjpmYWxzZSwiSXNJdGFsaWMiOmZhbHNlLCJJc1VuZGVybGluZWQiOmZhbHNlLCJQYXJlbnRTdHlsZSI6bnVsbH0sIkF1dG9TaXplIjowLCJGb3JlZ3JvdW5kIjp7IiRpZCI6IjEyNCIsIkNvbG9yIjp7IiRpZCI6IjEy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I2IiwiVG9wIjowLCJMZWZ0IjowLCJSaWdodCI6MCwiQm90dG9tIjowfSwiUGFkZGluZyI6eyIkaWQiOiIxMjciLCJUb3AiOjAsIkxlZnQiOjAsIlJpZ2h0IjowLCJCb3R0b20iOjB9LCJCYWNrZ3JvdW5kIjp7IiRpZCI6IjEyOCIsIkNvbG9yIjp7IiRyZWYiOiI0OSJ9fSwiSXNWaXNpYmxlIjp0cnVlLCJXaWR0aCI6MC4wLCJIZWlnaHQiOjAuMCwiQm9yZGVyU3R5bGUiOm51bGwsIlBhcmVudFN0eWxlIjpudWxsfSwiRGF0ZUZvcm1hdCI6eyIkaWQiOiIxMjk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wsIl9leHBsaWNpdGx5U2V0Ijp7IiRpZCI6IjEzM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Jc1Zpc2libGUiOmZhbHNlfX0sIlNob3dFbGFwc2VkVGltZUdyYWRpZW50U3R5bGUiOmZhbHNlfSwiU2NhbGUiOnsiJGlkIjoiMTMxIiwiU3RhcnREYXRlIjoiMDAwMS0wMS0wMVQwMDowMDowMCIsIkVuZERhdGUiOiIyMDE4LTA4LTE2VDIzOjU5OjAwIiwiRm9ybWF0IjoiTU1NIiwiVHlwZSI6NCwiQXV0b0RhdGVSYW5nZSI6dHJ1ZSwiV29ya2luZ0RheXMiOjMxLCJUb2RheU1hcmtlclRleHQiOiJUb2RheSIsIkF1dG9TY2FsZVR5cGUiOnRydWV9LCJNaWxlc3RvbmVzIjpbeyIkaWQiOiIxMzIiLCJEYXRlIjoiMTk0Mi0wMy0yNVQyMzo1OTowMFoiLCJTdHlsZSI6eyIkaWQiOiIxMzMiLCJTaGFwZSI6MTQsIkNvbm5lY3Rvck1hcmdpbiI6eyIkaWQiOiIxMzQiLCJUb3AiOjAsIkxlZnQiOjIsIlJpZ2h0IjoyLCJCb3R0b20iOjB9LCJDb25uZWN0b3JTdHlsZSI6eyIkaWQiOiIxMzUiLCJMaW5lQ29sb3IiOnsiJHJlZiI6IjU5In0sIkxpbmVXZWlnaHQiOjEuMCwiTGluZVR5cGUiOjAsIlBhcmVudFN0eWxlIjpudWxsfSwiSXNCZWxvd1RpbWViYW5kIjpmYWxzZSwiSGlkZURhdGUiOmZhbHNlLCJTaGFwZVNpemUiOjAsIlNwYWNpbmciOjIuMCwiUGFkZGluZyI6eyIkaWQiOiIxMzYiLCJUb3AiOjcsIkxlZnQiOjMsIlJpZ2h0IjowLCJCb3R0b20iOjJ9LCJTaGFwZVN0eWxlIjp7IiRpZCI6IjEzNyIsIk1hcmdpbiI6eyIkaWQiOiIxMzgiLCJUb3AiOjAsIkxlZnQiOjAsIlJpZ2h0IjowLCJCb3R0b20iOjB9LCJQYWRkaW5nIjp7IiRpZCI6IjEzOSIsIlRvcCI6MCwiTGVmdCI6MCwiUmlnaHQiOjAsIkJvdHRvbSI6MH0sIkJhY2tncm91bmQiOnsiJGlkIjoiMTQwIiwiQ29sb3IiOnsiJGlkIjoiMTQxIiwiQSI6MjU1LCJSIjo0NywiRyI6MzMsIkIiOjMxfX0sIklzVmlzaWJsZSI6dHJ1ZSwiV2lkdGgiOjEyLjAsIkhlaWdodCI6MTQuMCwiQm9yZGVyU3R5bGUiOnsiJGlkIjoiMTQyIiwiTGluZUNvbG9yIjp7IiRyZWYiOiI2OCJ9LCJMaW5lV2VpZ2h0IjowLjAsIkxpbmVUeXBlIjowLCJQYXJlbnRTdHlsZSI6bnVsbH0sIlBhcmVudFN0eWxlIjpudWxsfSwiVGl0bGVTdHlsZSI6eyIkaWQiOiIxNDMiLCJGb250U2V0dGluZ3MiOnsiJGlkIjoiMTQ0IiwiRm9udFNpemUiOjEyLCJGb250TmFtZSI6IkNhbGlicmkiLCJJc0JvbGQiOnRydWUsIklzSXRhbGljIjpmYWxzZSwiSXNVbmRlcmxpbmVkIjpmYWxzZSwiUGFyZW50U3R5bGUiOm51bGx9LCJBdXRvU2l6ZSI6MiwiRm9yZWdyb3VuZCI6eyIkaWQiOiIxNDUiLCJDb2xvciI6eyIkaWQiOiIxNDYiLCJBIjoyNTUsIlIiOjgxLCJHIjo2MSwiQiI6NjB9fSwiTWF4V2lkdGgiOjE3OS43MjY4NTI0MTY5OTIxOSwiTWF4SGVpZ2h0IjoiSW5maW5pdHkiLCJTbWFydEZvcmVncm91bmRJc0FjdGl2ZSI6ZmFsc2UsIkhvcml6b250YWxBbGlnbm1lbnQiOjEsIlZlcnRpY2FsQWxpZ25tZW50IjowLCJTbWFydEZvcmVncm91bmQiOm51bGwsIkJhY2tncm91bmRGaWxsVHlwZSI6MCwiTWFyZ2luIjp7IiRpZCI6IjE0NyIsIlRvcCI6MCwiTGVmdCI6MCwiUmlnaHQiOjAsIkJvdHRvbSI6MH0sIlBhZGRpbmciOnsiJGlkIjoiMTQ4IiwiVG9wIjowLCJMZWZ0IjowLCJSaWdodCI6MCwiQm90dG9tIjowfSwiQmFja2dyb3VuZCI6eyIkcmVmIjoiNzYifSwiSXNWaXNpYmxlIjp0cnVlLCJXaWR0aCI6MC4wLCJIZWlnaHQiOjAuMCwiQm9yZGVyU3R5bGUiOnsiJGlkIjoiMTQ5IiwiTGluZUNvbG9yIjpudWxsLCJMaW5lV2VpZ2h0IjowLjAsIkxpbmVUeXBlIjowLCJQYXJlbnRTdHlsZSI6bnVsbH0sIlBhcmVudFN0eWxlIjpudWxsfSwiRGF0ZVN0eWxlIjp7IiRpZCI6IjE1MCIsIkZvbnRTZXR0aW5ncyI6eyIkaWQiOiIxNTEiLCJGb250U2l6ZSI6MTEsIkZvbnROYW1lIjoiQ2FsaWJyaSIsIklzQm9sZCI6dHJ1ZSwiSXNJdGFsaWMiOmZhbHNlLCJJc1VuZGVybGluZWQiOmZhbHNlLCJQYXJlbnRTdHlsZSI6bnVsbH0sIkF1dG9TaXplIjowLCJGb3JlZ3JvdW5kIjp7IiRpZCI6IjE1MiIsIkNvbG9yIjp7IiRpZCI6IjE1My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NTQiLCJUb3AiOjAsIkxlZnQiOjAsIlJpZ2h0IjowLCJCb3R0b20iOjB9LCJQYWRkaW5nIjp7IiRpZCI6IjE1NSIsIlRvcCI6MCwiTGVmdCI6MCwiUmlnaHQiOjAsIkJvdHRvbSI6MH0sIkJhY2tncm91bmQiOnsiJHJlZiI6IjgzIn0sIklzVmlzaWJsZSI6dHJ1ZSwiV2lkdGgiOjAuMCwiSGVpZ2h0IjowLjAsIkJvcmRlclN0eWxlIjp7IiRpZCI6IjE1NiIsIkxpbmVDb2xvciI6bnVsbCwiTGluZVdlaWdodCI6MC4wLCJMaW5lVHlwZSI6MCwiUGFyZW50U3R5bGUiOm51bGx9LCJQYXJlbnRTdHlsZSI6bnVsbH0sIkRhdGVGb3JtYXQiOnsiJGlkIjoiMTU3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TU4IiwiRGF0ZVBhcnRJc1Zpc2libGUiOnRydWUsIlRpbWVQYXJ0SXNWaXNpYmxlIjpmYWxzZX19LCJJc1Zpc2libGUiOnRydWUsIlBhcmVudFN0eWxlIjpudWxsfSwiSW5kZXgiOjIsIlBlcmNlbnRhZ2VDb21wbGV0ZSI6bnVsbCwiUG9zaXRpb24iOnsiUmF0aW8iOjAuMTU3OTE4NjMzMzU1MDM0NzMsIklzQ3VzdG9tIjp0cnVlfSwiRGF0ZUZvcm1hdCI6eyIkcmVmIjoiMTU3In0sIklkIjoiYjA1ZTI2YWQtNWIyOC00YTYzLTg3NjYtZDA2M2NiNTY3NDdlIiwiSW1wb3J0SWQiOm51bGwsIlRpdGxlIjoiQXJldGhhIEZyYW5rbGluIGlzIGJvcm4iLCJOb3RlIjpudWxsLCJIeXBlcmxpbmsiOm51bGwsIklzQ2hhbmdlZCI6ZmFsc2UsIklzTmV3IjpmYWxzZX0seyIkaWQiOiIxNTkiLCJEYXRlIjoiMTk1Mi0wMy0yNVQyMzo1OTowMFoiLCJTdHlsZSI6eyIkaWQiOiIxNjAiLCJTaGFwZSI6MTQsIkNvbm5lY3Rvck1hcmdpbiI6eyIkaWQiOiIxNjEiLCJUb3AiOjAsIkxlZnQiOjIsIlJpZ2h0IjoyLCJCb3R0b20iOjB9LCJDb25uZWN0b3JTdHlsZSI6eyIkaWQiOiIxNjIiLCJMaW5lQ29sb3IiOnsiJHJlZiI6IjU5In0sIkxpbmVXZWlnaHQiOjEuMCwiTGluZVR5cGUiOjAsIlBhcmVudFN0eWxlIjpudWxsfSwiSXNCZWxvd1RpbWViYW5kIjpmYWxzZSwiSGlkZURhdGUiOmZhbHNlLCJTaGFwZVNpemUiOjAsIlNwYWNpbmciOjIuMCwiUGFkZGluZyI6eyIkaWQiOiIxNjMiLCJUb3AiOjcsIkxlZnQiOjMsIlJpZ2h0IjowLCJCb3R0b20iOjJ9LCJTaGFwZVN0eWxlIjp7IiRpZCI6IjE2NCIsIk1hcmdpbiI6eyIkaWQiOiIxNjUiLCJUb3AiOjAsIkxlZnQiOjAsIlJpZ2h0IjowLCJCb3R0b20iOjB9LCJQYWRkaW5nIjp7IiRpZCI6IjE2NiIsIlRvcCI6MCwiTGVmdCI6MCwiUmlnaHQiOjAsIkJvdHRvbSI6MH0sIkJhY2tncm91bmQiOnsiJGlkIjoiMTY3IiwiQ29sb3IiOnsiJGlkIjoiMTY4IiwiQSI6MjU1LCJSIjo0NywiRyI6MzMsIkIiOjMxfX0sIklzVmlzaWJsZSI6dHJ1ZSwiV2lkdGgiOjEyLjAsIkhlaWdodCI6MTQuMCwiQm9yZGVyU3R5bGUiOnsiJGlkIjoiMTY5IiwiTGluZUNvbG9yIjp7IiRyZWYiOiI2OCJ9LCJMaW5lV2VpZ2h0IjowLjAsIkxpbmVUeXBlIjowLCJQYXJlbnRTdHlsZSI6bnVsbH0sIlBhcmVudFN0eWxlIjpudWxsfSwiVGl0bGVTdHlsZSI6eyIkaWQiOiIxNzAiLCJGb250U2V0dGluZ3MiOnsiJGlkIjoiMTcxIiwiRm9udFNpemUiOjEyLCJGb250TmFtZSI6IkNhbGlicmkiLCJJc0JvbGQiOnRydWUsIklzSXRhbGljIjpmYWxzZSwiSXNVbmRlcmxpbmVkIjpmYWxzZSwiUGFyZW50U3R5bGUiOm51bGx9LCJBdXRvU2l6ZSI6MCwiRm9yZWdyb3VuZCI6eyIkaWQiOiIxNzIiLCJDb2xvciI6eyIkaWQiOiIxNzMiLCJBIjoyNTUsIlIiOjgxLCJHIjo2MSwiQiI6NjB9fSwiTWF4V2lkdGgiOjIwMC4wLCJNYXhIZWlnaHQiOiJJbmZpbml0eSIsIlNtYXJ0Rm9yZWdyb3VuZElzQWN0aXZlIjpmYWxzZSwiSG9yaXpvbnRhbEFsaWdubWVudCI6MSwiVmVydGljYWxBbGlnbm1lbnQiOjAsIlNtYXJ0Rm9yZWdyb3VuZCI6bnVsbCwiQmFja2dyb3VuZEZpbGxUeXBlIjowLCJNYXJnaW4iOnsiJGlkIjoiMTc0IiwiVG9wIjowLCJMZWZ0IjowLCJSaWdodCI6MCwiQm90dG9tIjowfSwiUGFkZGluZyI6eyIkaWQiOiIxNzUiLCJUb3AiOjAsIkxlZnQiOjAsIlJpZ2h0IjowLCJCb3R0b20iOjB9LCJCYWNrZ3JvdW5kIjp7IiRyZWYiOiI3NiJ9LCJJc1Zpc2libGUiOnRydWUsIldpZHRoIjowLjAsIkhlaWdodCI6MC4wLCJCb3JkZXJTdHlsZSI6eyIkaWQiOiIxNzYiLCJMaW5lQ29sb3IiOm51bGwsIkxpbmVXZWlnaHQiOjAuMCwiTGluZVR5cGUiOjAsIlBhcmVudFN0eWxlIjpudWxsfSwiUGFyZW50U3R5bGUiOm51bGx9LCJEYXRlU3R5bGUiOnsiJGlkIjoiMTc3IiwiRm9udFNldHRpbmdzIjp7IiRpZCI6IjE3OC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E3OSIsIlRvcCI6MCwiTGVmdCI6MCwiUmlnaHQiOjAsIkJvdHRvbSI6MH0sIlBhZGRpbmciOnsiJGlkIjoiMTgwIiwiVG9wIjowLCJMZWZ0IjowLCJSaWdodCI6MCwiQm90dG9tIjowfSwiQmFja2dyb3VuZCI6eyIkcmVmIjoiODMifSwiSXNWaXNpYmxlIjp0cnVlLCJXaWR0aCI6MC4wLCJIZWlnaHQiOjAuMCwiQm9yZGVyU3R5bGUiOnsiJGlkIjoiMTgxIiwiTGluZUNvbG9yIjpudWxsLCJMaW5lV2VpZ2h0IjowLjAsIkxpbmVUeXBlIjowLCJQYXJlbnRTdHlsZSI6bnVsbH0sIlBhcmVudFN0eWxlIjpudWxsfSwiRGF0ZUZvcm1hdCI6eyIkaWQiOiIxOD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4MyIsIkRhdGVQYXJ0SXNWaXNpYmxlIjp0cnVlLCJUaW1lUGFydElzVmlzaWJsZSI6ZmFsc2V9fSwiSXNWaXNpYmxlIjp0cnVlLCJQYXJlbnRTdHlsZSI6bnVsbH0sIkluZGV4IjozLCJQZXJjZW50YWdlQ29tcGxldGUiOm51bGwsIlBvc2l0aW9uIjp7IlJhdGlvIjowLjQxMDUzNjc0NDg1OTQ4MzQ5LCJJc0N1c3RvbSI6dHJ1ZX0sIkRhdGVGb3JtYXQiOnsiJHJlZiI6IjE4MiJ9LCJJZCI6IjRhMDEyMzg3LTNiOGEtNDAzNS04YTExLWJkYjIyY2MyMTNlMCIsIkltcG9ydElkIjpudWxsLCJUaXRsZSI6IkxlYXJucyBob3cgdG8gcGxheSB0aGUgcGlhbm8gYnkgZWFyIiwiTm90ZSI6bnVsbCwiSHlwZXJsaW5rIjpudWxsLCJJc0NoYW5nZWQiOmZhbHNlLCJJc05ldyI6ZmFsc2V9LHsiJGlkIjoiMTg0IiwiRGF0ZSI6IjE5NTQtMDMtMjVUMjM6NTk6MDBaIiwiU3R5bGUiOnsiJGlkIjoiMTg1IiwiU2hhcGUiOjE0LCJDb25uZWN0b3JNYXJnaW4iOnsiJGlkIjoiMTg2IiwiVG9wIjowLCJMZWZ0IjoyLCJSaWdodCI6MiwiQm90dG9tIjowfSwiQ29ubmVjdG9yU3R5bGUiOnsiJGlkIjoiMTg3IiwiTGluZUNvbG9yIjp7IiRyZWYiOiI1OSJ9LCJMaW5lV2VpZ2h0IjoxLjAsIkxpbmVUeXBlIjowLCJQYXJlbnRTdHlsZSI6bnVsbH0sIklzQmVsb3dUaW1lYmFuZCI6ZmFsc2UsIkhpZGVEYXRlIjpmYWxzZSwiU2hhcGVTaXplIjowLCJTcGFjaW5nIjoyLjAsIlBhZGRpbmciOnsiJGlkIjoiMTg4IiwiVG9wIjo3LCJMZWZ0IjozLCJSaWdodCI6MCwiQm90dG9tIjoyfSwiU2hhcGVTdHlsZSI6eyIkaWQiOiIxODkiLCJNYXJnaW4iOnsiJGlkIjoiMTkwIiwiVG9wIjowLCJMZWZ0IjowLCJSaWdodCI6MCwiQm90dG9tIjowfSwiUGFkZGluZyI6eyIkaWQiOiIxOTEiLCJUb3AiOjAsIkxlZnQiOjAsIlJpZ2h0IjowLCJCb3R0b20iOjB9LCJCYWNrZ3JvdW5kIjp7IiRpZCI6IjE5MiIsIkNvbG9yIjp7IiRpZCI6IjE5MyIsIkEiOjI1NSwiUiI6NDcsIkciOjMzLCJCIjozMX19LCJJc1Zpc2libGUiOnRydWUsIldpZHRoIjoxMi4wLCJIZWlnaHQiOjE0LjAsIkJvcmRlclN0eWxlIjp7IiRpZCI6IjE5NCIsIkxpbmVDb2xvciI6eyIkcmVmIjoiNjgifSwiTGluZVdlaWdodCI6MC4wLCJMaW5lVHlwZSI6MCwiUGFyZW50U3R5bGUiOm51bGx9LCJQYXJlbnRTdHlsZSI6bnVsbH0sIlRpdGxlU3R5bGUiOnsiJGlkIjoiMTk1IiwiRm9udFNldHRpbmdzIjp7IiRpZCI6IjE5NiIsIkZvbnRTaXplIjoxMiwiRm9udE5hbWUiOiJDYWxpYnJpIiwiSXNCb2xkIjp0cnVlLCJJc0l0YWxpYyI6ZmFsc2UsIklzVW5kZXJsaW5lZCI6ZmFsc2UsIlBhcmVudFN0eWxlIjpudWxsfSwiQXV0b1NpemUiOjAsIkZvcmVncm91bmQiOnsiJGlkIjoiMTk3IiwiQ29sb3IiOnsiJGlkIjoiMTk4IiwiQSI6MjU1LCJSIjo4MSwiRyI6NjEsIkIiOjYwfX0sIk1heFdpZHRoIjoyMDAuMCwiTWF4SGVpZ2h0IjoiSW5maW5pdHkiLCJTbWFydEZvcmVncm91bmRJc0FjdGl2ZSI6ZmFsc2UsIkhvcml6b250YWxBbGlnbm1lbnQiOjEsIlZlcnRpY2FsQWxpZ25tZW50IjowLCJTbWFydEZvcmVncm91bmQiOm51bGwsIkJhY2tncm91bmRGaWxsVHlwZSI6MCwiTWFyZ2luIjp7IiRpZCI6IjE5OSIsIlRvcCI6MCwiTGVmdCI6MCwiUmlnaHQiOjAsIkJvdHRvbSI6MH0sIlBhZGRpbmciOnsiJGlkIjoiMjAwIiwiVG9wIjowLCJMZWZ0IjowLCJSaWdodCI6MCwiQm90dG9tIjowfSwiQmFja2dyb3VuZCI6eyIkcmVmIjoiNzYifSwiSXNWaXNpYmxlIjp0cnVlLCJXaWR0aCI6MC4wLCJIZWlnaHQiOjAuMCwiQm9yZGVyU3R5bGUiOnsiJGlkIjoiMjAxIiwiTGluZUNvbG9yIjpudWxsLCJMaW5lV2VpZ2h0IjowLjAsIkxpbmVUeXBlIjowLCJQYXJlbnRTdHlsZSI6bnVsbH0sIlBhcmVudFN0eWxlIjpudWxsfSwiRGF0ZVN0eWxlIjp7IiRpZCI6IjIwMiIsIkZvbnRTZXR0aW5ncyI6eyIkaWQiOiIyMDM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yMDQiLCJUb3AiOjAsIkxlZnQiOjAsIlJpZ2h0IjowLCJCb3R0b20iOjB9LCJQYWRkaW5nIjp7IiRpZCI6IjIwNSIsIlRvcCI6MCwiTGVmdCI6MCwiUmlnaHQiOjAsIkJvdHRvbSI6MH0sIkJhY2tncm91bmQiOnsiJHJlZiI6IjgzIn0sIklzVmlzaWJsZSI6dHJ1ZSwiV2lkdGgiOjAuMCwiSGVpZ2h0IjowLjAsIkJvcmRlclN0eWxlIjp7IiRpZCI6IjIwNiIsIkxpbmVDb2xvciI6bnVsbCwiTGluZVdlaWdodCI6MC4wLCJMaW5lVHlwZSI6MCwiUGFyZW50U3R5bGUiOm51bGx9LCJQYXJlbnRTdHlsZSI6bnVsbH0sIkRhdGVGb3JtYXQiOnsiJGlkIjoiMjA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MDgiLCJEYXRlUGFydElzVmlzaWJsZSI6dHJ1ZSwiVGltZVBhcnRJc1Zpc2libGUiOmZhbHNlfX0sIklzVmlzaWJsZSI6dHJ1ZSwiUGFyZW50U3R5bGUiOm51bGx9LCJJbmRleCI6NCwiUGVyY2VudGFnZUNvbXBsZXRlIjpudWxsLCJQb3NpdGlvbiI6eyJSYXRpbyI6MC4xNTc4NDYzMjM2NDkwODg1NCwiSXNDdXN0b20iOmZhbHNlfSwiRGF0ZUZvcm1hdCI6eyIkcmVmIjoiMjA3In0sIklkIjoiNDYzOTMzNmUtZjU3ZC00NWZmLWFiYWUtMTcxMmQ5YmRmYjBhIiwiSW1wb3J0SWQiOm51bGwsIlRpdGxlIjoiU3RhcnRzIHBlcmZvcm1pbmcgaW4gY2h1cmNoZXMiLCJOb3RlIjpudWxsLCJIeXBlcmxpbmsiOm51bGwsIklzQ2hhbmdlZCI6ZmFsc2UsIklzTmV3IjpmYWxzZX0seyIkaWQiOiIyMDkiLCJEYXRlIjoiMTk1Ni0wMy0yNVQyMzo1OTowMFoiLCJTdHlsZSI6eyIkaWQiOiIyMTAiLCJTaGFwZSI6MTMsIkNvbm5lY3Rvck1hcmdpbiI6eyIkaWQiOiIyMTEiLCJUb3AiOjAsIkxlZnQiOjIsIlJpZ2h0IjoyLCJCb3R0b20iOjB9LCJDb25uZWN0b3JTdHlsZSI6eyIkaWQiOiIyMTIiLCJMaW5lQ29sb3IiOnsiJGlkIjoiMjEzIiwiJHR5cGUiOiJOTFJFLkNvbW1vbi5Eb20uU29saWRDb2xvckJydXNoLCBOTFJFLkNvbW1vbiIsIkNvbG9yIjp7IiRpZCI6IjIxNCIsIkEiOjI1NSwiUiI6MjU0LCJHIjo5MywiQiI6Mzd9fSwiTGluZVdlaWdodCI6MS4wLCJMaW5lVHlwZSI6MCwiUGFyZW50U3R5bGUiOm51bGx9LCJJc0JlbG93VGltZWJhbmQiOnRydWUsIkhpZGVEYXRlIjpmYWxzZSwiU2hhcGVTaXplIjowLCJTcGFjaW5nIjoyLjAsIlBhZGRpbmciOnsiJGlkIjoiMjE1IiwiVG9wIjo3LCJMZWZ0IjozLCJSaWdodCI6MCwiQm90dG9tIjoyfSwiU2hhcGVTdHlsZSI6eyIkaWQiOiIyMTYiLCJNYXJnaW4iOnsiJGlkIjoiMjE3IiwiVG9wIjowLCJMZWZ0IjowLCJSaWdodCI6MCwiQm90dG9tIjowfSwiUGFkZGluZyI6eyIkaWQiOiIyMTgiLCJUb3AiOjAsIkxlZnQiOjAsIlJpZ2h0IjowLCJCb3R0b20iOjB9LCJCYWNrZ3JvdW5kIjp7IiRpZCI6IjIxOSIsIkNvbG9yIjp7IiRpZCI6IjIyMCIsIkEiOjI1NSwiUiI6MjU0LCJHIjo5MywiQiI6Mzd9fSwiSXNWaXNpYmxlIjp0cnVlLCJXaWR0aCI6MTIuMCwiSGVpZ2h0IjoxNC4wLCJCb3JkZXJTdHlsZSI6eyIkaWQiOiIyMjEiLCJMaW5lQ29sb3IiOnsiJHJlZiI6IjY4In0sIkxpbmVXZWlnaHQiOjAuMCwiTGluZVR5cGUiOjAsIlBhcmVudFN0eWxlIjpudWxsfSwiUGFyZW50U3R5bGUiOm51bGx9LCJUaXRsZVN0eWxlIjp7IiRpZCI6IjIyMiIsIkZvbnRTZXR0aW5ncyI6eyIkaWQiOiIyMjMiLCJGb250U2l6ZSI6MTIsIkZvbnROYW1lIjoiQ2FsaWJyaSIsIklzQm9sZCI6dHJ1ZSwiSXNJdGFsaWMiOmZhbHNlLCJJc1VuZGVybGluZWQiOmZhbHNlLCJQYXJlbnRTdHlsZSI6bnVsbH0sIkF1dG9TaXplIjowLCJGb3JlZ3JvdW5kIjp7IiRyZWYiOiI3MiJ9LCJNYXhXaWR0aCI6MjAwLjAsIk1heEhlaWdodCI6IkluZmluaXR5IiwiU21hcnRGb3JlZ3JvdW5kSXNBY3RpdmUiOmZhbHNlLCJIb3Jpem9udGFsQWxpZ25tZW50IjoxLCJWZXJ0aWNhbEFsaWdubWVudCI6MCwiU21hcnRGb3JlZ3JvdW5kIjpudWxsLCJCYWNrZ3JvdW5kRmlsbFR5cGUiOjAsIk1hcmdpbiI6eyIkaWQiOiIyMjQiLCJUb3AiOjAsIkxlZnQiOjAsIlJpZ2h0IjowLCJCb3R0b20iOjB9LCJQYWRkaW5nIjp7IiRpZCI6IjIyNSIsIlRvcCI6MCwiTGVmdCI6MCwiUmlnaHQiOjAsIkJvdHRvbSI6MH0sIkJhY2tncm91bmQiOnsiJHJlZiI6Ijc2In0sIklzVmlzaWJsZSI6dHJ1ZSwiV2lkdGgiOjAuMCwiSGVpZ2h0IjowLjAsIkJvcmRlclN0eWxlIjp7IiRpZCI6IjIyNiIsIkxpbmVDb2xvciI6bnVsbCwiTGluZVdlaWdodCI6MC4wLCJMaW5lVHlwZSI6MCwiUGFyZW50U3R5bGUiOm51bGx9LCJQYXJlbnRTdHlsZSI6bnVsbH0sIkRhdGVTdHlsZSI6eyIkaWQiOiIyMjciLCJGb250U2V0dGluZ3MiOnsiJGlkIjoiMjI4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jI5IiwiVG9wIjowLCJMZWZ0IjowLCJSaWdodCI6MCwiQm90dG9tIjowfSwiUGFkZGluZyI6eyIkaWQiOiIyMzAiLCJUb3AiOjAsIkxlZnQiOjAsIlJpZ2h0IjowLCJCb3R0b20iOjB9LCJCYWNrZ3JvdW5kIjp7IiRyZWYiOiI4MyJ9LCJJc1Zpc2libGUiOnRydWUsIldpZHRoIjowLjAsIkhlaWdodCI6MC4wLCJCb3JkZXJTdHlsZSI6eyIkaWQiOiIyMzEiLCJMaW5lQ29sb3IiOm51bGwsIkxpbmVXZWlnaHQiOjAuMCwiTGluZVR5cGUiOjAsIlBhcmVudFN0eWxlIjpudWxsfSwiUGFyZW50U3R5bGUiOm51bGx9LCJEYXRlRm9ybWF0Ijp7IiRpZCI6IjIz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MzIiwiRGF0ZVBhcnRJc1Zpc2libGUiOnRydWUsIlRpbWVQYXJ0SXNWaXNpYmxlIjpmYWxzZX19LCJJc1Zpc2libGUiOnRydWUsIlBhcmVudFN0eWxlIjpudWxsfSwiSW5kZXgiOjUsIlBlcmNlbnRhZ2VDb21wbGV0ZSI6bnVsbCwiUG9zaXRpb24iOnsiUmF0aW8iOjAuMTYxMjY4ODkxMjI4NTY5ODgsIklzQ3VzdG9tIjpmYWxzZX0sIkRhdGVGb3JtYXQiOnsiJHJlZiI6IjIzMiJ9LCJJZCI6IjBjNGFkOGUyLThiMzMtNDIzYi1iOWM4LWQxNzIwNWZjODdjOSIsIkltcG9ydElkIjpudWxsLCJUaXRsZSI6IlNvbmdzIG9mIEZhaXRoIiwiTm90ZSI6bnVsbCwiSHlwZXJsaW5rIjpudWxsLCJJc0NoYW5nZWQiOmZhbHNlLCJJc05ldyI6ZmFsc2V9LHsiJGlkIjoiMjM0IiwiRGF0ZSI6IjE5NjAtMDMtMjVUMjM6NTk6MDBaIiwiU3R5bGUiOnsiJGlkIjoiMjM1IiwiU2hhcGUiOjE0LCJDb25uZWN0b3JNYXJnaW4iOnsiJGlkIjoiMjM2IiwiVG9wIjowLCJMZWZ0IjoyLCJSaWdodCI6MiwiQm90dG9tIjowfSwiQ29ubmVjdG9yU3R5bGUiOnsiJGlkIjoiMjM3IiwiTGluZUNvbG9yIjp7IiRyZWYiOiI1OSJ9LCJMaW5lV2VpZ2h0IjoxLjAsIkxpbmVUeXBlIjowLCJQYXJlbnRTdHlsZSI6bnVsbH0sIklzQmVsb3dUaW1lYmFuZCI6dHJ1ZSwiSGlkZURhdGUiOmZhbHNlLCJTaGFwZVNpemUiOjAsIlNwYWNpbmciOjIuMCwiUGFkZGluZyI6eyIkaWQiOiIyMzgiLCJUb3AiOjcsIkxlZnQiOjMsIlJpZ2h0IjowLCJCb3R0b20iOjJ9LCJTaGFwZVN0eWxlIjp7IiRpZCI6IjIzOSIsIk1hcmdpbiI6eyIkaWQiOiIyNDAiLCJUb3AiOjAsIkxlZnQiOjAsIlJpZ2h0IjowLCJCb3R0b20iOjB9LCJQYWRkaW5nIjp7IiRpZCI6IjI0MSIsIlRvcCI6MCwiTGVmdCI6MCwiUmlnaHQiOjAsIkJvdHRvbSI6MH0sIkJhY2tncm91bmQiOnsiJGlkIjoiMjQyIiwiQ29sb3IiOnsiJGlkIjoiMjQzIiwiQSI6MjU1LCJSIjo0NywiRyI6MzMsIkIiOjMxfX0sIklzVmlzaWJsZSI6dHJ1ZSwiV2lkdGgiOjEyLjAsIkhlaWdodCI6MTQuMCwiQm9yZGVyU3R5bGUiOnsiJGlkIjoiMjQ0IiwiTGluZUNvbG9yIjp7IiRyZWYiOiI2OCJ9LCJMaW5lV2VpZ2h0IjowLjAsIkxpbmVUeXBlIjowLCJQYXJlbnRTdHlsZSI6bnVsbH0sIlBhcmVudFN0eWxlIjpudWxsfSwiVGl0bGVTdHlsZSI6eyIkaWQiOiIyNDUiLCJGb250U2V0dGluZ3MiOnsiJGlkIjoiMjQ2IiwiRm9udFNpemUiOjEyLCJGb250TmFtZSI6IkNhbGlicmkiLCJJc0JvbGQiOnRydWUsIklzSXRhbGljIjpmYWxzZSwiSXNVbmRlcmxpbmVkIjpmYWxzZSwiUGFyZW50U3R5bGUiOm51bGx9LCJBdXRvU2l6ZSI6MCwiRm9yZWdyb3VuZCI6eyIkaWQiOiIyNDciLCJDb2xvciI6eyIkaWQiOiIyNDgiLCJBIjoyNTUsIlIiOjgxLCJHIjo2MSwiQiI6NjB9fSwiTWF4V2lkdGgiOjIwMC4wLCJNYXhIZWlnaHQiOiJJbmZpbml0eSIsIlNtYXJ0Rm9yZWdyb3VuZElzQWN0aXZlIjpmYWxzZSwiSG9yaXpvbnRhbEFsaWdubWVudCI6MSwiVmVydGljYWxBbGlnbm1lbnQiOjAsIlNtYXJ0Rm9yZWdyb3VuZCI6bnVsbCwiQmFja2dyb3VuZEZpbGxUeXBlIjowLCJNYXJnaW4iOnsiJGlkIjoiMjQ5IiwiVG9wIjowLCJMZWZ0IjowLCJSaWdodCI6MCwiQm90dG9tIjowfSwiUGFkZGluZyI6eyIkaWQiOiIyNTAiLCJUb3AiOjAsIkxlZnQiOjAsIlJpZ2h0IjowLCJCb3R0b20iOjB9LCJCYWNrZ3JvdW5kIjp7IiRyZWYiOiI3NiJ9LCJJc1Zpc2libGUiOnRydWUsIldpZHRoIjowLjAsIkhlaWdodCI6MC4wLCJCb3JkZXJTdHlsZSI6eyIkaWQiOiIyNTEiLCJMaW5lQ29sb3IiOm51bGwsIkxpbmVXZWlnaHQiOjAuMCwiTGluZVR5cGUiOjAsIlBhcmVudFN0eWxlIjpudWxsfSwiUGFyZW50U3R5bGUiOm51bGx9LCJEYXRlU3R5bGUiOnsiJGlkIjoiMjUyIiwiRm9udFNldHRpbmdzIjp7IiRpZCI6IjI1My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I1NCIsIlRvcCI6MCwiTGVmdCI6MCwiUmlnaHQiOjAsIkJvdHRvbSI6MH0sIlBhZGRpbmciOnsiJGlkIjoiMjU1IiwiVG9wIjowLCJMZWZ0IjowLCJSaWdodCI6MCwiQm90dG9tIjowfSwiQmFja2dyb3VuZCI6eyIkcmVmIjoiODMifSwiSXNWaXNpYmxlIjp0cnVlLCJXaWR0aCI6MC4wLCJIZWlnaHQiOjAuMCwiQm9yZGVyU3R5bGUiOnsiJGlkIjoiMjU2IiwiTGluZUNvbG9yIjpudWxsLCJMaW5lV2VpZ2h0IjowLjAsIkxpbmVUeXBlIjowLCJQYXJlbnRTdHlsZSI6bnVsbH0sIlBhcmVudFN0eWxlIjpudWxsfSwiRGF0ZUZvcm1hdCI6eyIkaWQiOiIyNT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1OCIsIkRhdGVQYXJ0SXNWaXNpYmxlIjp0cnVlLCJUaW1lUGFydElzVmlzaWJsZSI6ZmFsc2V9fSwiSXNWaXNpYmxlIjp0cnVlLCJQYXJlbnRTdHlsZSI6bnVsbH0sIkluZGV4Ijo2LCJQZXJjZW50YWdlQ29tcGxldGUiOm51bGwsIlBvc2l0aW9uIjp7IlJhdGlvIjowLjM5NTMwMDUyOTYyMTI2NTU1LCJJc0N1c3RvbSI6dHJ1ZX0sIkRhdGVGb3JtYXQiOnsiJHJlZiI6IjI1NyJ9LCJJZCI6ImMwNmRlYjMyLWYyYjgtNDI1MS1hNjk5LTc4YzY4OWEwY2NjZCIsIkltcG9ydElkIjpudWxsLCJUaXRsZSI6IlNpZ25zIHdpdGggQ29sdW1iaWEgUmVjb3JkcyIsIk5vdGUiOm51bGwsIkh5cGVybGluayI6bnVsbCwiSXNDaGFuZ2VkIjpmYWxzZSwiSXNOZXciOmZhbHNlfSx7IiRpZCI6IjI1OSIsIkRhdGUiOiIxOTYxLTAxLTI1VDIzOjU5OjAwWiIsIlN0eWxlIjp7IiRpZCI6IjI2MCIsIlNoYXBlIjoxMywiQ29ubmVjdG9yTWFyZ2luIjp7IiRpZCI6IjI2MSIsIlRvcCI6MCwiTGVmdCI6MiwiUmlnaHQiOjIsIkJvdHRvbSI6MH0sIkNvbm5lY3RvclN0eWxlIjp7IiRpZCI6IjI2MiIsIkxpbmVDb2xvciI6eyIkaWQiOiIyNjMiLCIkdHlwZSI6Ik5MUkUuQ29tbW9uLkRvbS5Tb2xpZENvbG9yQnJ1c2gsIE5MUkUuQ29tbW9uIiwiQ29sb3IiOnsiJGlkIjoiMjY0IiwiQSI6MjU1LCJSIjoyNTQsIkciOjkzLCJCIjozN319LCJMaW5lV2VpZ2h0IjoxLjAsIkxpbmVUeXBlIjowLCJQYXJlbnRTdHlsZSI6bnVsbH0sIklzQmVsb3dUaW1lYmFuZCI6ZmFsc2UsIkhpZGVEYXRlIjpmYWxzZSwiU2hhcGVTaXplIjowLCJTcGFjaW5nIjoyLjAsIlBhZGRpbmciOnsiJGlkIjoiMjY1IiwiVG9wIjo3LCJMZWZ0IjozLCJSaWdodCI6MCwiQm90dG9tIjoyfSwiU2hhcGVTdHlsZSI6eyIkaWQiOiIyNjYiLCJNYXJnaW4iOnsiJGlkIjoiMjY3IiwiVG9wIjowLCJMZWZ0IjowLCJSaWdodCI6MCwiQm90dG9tIjowfSwiUGFkZGluZyI6eyIkaWQiOiIyNjgiLCJUb3AiOjAsIkxlZnQiOjAsIlJpZ2h0IjowLCJCb3R0b20iOjB9LCJCYWNrZ3JvdW5kIjp7IiRpZCI6IjI2OSIsIkNvbG9yIjp7IiRpZCI6IjI3MCIsIkEiOjI1NSwiUiI6MjU0LCJHIjo5MywiQiI6Mzd9fSwiSXNWaXNpYmxlIjp0cnVlLCJXaWR0aCI6MTIuMCwiSGVpZ2h0IjoxNC4wLCJCb3JkZXJTdHlsZSI6eyIkaWQiOiIyNzEiLCJMaW5lQ29sb3IiOnsiJHJlZiI6IjY4In0sIkxpbmVXZWlnaHQiOjAuMCwiTGluZVR5cGUiOjAsIlBhcmVudFN0eWxlIjpudWxsfSwiUGFyZW50U3R5bGUiOm51bGx9LCJUaXRsZVN0eWxlIjp7IiRpZCI6IjI3MiIsIkZvbnRTZXR0aW5ncyI6eyIkaWQiOiIyNzMiLCJGb250U2l6ZSI6MTIsIkZvbnROYW1lIjoiQ2FsaWJyaSIsIklzQm9sZCI6dHJ1ZSwiSXNJdGFsaWMiOmZhbHNlLCJJc1VuZGVybGluZWQiOmZhbHNlLCJQYXJlbnRTdHlsZSI6bnVsbH0sIkF1dG9TaXplIjowLCJGb3JlZ3JvdW5kIjp7IiRyZWYiOiI3MiJ9LCJNYXhXaWR0aCI6MjAwLjAsIk1heEhlaWdodCI6IkluZmluaXR5IiwiU21hcnRGb3JlZ3JvdW5kSXNBY3RpdmUiOmZhbHNlLCJIb3Jpem9udGFsQWxpZ25tZW50IjoxLCJWZXJ0aWNhbEFsaWdubWVudCI6MCwiU21hcnRGb3JlZ3JvdW5kIjpudWxsLCJCYWNrZ3JvdW5kRmlsbFR5cGUiOjAsIk1hcmdpbiI6eyIkaWQiOiIyNzQiLCJUb3AiOjAsIkxlZnQiOjAsIlJpZ2h0IjowLCJCb3R0b20iOjB9LCJQYWRkaW5nIjp7IiRpZCI6IjI3NSIsIlRvcCI6MCwiTGVmdCI6MCwiUmlnaHQiOjAsIkJvdHRvbSI6MH0sIkJhY2tncm91bmQiOnsiJHJlZiI6Ijc2In0sIklzVmlzaWJsZSI6dHJ1ZSwiV2lkdGgiOjAuMCwiSGVpZ2h0IjowLjAsIkJvcmRlclN0eWxlIjp7IiRpZCI6IjI3NiIsIkxpbmVDb2xvciI6bnVsbCwiTGluZVdlaWdodCI6MC4wLCJMaW5lVHlwZSI6MCwiUGFyZW50U3R5bGUiOm51bGx9LCJQYXJlbnRTdHlsZSI6bnVsbH0sIkRhdGVTdHlsZSI6eyIkaWQiOiIyNzciLCJGb250U2V0dGluZ3MiOnsiJGlkIjoiMjc4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jc5IiwiVG9wIjowLCJMZWZ0IjowLCJSaWdodCI6MCwiQm90dG9tIjowfSwiUGFkZGluZyI6eyIkaWQiOiIyODAiLCJUb3AiOjAsIkxlZnQiOjAsIlJpZ2h0IjowLCJCb3R0b20iOjB9LCJCYWNrZ3JvdW5kIjp7IiRyZWYiOiI4MyJ9LCJJc1Zpc2libGUiOnRydWUsIldpZHRoIjowLjAsIkhlaWdodCI6MC4wLCJCb3JkZXJTdHlsZSI6eyIkaWQiOiIyODEiLCJMaW5lQ29sb3IiOm51bGwsIkxpbmVXZWlnaHQiOjAuMCwiTGluZVR5cGUiOjAsIlBhcmVudFN0eWxlIjpudWxsfSwiUGFyZW50U3R5bGUiOm51bGx9LCJEYXRlRm9ybWF0Ijp7IiRpZCI6IjI4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gzIiwiRGF0ZVBhcnRJc1Zpc2libGUiOnRydWUsIlRpbWVQYXJ0SXNWaXNpYmxlIjpmYWxzZX19LCJJc1Zpc2libGUiOnRydWUsIlBhcmVudFN0eWxlIjpudWxsfSwiSW5kZXgiOjcsIlBlcmNlbnRhZ2VDb21wbGV0ZSI6bnVsbCwiUG9zaXRpb24iOnsiUmF0aW8iOjAuMzM3MDA4NTk2MzQ5NjQ1NTMsIklzQ3VzdG9tIjp0cnVlfSwiRGF0ZUZvcm1hdCI6eyIkcmVmIjoiMjgyIn0sIklkIjoiNmM3ODY0ZjQtZDc1MS00Y2M0LWI0MWEtMjM3NzdkODBmNjFjIiwiSW1wb3J0SWQiOm51bGwsIlRpdGxlIjoiQXJldGhhOiBXaXRoIFRoZSBSYXkgQnJ5YW50IENvbWJvIiwiTm90ZSI6bnVsbCwiSHlwZXJsaW5rIjpudWxsLCJJc0NoYW5nZWQiOmZhbHNlLCJJc05ldyI6ZmFsc2V9LHsiJGlkIjoiMjg0IiwiRGF0ZSI6IjE5NjEtMTItMDFUMjM6NTk6MDBaIiwiU3R5bGUiOnsiJGlkIjoiMjg1IiwiU2hhcGUiOjE0LCJDb25uZWN0b3JNYXJnaW4iOnsiJGlkIjoiMjg2IiwiVG9wIjowLCJMZWZ0IjoyLCJSaWdodCI6MiwiQm90dG9tIjowfSwiQ29ubmVjdG9yU3R5bGUiOnsiJGlkIjoiMjg3IiwiTGluZUNvbG9yIjp7IiRyZWYiOiI1OSJ9LCJMaW5lV2VpZ2h0IjoxLjAsIkxpbmVUeXBlIjowLCJQYXJlbnRTdHlsZSI6bnVsbH0sIklzQmVsb3dUaW1lYmFuZCI6dHJ1ZSwiSGlkZURhdGUiOmZhbHNlLCJTaGFwZVNpemUiOjAsIlNwYWNpbmciOjIuMCwiUGFkZGluZyI6eyIkaWQiOiIyODgiLCJUb3AiOjcsIkxlZnQiOjMsIlJpZ2h0IjowLCJCb3R0b20iOjJ9LCJTaGFwZVN0eWxlIjp7IiRpZCI6IjI4OSIsIk1hcmdpbiI6eyIkaWQiOiIyOTAiLCJUb3AiOjAsIkxlZnQiOjAsIlJpZ2h0IjowLCJCb3R0b20iOjB9LCJQYWRkaW5nIjp7IiRpZCI6IjI5MSIsIlRvcCI6MCwiTGVmdCI6MCwiUmlnaHQiOjAsIkJvdHRvbSI6MH0sIkJhY2tncm91bmQiOnsiJGlkIjoiMjkyIiwiQ29sb3IiOnsiJGlkIjoiMjkzIiwiQSI6MjU1LCJSIjo0NywiRyI6MzMsIkIiOjMxfX0sIklzVmlzaWJsZSI6dHJ1ZSwiV2lkdGgiOjEyLjAsIkhlaWdodCI6MTQuMCwiQm9yZGVyU3R5bGUiOnsiJGlkIjoiMjk0IiwiTGluZUNvbG9yIjp7IiRyZWYiOiI2OCJ9LCJMaW5lV2VpZ2h0IjowLjAsIkxpbmVUeXBlIjowLCJQYXJlbnRTdHlsZSI6bnVsbH0sIlBhcmVudFN0eWxlIjpudWxsfSwiVGl0bGVTdHlsZSI6eyIkaWQiOiIyOTUiLCJGb250U2V0dGluZ3MiOnsiJGlkIjoiMjk2IiwiRm9udFNpemUiOjEyLCJGb250TmFtZSI6IkNhbGlicmkiLCJJc0JvbGQiOnRydWUsIklzSXRhbGljIjpmYWxzZSwiSXNVbmRlcmxpbmVkIjpmYWxzZSwiUGFyZW50U3R5bGUiOm51bGx9LCJBdXRvU2l6ZSI6MCwiRm9yZWdyb3VuZCI6eyIkcmVmIjoiNzIifSwiTWF4V2lkdGgiOjIwMC4wLCJNYXhIZWlnaHQiOiJJbmZpbml0eSIsIlNtYXJ0Rm9yZWdyb3VuZElzQWN0aXZlIjpmYWxzZSwiSG9yaXpvbnRhbEFsaWdubWVudCI6MSwiVmVydGljYWxBbGlnbm1lbnQiOjAsIlNtYXJ0Rm9yZWdyb3VuZCI6bnVsbCwiQmFja2dyb3VuZEZpbGxUeXBlIjowLCJNYXJnaW4iOnsiJGlkIjoiMjk3IiwiVG9wIjowLCJMZWZ0IjowLCJSaWdodCI6MCwiQm90dG9tIjowfSwiUGFkZGluZyI6eyIkaWQiOiIyOTgiLCJUb3AiOjAsIkxlZnQiOjAsIlJpZ2h0IjowLCJCb3R0b20iOjB9LCJCYWNrZ3JvdW5kIjp7IiRyZWYiOiI3NiJ9LCJJc1Zpc2libGUiOnRydWUsIldpZHRoIjowLjAsIkhlaWdodCI6MC4wLCJCb3JkZXJTdHlsZSI6eyIkaWQiOiIyOTkiLCJMaW5lQ29sb3IiOm51bGwsIkxpbmVXZWlnaHQiOjAuMCwiTGluZVR5cGUiOjAsIlBhcmVudFN0eWxlIjpudWxsfSwiUGFyZW50U3R5bGUiOm51bGx9LCJEYXRlU3R5bGUiOnsiJGlkIjoiMzAwIiwiRm9udFNldHRpbmdzIjp7IiRpZCI6IjMwMS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MwMiIsIlRvcCI6MCwiTGVmdCI6MCwiUmlnaHQiOjAsIkJvdHRvbSI6MH0sIlBhZGRpbmciOnsiJGlkIjoiMzAzIiwiVG9wIjowLCJMZWZ0IjowLCJSaWdodCI6MCwiQm90dG9tIjowfSwiQmFja2dyb3VuZCI6eyIkcmVmIjoiODMifSwiSXNWaXNpYmxlIjp0cnVlLCJXaWR0aCI6MC4wLCJIZWlnaHQiOjAuMCwiQm9yZGVyU3R5bGUiOnsiJGlkIjoiMzA0IiwiTGluZUNvbG9yIjpudWxsLCJMaW5lV2VpZ2h0IjowLjAsIkxpbmVUeXBlIjowLCJQYXJlbnRTdHlsZSI6bnVsbH0sIlBhcmVudFN0eWxlIjpudWxsfSwiRGF0ZUZvcm1hdCI6eyIkaWQiOiIzMD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wNiIsIkRhdGVQYXJ0SXNWaXNpYmxlIjp0cnVlLCJUaW1lUGFydElzVmlzaWJsZSI6ZmFsc2V9fSwiSXNWaXNpYmxlIjp0cnVlLCJQYXJlbnRTdHlsZSI6bnVsbH0sIkluZGV4Ijo4LCJQZXJjZW50YWdlQ29tcGxldGUiOm51bGwsIlBvc2l0aW9uIjp7IlJhdGlvIjowLjMyNTIwMTY1MjY2ODE0MDU1LCJJc0N1c3RvbSI6dHJ1ZX0sIkRhdGVGb3JtYXQiOnsiJHJlZiI6IjMwNSJ9LCJJZCI6IjY5ODVlMDZmLTZjZWYtNGI3Mi04MmU5LWI3MTZiZDBiMDY1MyIsIkltcG9ydElkIjpudWxsLCJUaXRsZSI6Ik1hcnJpZXMgaGVyIG1hbmFnZXIsIFRlZCBXaGl0ZSIsIk5vdGUiOm51bGwsIkh5cGVybGluayI6bnVsbCwiSXNDaGFuZ2VkIjpmYWxzZSwiSXNOZXciOmZhbHNlfSx7IiRpZCI6IjMwNyIsIkRhdGUiOiIxOTY2LTExLTI1VDIzOjU5OjAwWiIsIlN0eWxlIjp7IiRpZCI6IjMwOCIsIlNoYXBlIjoxNCwiQ29ubmVjdG9yTWFyZ2luIjp7IiRpZCI6IjMwOSIsIlRvcCI6MCwiTGVmdCI6MiwiUmlnaHQiOjIsIkJvdHRvbSI6MH0sIkNvbm5lY3RvclN0eWxlIjp7IiRpZCI6IjMxMCIsIkxpbmVDb2xvciI6eyIkcmVmIjoiNTkifSwiTGluZVdlaWdodCI6MS4wLCJMaW5lVHlwZSI6MCwiUGFyZW50U3R5bGUiOm51bGx9LCJJc0JlbG93VGltZWJhbmQiOmZhbHNlLCJIaWRlRGF0ZSI6ZmFsc2UsIlNoYXBlU2l6ZSI6MCwiU3BhY2luZyI6Mi4wLCJQYWRkaW5nIjp7IiRpZCI6IjMxMSIsIlRvcCI6NywiTGVmdCI6MywiUmlnaHQiOjAsIkJvdHRvbSI6Mn0sIlNoYXBlU3R5bGUiOnsiJGlkIjoiMzEyIiwiTWFyZ2luIjp7IiRpZCI6IjMxMyIsIlRvcCI6MCwiTGVmdCI6MCwiUmlnaHQiOjAsIkJvdHRvbSI6MH0sIlBhZGRpbmciOnsiJGlkIjoiMzE0IiwiVG9wIjowLCJMZWZ0IjowLCJSaWdodCI6MCwiQm90dG9tIjowfSwiQmFja2dyb3VuZCI6eyIkaWQiOiIzMTUiLCJDb2xvciI6eyIkaWQiOiIzMTYiLCJBIjoyNTUsIlIiOjQ3LCJHIjozMywiQiI6MzF9fSwiSXNWaXNpYmxlIjp0cnVlLCJXaWR0aCI6MTIuMCwiSGVpZ2h0IjoxNC4wLCJCb3JkZXJTdHlsZSI6eyIkaWQiOiIzMTciLCJMaW5lQ29sb3IiOnsiJHJlZiI6IjY4In0sIkxpbmVXZWlnaHQiOjAuMCwiTGluZVR5cGUiOjAsIlBhcmVudFN0eWxlIjpudWxsfSwiUGFyZW50U3R5bGUiOm51bGx9LCJUaXRsZVN0eWxlIjp7IiRpZCI6IjMxOCIsIkZvbnRTZXR0aW5ncyI6eyIkaWQiOiIzMTkiLCJGb250U2l6ZSI6MTIsIkZvbnROYW1lIjoiQ2FsaWJyaSIsIklzQm9sZCI6dHJ1ZSwiSXNJdGFsaWMiOmZhbHNlLCJJc1VuZGVybGluZWQiOmZhbHNlLCJQYXJlbnRTdHlsZSI6bnVsbH0sIkF1dG9TaXplIjowLCJGb3JlZ3JvdW5kIjp7IiRyZWYiOiI3MiJ9LCJNYXhXaWR0aCI6MjAwLjAsIk1heEhlaWdodCI6IkluZmluaXR5IiwiU21hcnRGb3JlZ3JvdW5kSXNBY3RpdmUiOmZhbHNlLCJIb3Jpem9udGFsQWxpZ25tZW50IjoxLCJWZXJ0aWNhbEFsaWdubWVudCI6MCwiU21hcnRGb3JlZ3JvdW5kIjpudWxsLCJCYWNrZ3JvdW5kRmlsbFR5cGUiOjAsIk1hcmdpbiI6eyIkaWQiOiIzMjAiLCJUb3AiOjAsIkxlZnQiOjAsIlJpZ2h0IjowLCJCb3R0b20iOjB9LCJQYWRkaW5nIjp7IiRpZCI6IjMyMSIsIlRvcCI6MCwiTGVmdCI6MCwiUmlnaHQiOjAsIkJvdHRvbSI6MH0sIkJhY2tncm91bmQiOnsiJHJlZiI6Ijc2In0sIklzVmlzaWJsZSI6dHJ1ZSwiV2lkdGgiOjAuMCwiSGVpZ2h0IjowLjAsIkJvcmRlclN0eWxlIjp7IiRpZCI6IjMyMiIsIkxpbmVDb2xvciI6bnVsbCwiTGluZVdlaWdodCI6MC4wLCJMaW5lVHlwZSI6MCwiUGFyZW50U3R5bGUiOm51bGx9LCJQYXJlbnRTdHlsZSI6bnVsbH0sIkRhdGVTdHlsZSI6eyIkaWQiOiIzMjMiLCJGb250U2V0dGluZ3MiOnsiJGlkIjoiMzI0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zI1IiwiVG9wIjowLCJMZWZ0IjowLCJSaWdodCI6MCwiQm90dG9tIjowfSwiUGFkZGluZyI6eyIkaWQiOiIzMjYiLCJUb3AiOjAsIkxlZnQiOjAsIlJpZ2h0IjowLCJCb3R0b20iOjB9LCJCYWNrZ3JvdW5kIjp7IiRyZWYiOiI4MyJ9LCJJc1Zpc2libGUiOnRydWUsIldpZHRoIjowLjAsIkhlaWdodCI6MC4wLCJCb3JkZXJTdHlsZSI6eyIkaWQiOiIzMjciLCJMaW5lQ29sb3IiOm51bGwsIkxpbmVXZWlnaHQiOjAuMCwiTGluZVR5cGUiOjAsIlBhcmVudFN0eWxlIjpudWxsfSwiUGFyZW50U3R5bGUiOm51bGx9LCJEYXRlRm9ybWF0Ijp7IiRpZCI6IjMy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I5IiwiRGF0ZVBhcnRJc1Zpc2libGUiOnRydWUsIlRpbWVQYXJ0SXNWaXNpYmxlIjpmYWxzZX19LCJJc1Zpc2libGUiOnRydWUsIlBhcmVudFN0eWxlIjpudWxsfSwiSW5kZXgiOjksIlBlcmNlbnRhZ2VDb21wbGV0ZSI6bnVsbCwiUG9zaXRpb24iOnsiUmF0aW8iOjAuMjYyMzg5MzE3MjY1MjYzMzIsIklzQ3VzdG9tIjp0cnVlfSwiRGF0ZUZvcm1hdCI6eyIkcmVmIjoiMzI4In0sIklkIjoiNmQ4Y2Q5NWYtMTkxZi00OTJjLWExOTQtMmY1ODYxOGZkZTkyIiwiSW1wb3J0SWQiOm51bGwsIlRpdGxlIjoiU2lnbnMgd2l0aCBBdGxhbnRpYyBSZWNvcmRzIiwiTm90ZSI6bnVsbCwiSHlwZXJsaW5rIjpudWxsLCJJc0NoYW5nZWQiOmZhbHNlLCJJc05ldyI6ZmFsc2V9LHsiJGlkIjoiMzMwIiwiRGF0ZSI6IjE5NjctMDMtMTBUMjM6NTk6MDBaIiwiU3R5bGUiOnsiJGlkIjoiMzMxIiwiU2hhcGUiOjEzLCJDb25uZWN0b3JNYXJnaW4iOnsiJGlkIjoiMzMyIiwiVG9wIjowLCJMZWZ0IjoyLCJSaWdodCI6MiwiQm90dG9tIjowfSwiQ29ubmVjdG9yU3R5bGUiOnsiJGlkIjoiMzMzIiwiTGluZUNvbG9yIjp7IiRpZCI6IjMzNCIsIiR0eXBlIjoiTkxSRS5Db21tb24uRG9tLlNvbGlkQ29sb3JCcnVzaCwgTkxSRS5Db21tb24iLCJDb2xvciI6eyIkaWQiOiIzMzUiLCJBIjoyNTUsIlIiOjI1NCwiRyI6OTMsIkIiOjM3fX0sIkxpbmVXZWlnaHQiOjEuMCwiTGluZVR5cGUiOjAsIlBhcmVudFN0eWxlIjpudWxsfSwiSXNCZWxvd1RpbWViYW5kIjp0cnVlLCJIaWRlRGF0ZSI6ZmFsc2UsIlNoYXBlU2l6ZSI6MCwiU3BhY2luZyI6Mi4wLCJQYWRkaW5nIjp7IiRpZCI6IjMzNiIsIlRvcCI6NywiTGVmdCI6MywiUmlnaHQiOjAsIkJvdHRvbSI6Mn0sIlNoYXBlU3R5bGUiOnsiJGlkIjoiMzM3IiwiTWFyZ2luIjp7IiRpZCI6IjMzOCIsIlRvcCI6MCwiTGVmdCI6MCwiUmlnaHQiOjAsIkJvdHRvbSI6MH0sIlBhZGRpbmciOnsiJGlkIjoiMzM5IiwiVG9wIjowLCJMZWZ0IjowLCJSaWdodCI6MCwiQm90dG9tIjowfSwiQmFja2dyb3VuZCI6eyIkaWQiOiIzNDAiLCJDb2xvciI6eyIkaWQiOiIzNDEiLCJBIjoyNTUsIlIiOjI1NCwiRyI6OTMsIkIiOjM3fX0sIklzVmlzaWJsZSI6dHJ1ZSwiV2lkdGgiOjEyLjAsIkhlaWdodCI6MTQuMCwiQm9yZGVyU3R5bGUiOnsiJGlkIjoiMzQyIiwiTGluZUNvbG9yIjp7IiRyZWYiOiI2OCJ9LCJMaW5lV2VpZ2h0IjowLjAsIkxpbmVUeXBlIjowLCJQYXJlbnRTdHlsZSI6bnVsbH0sIlBhcmVudFN0eWxlIjpudWxsfSwiVGl0bGVTdHlsZSI6eyIkaWQiOiIzNDMiLCJGb250U2V0dGluZ3MiOnsiJGlkIjoiMzQ0IiwiRm9udFNpemUiOjEyLCJGb250TmFtZSI6IkNhbGlicmkiLCJJc0JvbGQiOnRydWUsIklzSXRhbGljIjpmYWxzZSwiSXNVbmRlcmxpbmVkIjpmYWxzZSwiUGFyZW50U3R5bGUiOm51bGx9LCJBdXRvU2l6ZSI6MCwiRm9yZWdyb3VuZCI6eyIkcmVmIjoiNzIifSwiTWF4V2lkdGgiOjIwMC4wLCJNYXhIZWlnaHQiOiJJbmZpbml0eSIsIlNtYXJ0Rm9yZWdyb3VuZElzQWN0aXZlIjpmYWxzZSwiSG9yaXpvbnRhbEFsaWdubWVudCI6MSwiVmVydGljYWxBbGlnbm1lbnQiOjAsIlNtYXJ0Rm9yZWdyb3VuZCI6bnVsbCwiQmFja2dyb3VuZEZpbGxUeXBlIjowLCJNYXJnaW4iOnsiJGlkIjoiMzQ1IiwiVG9wIjowLCJMZWZ0IjowLCJSaWdodCI6MCwiQm90dG9tIjowfSwiUGFkZGluZyI6eyIkaWQiOiIzNDYiLCJUb3AiOjAsIkxlZnQiOjAsIlJpZ2h0IjowLCJCb3R0b20iOjB9LCJCYWNrZ3JvdW5kIjp7IiRyZWYiOiI3NiJ9LCJJc1Zpc2libGUiOnRydWUsIldpZHRoIjowLjAsIkhlaWdodCI6MC4wLCJCb3JkZXJTdHlsZSI6eyIkaWQiOiIzNDciLCJMaW5lQ29sb3IiOm51bGwsIkxpbmVXZWlnaHQiOjAuMCwiTGluZVR5cGUiOjAsIlBhcmVudFN0eWxlIjpudWxsfSwiUGFyZW50U3R5bGUiOm51bGx9LCJEYXRlU3R5bGUiOnsiJGlkIjoiMzQ4IiwiRm9udFNldHRpbmdzIjp7IiRpZCI6IjM0OS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M1MCIsIlRvcCI6MCwiTGVmdCI6MCwiUmlnaHQiOjAsIkJvdHRvbSI6MH0sIlBhZGRpbmciOnsiJGlkIjoiMzUxIiwiVG9wIjowLCJMZWZ0IjowLCJSaWdodCI6MCwiQm90dG9tIjowfSwiQmFja2dyb3VuZCI6eyIkcmVmIjoiODMifSwiSXNWaXNpYmxlIjp0cnVlLCJXaWR0aCI6MC4wLCJIZWlnaHQiOjAuMCwiQm9yZGVyU3R5bGUiOnsiJGlkIjoiMzUyIiwiTGluZUNvbG9yIjpudWxsLCJMaW5lV2VpZ2h0IjowLjAsIkxpbmVUeXBlIjowLCJQYXJlbnRTdHlsZSI6bnVsbH0sIlBhcmVudFN0eWxlIjpudWxsfSwiRGF0ZUZvcm1hdCI6eyIkaWQiOiIzNT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1NCIsIkRhdGVQYXJ0SXNWaXNpYmxlIjp0cnVlLCJUaW1lUGFydElzVmlzaWJsZSI6ZmFsc2V9fSwiSXNWaXNpYmxlIjp0cnVlLCJQYXJlbnRTdHlsZSI6bnVsbH0sIkluZGV4IjoxMCwiUGVyY2VudGFnZUNvbXBsZXRlIjpudWxsLCJQb3NpdGlvbiI6eyJSYXRpbyI6MC4wLCJJc0N1c3RvbSI6ZmFsc2V9LCJEYXRlRm9ybWF0Ijp7IiRyZWYiOiIzNTMifSwiSWQiOiIyOGQzNzk5Mi05ZGZlLTQyMDMtODMyNS1mZWI1M2ViOWExMDkiLCJJbXBvcnRJZCI6bnVsbCwiVGl0bGUiOiJJIE5ldmVyIExvdmVkIGEgTWFuIHRoZSBXYXkgSSBMb3ZlIFlvdSIsIk5vdGUiOm51bGwsIkh5cGVybGluayI6bnVsbCwiSXNDaGFuZ2VkIjpmYWxzZSwiSXNOZXciOmZhbHNlfSx7IiRpZCI6IjM1NSIsIkRhdGUiOiIxOTY4LTAyLTAyVDIzOjU5OjAwWiIsIlN0eWxlIjp7IiRpZCI6IjM1NiIsIlNoYXBlIjoxMywiQ29ubmVjdG9yTWFyZ2luIjp7IiRpZCI6IjM1NyIsIlRvcCI6MCwiTGVmdCI6MiwiUmlnaHQiOjIsIkJvdHRvbSI6MH0sIkNvbm5lY3RvclN0eWxlIjp7IiRpZCI6IjM1OCIsIkxpbmVDb2xvciI6eyIkaWQiOiIzNTkiLCIkdHlwZSI6Ik5MUkUuQ29tbW9uLkRvbS5Tb2xpZENvbG9yQnJ1c2gsIE5MUkUuQ29tbW9uIiwiQ29sb3IiOnsiJGlkIjoiMzYwIiwiQSI6MjU1LCJSIjoyNTQsIkciOjkzLCJCIjozN319LCJMaW5lV2VpZ2h0IjoxLjAsIkxpbmVUeXBlIjowLCJQYXJlbnRTdHlsZSI6bnVsbH0sIklzQmVsb3dUaW1lYmFuZCI6ZmFsc2UsIkhpZGVEYXRlIjpmYWxzZSwiU2hhcGVTaXplIjowLCJTcGFjaW5nIjoyLjAsIlBhZGRpbmciOnsiJGlkIjoiMzYxIiwiVG9wIjo3LCJMZWZ0IjozLCJSaWdodCI6MCwiQm90dG9tIjoyfSwiU2hhcGVTdHlsZSI6eyIkaWQiOiIzNjIiLCJNYXJnaW4iOnsiJGlkIjoiMzYzIiwiVG9wIjowLCJMZWZ0IjowLCJSaWdodCI6MCwiQm90dG9tIjowfSwiUGFkZGluZyI6eyIkaWQiOiIzNjQiLCJUb3AiOjAsIkxlZnQiOjAsIlJpZ2h0IjowLCJCb3R0b20iOjB9LCJCYWNrZ3JvdW5kIjp7IiRpZCI6IjM2NSIsIkNvbG9yIjp7IiRpZCI6IjM2NiIsIkEiOjI1NSwiUiI6MjU0LCJHIjo5MywiQiI6Mzd9fSwiSXNWaXNpYmxlIjp0cnVlLCJXaWR0aCI6MTIuMCwiSGVpZ2h0IjoxNC4wLCJCb3JkZXJTdHlsZSI6eyIkaWQiOiIzNjciLCJMaW5lQ29sb3IiOnsiJHJlZiI6IjY4In0sIkxpbmVXZWlnaHQiOjAuMCwiTGluZVR5cGUiOjAsIlBhcmVudFN0eWxlIjpudWxsfSwiUGFyZW50U3R5bGUiOm51bGx9LCJUaXRsZVN0eWxlIjp7IiRpZCI6IjM2OCIsIkZvbnRTZXR0aW5ncyI6eyIkaWQiOiIzNjkiLCJGb250U2l6ZSI6MTIsIkZvbnROYW1lIjoiQ2FsaWJyaSIsIklzQm9sZCI6dHJ1ZSwiSXNJdGFsaWMiOmZhbHNlLCJJc1VuZGVybGluZWQiOmZhbHNlLCJQYXJlbnRTdHlsZSI6bnVsbH0sIkF1dG9TaXplIjowLCJGb3JlZ3JvdW5kIjp7IiRyZWYiOiI3MiJ9LCJNYXhXaWR0aCI6MjAwLjAsIk1heEhlaWdodCI6IkluZmluaXR5IiwiU21hcnRGb3JlZ3JvdW5kSXNBY3RpdmUiOmZhbHNlLCJIb3Jpem9udGFsQWxpZ25tZW50IjoxLCJWZXJ0aWNhbEFsaWdubWVudCI6MCwiU21hcnRGb3JlZ3JvdW5kIjpudWxsLCJCYWNrZ3JvdW5kRmlsbFR5cGUiOjAsIk1hcmdpbiI6eyIkaWQiOiIzNzAiLCJUb3AiOjAsIkxlZnQiOjAsIlJpZ2h0IjowLCJCb3R0b20iOjB9LCJQYWRkaW5nIjp7IiRpZCI6IjM3MSIsIlRvcCI6MCwiTGVmdCI6MCwiUmlnaHQiOjAsIkJvdHRvbSI6MH0sIkJhY2tncm91bmQiOnsiJHJlZiI6Ijc2In0sIklzVmlzaWJsZSI6dHJ1ZSwiV2lkdGgiOjAuMCwiSGVpZ2h0IjowLjAsIkJvcmRlclN0eWxlIjp7IiRpZCI6IjM3MiIsIkxpbmVDb2xvciI6bnVsbCwiTGluZVdlaWdodCI6MC4wLCJMaW5lVHlwZSI6MCwiUGFyZW50U3R5bGUiOm51bGx9LCJQYXJlbnRTdHlsZSI6bnVsbH0sIkRhdGVTdHlsZSI6eyIkaWQiOiIzNzMiLCJGb250U2V0dGluZ3MiOnsiJGlkIjoiMzc0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zc1IiwiVG9wIjowLCJMZWZ0IjowLCJSaWdodCI6MCwiQm90dG9tIjowfSwiUGFkZGluZyI6eyIkaWQiOiIzNzYiLCJUb3AiOjAsIkxlZnQiOjAsIlJpZ2h0IjowLCJCb3R0b20iOjB9LCJCYWNrZ3JvdW5kIjp7IiRyZWYiOiI4MyJ9LCJJc1Zpc2libGUiOnRydWUsIldpZHRoIjowLjAsIkhlaWdodCI6MC4wLCJCb3JkZXJTdHlsZSI6eyIkaWQiOiIzNzciLCJMaW5lQ29sb3IiOm51bGwsIkxpbmVXZWlnaHQiOjAuMCwiTGluZVR5cGUiOjAsIlBhcmVudFN0eWxlIjpudWxsfSwiUGFyZW50U3R5bGUiOm51bGx9LCJEYXRlRm9ybWF0Ijp7IiRpZCI6IjM3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c5IiwiRGF0ZVBhcnRJc1Zpc2libGUiOnRydWUsIlRpbWVQYXJ0SXNWaXNpYmxlIjpmYWxzZX19LCJJc1Zpc2libGUiOnRydWUsIlBhcmVudFN0eWxlIjpudWxsfSwiSW5kZXgiOjExLCJQZXJjZW50YWdlQ29tcGxldGUiOm51bGwsIlBvc2l0aW9uIjp7IlJhdGlvIjowLjAsIklzQ3VzdG9tIjpmYWxzZX0sIkRhdGVGb3JtYXQiOnsiJHJlZiI6IjM3OCJ9LCJJZCI6IjU1NGE1NDU5LWMzMTktNDU3Mi1iNWMyLTc0MGQ5OWVjNTFmZSIsIkltcG9ydElkIjpudWxsLCJUaXRsZSI6IldpbnMgaGVyIGZpcnN0IDIgR3JhbW15cyIsIk5vdGUiOm51bGwsIkh5cGVybGluayI6bnVsbCwiSXNDaGFuZ2VkIjpmYWxzZSwiSXNOZXciOmZhbHNlfSx7IiRpZCI6IjM4MCIsIkRhdGUiOiIxOTcyLTA3LTAxVDIzOjU5OjAwWiIsIlN0eWxlIjp7IiRpZCI6IjM4MSIsIlNoYXBlIjoxMywiQ29ubmVjdG9yTWFyZ2luIjp7IiRpZCI6IjM4MiIsIlRvcCI6MCwiTGVmdCI6MiwiUmlnaHQiOjIsIkJvdHRvbSI6MH0sIkNvbm5lY3RvclN0eWxlIjp7IiRpZCI6IjM4MyIsIkxpbmVDb2xvciI6eyIkaWQiOiIzODQiLCIkdHlwZSI6Ik5MUkUuQ29tbW9uLkRvbS5Tb2xpZENvbG9yQnJ1c2gsIE5MUkUuQ29tbW9uIiwiQ29sb3IiOnsiJGlkIjoiMzg1IiwiQSI6MjU1LCJSIjo0NywiRyI6MzMsIkIiOjMxfX0sIkxpbmVXZWlnaHQiOjEuMCwiTGluZVR5cGUiOjAsIlBhcmVudFN0eWxlIjpudWxsfSwiSXNCZWxvd1RpbWViYW5kIjp0cnVlLCJIaWRlRGF0ZSI6ZmFsc2UsIlNoYXBlU2l6ZSI6MCwiU3BhY2luZyI6Mi4wLCJQYWRkaW5nIjp7IiRpZCI6IjM4NiIsIlRvcCI6NywiTGVmdCI6MywiUmlnaHQiOjAsIkJvdHRvbSI6Mn0sIlNoYXBlU3R5bGUiOnsiJGlkIjoiMzg3IiwiTWFyZ2luIjp7IiRpZCI6IjM4OCIsIlRvcCI6MCwiTGVmdCI6MCwiUmlnaHQiOjAsIkJvdHRvbSI6MH0sIlBhZGRpbmciOnsiJGlkIjoiMzg5IiwiVG9wIjowLCJMZWZ0IjowLCJSaWdodCI6MCwiQm90dG9tIjowfSwiQmFja2dyb3VuZCI6eyIkaWQiOiIzOTAiLCJDb2xvciI6eyIkaWQiOiIzOTEiLCJBIjoyNTUsIlIiOjI1NCwiRyI6OTMsIkIiOjM3fX0sIklzVmlzaWJsZSI6dHJ1ZSwiV2lkdGgiOjEyLjAsIkhlaWdodCI6MTQuMCwiQm9yZGVyU3R5bGUiOnsiJGlkIjoiMzkyIiwiTGluZUNvbG9yIjp7IiRyZWYiOiI2OCJ9LCJMaW5lV2VpZ2h0IjowLjAsIkxpbmVUeXBlIjowLCJQYXJlbnRTdHlsZSI6bnVsbH0sIlBhcmVudFN0eWxlIjpudWxsfSwiVGl0bGVTdHlsZSI6eyIkaWQiOiIzOTMiLCJGb250U2V0dGluZ3MiOnsiJGlkIjoiMzk0IiwiRm9udFNpemUiOjEyLCJGb250TmFtZSI6IkNhbGlicmkiLCJJc0JvbGQiOnRydWUsIklzSXRhbGljIjpmYWxzZSwiSXNVbmRlcmxpbmVkIjpmYWxzZSwiUGFyZW50U3R5bGUiOm51bGx9LCJBdXRvU2l6ZSI6MCwiRm9yZWdyb3VuZCI6eyIkcmVmIjoiNzIifSwiTWF4V2lkdGgiOjIwMC4wLCJNYXhIZWlnaHQiOiJJbmZpbml0eSIsIlNtYXJ0Rm9yZWdyb3VuZElzQWN0aXZlIjpmYWxzZSwiSG9yaXpvbnRhbEFsaWdubWVudCI6MSwiVmVydGljYWxBbGlnbm1lbnQiOjAsIlNtYXJ0Rm9yZWdyb3VuZCI6bnVsbCwiQmFja2dyb3VuZEZpbGxUeXBlIjowLCJNYXJnaW4iOnsiJGlkIjoiMzk1IiwiVG9wIjowLCJMZWZ0IjowLCJSaWdodCI6MCwiQm90dG9tIjowfSwiUGFkZGluZyI6eyIkaWQiOiIzOTYiLCJUb3AiOjAsIkxlZnQiOjAsIlJpZ2h0IjowLCJCb3R0b20iOjB9LCJCYWNrZ3JvdW5kIjp7IiRyZWYiOiI3NiJ9LCJJc1Zpc2libGUiOnRydWUsIldpZHRoIjowLjAsIkhlaWdodCI6MC4wLCJCb3JkZXJTdHlsZSI6eyIkaWQiOiIzOTciLCJMaW5lQ29sb3IiOm51bGwsIkxpbmVXZWlnaHQiOjAuMCwiTGluZVR5cGUiOjAsIlBhcmVudFN0eWxlIjpudWxsfSwiUGFyZW50U3R5bGUiOm51bGx9LCJEYXRlU3R5bGUiOnsiJGlkIjoiMzk4IiwiRm9udFNldHRpbmdzIjp7IiRpZCI6IjM5OS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QwMCIsIlRvcCI6MCwiTGVmdCI6MCwiUmlnaHQiOjAsIkJvdHRvbSI6MH0sIlBhZGRpbmciOnsiJGlkIjoiNDAxIiwiVG9wIjowLCJMZWZ0IjowLCJSaWdodCI6MCwiQm90dG9tIjowfSwiQmFja2dyb3VuZCI6eyIkcmVmIjoiODMifSwiSXNWaXNpYmxlIjp0cnVlLCJXaWR0aCI6MC4wLCJIZWlnaHQiOjAuMCwiQm9yZGVyU3R5bGUiOnsiJGlkIjoiNDAyIiwiTGluZUNvbG9yIjpudWxsLCJMaW5lV2VpZ2h0IjowLjAsIkxpbmVUeXBlIjowLCJQYXJlbnRTdHlsZSI6bnVsbH0sIlBhcmVudFN0eWxlIjpudWxsfSwiRGF0ZUZvcm1hdCI6eyIkaWQiOiI0MD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wNCIsIkRhdGVQYXJ0SXNWaXNpYmxlIjp0cnVlLCJUaW1lUGFydElzVmlzaWJsZSI6ZmFsc2V9fSwiSXNWaXNpYmxlIjp0cnVlLCJQYXJlbnRTdHlsZSI6bnVsbH0sIkluZGV4IjoxMiwiUGVyY2VudGFnZUNvbXBsZXRlIjpudWxsLCJQb3NpdGlvbiI6eyJSYXRpbyI6MC4wLCJJc0N1c3RvbSI6ZmFsc2V9LCJEYXRlRm9ybWF0Ijp7IiRyZWYiOiI0MDMifSwiSWQiOiI1ZjI4NjA0NC1lMzkxLTQxOWMtOGVkMC05OTFlZTYxYzg3MjQiLCJJbXBvcnRJZCI6bnVsbCwiVGl0bGUiOiJBbWF6aW5nIEdyYWNlIiwiTm90ZSI6bnVsbCwiSHlwZXJsaW5rIjpudWxsLCJJc0NoYW5nZWQiOmZhbHNlLCJJc05ldyI6ZmFsc2V9LHsiJGlkIjoiNDA1IiwiRGF0ZSI6IjE5NzctMDEtMDFUMjM6NTk6MDBaIiwiU3R5bGUiOnsiJGlkIjoiNDA2IiwiU2hhcGUiOjE0LCJDb25uZWN0b3JNYXJnaW4iOnsiJGlkIjoiNDA3IiwiVG9wIjowLCJMZWZ0IjoyLCJSaWdodCI6MiwiQm90dG9tIjowfSwiQ29ubmVjdG9yU3R5bGUiOnsiJGlkIjoiNDA4IiwiTGluZUNvbG9yIjp7IiRyZWYiOiI1OSJ9LCJMaW5lV2VpZ2h0IjoxLjAsIkxpbmVUeXBlIjowLCJQYXJlbnRTdHlsZSI6bnVsbH0sIklzQmVsb3dUaW1lYmFuZCI6ZmFsc2UsIkhpZGVEYXRlIjpmYWxzZSwiU2hhcGVTaXplIjowLCJTcGFjaW5nIjoyLjAsIlBhZGRpbmciOnsiJGlkIjoiNDA5IiwiVG9wIjo3LCJMZWZ0IjozLCJSaWdodCI6MCwiQm90dG9tIjoyfSwiU2hhcGVTdHlsZSI6eyIkaWQiOiI0MTAiLCJNYXJnaW4iOnsiJGlkIjoiNDExIiwiVG9wIjowLCJMZWZ0IjowLCJSaWdodCI6MCwiQm90dG9tIjowfSwiUGFkZGluZyI6eyIkaWQiOiI0MTIiLCJUb3AiOjAsIkxlZnQiOjAsIlJpZ2h0IjowLCJCb3R0b20iOjB9LCJCYWNrZ3JvdW5kIjp7IiRpZCI6IjQxMyIsIkNvbG9yIjp7IiRpZCI6IjQxNCIsIkEiOjI1NSwiUiI6NDcsIkciOjMzLCJCIjozMX19LCJJc1Zpc2libGUiOnRydWUsIldpZHRoIjoxMi4wLCJIZWlnaHQiOjE0LjAsIkJvcmRlclN0eWxlIjp7IiRpZCI6IjQxNSIsIkxpbmVDb2xvciI6eyIkcmVmIjoiNjgifSwiTGluZVdlaWdodCI6MC4wLCJMaW5lVHlwZSI6MCwiUGFyZW50U3R5bGUiOm51bGx9LCJQYXJlbnRTdHlsZSI6bnVsbH0sIlRpdGxlU3R5bGUiOnsiJGlkIjoiNDE2IiwiRm9udFNldHRpbmdzIjp7IiRpZCI6IjQxNyIsIkZvbnRTaXplIjoxMiwiRm9udE5hbWUiOiJDYWxpYnJpIiwiSXNCb2xkIjp0cnVlLCJJc0l0YWxpYyI6ZmFsc2UsIklzVW5kZXJsaW5lZCI6ZmFsc2UsIlBhcmVudFN0eWxlIjpudWxsfSwiQXV0b1NpemUiOjIsIkZvcmVncm91bmQiOnsiJHJlZiI6IjcyIn0sIk1heFdpZHRoIjoyMzEuMzc2NzcwMDE5NTMxMjUsIk1heEhlaWdodCI6IkluZmluaXR5IiwiU21hcnRGb3JlZ3JvdW5kSXNBY3RpdmUiOmZhbHNlLCJIb3Jpem9udGFsQWxpZ25tZW50IjoxLCJWZXJ0aWNhbEFsaWdubWVudCI6MCwiU21hcnRGb3JlZ3JvdW5kIjpudWxsLCJCYWNrZ3JvdW5kRmlsbFR5cGUiOjAsIk1hcmdpbiI6eyIkaWQiOiI0MTgiLCJUb3AiOjAsIkxlZnQiOjAsIlJpZ2h0IjowLCJCb3R0b20iOjB9LCJQYWRkaW5nIjp7IiRpZCI6IjQxOSIsIlRvcCI6MCwiTGVmdCI6MCwiUmlnaHQiOjAsIkJvdHRvbSI6MH0sIkJhY2tncm91bmQiOnsiJHJlZiI6Ijc2In0sIklzVmlzaWJsZSI6dHJ1ZSwiV2lkdGgiOjAuMCwiSGVpZ2h0IjowLjAsIkJvcmRlclN0eWxlIjp7IiRpZCI6IjQyMCIsIkxpbmVDb2xvciI6bnVsbCwiTGluZVdlaWdodCI6MC4wLCJMaW5lVHlwZSI6MCwiUGFyZW50U3R5bGUiOm51bGx9LCJQYXJlbnRTdHlsZSI6bnVsbH0sIkRhdGVTdHlsZSI6eyIkaWQiOiI0MjEiLCJGb250U2V0dGluZ3MiOnsiJGlkIjoiNDIy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NDIzIiwiVG9wIjowLCJMZWZ0IjowLCJSaWdodCI6MCwiQm90dG9tIjowfSwiUGFkZGluZyI6eyIkaWQiOiI0MjQiLCJUb3AiOjAsIkxlZnQiOjAsIlJpZ2h0IjowLCJCb3R0b20iOjB9LCJCYWNrZ3JvdW5kIjp7IiRyZWYiOiI4MyJ9LCJJc1Zpc2libGUiOnRydWUsIldpZHRoIjowLjAsIkhlaWdodCI6MC4wLCJCb3JkZXJTdHlsZSI6eyIkaWQiOiI0MjUiLCJMaW5lQ29sb3IiOm51bGwsIkxpbmVXZWlnaHQiOjAuMCwiTGluZVR5cGUiOjAsIlBhcmVudFN0eWxlIjpudWxsfSwiUGFyZW50U3R5bGUiOm51bGx9LCJEYXRlRm9ybWF0Ijp7IiRpZCI6IjQyNi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I3IiwiRGF0ZVBhcnRJc1Zpc2libGUiOnRydWUsIlRpbWVQYXJ0SXNWaXNpYmxlIjpmYWxzZX19LCJJc1Zpc2libGUiOnRydWUsIlBhcmVudFN0eWxlIjpudWxsfSwiSW5kZXgiOjEzLCJQZXJjZW50YWdlQ29tcGxldGUiOm51bGwsIlBvc2l0aW9uIjp7IlJhdGlvIjowLjE1MjAwMjYzMTI5MzQwMjc3LCJJc0N1c3RvbSI6ZmFsc2V9LCJEYXRlRm9ybWF0Ijp7IiRyZWYiOiI0MjYifSwiSWQiOiIxYmY3Y2MyYy1hZmJjLTQxMTEtYjgyZi1lNjg3ZTBkNTVkMjAiLCJJbXBvcnRJZCI6bnVsbCwiVGl0bGUiOiJTaW5ncyBhdCBwcmVzaWRlbnQgSmltbXkgQ2FydGVyJ3MgaW5hdWd1cmF0aW9uIiwiTm90ZSI6bnVsbCwiSHlwZXJsaW5rIjpudWxsLCJJc0NoYW5nZWQiOmZhbHNlLCJJc05ldyI6ZmFsc2V9LHsiJGlkIjoiNDI4IiwiRGF0ZSI6IjE5NzktMDEtMDFUMjM6NTk6MDBaIiwiU3R5bGUiOnsiJGlkIjoiNDI5IiwiU2hhcGUiOjEzLCJDb25uZWN0b3JNYXJnaW4iOnsiJGlkIjoiNDMwIiwiVG9wIjowLCJMZWZ0IjoyLCJSaWdodCI6MiwiQm90dG9tIjowfSwiQ29ubmVjdG9yU3R5bGUiOnsiJGlkIjoiNDMxIiwiTGluZUNvbG9yIjp7IiRpZCI6IjQzMiIsIiR0eXBlIjoiTkxSRS5Db21tb24uRG9tLlNvbGlkQ29sb3JCcnVzaCwgTkxSRS5Db21tb24iLCJDb2xvciI6eyIkaWQiOiI0MzMiLCJBIjoyNTUsIlIiOjI1NCwiRyI6OTMsIkIiOjM3fX0sIkxpbmVXZWlnaHQiOjEuMCwiTGluZVR5cGUiOjAsIlBhcmVudFN0eWxlIjpudWxsfSwiSXNCZWxvd1RpbWViYW5kIjp0cnVlLCJIaWRlRGF0ZSI6ZmFsc2UsIlNoYXBlU2l6ZSI6MCwiU3BhY2luZyI6Mi4wLCJQYWRkaW5nIjp7IiRpZCI6IjQzNCIsIlRvcCI6NywiTGVmdCI6MywiUmlnaHQiOjAsIkJvdHRvbSI6Mn0sIlNoYXBlU3R5bGUiOnsiJGlkIjoiNDM1IiwiTWFyZ2luIjp7IiRpZCI6IjQzNiIsIlRvcCI6MCwiTGVmdCI6MCwiUmlnaHQiOjAsIkJvdHRvbSI6MH0sIlBhZGRpbmciOnsiJGlkIjoiNDM3IiwiVG9wIjowLCJMZWZ0IjowLCJSaWdodCI6MCwiQm90dG9tIjowfSwiQmFja2dyb3VuZCI6eyIkaWQiOiI0MzgiLCJDb2xvciI6eyIkaWQiOiI0MzkiLCJBIjoyNTUsIlIiOjI1NCwiRyI6OTMsIkIiOjM3fX0sIklzVmlzaWJsZSI6dHJ1ZSwiV2lkdGgiOjEyLjAsIkhlaWdodCI6MTQuMCwiQm9yZGVyU3R5bGUiOnsiJGlkIjoiNDQwIiwiTGluZUNvbG9yIjp7IiRyZWYiOiI2OCJ9LCJMaW5lV2VpZ2h0IjowLjAsIkxpbmVUeXBlIjowLCJQYXJlbnRTdHlsZSI6bnVsbH0sIlBhcmVudFN0eWxlIjpudWxsfSwiVGl0bGVTdHlsZSI6eyIkaWQiOiI0NDEiLCJGb250U2V0dGluZ3MiOnsiJGlkIjoiNDQyIiwiRm9udFNpemUiOjEyLCJGb250TmFtZSI6IkNhbGlicmkiLCJJc0JvbGQiOnRydWUsIklzSXRhbGljIjpmYWxzZSwiSXNVbmRlcmxpbmVkIjpmYWxzZSwiUGFyZW50U3R5bGUiOm51bGx9LCJBdXRvU2l6ZSI6MiwiRm9yZWdyb3VuZCI6eyIkcmVmIjoiNzIifSwiTWF4V2lkdGgiOjI0NS42OTYyMjgwMjczNDM3NSwiTWF4SGVpZ2h0IjoiSW5maW5pdHkiLCJTbWFydEZvcmVncm91bmRJc0FjdGl2ZSI6ZmFsc2UsIkhvcml6b250YWxBbGlnbm1lbnQiOjEsIlZlcnRpY2FsQWxpZ25tZW50IjowLCJTbWFydEZvcmVncm91bmQiOm51bGwsIkJhY2tncm91bmRGaWxsVHlwZSI6MCwiTWFyZ2luIjp7IiRpZCI6IjQ0MyIsIlRvcCI6MCwiTGVmdCI6MCwiUmlnaHQiOjAsIkJvdHRvbSI6MH0sIlBhZGRpbmciOnsiJGlkIjoiNDQ0IiwiVG9wIjowLCJMZWZ0IjowLCJSaWdodCI6MCwiQm90dG9tIjowfSwiQmFja2dyb3VuZCI6eyIkcmVmIjoiNzYifSwiSXNWaXNpYmxlIjp0cnVlLCJXaWR0aCI6MC4wLCJIZWlnaHQiOjAuMCwiQm9yZGVyU3R5bGUiOnsiJGlkIjoiNDQ1IiwiTGluZUNvbG9yIjpudWxsLCJMaW5lV2VpZ2h0IjowLjAsIkxpbmVUeXBlIjowLCJQYXJlbnRTdHlsZSI6bnVsbH0sIlBhcmVudFN0eWxlIjpudWxsfSwiRGF0ZVN0eWxlIjp7IiRpZCI6IjQ0NiIsIkZvbnRTZXR0aW5ncyI6eyIkaWQiOiI0NDc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0NDgiLCJUb3AiOjAsIkxlZnQiOjAsIlJpZ2h0IjowLCJCb3R0b20iOjB9LCJQYWRkaW5nIjp7IiRpZCI6IjQ0OSIsIlRvcCI6MCwiTGVmdCI6MCwiUmlnaHQiOjAsIkJvdHRvbSI6MH0sIkJhY2tncm91bmQiOnsiJHJlZiI6IjgzIn0sIklzVmlzaWJsZSI6dHJ1ZSwiV2lkdGgiOjAuMCwiSGVpZ2h0IjowLjAsIkJvcmRlclN0eWxlIjp7IiRpZCI6IjQ1MCIsIkxpbmVDb2xvciI6bnVsbCwiTGluZVdlaWdodCI6MC4wLCJMaW5lVHlwZSI6MCwiUGFyZW50U3R5bGUiOm51bGx9LCJQYXJlbnRTdHlsZSI6bnVsbH0sIkRhdGVGb3JtYXQiOnsiJGlkIjoiNDU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NTIiLCJEYXRlUGFydElzVmlzaWJsZSI6dHJ1ZSwiVGltZVBhcnRJc1Zpc2libGUiOmZhbHNlfX0sIklzVmlzaWJsZSI6dHJ1ZSwiUGFyZW50U3R5bGUiOm51bGx9LCJJbmRleCI6MTQsIlBlcmNlbnRhZ2VDb21wbGV0ZSI6bnVsbCwiUG9zaXRpb24iOnsiUmF0aW8iOjAuMTYwNDQ4MDgxNDA1MDc0NTIsIklzQ3VzdG9tIjp0cnVlfSwiRGF0ZUZvcm1hdCI6eyIkcmVmIjoiNDUxIn0sIklkIjoiOTNiNGY1OTctMTkzNi00ZTQ3LWE4YTItODI0MmE3ZGM5ZDRhIiwiSW1wb3J0SWQiOm51bGwsIlRpdGxlIjoiUmVjZWl2ZXMgc3RhciBvbiB0aGUgSG9sbHl3b29kIFdhbGsgb2YgRmFtZSIsIk5vdGUiOm51bGwsIkh5cGVybGluayI6bnVsbCwiSXNDaGFuZ2VkIjpmYWxzZSwiSXNOZXciOmZhbHNlfSx7IiRpZCI6IjQ1MyIsIkRhdGUiOiIxOTg3LTAxLTAxVDIzOjU5OjAwWiIsIlN0eWxlIjp7IiRpZCI6IjQ1NCIsIlNoYXBlIjoxMywiQ29ubmVjdG9yTWFyZ2luIjp7IiRpZCI6IjQ1NSIsIlRvcCI6MCwiTGVmdCI6MiwiUmlnaHQiOjIsIkJvdHRvbSI6MH0sIkNvbm5lY3RvclN0eWxlIjp7IiRpZCI6IjQ1NiIsIkxpbmVDb2xvciI6eyIkcmVmIjoiNTkifSwiTGluZVdlaWdodCI6MS4wLCJMaW5lVHlwZSI6MCwiUGFyZW50U3R5bGUiOm51bGx9LCJJc0JlbG93VGltZWJhbmQiOnRydWUsIkhpZGVEYXRlIjpmYWxzZSwiU2hhcGVTaXplIjowLCJTcGFjaW5nIjoyLjAsIlBhZGRpbmciOnsiJGlkIjoiNDU3IiwiVG9wIjo3LCJMZWZ0IjozLCJSaWdodCI6MCwiQm90dG9tIjoyfSwiU2hhcGVTdHlsZSI6eyIkaWQiOiI0NTgiLCJNYXJnaW4iOnsiJGlkIjoiNDU5IiwiVG9wIjowLCJMZWZ0IjowLCJSaWdodCI6MCwiQm90dG9tIjowfSwiUGFkZGluZyI6eyIkaWQiOiI0NjAiLCJUb3AiOjAsIkxlZnQiOjAsIlJpZ2h0IjowLCJCb3R0b20iOjB9LCJCYWNrZ3JvdW5kIjp7IiRpZCI6IjQ2MSIsIkNvbG9yIjp7IiRpZCI6IjQ2MiIsIkEiOjI1NSwiUiI6MjU0LCJHIjo5MywiQiI6Mzd9fSwiSXNWaXNpYmxlIjp0cnVlLCJXaWR0aCI6MTIuMCwiSGVpZ2h0IjoxNC4wLCJCb3JkZXJTdHlsZSI6eyIkaWQiOiI0NjMiLCJMaW5lQ29sb3IiOnsiJHJlZiI6IjY4In0sIkxpbmVXZWlnaHQiOjAuMCwiTGluZVR5cGUiOjAsIlBhcmVudFN0eWxlIjpudWxsfSwiUGFyZW50U3R5bGUiOm51bGx9LCJUaXRsZVN0eWxlIjp7IiRpZCI6IjQ2NCIsIkZvbnRTZXR0aW5ncyI6eyIkaWQiOiI0NjUiLCJGb250U2l6ZSI6MTIsIkZvbnROYW1lIjoiQ2FsaWJyaSIsIklzQm9sZCI6dHJ1ZSwiSXNJdGFsaWMiOmZhbHNlLCJJc1VuZGVybGluZWQiOmZhbHNlLCJQYXJlbnRTdHlsZSI6bnVsbH0sIkF1dG9TaXplIjoyLCJGb3JlZ3JvdW5kIjp7IiRpZCI6IjQ2NiIsIkNvbG9yIjp7IiRpZCI6IjQ2NyIsIkEiOjI1NSwiUiI6ODEsIkciOjYxLCJCIjo2MH19LCJNYXhXaWR0aCI6MjM1LjA1MDMwODIyNzUzOTA2LCJNYXhIZWlnaHQiOiJJbmZpbml0eSIsIlNtYXJ0Rm9yZWdyb3VuZElzQWN0aXZlIjpmYWxzZSwiSG9yaXpvbnRhbEFsaWdubWVudCI6MSwiVmVydGljYWxBbGlnbm1lbnQiOjAsIlNtYXJ0Rm9yZWdyb3VuZCI6bnVsbCwiQmFja2dyb3VuZEZpbGxUeXBlIjowLCJNYXJnaW4iOnsiJGlkIjoiNDY4IiwiVG9wIjowLCJMZWZ0IjowLCJSaWdodCI6MCwiQm90dG9tIjowfSwiUGFkZGluZyI6eyIkaWQiOiI0NjkiLCJUb3AiOjAsIkxlZnQiOjAsIlJpZ2h0IjowLCJCb3R0b20iOjB9LCJCYWNrZ3JvdW5kIjp7IiRyZWYiOiI3NiJ9LCJJc1Zpc2libGUiOnRydWUsIldpZHRoIjowLjAsIkhlaWdodCI6MC4wLCJCb3JkZXJTdHlsZSI6eyIkaWQiOiI0NzAiLCJMaW5lQ29sb3IiOm51bGwsIkxpbmVXZWlnaHQiOjAuMCwiTGluZVR5cGUiOjAsIlBhcmVudFN0eWxlIjpudWxsfSwiUGFyZW50U3R5bGUiOm51bGx9LCJEYXRlU3R5bGUiOnsiJGlkIjoiNDcxIiwiRm9udFNldHRpbmdzIjp7IiRpZCI6IjQ3Mi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Q3MyIsIlRvcCI6MCwiTGVmdCI6MCwiUmlnaHQiOjAsIkJvdHRvbSI6MH0sIlBhZGRpbmciOnsiJGlkIjoiNDc0IiwiVG9wIjowLCJMZWZ0IjowLCJSaWdodCI6MCwiQm90dG9tIjowfSwiQmFja2dyb3VuZCI6eyIkcmVmIjoiODMifSwiSXNWaXNpYmxlIjp0cnVlLCJXaWR0aCI6MC4wLCJIZWlnaHQiOjAuMCwiQm9yZGVyU3R5bGUiOnsiJGlkIjoiNDc1IiwiTGluZUNvbG9yIjpudWxsLCJMaW5lV2VpZ2h0IjowLjAsIkxpbmVUeXBlIjowLCJQYXJlbnRTdHlsZSI6bnVsbH0sIlBhcmVudFN0eWxlIjpudWxsfSwiRGF0ZUZvcm1hdCI6eyIkaWQiOiI0NzY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3NyIsIkRhdGVQYXJ0SXNWaXNpYmxlIjp0cnVlLCJUaW1lUGFydElzVmlzaWJsZSI6ZmFsc2V9fSwiSXNWaXNpYmxlIjp0cnVlLCJQYXJlbnRTdHlsZSI6bnVsbH0sIkluZGV4IjoxNSwiUGVyY2VudGFnZUNvbXBsZXRlIjpudWxsLCJQb3NpdGlvbiI6eyJSYXRpbyI6MC4wODU3ODY5NTcyMTA5NjQ2MzIsIklzQ3VzdG9tIjp0cnVlfSwiRGF0ZUZvcm1hdCI6eyIkcmVmIjoiNDc2In0sIklkIjoiZjNlOWE2MmUtNDRjOC00OWU1LWIzOGUtZGIwYWZmYmI2NmQzIiwiSW1wb3J0SWQiOm51bGwsIlRpdGxlIjoiSW5kdWN0ZWQgaW50byB0aGUgUm9jayAmIFJvbGwgSGFsbCBvZiBGYW1lIiwiTm90ZSI6bnVsbCwiSHlwZXJsaW5rIjpudWxsLCJJc0NoYW5nZWQiOmZhbHNlLCJJc05ldyI6ZmFsc2V9LHsiJGlkIjoiNDc4IiwiRGF0ZSI6IjE5OTQtMTItMDFUMjM6NTk6MDBaIiwiU3R5bGUiOnsiJGlkIjoiNDc5IiwiU2hhcGUiOjE0LCJDb25uZWN0b3JNYXJnaW4iOnsiJGlkIjoiNDgwIiwiVG9wIjowLCJMZWZ0IjoyLCJSaWdodCI6MiwiQm90dG9tIjowfSwiQ29ubmVjdG9yU3R5bGUiOnsiJGlkIjoiNDgxIiwiTGluZUNvbG9yIjp7IiRyZWYiOiI1OSJ9LCJMaW5lV2VpZ2h0IjoxLjAsIkxpbmVUeXBlIjowLCJQYXJlbnRTdHlsZSI6bnVsbH0sIklzQmVsb3dUaW1lYmFuZCI6ZmFsc2UsIkhpZGVEYXRlIjpmYWxzZSwiU2hhcGVTaXplIjowLCJTcGFjaW5nIjoyLjAsIlBhZGRpbmciOnsiJGlkIjoiNDgyIiwiVG9wIjo3LCJMZWZ0IjozLCJSaWdodCI6MCwiQm90dG9tIjoyfSwiU2hhcGVTdHlsZSI6eyIkaWQiOiI0ODMiLCJNYXJnaW4iOnsiJGlkIjoiNDg0IiwiVG9wIjowLCJMZWZ0IjowLCJSaWdodCI6MCwiQm90dG9tIjowfSwiUGFkZGluZyI6eyIkaWQiOiI0ODUiLCJUb3AiOjAsIkxlZnQiOjAsIlJpZ2h0IjowLCJCb3R0b20iOjB9LCJCYWNrZ3JvdW5kIjp7IiRpZCI6IjQ4NiIsIkNvbG9yIjp7IiRpZCI6IjQ4NyIsIkEiOjI1NSwiUiI6NDcsIkciOjMzLCJCIjozMX19LCJJc1Zpc2libGUiOnRydWUsIldpZHRoIjoxMi4wLCJIZWlnaHQiOjE0LjAsIkJvcmRlclN0eWxlIjp7IiRpZCI6IjQ4OCIsIkxpbmVDb2xvciI6eyIkcmVmIjoiNjgifSwiTGluZVdlaWdodCI6MC4wLCJMaW5lVHlwZSI6MCwiUGFyZW50U3R5bGUiOm51bGx9LCJQYXJlbnRTdHlsZSI6bnVsbH0sIlRpdGxlU3R5bGUiOnsiJGlkIjoiNDg5IiwiRm9udFNldHRpbmdzIjp7IiRpZCI6IjQ5MCIsIkZvbnRTaXplIjoxMiwiRm9udE5hbWUiOiJDYWxpYnJpIiwiSXNCb2xkIjp0cnVlLCJJc0l0YWxpYyI6ZmFsc2UsIklzVW5kZXJsaW5lZCI6ZmFsc2UsIlBhcmVudFN0eWxlIjpudWxsfSwiQXV0b1NpemUiOjIsIkZvcmVncm91bmQiOnsiJGlkIjoiNDkxIiwiQ29sb3IiOnsiJGlkIjoiNDkyIiwiQSI6MjU1LCJSIjo4MSwiRyI6NjEsIkIiOjYwfX0sIk1heFdpZHRoIjoyMTYuNjI1NTE4Nzk4ODI4MTIsIk1heEhlaWdodCI6IkluZmluaXR5IiwiU21hcnRGb3JlZ3JvdW5kSXNBY3RpdmUiOmZhbHNlLCJIb3Jpem9udGFsQWxpZ25tZW50IjoxLCJWZXJ0aWNhbEFsaWdubWVudCI6MCwiU21hcnRGb3JlZ3JvdW5kIjpudWxsLCJCYWNrZ3JvdW5kRmlsbFR5cGUiOjAsIk1hcmdpbiI6eyIkaWQiOiI0OTMiLCJUb3AiOjAsIkxlZnQiOjAsIlJpZ2h0IjowLCJCb3R0b20iOjB9LCJQYWRkaW5nIjp7IiRpZCI6IjQ5NCIsIlRvcCI6MCwiTGVmdCI6MCwiUmlnaHQiOjAsIkJvdHRvbSI6MH0sIkJhY2tncm91bmQiOnsiJHJlZiI6Ijc2In0sIklzVmlzaWJsZSI6dHJ1ZSwiV2lkdGgiOjAuMCwiSGVpZ2h0IjowLjAsIkJvcmRlclN0eWxlIjp7IiRpZCI6IjQ5NSIsIkxpbmVDb2xvciI6bnVsbCwiTGluZVdlaWdodCI6MC4wLCJMaW5lVHlwZSI6MCwiUGFyZW50U3R5bGUiOm51bGx9LCJQYXJlbnRTdHlsZSI6bnVsbH0sIkRhdGVTdHlsZSI6eyIkaWQiOiI0OTYiLCJGb250U2V0dGluZ3MiOnsiJGlkIjoiNDk3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NDk4IiwiVG9wIjowLCJMZWZ0IjowLCJSaWdodCI6MCwiQm90dG9tIjowfSwiUGFkZGluZyI6eyIkaWQiOiI0OTkiLCJUb3AiOjAsIkxlZnQiOjAsIlJpZ2h0IjowLCJCb3R0b20iOjB9LCJCYWNrZ3JvdW5kIjp7IiRyZWYiOiI4MyJ9LCJJc1Zpc2libGUiOnRydWUsIldpZHRoIjowLjAsIkhlaWdodCI6MC4wLCJCb3JkZXJTdHlsZSI6eyIkaWQiOiI1MDAiLCJMaW5lQ29sb3IiOm51bGwsIkxpbmVXZWlnaHQiOjAuMCwiTGluZVR5cGUiOjAsIlBhcmVudFN0eWxlIjpudWxsfSwiUGFyZW50U3R5bGUiOm51bGx9LCJEYXRlRm9ybWF0Ijp7IiRpZCI6IjUw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AyIiwiRGF0ZVBhcnRJc1Zpc2libGUiOnRydWUsIlRpbWVQYXJ0SXNWaXNpYmxlIjpmYWxzZX19LCJJc1Zpc2libGUiOnRydWUsIlBhcmVudFN0eWxlIjpudWxsfSwiSW5kZXgiOjE2LCJQZXJjZW50YWdlQ29tcGxldGUiOm51bGwsIlBvc2l0aW9uIjp7IlJhdGlvIjowLjI2MjgyMjgzNjQxNjczOSwiSXNDdXN0b20iOnRydWV9LCJEYXRlRm9ybWF0Ijp7IiRyZWYiOiI1MDEifSwiSWQiOiIxZTc4OTBjYi0yMjA4LTQxMzMtYjNmNi0yZmU0YzM2ZTExMDgiLCJJbXBvcnRJZCI6bnVsbCwiVGl0bGUiOiJJcyBjaG9zZW4gZm9yIHRoZSBLZW5uZWR5IENlbnRlciBob25vcnMiLCJOb3RlIjpudWxsLCJIeXBlcmxpbmsiOm51bGwsIklzQ2hhbmdlZCI6ZmFsc2UsIklzTmV3IjpmYWxzZX0seyIkaWQiOiI1MDMiLCJEYXRlIjoiMTk5OS0wOS0wMVQyMzo1OTowMFoiLCJTdHlsZSI6eyIkaWQiOiI1MDQiLCJTaGFwZSI6MTMsIkNvbm5lY3Rvck1hcmdpbiI6eyIkaWQiOiI1MDUiLCJUb3AiOjAsIkxlZnQiOjIsIlJpZ2h0IjoyLCJCb3R0b20iOjB9LCJDb25uZWN0b3JTdHlsZSI6eyIkaWQiOiI1MDYiLCJMaW5lQ29sb3IiOnsiJGlkIjoiNTA3IiwiJHR5cGUiOiJOTFJFLkNvbW1vbi5Eb20uU29saWRDb2xvckJydXNoLCBOTFJFLkNvbW1vbiIsIkNvbG9yIjp7IiRpZCI6IjUwOCIsIkEiOjI1NSwiUiI6MjU0LCJHIjo5MywiQiI6Mzd9fSwiTGluZVdlaWdodCI6MS4wLCJMaW5lVHlwZSI6MCwiUGFyZW50U3R5bGUiOm51bGx9LCJJc0JlbG93VGltZWJhbmQiOnRydWUsIkhpZGVEYXRlIjpmYWxzZSwiU2hhcGVTaXplIjowLCJTcGFjaW5nIjoyLjAsIlBhZGRpbmciOnsiJGlkIjoiNTA5IiwiVG9wIjo3LCJMZWZ0IjozLCJSaWdodCI6MCwiQm90dG9tIjoyfSwiU2hhcGVTdHlsZSI6eyIkaWQiOiI1MTAiLCJNYXJnaW4iOnsiJGlkIjoiNTExIiwiVG9wIjowLCJMZWZ0IjowLCJSaWdodCI6MCwiQm90dG9tIjowfSwiUGFkZGluZyI6eyIkaWQiOiI1MTIiLCJUb3AiOjAsIkxlZnQiOjAsIlJpZ2h0IjowLCJCb3R0b20iOjB9LCJCYWNrZ3JvdW5kIjp7IiRpZCI6IjUxMyIsIkNvbG9yIjp7IiRpZCI6IjUxNCIsIkEiOjI1NSwiUiI6MjU0LCJHIjo5MywiQiI6Mzd9fSwiSXNWaXNpYmxlIjp0cnVlLCJXaWR0aCI6MTIuMCwiSGVpZ2h0IjoxNC4wLCJCb3JkZXJTdHlsZSI6eyIkaWQiOiI1MTUiLCJMaW5lQ29sb3IiOnsiJHJlZiI6IjY4In0sIkxpbmVXZWlnaHQiOjAuMCwiTGluZVR5cGUiOjAsIlBhcmVudFN0eWxlIjpudWxsfSwiUGFyZW50U3R5bGUiOm51bGx9LCJUaXRsZVN0eWxlIjp7IiRpZCI6IjUxNiIsIkZvbnRTZXR0aW5ncyI6eyIkaWQiOiI1MTciLCJGb250U2l6ZSI6MTIsIkZvbnROYW1lIjoiQ2FsaWJyaSIsIklzQm9sZCI6dHJ1ZSwiSXNJdGFsaWMiOmZhbHNlLCJJc1VuZGVybGluZWQiOmZhbHNlLCJQYXJlbnRTdHlsZSI6bnVsbH0sIkF1dG9TaXplIjoyLCJGb3JlZ3JvdW5kIjp7IiRpZCI6IjUxOCIsIkNvbG9yIjp7IiRpZCI6IjUxOSIsIkEiOjI1NSwiUiI6ODEsIkciOjYxLCJCIjo2MH19LCJNYXhXaWR0aCI6MzQxLjM5MTY2MjU5NzY1NjI1LCJNYXhIZWlnaHQiOiJJbmZpbml0eSIsIlNtYXJ0Rm9yZWdyb3VuZElzQWN0aXZlIjpmYWxzZSwiSG9yaXpvbnRhbEFsaWdubWVudCI6MSwiVmVydGljYWxBbGlnbm1lbnQiOjAsIlNtYXJ0Rm9yZWdyb3VuZCI6bnVsbCwiQmFja2dyb3VuZEZpbGxUeXBlIjowLCJNYXJnaW4iOnsiJGlkIjoiNTIwIiwiVG9wIjowLCJMZWZ0IjowLCJSaWdodCI6MCwiQm90dG9tIjowfSwiUGFkZGluZyI6eyIkaWQiOiI1MjEiLCJUb3AiOjAsIkxlZnQiOjAsIlJpZ2h0IjowLCJCb3R0b20iOjB9LCJCYWNrZ3JvdW5kIjp7IiRyZWYiOiI3NiJ9LCJJc1Zpc2libGUiOnRydWUsIldpZHRoIjowLjAsIkhlaWdodCI6MC4wLCJCb3JkZXJTdHlsZSI6eyIkaWQiOiI1MjIiLCJMaW5lQ29sb3IiOm51bGwsIkxpbmVXZWlnaHQiOjAuMCwiTGluZVR5cGUiOjAsIlBhcmVudFN0eWxlIjpudWxsfSwiUGFyZW50U3R5bGUiOm51bGx9LCJEYXRlU3R5bGUiOnsiJGlkIjoiNTIzIiwiRm9udFNldHRpbmdzIjp7IiRpZCI6IjUyNC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UyNSIsIlRvcCI6MCwiTGVmdCI6MCwiUmlnaHQiOjAsIkJvdHRvbSI6MH0sIlBhZGRpbmciOnsiJGlkIjoiNTI2IiwiVG9wIjowLCJMZWZ0IjowLCJSaWdodCI6MCwiQm90dG9tIjowfSwiQmFja2dyb3VuZCI6eyIkcmVmIjoiODMifSwiSXNWaXNpYmxlIjp0cnVlLCJXaWR0aCI6MC4wLCJIZWlnaHQiOjAuMCwiQm9yZGVyU3R5bGUiOnsiJGlkIjoiNTI3IiwiTGluZUNvbG9yIjpudWxsLCJMaW5lV2VpZ2h0IjowLjAsIkxpbmVUeXBlIjowLCJQYXJlbnRTdHlsZSI6bnVsbH0sIlBhcmVudFN0eWxlIjpudWxsfSwiRGF0ZUZvcm1hdCI6eyIkaWQiOiI1Mj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yOSIsIkRhdGVQYXJ0SXNWaXNpYmxlIjp0cnVlLCJUaW1lUGFydElzVmlzaWJsZSI6ZmFsc2V9fSwiSXNWaXNpYmxlIjp0cnVlLCJQYXJlbnRTdHlsZSI6bnVsbH0sIkluZGV4IjoxNywiUGVyY2VudGFnZUNvbXBsZXRlIjpudWxsLCJQb3NpdGlvbiI6eyJSYXRpbyI6MC4yMzI5MDIwMjg4MjU1NDc5NSwiSXNDdXN0b20iOnRydWV9LCJEYXRlRm9ybWF0Ijp7IiRyZWYiOiI1MjgifSwiSWQiOiIxZmU0MDRiOC04M2E0LTQyODctOTNlMC04ZWU4ZTdlZTk3MmIiLCJJbXBvcnRJZCI6bnVsbCwiVGl0bGUiOiJSZWNlaXZlcyB0aGUgTmF0aW9uYWwgTWVkYWwgb2YgQXJ0cyAmIEh1bWFuaXRpZXMiLCJOb3RlIjpudWxsLCJIeXBlcmxpbmsiOm51bGwsIklzQ2hhbmdlZCI6ZmFsc2UsIklzTmV3IjpmYWxzZX0seyIkaWQiOiI1MzAiLCJEYXRlIjoiMjAwNS0xMS0wMVQyMzo1OTowMFoiLCJTdHlsZSI6eyIkaWQiOiI1MzEiLCJTaGFwZSI6MTMsIkNvbm5lY3Rvck1hcmdpbiI6eyIkaWQiOiI1MzIiLCJUb3AiOjAsIkxlZnQiOjIsIlJpZ2h0IjoyLCJCb3R0b20iOjB9LCJDb25uZWN0b3JTdHlsZSI6eyIkaWQiOiI1MzMiLCJMaW5lQ29sb3IiOnsiJGlkIjoiNTM0IiwiJHR5cGUiOiJOTFJFLkNvbW1vbi5Eb20uU29saWRDb2xvckJydXNoLCBOTFJFLkNvbW1vbiIsIkNvbG9yIjp7IiRpZCI6IjUzNSIsIkEiOjI1NSwiUiI6MjU0LCJHIjo5MywiQiI6Mzd9fSwiTGluZVdlaWdodCI6MS4wLCJMaW5lVHlwZSI6MCwiUGFyZW50U3R5bGUiOm51bGx9LCJJc0JlbG93VGltZWJhbmQiOmZhbHNlLCJIaWRlRGF0ZSI6ZmFsc2UsIlNoYXBlU2l6ZSI6MCwiU3BhY2luZyI6Mi4wLCJQYWRkaW5nIjp7IiRpZCI6IjUzNiIsIlRvcCI6NywiTGVmdCI6MywiUmlnaHQiOjAsIkJvdHRvbSI6Mn0sIlNoYXBlU3R5bGUiOnsiJGlkIjoiNTM3IiwiTWFyZ2luIjp7IiRpZCI6IjUzOCIsIlRvcCI6MCwiTGVmdCI6MCwiUmlnaHQiOjAsIkJvdHRvbSI6MH0sIlBhZGRpbmciOnsiJGlkIjoiNTM5IiwiVG9wIjowLCJMZWZ0IjowLCJSaWdodCI6MCwiQm90dG9tIjowfSwiQmFja2dyb3VuZCI6eyIkaWQiOiI1NDAiLCJDb2xvciI6eyIkaWQiOiI1NDEiLCJBIjoyNTUsIlIiOjI1NCwiRyI6OTMsIkIiOjM3fX0sIklzVmlzaWJsZSI6dHJ1ZSwiV2lkdGgiOjEyLjAsIkhlaWdodCI6MTQuMCwiQm9yZGVyU3R5bGUiOnsiJGlkIjoiNTQyIiwiTGluZUNvbG9yIjp7IiRyZWYiOiI2OCJ9LCJMaW5lV2VpZ2h0IjowLjAsIkxpbmVUeXBlIjowLCJQYXJlbnRTdHlsZSI6bnVsbH0sIlBhcmVudFN0eWxlIjpudWxsfSwiVGl0bGVTdHlsZSI6eyIkaWQiOiI1NDMiLCJGb250U2V0dGluZ3MiOnsiJGlkIjoiNTQ0IiwiRm9udFNpemUiOjEyLCJGb250TmFtZSI6IkNhbGlicmkiLCJJc0JvbGQiOnRydWUsIklzSXRhbGljIjpmYWxzZSwiSXNVbmRlcmxpbmVkIjpmYWxzZSwiUGFyZW50U3R5bGUiOm51bGx9LCJBdXRvU2l6ZSI6MiwiRm9yZWdyb3VuZCI6eyIkcmVmIjoiNzIifSwiTWF4V2lkdGgiOjI0NS44OTI1OTMzODM3ODkwNiwiTWF4SGVpZ2h0IjoiSW5maW5pdHkiLCJTbWFydEZvcmVncm91bmRJc0FjdGl2ZSI6ZmFsc2UsIkhvcml6b250YWxBbGlnbm1lbnQiOjEsIlZlcnRpY2FsQWxpZ25tZW50IjowLCJTbWFydEZvcmVncm91bmQiOm51bGwsIkJhY2tncm91bmRGaWxsVHlwZSI6MCwiTWFyZ2luIjp7IiRpZCI6IjU0NSIsIlRvcCI6MCwiTGVmdCI6MCwiUmlnaHQiOjAsIkJvdHRvbSI6MH0sIlBhZGRpbmciOnsiJGlkIjoiNTQ2IiwiVG9wIjowLCJMZWZ0IjowLCJSaWdodCI6MCwiQm90dG9tIjowfSwiQmFja2dyb3VuZCI6eyIkcmVmIjoiNzYifSwiSXNWaXNpYmxlIjp0cnVlLCJXaWR0aCI6MC4wLCJIZWlnaHQiOjAuMCwiQm9yZGVyU3R5bGUiOnsiJGlkIjoiNTQ3IiwiTGluZUNvbG9yIjpudWxsLCJMaW5lV2VpZ2h0IjowLjAsIkxpbmVUeXBlIjowLCJQYXJlbnRTdHlsZSI6bnVsbH0sIlBhcmVudFN0eWxlIjpudWxsfSwiRGF0ZVN0eWxlIjp7IiRpZCI6IjU0OCIsIkZvbnRTZXR0aW5ncyI6eyIkaWQiOiI1NDk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1NTAiLCJUb3AiOjAsIkxlZnQiOjAsIlJpZ2h0IjowLCJCb3R0b20iOjB9LCJQYWRkaW5nIjp7IiRpZCI6IjU1MSIsIlRvcCI6MCwiTGVmdCI6MCwiUmlnaHQiOjAsIkJvdHRvbSI6MH0sIkJhY2tncm91bmQiOnsiJHJlZiI6IjgzIn0sIklzVmlzaWJsZSI6dHJ1ZSwiV2lkdGgiOjAuMCwiSGVpZ2h0IjowLjAsIkJvcmRlclN0eWxlIjp7IiRpZCI6IjU1MiIsIkxpbmVDb2xvciI6bnVsbCwiTGluZVdlaWdodCI6MC4wLCJMaW5lVHlwZSI6MCwiUGFyZW50U3R5bGUiOm51bGx9LCJQYXJlbnRTdHlsZSI6bnVsbH0sIkRhdGVGb3JtYXQiOnsiJGlkIjoiNTU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NTQiLCJEYXRlUGFydElzVmlzaWJsZSI6dHJ1ZSwiVGltZVBhcnRJc1Zpc2libGUiOmZhbHNlfX0sIklzVmlzaWJsZSI6dHJ1ZSwiUGFyZW50U3R5bGUiOm51bGx9LCJJbmRleCI6MTgsIlBlcmNlbnRhZ2VDb21wbGV0ZSI6bnVsbCwiUG9zaXRpb24iOnsiUmF0aW8iOjAuMTUyMTQzMzIyOTc5OTYyMzksIklzQ3VzdG9tIjp0cnVlfSwiRGF0ZUZvcm1hdCI6eyIkcmVmIjoiNTUzIn0sIklkIjoiMDdiZjc0Y2QtMDBjYy00ZTc0LTg3NzItOTRjOGQ4ZDY1YzgwIiwiSW1wb3J0SWQiOm51bGwsIlRpdGxlIjoiUmVjZWl2ZXMgdGhlIFByZXNpZGVudGlhbCBNZWRhbCBvZiBGcmVlZG9tIiwiTm90ZSI6bnVsbCwiSHlwZXJsaW5rIjpudWxsLCJJc0NoYW5nZWQiOmZhbHNlLCJJc05ldyI6ZmFsc2V9LHsiJGlkIjoiNTU1IiwiRGF0ZSI6IjIwMDgtMDItMDJUMjM6NTk6MDBaIiwiU3R5bGUiOnsiJGlkIjoiNTU2IiwiU2hhcGUiOjEzLCJDb25uZWN0b3JNYXJnaW4iOnsiJGlkIjoiNTU3IiwiVG9wIjowLCJMZWZ0IjoyLCJSaWdodCI6MiwiQm90dG9tIjowfSwiQ29ubmVjdG9yU3R5bGUiOnsiJGlkIjoiNTU4IiwiTGluZUNvbG9yIjp7IiRpZCI6IjU1OSIsIiR0eXBlIjoiTkxSRS5Db21tb24uRG9tLlNvbGlkQ29sb3JCcnVzaCwgTkxSRS5Db21tb24iLCJDb2xvciI6eyIkaWQiOiI1NjAiLCJBIjoyNTUsIlIiOjI1NCwiRyI6OTMsIkIiOjM3fX0sIkxpbmVXZWlnaHQiOjEuMCwiTGluZVR5cGUiOjAsIlBhcmVudFN0eWxlIjpudWxsfSwiSXNCZWxvd1RpbWViYW5kIjp0cnVlLCJIaWRlRGF0ZSI6ZmFsc2UsIlNoYXBlU2l6ZSI6MCwiU3BhY2luZyI6Mi4wLCJQYWRkaW5nIjp7IiRpZCI6IjU2MSIsIlRvcCI6NywiTGVmdCI6MywiUmlnaHQiOjAsIkJvdHRvbSI6Mn0sIlNoYXBlU3R5bGUiOnsiJGlkIjoiNTYyIiwiTWFyZ2luIjp7IiRpZCI6IjU2MyIsIlRvcCI6MCwiTGVmdCI6MCwiUmlnaHQiOjAsIkJvdHRvbSI6MH0sIlBhZGRpbmciOnsiJGlkIjoiNTY0IiwiVG9wIjowLCJMZWZ0IjowLCJSaWdodCI6MCwiQm90dG9tIjowfSwiQmFja2dyb3VuZCI6eyIkaWQiOiI1NjUiLCJDb2xvciI6eyIkaWQiOiI1NjYiLCJBIjoyNTUsIlIiOjI1NCwiRyI6OTMsIkIiOjM3fX0sIklzVmlzaWJsZSI6dHJ1ZSwiV2lkdGgiOjEyLjAsIkhlaWdodCI6MTQuMCwiQm9yZGVyU3R5bGUiOnsiJGlkIjoiNTY3IiwiTGluZUNvbG9yIjp7IiRyZWYiOiI2OCJ9LCJMaW5lV2VpZ2h0IjowLjAsIkxpbmVUeXBlIjowLCJQYXJlbnRTdHlsZSI6bnVsbH0sIlBhcmVudFN0eWxlIjpudWxsfSwiVGl0bGVTdHlsZSI6eyIkaWQiOiI1NjgiLCJGb250U2V0dGluZ3MiOnsiJGlkIjoiNTY5IiwiRm9udFNpemUiOjEyLCJGb250TmFtZSI6IkNhbGlicmkiLCJJc0JvbGQiOnRydWUsIklzSXRhbGljIjpmYWxzZSwiSXNVbmRlcmxpbmVkIjpmYWxzZSwiUGFyZW50U3R5bGUiOm51bGx9LCJBdXRvU2l6ZSI6MCwiRm9yZWdyb3VuZCI6eyIkcmVmIjoiNzIifSwiTWF4V2lkdGgiOjIwMC4wLCJNYXhIZWlnaHQiOiJJbmZpbml0eSIsIlNtYXJ0Rm9yZWdyb3VuZElzQWN0aXZlIjpmYWxzZSwiSG9yaXpvbnRhbEFsaWdubWVudCI6MSwiVmVydGljYWxBbGlnbm1lbnQiOjAsIlNtYXJ0Rm9yZWdyb3VuZCI6bnVsbCwiQmFja2dyb3VuZEZpbGxUeXBlIjowLCJNYXJnaW4iOnsiJGlkIjoiNTcwIiwiVG9wIjowLCJMZWZ0IjowLCJSaWdodCI6MCwiQm90dG9tIjowfSwiUGFkZGluZyI6eyIkaWQiOiI1NzEiLCJUb3AiOjAsIkxlZnQiOjAsIlJpZ2h0IjowLCJCb3R0b20iOjB9LCJCYWNrZ3JvdW5kIjp7IiRyZWYiOiI3NiJ9LCJJc1Zpc2libGUiOnRydWUsIldpZHRoIjowLjAsIkhlaWdodCI6MC4wLCJCb3JkZXJTdHlsZSI6eyIkaWQiOiI1NzIiLCJMaW5lQ29sb3IiOm51bGwsIkxpbmVXZWlnaHQiOjAuMCwiTGluZVR5cGUiOjAsIlBhcmVudFN0eWxlIjpudWxsfSwiUGFyZW50U3R5bGUiOm51bGx9LCJEYXRlU3R5bGUiOnsiJGlkIjoiNTczIiwiRm9udFNldHRpbmdzIjp7IiRpZCI6IjU3NC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U3NSIsIlRvcCI6MCwiTGVmdCI6MCwiUmlnaHQiOjAsIkJvdHRvbSI6MH0sIlBhZGRpbmciOnsiJGlkIjoiNTc2IiwiVG9wIjowLCJMZWZ0IjowLCJSaWdodCI6MCwiQm90dG9tIjowfSwiQmFja2dyb3VuZCI6eyIkcmVmIjoiODMifSwiSXNWaXNpYmxlIjp0cnVlLCJXaWR0aCI6MC4wLCJIZWlnaHQiOjAuMCwiQm9yZGVyU3R5bGUiOnsiJGlkIjoiNTc3IiwiTGluZUNvbG9yIjpudWxsLCJMaW5lV2VpZ2h0IjowLjAsIkxpbmVUeXBlIjowLCJQYXJlbnRTdHlsZSI6bnVsbH0sIlBhcmVudFN0eWxlIjpudWxsfSwiRGF0ZUZvcm1hdCI6eyIkaWQiOiI1Nz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3OSIsIkRhdGVQYXJ0SXNWaXNpYmxlIjp0cnVlLCJUaW1lUGFydElzVmlzaWJsZSI6ZmFsc2V9fSwiSXNWaXNpYmxlIjp0cnVlLCJQYXJlbnRTdHlsZSI6bnVsbH0sIkluZGV4IjoxOSwiUGVyY2VudGFnZUNvbXBsZXRlIjpudWxsLCJQb3NpdGlvbiI6eyJSYXRpbyI6MC4xNjEyNjg4OTEyMjg1Njk4OCwiSXNDdXN0b20iOnRydWV9LCJEYXRlRm9ybWF0Ijp7IiRyZWYiOiI1NzgifSwiSWQiOiJiN2RiMmU5OS1mYTU4LTRjMmUtODlmZi04MTQxMmVjOGNlYjgiLCJJbXBvcnRJZCI6bnVsbCwiVGl0bGUiOiJXaW5zIGhlciAxOHRoIEdyYW1teSBBd2FyZCIsIk5vdGUiOm51bGwsIkh5cGVybGluayI6bnVsbCwiSXNDaGFuZ2VkIjpmYWxzZSwiSXNOZXciOmZhbHNlfSx7IiRpZCI6IjU4MCIsIkRhdGUiOiIyMDA5LTAxLTAxVDIzOjU5OjAwWiIsIlN0eWxlIjp7IiRpZCI6IjU4MSIsIlNoYXBlIjoxNCwiQ29ubmVjdG9yTWFyZ2luIjp7IiRpZCI6IjU4MiIsIlRvcCI6MCwiTGVmdCI6MiwiUmlnaHQiOjIsIkJvdHRvbSI6MH0sIkNvbm5lY3RvclN0eWxlIjp7IiRpZCI6IjU4MyIsIkxpbmVDb2xvciI6eyIkcmVmIjoiNTkifSwiTGluZVdlaWdodCI6MS4wLCJMaW5lVHlwZSI6MCwiUGFyZW50U3R5bGUiOm51bGx9LCJJc0JlbG93VGltZWJhbmQiOmZhbHNlLCJIaWRlRGF0ZSI6ZmFsc2UsIlNoYXBlU2l6ZSI6MCwiU3BhY2luZyI6Mi4wLCJQYWRkaW5nIjp7IiRpZCI6IjU4NCIsIlRvcCI6NywiTGVmdCI6MywiUmlnaHQiOjAsIkJvdHRvbSI6Mn0sIlNoYXBlU3R5bGUiOnsiJGlkIjoiNTg1IiwiTWFyZ2luIjp7IiRpZCI6IjU4NiIsIlRvcCI6MCwiTGVmdCI6MCwiUmlnaHQiOjAsIkJvdHRvbSI6MH0sIlBhZGRpbmciOnsiJGlkIjoiNTg3IiwiVG9wIjowLCJMZWZ0IjowLCJSaWdodCI6MCwiQm90dG9tIjowfSwiQmFja2dyb3VuZCI6eyIkaWQiOiI1ODgiLCJDb2xvciI6eyIkaWQiOiI1ODkiLCJBIjoyNTUsIlIiOjQ3LCJHIjozMywiQiI6MzF9fSwiSXNWaXNpYmxlIjp0cnVlLCJXaWR0aCI6MTIuMCwiSGVpZ2h0IjoxNC4wLCJCb3JkZXJTdHlsZSI6eyIkaWQiOiI1OTAiLCJMaW5lQ29sb3IiOnsiJHJlZiI6IjY4In0sIkxpbmVXZWlnaHQiOjAuMCwiTGluZVR5cGUiOjAsIlBhcmVudFN0eWxlIjpudWxsfSwiUGFyZW50U3R5bGUiOm51bGx9LCJUaXRsZVN0eWxlIjp7IiRpZCI6IjU5MSIsIkZvbnRTZXR0aW5ncyI6eyIkaWQiOiI1OTIiLCJGb250U2l6ZSI6MTIsIkZvbnROYW1lIjoiQ2FsaWJyaSIsIklzQm9sZCI6dHJ1ZSwiSXNJdGFsaWMiOmZhbHNlLCJJc1VuZGVybGluZWQiOmZhbHNlLCJQYXJlbnRTdHlsZSI6bnVsbH0sIkF1dG9TaXplIjoyLCJGb3JlZ3JvdW5kIjp7IiRpZCI6IjU5MyIsIkNvbG9yIjp7IiRpZCI6IjU5NCIsIkEiOjI1NSwiUiI6ODEsIkciOjYxLCJCIjo2MH19LCJNYXhXaWR0aCI6MjQyLjc5MjM1ODM5ODQzNzUsIk1heEhlaWdodCI6IkluZmluaXR5IiwiU21hcnRGb3JlZ3JvdW5kSXNBY3RpdmUiOmZhbHNlLCJIb3Jpem9udGFsQWxpZ25tZW50IjoxLCJWZXJ0aWNhbEFsaWdubWVudCI6MCwiU21hcnRGb3JlZ3JvdW5kIjpudWxsLCJCYWNrZ3JvdW5kRmlsbFR5cGUiOjAsIk1hcmdpbiI6eyIkaWQiOiI1OTUiLCJUb3AiOjAsIkxlZnQiOjAsIlJpZ2h0IjowLCJCb3R0b20iOjB9LCJQYWRkaW5nIjp7IiRpZCI6IjU5NiIsIlRvcCI6MCwiTGVmdCI6MCwiUmlnaHQiOjAsIkJvdHRvbSI6MH0sIkJhY2tncm91bmQiOnsiJHJlZiI6Ijc2In0sIklzVmlzaWJsZSI6dHJ1ZSwiV2lkdGgiOjAuMCwiSGVpZ2h0IjowLjAsIkJvcmRlclN0eWxlIjp7IiRpZCI6IjU5NyIsIkxpbmVDb2xvciI6bnVsbCwiTGluZVdlaWdodCI6MC4wLCJMaW5lVHlwZSI6MCwiUGFyZW50U3R5bGUiOm51bGx9LCJQYXJlbnRTdHlsZSI6bnVsbH0sIkRhdGVTdHlsZSI6eyIkaWQiOiI1OTgiLCJGb250U2V0dGluZ3MiOnsiJGlkIjoiNTk5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NjAwIiwiVG9wIjowLCJMZWZ0IjowLCJSaWdodCI6MCwiQm90dG9tIjowfSwiUGFkZGluZyI6eyIkaWQiOiI2MDEiLCJUb3AiOjAsIkxlZnQiOjAsIlJpZ2h0IjowLCJCb3R0b20iOjB9LCJCYWNrZ3JvdW5kIjp7IiRyZWYiOiI4MyJ9LCJJc1Zpc2libGUiOnRydWUsIldpZHRoIjowLjAsIkhlaWdodCI6MC4wLCJCb3JkZXJTdHlsZSI6eyIkaWQiOiI2MDIiLCJMaW5lQ29sb3IiOm51bGwsIkxpbmVXZWlnaHQiOjAuMCwiTGluZVR5cGUiOjAsIlBhcmVudFN0eWxlIjpudWxsfSwiUGFyZW50U3R5bGUiOm51bGx9LCJEYXRlRm9ybWF0Ijp7IiRpZCI6IjYw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NjA0IiwiRGF0ZVBhcnRJc1Zpc2libGUiOnRydWUsIlRpbWVQYXJ0SXNWaXNpYmxlIjpmYWxzZX19LCJJc1Zpc2libGUiOnRydWUsIlBhcmVudFN0eWxlIjpudWxsfSwiSW5kZXgiOjIwLCJQZXJjZW50YWdlQ29tcGxldGUiOm51bGwsIlBvc2l0aW9uIjp7IlJhdGlvIjowLjA4NTM4OTMxMzg3NDQyMTMsIklzQ3VzdG9tIjp0cnVlfSwiRGF0ZUZvcm1hdCI6eyIkcmVmIjoiNjAzIn0sIklkIjoiZTliOTNhMjktNmE3OS00NGI5LWFlMmMtNjNjOTA0MjIwNmM5IiwiSW1wb3J0SWQiOm51bGwsIlRpdGxlIjoiU2luZ3MgYXQgcHJlc2lkZW50IEJhcmFjayBPYmFtYSdzIGluYXVndXJhdGlvbiIsIk5vdGUiOm51bGwsIkh5cGVybGluayI6bnVsbCwiSXNDaGFuZ2VkIjpmYWxzZSwiSXNOZXciOmZhbHNlfSx7IiRpZCI6IjYwNSIsIkRhdGUiOiIyMDE4LTA4LTE2VDIzOjU5OjAwWiIsIlN0eWxlIjp7IiRpZCI6IjYwNiIsIlNoYXBlIjoxNCwiQ29ubmVjdG9yTWFyZ2luIjp7IiRpZCI6IjYwNyIsIlRvcCI6MCwiTGVmdCI6MiwiUmlnaHQiOjIsIkJvdHRvbSI6MH0sIkNvbm5lY3RvclN0eWxlIjp7IiRpZCI6IjYwOCIsIkxpbmVDb2xvciI6eyIkcmVmIjoiNTkifSwiTGluZVdlaWdodCI6MS4wLCJMaW5lVHlwZSI6MCwiUGFyZW50U3R5bGUiOm51bGx9LCJJc0JlbG93VGltZWJhbmQiOnRydWUsIkhpZGVEYXRlIjpmYWxzZSwiU2hhcGVTaXplIjowLCJTcGFjaW5nIjoyLjAsIlBhZGRpbmciOnsiJGlkIjoiNjA5IiwiVG9wIjo3LCJMZWZ0IjozLCJSaWdodCI6MCwiQm90dG9tIjoyfSwiU2hhcGVTdHlsZSI6eyIkaWQiOiI2MTAiLCJNYXJnaW4iOnsiJGlkIjoiNjExIiwiVG9wIjowLCJMZWZ0IjowLCJSaWdodCI6MCwiQm90dG9tIjowfSwiUGFkZGluZyI6eyIkaWQiOiI2MTIiLCJUb3AiOjAsIkxlZnQiOjAsIlJpZ2h0IjowLCJCb3R0b20iOjB9LCJCYWNrZ3JvdW5kIjp7IiRpZCI6IjYxMyIsIkNvbG9yIjp7IiRpZCI6IjYxNCIsIkEiOjI1NSwiUiI6NDcsIkciOjMzLCJCIjozMX19LCJJc1Zpc2libGUiOnRydWUsIldpZHRoIjoxMi4wLCJIZWlnaHQiOjE0LjAsIkJvcmRlclN0eWxlIjp7IiRpZCI6IjYxNSIsIkxpbmVDb2xvciI6eyIkcmVmIjoiNjgifSwiTGluZVdlaWdodCI6MC4wLCJMaW5lVHlwZSI6MCwiUGFyZW50U3R5bGUiOm51bGx9LCJQYXJlbnRTdHlsZSI6bnVsbH0sIlRpdGxlU3R5bGUiOnsiJGlkIjoiNjE2IiwiRm9udFNldHRpbmdzIjp7IiRpZCI6IjYxNyIsIkZvbnRTaXplIjoxMiwiRm9udE5hbWUiOiJDYWxpYnJpIiwiSXNCb2xkIjp0cnVlLCJJc0l0YWxpYyI6ZmFsc2UsIklzVW5kZXJsaW5lZCI6ZmFsc2UsIlBhcmVudFN0eWxlIjpudWxsfSwiQXV0b1NpemUiOjAsIkZvcmVncm91bmQiOnsiJHJlZiI6IjcyIn0sIk1heFdpZHRoIjoyMDAuMCwiTWF4SGVpZ2h0IjoiSW5maW5pdHkiLCJTbWFydEZvcmVncm91bmRJc0FjdGl2ZSI6ZmFsc2UsIkhvcml6b250YWxBbGlnbm1lbnQiOjEsIlZlcnRpY2FsQWxpZ25tZW50IjowLCJTbWFydEZvcmVncm91bmQiOm51bGwsIkJhY2tncm91bmRGaWxsVHlwZSI6MCwiTWFyZ2luIjp7IiRpZCI6IjYxOCIsIlRvcCI6MCwiTGVmdCI6MCwiUmlnaHQiOjAsIkJvdHRvbSI6MH0sIlBhZGRpbmciOnsiJGlkIjoiNjE5IiwiVG9wIjowLCJMZWZ0IjowLCJSaWdodCI6MCwiQm90dG9tIjowfSwiQmFja2dyb3VuZCI6eyIkcmVmIjoiNzYifSwiSXNWaXNpYmxlIjp0cnVlLCJXaWR0aCI6MC4wLCJIZWlnaHQiOjAuMCwiQm9yZGVyU3R5bGUiOnsiJGlkIjoiNjIwIiwiTGluZUNvbG9yIjpudWxsLCJMaW5lV2VpZ2h0IjowLjAsIkxpbmVUeXBlIjowLCJQYXJlbnRTdHlsZSI6bnVsbH0sIlBhcmVudFN0eWxlIjpudWxsfSwiRGF0ZVN0eWxlIjp7IiRpZCI6IjYyMSIsIkZvbnRTZXR0aW5ncyI6eyIkaWQiOiI2MjI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2MjMiLCJUb3AiOjAsIkxlZnQiOjAsIlJpZ2h0IjowLCJCb3R0b20iOjB9LCJQYWRkaW5nIjp7IiRpZCI6IjYyNCIsIlRvcCI6MCwiTGVmdCI6MCwiUmlnaHQiOjAsIkJvdHRvbSI6MH0sIkJhY2tncm91bmQiOnsiJHJlZiI6IjgzIn0sIklzVmlzaWJsZSI6dHJ1ZSwiV2lkdGgiOjAuMCwiSGVpZ2h0IjowLjAsIkJvcmRlclN0eWxlIjp7IiRpZCI6IjYyNSIsIkxpbmVDb2xvciI6bnVsbCwiTGluZVdlaWdodCI6MC4wLCJMaW5lVHlwZSI6MCwiUGFyZW50U3R5bGUiOm51bGx9LCJQYXJlbnRTdHlsZSI6bnVsbH0sIkRhdGVGb3JtYXQiOnsiJGlkIjoiNjI2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NjI3IiwiRGF0ZVBhcnRJc1Zpc2libGUiOnRydWUsIlRpbWVQYXJ0SXNWaXNpYmxlIjpmYWxzZX19LCJJc1Zpc2libGUiOnRydWUsIlBhcmVudFN0eWxlIjpudWxsfSwiSW5kZXgiOjIxLCJQZXJjZW50YWdlQ29tcGxldGUiOm51bGwsIlBvc2l0aW9uIjp7IlJhdGlvIjowLjAsIklzQ3VzdG9tIjpmYWxzZX0sIkRhdGVGb3JtYXQiOnsiJHJlZiI6IjYyNiJ9LCJJZCI6ImY1NWQ4NGI2LWQwMjMtNDljNi04YzllLWZkYzc5MjFkNTBmYSIsIkltcG9ydElkIjpudWxsLCJUaXRsZSI6IkRpZXMgYXQgaG9tZSwgYWdlZCA3NiIsIk5vdGUiOm51bGwsIkh5cGVybGluayI6bnVsbCwiSXNDaGFuZ2VkIjpmYWxzZSwiSXNOZXciOmZhbHNlfV0sIlRhc2tzIjpbeyIkaWQiOiI2MjgiLCJHcm91cE5hbWUiOm51bGwsIlN0YXJ0RGF0ZSI6IjIwMTgtMDgtMjBUMDA6MDA6MDAiLCJFbmREYXRlIjoiMjAxOC0wOC0yMFQyMzo1OTowMCIsIlBlcmNlbnRhZ2VDb21wbGV0ZSI6bnVsbCwiU3R5bGUiOnsiJGlkIjoiNjI5IiwiU2hhcGUiOjIsIlNoYXBlVGhpY2tuZXNzIjoxLCJEdXJhdGlvbkZvcm1hdCI6MCwiSW5jbHVkZU5vbldvcmtpbmdEYXlzSW5EdXJhdGlvbiI6ZmFsc2UsIlBlcmNlbnRhZ2VDb21wbGV0ZVN0eWxlIjp7IiRpZCI6IjYzMCIsIkZvbnRTZXR0aW5ncyI6eyIkaWQiOiI2MzEiLCJGb250U2l6ZSI6MTAsIkZvbnROYW1lIjoiQ2FsaWJyaSIsIklzQm9sZCI6ZmFsc2UsIklzSXRhbGljIjpmYWxzZSwiSXNVbmRlcmxpbmVkIjpmYWxzZSwiUGFyZW50U3R5bGUiOm51bGx9LCJBdXRvU2l6ZSI6MCwiRm9yZWdyb3VuZCI6eyIkaWQiOiI2MzIiLCJDb2xvciI6eyIkcmVmIjoiOTAifX0sIk1heFdpZHRoIjoyMDAuMCwiTWF4SGVpZ2h0IjoiSW5maW5pdHkiLCJTbWFydEZvcmVncm91bmRJc0FjdGl2ZSI6ZmFsc2UsIkhvcml6b250YWxBbGlnbm1lbnQiOjAsIlZlcnRpY2FsQWxpZ25tZW50IjowLCJTbWFydEZvcmVncm91bmQiOm51bGwsIkJhY2tncm91bmRGaWxsVHlwZSI6MCwiTWFyZ2luIjp7IiRpZCI6IjYzMyIsIlRvcCI6MCwiTGVmdCI6MCwiUmlnaHQiOjAsIkJvdHRvbSI6MH0sIlBhZGRpbmciOnsiJGlkIjoiNjM0IiwiVG9wIjowLCJMZWZ0IjowLCJSaWdodCI6MCwiQm90dG9tIjowfSwiQmFja2dyb3VuZCI6eyIkcmVmIjoiOTMifSwiSXNWaXNpYmxlIjp0cnVlLCJXaWR0aCI6MC4wLCJIZWlnaHQiOjAuMCwiQm9yZGVyU3R5bGUiOnsiJGlkIjoiNjM1IiwiTGluZUNvbG9yIjpudWxsLCJMaW5lV2VpZ2h0IjowLjAsIkxpbmVUeXBlIjowLCJQYXJlbnRTdHlsZSI6bnVsbH0sIlBhcmVudFN0eWxlIjpudWxsfSwiRHVyYXRpb25TdHlsZSI6eyIkaWQiOiI2MzYiLCJGb250U2V0dGluZ3MiOnsiJGlkIjoiNjM3IiwiRm9udFNpemUiOjEwLCJGb250TmFtZSI6IkNhbGlicmkiLCJJc0JvbGQiOmZhbHNlLCJJc0l0YWxpYyI6ZmFsc2UsIklzVW5kZXJsaW5lZCI6ZmFsc2UsIlBhcmVudFN0eWxlIjpudWxsfSwiQXV0b1NpemUiOjAsIkZvcmVncm91bmQiOnsiJGlkIjoiNjM4IiwiQ29sb3IiOnsiJHJlZiI6Ijk3In19LCJNYXhXaWR0aCI6MjAwLjAsIk1heEhlaWdodCI6IkluZmluaXR5IiwiU21hcnRGb3JlZ3JvdW5kSXNBY3RpdmUiOmZhbHNlLCJIb3Jpem9udGFsQWxpZ25tZW50IjowLCJWZXJ0aWNhbEFsaWdubWVudCI6MCwiU21hcnRGb3JlZ3JvdW5kIjpudWxsLCJCYWNrZ3JvdW5kRmlsbFR5cGUiOjAsIk1hcmdpbiI6eyIkaWQiOiI2MzkiLCJUb3AiOjAsIkxlZnQiOjAsIlJpZ2h0IjowLCJCb3R0b20iOjB9LCJQYWRkaW5nIjp7IiRpZCI6IjY0MCIsIlRvcCI6MCwiTGVmdCI6MCwiUmlnaHQiOjAsIkJvdHRvbSI6MH0sIkJhY2tncm91bmQiOnsiJHJlZiI6IjEwMCJ9LCJJc1Zpc2libGUiOnRydWUsIldpZHRoIjowLjAsIkhlaWdodCI6MC4wLCJCb3JkZXJTdHlsZSI6eyIkaWQiOiI2NDEiLCJMaW5lQ29sb3IiOm51bGwsIkxpbmVXZWlnaHQiOjAuMCwiTGluZVR5cGUiOjAsIlBhcmVudFN0eWxlIjpudWxsfSwiUGFyZW50U3R5bGUiOm51bGx9LCJIb3Jpem9udGFsQ29ubmVjdG9yU3R5bGUiOnsiJGlkIjoiNjQyIiwiTGluZUNvbG9yIjp7IiRyZWYiOiIxMDIifSwiTGluZVdlaWdodCI6MS4wLCJMaW5lVHlwZSI6MCwiUGFyZW50U3R5bGUiOm51bGx9LCJWZXJ0aWNhbENvbm5lY3RvclN0eWxlIjp7IiRpZCI6IjY0MyIsIkxpbmVDb2xvciI6eyIkcmVmIjoiMTA1In0sIkxpbmVXZWlnaHQiOjAuMCwiTGluZVR5cGUiOjAsIlBhcmVudFN0eWxlIjpudWxsfSwiTWFyZ2luIjpudWxsLCJTdGFydERhdGVQb3NpdGlvbiI6MywiRW5kRGF0ZVBvc2l0aW9uIjo0LCJEYXRlSXNWaXNpYmxlIjp0cnVlLCJUaXRsZVBvc2l0aW9uIjoyLCJEdXJhdGlvblBvc2l0aW9uIjo2LCJQZXJjZW50YWdlQ29tcGxldGVkUG9zaXRpb24iOjYsIlNwYWNpbmciOjUsIklzQmVsb3dUaW1lYmFuZCI6dHJ1ZSwiUGVyY2VudGFnZUNvbXBsZXRlU2hhcGVPcGFjaXR5IjozNSwiU2hhcGVTdHlsZSI6eyIkaWQiOiI2NDQiLCJNYXJnaW4iOnsiJGlkIjoiNjQ1IiwiVG9wIjowLCJMZWZ0Ijo0LCJSaWdodCI6NCwiQm90dG9tIjowfSwiUGFkZGluZyI6eyIkaWQiOiI2NDYiLCJUb3AiOjAsIkxlZnQiOjAsIlJpZ2h0IjowLCJCb3R0b20iOjB9LCJCYWNrZ3JvdW5kIjp7IiRpZCI6IjY0NyIsIkNvbG9yIjp7IiRpZCI6IjY0OCIsIkEiOjI1NSwiUiI6OTEsIkciOjE1NSwiQiI6MjEzfX0sIklzVmlzaWJsZSI6dHJ1ZSwiV2lkdGgiOjAuMCwiSGVpZ2h0IjoxNi4wLCJCb3JkZXJTdHlsZSI6eyIkaWQiOiI2NDkiLCJMaW5lQ29sb3IiOnsiJHJlZiI6IjExMyJ9LCJMaW5lV2VpZ2h0IjowLjAsIkxpbmVUeXBlIjowLCJQYXJlbnRTdHlsZSI6bnVsbH0sIlBhcmVudFN0eWxlIjpudWxsfSwiVGl0bGVTdHlsZSI6eyIkaWQiOiI2NTAiLCJGb250U2V0dGluZ3MiOnsiJGlkIjoiNjUxIiwiRm9udFNpemUiOjExLCJGb250TmFtZSI6IkNhbGlicmkiLCJJc0JvbGQiOnRydWUsIklzSXRhbGljIjpmYWxzZSwiSXNVbmRlcmxpbmVkIjpmYWxzZSwiUGFyZW50U3R5bGUiOm51bGx9LCJBdXRvU2l6ZSI6MCwiRm9yZWdyb3VuZCI6eyIkaWQiOiI2NTIiLCJDb2xvciI6eyIkcmVmIjoiMTE4In19LCJNYXhXaWR0aCI6OTYwLjAsIk1heEhlaWdodCI6IkluZmluaXR5IiwiU21hcnRGb3JlZ3JvdW5kSXNBY3RpdmUiOmZhbHNlLCJIb3Jpem9udGFsQWxpZ25tZW50IjoxLCJWZXJ0aWNhbEFsaWdubWVudCI6MCwiU21hcnRGb3JlZ3JvdW5kIjpudWxsLCJCYWNrZ3JvdW5kRmlsbFR5cGUiOjAsIk1hcmdpbiI6eyIkaWQiOiI2NTMiLCJUb3AiOjAsIkxlZnQiOjAsIlJpZ2h0IjowLCJCb3R0b20iOjB9LCJQYWRkaW5nIjp7IiRpZCI6IjY1NCIsIlRvcCI6MCwiTGVmdCI6MCwiUmlnaHQiOjAsIkJvdHRvbSI6MH0sIkJhY2tncm91bmQiOnsiJHJlZiI6IjEyMSJ9LCJJc1Zpc2libGUiOnRydWUsIldpZHRoIjowLjAsIkhlaWdodCI6MC4wLCJCb3JkZXJTdHlsZSI6eyIkaWQiOiI2NTUiLCJMaW5lQ29sb3IiOm51bGwsIkxpbmVXZWlnaHQiOjAuMCwiTGluZVR5cGUiOjAsIlBhcmVudFN0eWxlIjpudWxsfSwiUGFyZW50U3R5bGUiOm51bGx9LCJEYXRlU3R5bGUiOnsiJGlkIjoiNjU2IiwiRm9udFNldHRpbmdzIjp7IiRpZCI6IjY1NyIsIkZvbnRTaXplIjoxMCwiRm9udE5hbWUiOiJDYWxpYnJpIiwiSXNCb2xkIjpmYWxzZSwiSXNJdGFsaWMiOmZhbHNlLCJJc1VuZGVybGluZWQiOmZhbHNlLCJQYXJlbnRTdHlsZSI6bnVsbH0sIkF1dG9TaXplIjowLCJGb3JlZ3JvdW5kIjp7IiRpZCI6IjY1OCIsIkNvbG9yIjp7IiRyZWYiOiIxMjUifX0sIk1heFdpZHRoIjoyMDAuMCwiTWF4SGVpZ2h0IjoiSW5maW5pdHkiLCJTbWFydEZvcmVncm91bmRJc0FjdGl2ZSI6ZmFsc2UsIkhvcml6b250YWxBbGlnbm1lbnQiOjAsIlZlcnRpY2FsQWxpZ25tZW50IjowLCJTbWFydEZvcmVncm91bmQiOm51bGwsIkJhY2tncm91bmRGaWxsVHlwZSI6MCwiTWFyZ2luIjp7IiRpZCI6IjY1OSIsIlRvcCI6MCwiTGVmdCI6MCwiUmlnaHQiOjAsIkJvdHRvbSI6MH0sIlBhZGRpbmciOnsiJGlkIjoiNjYwIiwiVG9wIjowLCJMZWZ0IjowLCJSaWdodCI6MCwiQm90dG9tIjowfSwiQmFja2dyb3VuZCI6eyIkcmVmIjoiMTI4In0sIklzVmlzaWJsZSI6dHJ1ZSwiV2lkdGgiOjAuMCwiSGVpZ2h0IjowLjAsIkJvcmRlclN0eWxlIjp7IiRpZCI6IjY2MSIsIkxpbmVDb2xvciI6bnVsbCwiTGluZVdlaWdodCI6MC4wLCJMaW5lVHlwZSI6MCwiUGFyZW50U3R5bGUiOm51bGx9LCJQYXJlbnRTdHlsZSI6bnVsbH0sIkRhdGVGb3JtYXQiOnsiJGlkIjoiNjY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sIlNtYXJ0RHVyYXRpb25BY3RpdmF0ZWQiOmZhbHNlLCJEYXRlRm9ybWF0Ijp7IiRyZWYiOiI2NjIifSwiSWQiOiI4ZDY3MmEzYi1jMmEyLTQwZDQtOTg2MC05Mzk1YjExYjMzOWQiLCJJbXBvcnRJZCI6bnVsbCwiVGl0bGUiOm51bGwsIk5vdGUiOm51bGwsIkh5cGVybGluayI6bnVsbCwiSXNDaGFuZ2VkIjpmYWxzZSwiSXNOZXciOmZhbHNlfV0sIk1zUHJvamVjdEl0ZW1zVHJlZSI6eyIkaWQiOiI2NjMiLCJSb290Ijp7IkltcG9ydElkIjpudWxsLCJJc0ltcG9ydGVkIjpmYWxzZSwiQ2hpbGRyZW4iOltdfX0sIk1ldGFkYXRhIjp7IiRpZCI6IjY2NCIsIlJlY2VudENvbG9yc0NvbGxlY3Rpb24iOiJbXSJ9LCJTZXR0aW5ncyI6eyIkaWQiOiI2NjUiLCJJbXBhT3B0aW9ucyI6eyIkaWQiOiI2NjYiLCJMZWZ0VG9SaWdodCI6ZmFsc2UsIlBheWxvYWRPcHRpb25zIjoyfS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ZmFsc2UsIlNtYXJ0VGltZWxpbmVUYXNrUGVyY2VudGFnZUZpdCI6ZmFsc2V9LCJJc05ldyI6dHJ1ZSwiSW1wb3J0VHlwZSI6MCwiRmlsZVBhdGgiOm51bGwsIlRpbWVDb25maWd1cmF0aW9uIjp7IiRpZCI6IjY2NyIsIlVzZVRpbWUiOmZhbHNlLCJXb3JrRGF5U3RhcnQiOiIwMDowMDowMCIsIldvcmtEYXlFbmQiOiIyMzo1OTowMCJ9LCJMYXN0VXNlZFRlbXBsYXRlSWQiOiJjMTFmNmY0OS03ZGI4LTQ1ZmQtYmEzMi1iZmNhZWE0OTJmMzki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2018-08-20T12:28:14Z</dcterms:created>
  <dcterms:modified xsi:type="dcterms:W3CDTF">2018-08-20T13:57:30Z</dcterms:modified>
</cp:coreProperties>
</file>