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572"/>
    <a:srgbClr val="96B845"/>
    <a:srgbClr val="2A5C63"/>
    <a:srgbClr val="ED7D31"/>
    <a:srgbClr val="44546A"/>
    <a:srgbClr val="000000"/>
    <a:srgbClr val="0072BC"/>
    <a:srgbClr val="C5C5C5"/>
    <a:srgbClr val="C1C1C1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5151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9399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928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3986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9729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8302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2137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861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1467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026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4848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CF7E4-423E-4902-AEE2-6B296F15F9CC}" type="datetimeFigureOut">
              <a:rPr lang="ro-RO" smtClean="0"/>
              <a:t>04.07.2019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01FBC-1EA2-47A8-8754-CB35FBCA6B9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4619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324" Type="http://schemas.openxmlformats.org/officeDocument/2006/relationships/tags" Target="../tags/tag324.xml"/><Relationship Id="rId531" Type="http://schemas.openxmlformats.org/officeDocument/2006/relationships/tags" Target="../tags/tag531.xml"/><Relationship Id="rId629" Type="http://schemas.openxmlformats.org/officeDocument/2006/relationships/tags" Target="../tags/tag629.xml"/><Relationship Id="rId170" Type="http://schemas.openxmlformats.org/officeDocument/2006/relationships/tags" Target="../tags/tag170.xml"/><Relationship Id="rId268" Type="http://schemas.openxmlformats.org/officeDocument/2006/relationships/tags" Target="../tags/tag268.xml"/><Relationship Id="rId475" Type="http://schemas.openxmlformats.org/officeDocument/2006/relationships/tags" Target="../tags/tag475.xml"/><Relationship Id="rId32" Type="http://schemas.openxmlformats.org/officeDocument/2006/relationships/tags" Target="../tags/tag32.xml"/><Relationship Id="rId128" Type="http://schemas.openxmlformats.org/officeDocument/2006/relationships/tags" Target="../tags/tag128.xml"/><Relationship Id="rId335" Type="http://schemas.openxmlformats.org/officeDocument/2006/relationships/tags" Target="../tags/tag335.xml"/><Relationship Id="rId542" Type="http://schemas.openxmlformats.org/officeDocument/2006/relationships/tags" Target="../tags/tag542.xml"/><Relationship Id="rId181" Type="http://schemas.openxmlformats.org/officeDocument/2006/relationships/tags" Target="../tags/tag181.xml"/><Relationship Id="rId402" Type="http://schemas.openxmlformats.org/officeDocument/2006/relationships/tags" Target="../tags/tag402.xml"/><Relationship Id="rId279" Type="http://schemas.openxmlformats.org/officeDocument/2006/relationships/tags" Target="../tags/tag279.xml"/><Relationship Id="rId486" Type="http://schemas.openxmlformats.org/officeDocument/2006/relationships/tags" Target="../tags/tag486.xml"/><Relationship Id="rId43" Type="http://schemas.openxmlformats.org/officeDocument/2006/relationships/tags" Target="../tags/tag43.xml"/><Relationship Id="rId139" Type="http://schemas.openxmlformats.org/officeDocument/2006/relationships/tags" Target="../tags/tag139.xml"/><Relationship Id="rId346" Type="http://schemas.openxmlformats.org/officeDocument/2006/relationships/tags" Target="../tags/tag346.xml"/><Relationship Id="rId553" Type="http://schemas.openxmlformats.org/officeDocument/2006/relationships/tags" Target="../tags/tag553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413" Type="http://schemas.openxmlformats.org/officeDocument/2006/relationships/tags" Target="../tags/tag413.xml"/><Relationship Id="rId497" Type="http://schemas.openxmlformats.org/officeDocument/2006/relationships/tags" Target="../tags/tag497.xml"/><Relationship Id="rId620" Type="http://schemas.openxmlformats.org/officeDocument/2006/relationships/tags" Target="../tags/tag620.xml"/><Relationship Id="rId357" Type="http://schemas.openxmlformats.org/officeDocument/2006/relationships/tags" Target="../tags/tag357.xml"/><Relationship Id="rId54" Type="http://schemas.openxmlformats.org/officeDocument/2006/relationships/tags" Target="../tags/tag54.xml"/><Relationship Id="rId217" Type="http://schemas.openxmlformats.org/officeDocument/2006/relationships/tags" Target="../tags/tag217.xml"/><Relationship Id="rId564" Type="http://schemas.openxmlformats.org/officeDocument/2006/relationships/tags" Target="../tags/tag564.xml"/><Relationship Id="rId424" Type="http://schemas.openxmlformats.org/officeDocument/2006/relationships/tags" Target="../tags/tag424.xml"/><Relationship Id="rId631" Type="http://schemas.openxmlformats.org/officeDocument/2006/relationships/tags" Target="../tags/tag631.xml"/><Relationship Id="rId270" Type="http://schemas.openxmlformats.org/officeDocument/2006/relationships/tags" Target="../tags/tag270.xml"/><Relationship Id="rId65" Type="http://schemas.openxmlformats.org/officeDocument/2006/relationships/tags" Target="../tags/tag65.xml"/><Relationship Id="rId130" Type="http://schemas.openxmlformats.org/officeDocument/2006/relationships/tags" Target="../tags/tag130.xml"/><Relationship Id="rId368" Type="http://schemas.openxmlformats.org/officeDocument/2006/relationships/tags" Target="../tags/tag368.xml"/><Relationship Id="rId575" Type="http://schemas.openxmlformats.org/officeDocument/2006/relationships/tags" Target="../tags/tag575.xml"/><Relationship Id="rId228" Type="http://schemas.openxmlformats.org/officeDocument/2006/relationships/tags" Target="../tags/tag228.xml"/><Relationship Id="rId435" Type="http://schemas.openxmlformats.org/officeDocument/2006/relationships/tags" Target="../tags/tag435.xml"/><Relationship Id="rId642" Type="http://schemas.openxmlformats.org/officeDocument/2006/relationships/tags" Target="../tags/tag642.xml"/><Relationship Id="rId281" Type="http://schemas.openxmlformats.org/officeDocument/2006/relationships/tags" Target="../tags/tag281.xml"/><Relationship Id="rId502" Type="http://schemas.openxmlformats.org/officeDocument/2006/relationships/tags" Target="../tags/tag502.xml"/><Relationship Id="rId76" Type="http://schemas.openxmlformats.org/officeDocument/2006/relationships/tags" Target="../tags/tag76.xml"/><Relationship Id="rId141" Type="http://schemas.openxmlformats.org/officeDocument/2006/relationships/tags" Target="../tags/tag141.xml"/><Relationship Id="rId379" Type="http://schemas.openxmlformats.org/officeDocument/2006/relationships/tags" Target="../tags/tag379.xml"/><Relationship Id="rId586" Type="http://schemas.openxmlformats.org/officeDocument/2006/relationships/tags" Target="../tags/tag586.xml"/><Relationship Id="rId7" Type="http://schemas.openxmlformats.org/officeDocument/2006/relationships/tags" Target="../tags/tag7.xml"/><Relationship Id="rId239" Type="http://schemas.openxmlformats.org/officeDocument/2006/relationships/tags" Target="../tags/tag239.xml"/><Relationship Id="rId446" Type="http://schemas.openxmlformats.org/officeDocument/2006/relationships/tags" Target="../tags/tag446.xml"/><Relationship Id="rId292" Type="http://schemas.openxmlformats.org/officeDocument/2006/relationships/tags" Target="../tags/tag292.xml"/><Relationship Id="rId306" Type="http://schemas.openxmlformats.org/officeDocument/2006/relationships/tags" Target="../tags/tag306.xml"/><Relationship Id="rId87" Type="http://schemas.openxmlformats.org/officeDocument/2006/relationships/tags" Target="../tags/tag87.xml"/><Relationship Id="rId513" Type="http://schemas.openxmlformats.org/officeDocument/2006/relationships/tags" Target="../tags/tag513.xml"/><Relationship Id="rId597" Type="http://schemas.openxmlformats.org/officeDocument/2006/relationships/tags" Target="../tags/tag597.xml"/><Relationship Id="rId152" Type="http://schemas.openxmlformats.org/officeDocument/2006/relationships/tags" Target="../tags/tag152.xml"/><Relationship Id="rId457" Type="http://schemas.openxmlformats.org/officeDocument/2006/relationships/tags" Target="../tags/tag457.xml"/><Relationship Id="rId14" Type="http://schemas.openxmlformats.org/officeDocument/2006/relationships/tags" Target="../tags/tag14.xml"/><Relationship Id="rId317" Type="http://schemas.openxmlformats.org/officeDocument/2006/relationships/tags" Target="../tags/tag317.xml"/><Relationship Id="rId524" Type="http://schemas.openxmlformats.org/officeDocument/2006/relationships/tags" Target="../tags/tag524.xml"/><Relationship Id="rId98" Type="http://schemas.openxmlformats.org/officeDocument/2006/relationships/tags" Target="../tags/tag98.xml"/><Relationship Id="rId163" Type="http://schemas.openxmlformats.org/officeDocument/2006/relationships/tags" Target="../tags/tag163.xml"/><Relationship Id="rId370" Type="http://schemas.openxmlformats.org/officeDocument/2006/relationships/tags" Target="../tags/tag370.xml"/><Relationship Id="rId230" Type="http://schemas.openxmlformats.org/officeDocument/2006/relationships/tags" Target="../tags/tag230.xml"/><Relationship Id="rId468" Type="http://schemas.openxmlformats.org/officeDocument/2006/relationships/tags" Target="../tags/tag468.xml"/><Relationship Id="rId25" Type="http://schemas.openxmlformats.org/officeDocument/2006/relationships/tags" Target="../tags/tag25.xml"/><Relationship Id="rId328" Type="http://schemas.openxmlformats.org/officeDocument/2006/relationships/tags" Target="../tags/tag328.xml"/><Relationship Id="rId535" Type="http://schemas.openxmlformats.org/officeDocument/2006/relationships/tags" Target="../tags/tag535.xml"/><Relationship Id="rId174" Type="http://schemas.openxmlformats.org/officeDocument/2006/relationships/tags" Target="../tags/tag174.xml"/><Relationship Id="rId381" Type="http://schemas.openxmlformats.org/officeDocument/2006/relationships/tags" Target="../tags/tag381.xml"/><Relationship Id="rId602" Type="http://schemas.openxmlformats.org/officeDocument/2006/relationships/tags" Target="../tags/tag602.xml"/><Relationship Id="rId241" Type="http://schemas.openxmlformats.org/officeDocument/2006/relationships/tags" Target="../tags/tag241.xml"/><Relationship Id="rId479" Type="http://schemas.openxmlformats.org/officeDocument/2006/relationships/tags" Target="../tags/tag479.xml"/><Relationship Id="rId36" Type="http://schemas.openxmlformats.org/officeDocument/2006/relationships/tags" Target="../tags/tag36.xml"/><Relationship Id="rId339" Type="http://schemas.openxmlformats.org/officeDocument/2006/relationships/tags" Target="../tags/tag339.xml"/><Relationship Id="rId546" Type="http://schemas.openxmlformats.org/officeDocument/2006/relationships/tags" Target="../tags/tag546.xml"/><Relationship Id="rId101" Type="http://schemas.openxmlformats.org/officeDocument/2006/relationships/tags" Target="../tags/tag101.xml"/><Relationship Id="rId185" Type="http://schemas.openxmlformats.org/officeDocument/2006/relationships/tags" Target="../tags/tag185.xml"/><Relationship Id="rId406" Type="http://schemas.openxmlformats.org/officeDocument/2006/relationships/tags" Target="../tags/tag406.xml"/><Relationship Id="rId392" Type="http://schemas.openxmlformats.org/officeDocument/2006/relationships/tags" Target="../tags/tag392.xml"/><Relationship Id="rId613" Type="http://schemas.openxmlformats.org/officeDocument/2006/relationships/tags" Target="../tags/tag613.xml"/><Relationship Id="rId252" Type="http://schemas.openxmlformats.org/officeDocument/2006/relationships/tags" Target="../tags/tag252.xml"/><Relationship Id="rId47" Type="http://schemas.openxmlformats.org/officeDocument/2006/relationships/tags" Target="../tags/tag47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54" Type="http://schemas.openxmlformats.org/officeDocument/2006/relationships/tags" Target="../tags/tag154.xml"/><Relationship Id="rId361" Type="http://schemas.openxmlformats.org/officeDocument/2006/relationships/tags" Target="../tags/tag361.xml"/><Relationship Id="rId557" Type="http://schemas.openxmlformats.org/officeDocument/2006/relationships/tags" Target="../tags/tag557.xml"/><Relationship Id="rId599" Type="http://schemas.openxmlformats.org/officeDocument/2006/relationships/tags" Target="../tags/tag599.xml"/><Relationship Id="rId196" Type="http://schemas.openxmlformats.org/officeDocument/2006/relationships/tags" Target="../tags/tag196.xml"/><Relationship Id="rId417" Type="http://schemas.openxmlformats.org/officeDocument/2006/relationships/tags" Target="../tags/tag417.xml"/><Relationship Id="rId459" Type="http://schemas.openxmlformats.org/officeDocument/2006/relationships/tags" Target="../tags/tag459.xml"/><Relationship Id="rId624" Type="http://schemas.openxmlformats.org/officeDocument/2006/relationships/tags" Target="../tags/tag624.xml"/><Relationship Id="rId16" Type="http://schemas.openxmlformats.org/officeDocument/2006/relationships/tags" Target="../tags/tag16.xml"/><Relationship Id="rId221" Type="http://schemas.openxmlformats.org/officeDocument/2006/relationships/tags" Target="../tags/tag221.xml"/><Relationship Id="rId263" Type="http://schemas.openxmlformats.org/officeDocument/2006/relationships/tags" Target="../tags/tag263.xml"/><Relationship Id="rId319" Type="http://schemas.openxmlformats.org/officeDocument/2006/relationships/tags" Target="../tags/tag319.xml"/><Relationship Id="rId470" Type="http://schemas.openxmlformats.org/officeDocument/2006/relationships/tags" Target="../tags/tag470.xml"/><Relationship Id="rId526" Type="http://schemas.openxmlformats.org/officeDocument/2006/relationships/tags" Target="../tags/tag526.xml"/><Relationship Id="rId58" Type="http://schemas.openxmlformats.org/officeDocument/2006/relationships/tags" Target="../tags/tag58.xml"/><Relationship Id="rId123" Type="http://schemas.openxmlformats.org/officeDocument/2006/relationships/tags" Target="../tags/tag123.xml"/><Relationship Id="rId330" Type="http://schemas.openxmlformats.org/officeDocument/2006/relationships/tags" Target="../tags/tag330.xml"/><Relationship Id="rId568" Type="http://schemas.openxmlformats.org/officeDocument/2006/relationships/tags" Target="../tags/tag568.xml"/><Relationship Id="rId165" Type="http://schemas.openxmlformats.org/officeDocument/2006/relationships/tags" Target="../tags/tag165.xml"/><Relationship Id="rId372" Type="http://schemas.openxmlformats.org/officeDocument/2006/relationships/tags" Target="../tags/tag372.xml"/><Relationship Id="rId428" Type="http://schemas.openxmlformats.org/officeDocument/2006/relationships/tags" Target="../tags/tag428.xml"/><Relationship Id="rId635" Type="http://schemas.openxmlformats.org/officeDocument/2006/relationships/tags" Target="../tags/tag635.xml"/><Relationship Id="rId232" Type="http://schemas.openxmlformats.org/officeDocument/2006/relationships/tags" Target="../tags/tag232.xml"/><Relationship Id="rId274" Type="http://schemas.openxmlformats.org/officeDocument/2006/relationships/tags" Target="../tags/tag274.xml"/><Relationship Id="rId481" Type="http://schemas.openxmlformats.org/officeDocument/2006/relationships/tags" Target="../tags/tag481.xml"/><Relationship Id="rId27" Type="http://schemas.openxmlformats.org/officeDocument/2006/relationships/tags" Target="../tags/tag27.xml"/><Relationship Id="rId69" Type="http://schemas.openxmlformats.org/officeDocument/2006/relationships/tags" Target="../tags/tag69.xml"/><Relationship Id="rId134" Type="http://schemas.openxmlformats.org/officeDocument/2006/relationships/tags" Target="../tags/tag134.xml"/><Relationship Id="rId537" Type="http://schemas.openxmlformats.org/officeDocument/2006/relationships/tags" Target="../tags/tag537.xml"/><Relationship Id="rId579" Type="http://schemas.openxmlformats.org/officeDocument/2006/relationships/tags" Target="../tags/tag579.xml"/><Relationship Id="rId80" Type="http://schemas.openxmlformats.org/officeDocument/2006/relationships/tags" Target="../tags/tag80.xml"/><Relationship Id="rId176" Type="http://schemas.openxmlformats.org/officeDocument/2006/relationships/tags" Target="../tags/tag176.xml"/><Relationship Id="rId341" Type="http://schemas.openxmlformats.org/officeDocument/2006/relationships/tags" Target="../tags/tag341.xml"/><Relationship Id="rId383" Type="http://schemas.openxmlformats.org/officeDocument/2006/relationships/tags" Target="../tags/tag383.xml"/><Relationship Id="rId439" Type="http://schemas.openxmlformats.org/officeDocument/2006/relationships/tags" Target="../tags/tag439.xml"/><Relationship Id="rId590" Type="http://schemas.openxmlformats.org/officeDocument/2006/relationships/tags" Target="../tags/tag590.xml"/><Relationship Id="rId604" Type="http://schemas.openxmlformats.org/officeDocument/2006/relationships/tags" Target="../tags/tag604.xml"/><Relationship Id="rId201" Type="http://schemas.openxmlformats.org/officeDocument/2006/relationships/tags" Target="../tags/tag201.xml"/><Relationship Id="rId243" Type="http://schemas.openxmlformats.org/officeDocument/2006/relationships/tags" Target="../tags/tag243.xml"/><Relationship Id="rId285" Type="http://schemas.openxmlformats.org/officeDocument/2006/relationships/tags" Target="../tags/tag285.xml"/><Relationship Id="rId450" Type="http://schemas.openxmlformats.org/officeDocument/2006/relationships/tags" Target="../tags/tag450.xml"/><Relationship Id="rId506" Type="http://schemas.openxmlformats.org/officeDocument/2006/relationships/tags" Target="../tags/tag506.xml"/><Relationship Id="rId38" Type="http://schemas.openxmlformats.org/officeDocument/2006/relationships/tags" Target="../tags/tag38.xml"/><Relationship Id="rId103" Type="http://schemas.openxmlformats.org/officeDocument/2006/relationships/tags" Target="../tags/tag103.xml"/><Relationship Id="rId310" Type="http://schemas.openxmlformats.org/officeDocument/2006/relationships/tags" Target="../tags/tag310.xml"/><Relationship Id="rId492" Type="http://schemas.openxmlformats.org/officeDocument/2006/relationships/tags" Target="../tags/tag492.xml"/><Relationship Id="rId548" Type="http://schemas.openxmlformats.org/officeDocument/2006/relationships/tags" Target="../tags/tag548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87" Type="http://schemas.openxmlformats.org/officeDocument/2006/relationships/tags" Target="../tags/tag187.xml"/><Relationship Id="rId352" Type="http://schemas.openxmlformats.org/officeDocument/2006/relationships/tags" Target="../tags/tag352.xml"/><Relationship Id="rId394" Type="http://schemas.openxmlformats.org/officeDocument/2006/relationships/tags" Target="../tags/tag394.xml"/><Relationship Id="rId408" Type="http://schemas.openxmlformats.org/officeDocument/2006/relationships/tags" Target="../tags/tag408.xml"/><Relationship Id="rId615" Type="http://schemas.openxmlformats.org/officeDocument/2006/relationships/tags" Target="../tags/tag615.xml"/><Relationship Id="rId212" Type="http://schemas.openxmlformats.org/officeDocument/2006/relationships/tags" Target="../tags/tag212.xml"/><Relationship Id="rId254" Type="http://schemas.openxmlformats.org/officeDocument/2006/relationships/tags" Target="../tags/tag254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296" Type="http://schemas.openxmlformats.org/officeDocument/2006/relationships/tags" Target="../tags/tag296.xml"/><Relationship Id="rId461" Type="http://schemas.openxmlformats.org/officeDocument/2006/relationships/tags" Target="../tags/tag461.xml"/><Relationship Id="rId517" Type="http://schemas.openxmlformats.org/officeDocument/2006/relationships/tags" Target="../tags/tag517.xml"/><Relationship Id="rId559" Type="http://schemas.openxmlformats.org/officeDocument/2006/relationships/tags" Target="../tags/tag559.xml"/><Relationship Id="rId60" Type="http://schemas.openxmlformats.org/officeDocument/2006/relationships/tags" Target="../tags/tag60.xml"/><Relationship Id="rId156" Type="http://schemas.openxmlformats.org/officeDocument/2006/relationships/tags" Target="../tags/tag156.xml"/><Relationship Id="rId198" Type="http://schemas.openxmlformats.org/officeDocument/2006/relationships/tags" Target="../tags/tag198.xml"/><Relationship Id="rId321" Type="http://schemas.openxmlformats.org/officeDocument/2006/relationships/tags" Target="../tags/tag321.xml"/><Relationship Id="rId363" Type="http://schemas.openxmlformats.org/officeDocument/2006/relationships/tags" Target="../tags/tag363.xml"/><Relationship Id="rId419" Type="http://schemas.openxmlformats.org/officeDocument/2006/relationships/tags" Target="../tags/tag419.xml"/><Relationship Id="rId570" Type="http://schemas.openxmlformats.org/officeDocument/2006/relationships/tags" Target="../tags/tag570.xml"/><Relationship Id="rId626" Type="http://schemas.openxmlformats.org/officeDocument/2006/relationships/tags" Target="../tags/tag626.xml"/><Relationship Id="rId223" Type="http://schemas.openxmlformats.org/officeDocument/2006/relationships/tags" Target="../tags/tag223.xml"/><Relationship Id="rId430" Type="http://schemas.openxmlformats.org/officeDocument/2006/relationships/tags" Target="../tags/tag430.xml"/><Relationship Id="rId18" Type="http://schemas.openxmlformats.org/officeDocument/2006/relationships/tags" Target="../tags/tag18.xml"/><Relationship Id="rId265" Type="http://schemas.openxmlformats.org/officeDocument/2006/relationships/tags" Target="../tags/tag265.xml"/><Relationship Id="rId472" Type="http://schemas.openxmlformats.org/officeDocument/2006/relationships/tags" Target="../tags/tag472.xml"/><Relationship Id="rId528" Type="http://schemas.openxmlformats.org/officeDocument/2006/relationships/tags" Target="../tags/tag528.xml"/><Relationship Id="rId125" Type="http://schemas.openxmlformats.org/officeDocument/2006/relationships/tags" Target="../tags/tag125.xml"/><Relationship Id="rId167" Type="http://schemas.openxmlformats.org/officeDocument/2006/relationships/tags" Target="../tags/tag167.xml"/><Relationship Id="rId332" Type="http://schemas.openxmlformats.org/officeDocument/2006/relationships/tags" Target="../tags/tag332.xml"/><Relationship Id="rId374" Type="http://schemas.openxmlformats.org/officeDocument/2006/relationships/tags" Target="../tags/tag374.xml"/><Relationship Id="rId581" Type="http://schemas.openxmlformats.org/officeDocument/2006/relationships/tags" Target="../tags/tag581.xml"/><Relationship Id="rId71" Type="http://schemas.openxmlformats.org/officeDocument/2006/relationships/tags" Target="../tags/tag71.xml"/><Relationship Id="rId234" Type="http://schemas.openxmlformats.org/officeDocument/2006/relationships/tags" Target="../tags/tag234.xml"/><Relationship Id="rId637" Type="http://schemas.openxmlformats.org/officeDocument/2006/relationships/tags" Target="../tags/tag637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76" Type="http://schemas.openxmlformats.org/officeDocument/2006/relationships/tags" Target="../tags/tag276.xml"/><Relationship Id="rId441" Type="http://schemas.openxmlformats.org/officeDocument/2006/relationships/tags" Target="../tags/tag441.xml"/><Relationship Id="rId483" Type="http://schemas.openxmlformats.org/officeDocument/2006/relationships/tags" Target="../tags/tag483.xml"/><Relationship Id="rId539" Type="http://schemas.openxmlformats.org/officeDocument/2006/relationships/tags" Target="../tags/tag539.xml"/><Relationship Id="rId40" Type="http://schemas.openxmlformats.org/officeDocument/2006/relationships/tags" Target="../tags/tag40.xml"/><Relationship Id="rId136" Type="http://schemas.openxmlformats.org/officeDocument/2006/relationships/tags" Target="../tags/tag136.xml"/><Relationship Id="rId178" Type="http://schemas.openxmlformats.org/officeDocument/2006/relationships/tags" Target="../tags/tag178.xml"/><Relationship Id="rId301" Type="http://schemas.openxmlformats.org/officeDocument/2006/relationships/tags" Target="../tags/tag301.xml"/><Relationship Id="rId343" Type="http://schemas.openxmlformats.org/officeDocument/2006/relationships/tags" Target="../tags/tag343.xml"/><Relationship Id="rId550" Type="http://schemas.openxmlformats.org/officeDocument/2006/relationships/tags" Target="../tags/tag550.xml"/><Relationship Id="rId82" Type="http://schemas.openxmlformats.org/officeDocument/2006/relationships/tags" Target="../tags/tag82.xml"/><Relationship Id="rId203" Type="http://schemas.openxmlformats.org/officeDocument/2006/relationships/tags" Target="../tags/tag203.xml"/><Relationship Id="rId385" Type="http://schemas.openxmlformats.org/officeDocument/2006/relationships/tags" Target="../tags/tag385.xml"/><Relationship Id="rId592" Type="http://schemas.openxmlformats.org/officeDocument/2006/relationships/tags" Target="../tags/tag592.xml"/><Relationship Id="rId606" Type="http://schemas.openxmlformats.org/officeDocument/2006/relationships/tags" Target="../tags/tag606.xml"/><Relationship Id="rId245" Type="http://schemas.openxmlformats.org/officeDocument/2006/relationships/tags" Target="../tags/tag245.xml"/><Relationship Id="rId287" Type="http://schemas.openxmlformats.org/officeDocument/2006/relationships/tags" Target="../tags/tag287.xml"/><Relationship Id="rId410" Type="http://schemas.openxmlformats.org/officeDocument/2006/relationships/tags" Target="../tags/tag410.xml"/><Relationship Id="rId452" Type="http://schemas.openxmlformats.org/officeDocument/2006/relationships/tags" Target="../tags/tag452.xml"/><Relationship Id="rId494" Type="http://schemas.openxmlformats.org/officeDocument/2006/relationships/tags" Target="../tags/tag494.xml"/><Relationship Id="rId508" Type="http://schemas.openxmlformats.org/officeDocument/2006/relationships/tags" Target="../tags/tag508.xml"/><Relationship Id="rId105" Type="http://schemas.openxmlformats.org/officeDocument/2006/relationships/tags" Target="../tags/tag105.xml"/><Relationship Id="rId147" Type="http://schemas.openxmlformats.org/officeDocument/2006/relationships/tags" Target="../tags/tag147.xml"/><Relationship Id="rId312" Type="http://schemas.openxmlformats.org/officeDocument/2006/relationships/tags" Target="../tags/tag312.xml"/><Relationship Id="rId354" Type="http://schemas.openxmlformats.org/officeDocument/2006/relationships/tags" Target="../tags/tag354.xml"/><Relationship Id="rId51" Type="http://schemas.openxmlformats.org/officeDocument/2006/relationships/tags" Target="../tags/tag51.xml"/><Relationship Id="rId93" Type="http://schemas.openxmlformats.org/officeDocument/2006/relationships/tags" Target="../tags/tag93.xml"/><Relationship Id="rId189" Type="http://schemas.openxmlformats.org/officeDocument/2006/relationships/tags" Target="../tags/tag189.xml"/><Relationship Id="rId396" Type="http://schemas.openxmlformats.org/officeDocument/2006/relationships/tags" Target="../tags/tag396.xml"/><Relationship Id="rId561" Type="http://schemas.openxmlformats.org/officeDocument/2006/relationships/tags" Target="../tags/tag561.xml"/><Relationship Id="rId617" Type="http://schemas.openxmlformats.org/officeDocument/2006/relationships/tags" Target="../tags/tag617.xml"/><Relationship Id="rId214" Type="http://schemas.openxmlformats.org/officeDocument/2006/relationships/tags" Target="../tags/tag214.xml"/><Relationship Id="rId256" Type="http://schemas.openxmlformats.org/officeDocument/2006/relationships/tags" Target="../tags/tag256.xml"/><Relationship Id="rId298" Type="http://schemas.openxmlformats.org/officeDocument/2006/relationships/tags" Target="../tags/tag298.xml"/><Relationship Id="rId421" Type="http://schemas.openxmlformats.org/officeDocument/2006/relationships/tags" Target="../tags/tag421.xml"/><Relationship Id="rId463" Type="http://schemas.openxmlformats.org/officeDocument/2006/relationships/tags" Target="../tags/tag463.xml"/><Relationship Id="rId519" Type="http://schemas.openxmlformats.org/officeDocument/2006/relationships/tags" Target="../tags/tag519.xml"/><Relationship Id="rId116" Type="http://schemas.openxmlformats.org/officeDocument/2006/relationships/tags" Target="../tags/tag116.xml"/><Relationship Id="rId158" Type="http://schemas.openxmlformats.org/officeDocument/2006/relationships/tags" Target="../tags/tag158.xml"/><Relationship Id="rId323" Type="http://schemas.openxmlformats.org/officeDocument/2006/relationships/tags" Target="../tags/tag323.xml"/><Relationship Id="rId530" Type="http://schemas.openxmlformats.org/officeDocument/2006/relationships/tags" Target="../tags/tag530.xml"/><Relationship Id="rId20" Type="http://schemas.openxmlformats.org/officeDocument/2006/relationships/tags" Target="../tags/tag20.xml"/><Relationship Id="rId62" Type="http://schemas.openxmlformats.org/officeDocument/2006/relationships/tags" Target="../tags/tag62.xml"/><Relationship Id="rId365" Type="http://schemas.openxmlformats.org/officeDocument/2006/relationships/tags" Target="../tags/tag365.xml"/><Relationship Id="rId572" Type="http://schemas.openxmlformats.org/officeDocument/2006/relationships/tags" Target="../tags/tag572.xml"/><Relationship Id="rId628" Type="http://schemas.openxmlformats.org/officeDocument/2006/relationships/tags" Target="../tags/tag628.xml"/><Relationship Id="rId225" Type="http://schemas.openxmlformats.org/officeDocument/2006/relationships/tags" Target="../tags/tag225.xml"/><Relationship Id="rId267" Type="http://schemas.openxmlformats.org/officeDocument/2006/relationships/tags" Target="../tags/tag267.xml"/><Relationship Id="rId432" Type="http://schemas.openxmlformats.org/officeDocument/2006/relationships/tags" Target="../tags/tag432.xml"/><Relationship Id="rId474" Type="http://schemas.openxmlformats.org/officeDocument/2006/relationships/tags" Target="../tags/tag474.xml"/><Relationship Id="rId127" Type="http://schemas.openxmlformats.org/officeDocument/2006/relationships/tags" Target="../tags/tag127.xml"/><Relationship Id="rId31" Type="http://schemas.openxmlformats.org/officeDocument/2006/relationships/tags" Target="../tags/tag31.xml"/><Relationship Id="rId73" Type="http://schemas.openxmlformats.org/officeDocument/2006/relationships/tags" Target="../tags/tag73.xml"/><Relationship Id="rId169" Type="http://schemas.openxmlformats.org/officeDocument/2006/relationships/tags" Target="../tags/tag169.xml"/><Relationship Id="rId334" Type="http://schemas.openxmlformats.org/officeDocument/2006/relationships/tags" Target="../tags/tag334.xml"/><Relationship Id="rId376" Type="http://schemas.openxmlformats.org/officeDocument/2006/relationships/tags" Target="../tags/tag376.xml"/><Relationship Id="rId541" Type="http://schemas.openxmlformats.org/officeDocument/2006/relationships/tags" Target="../tags/tag541.xml"/><Relationship Id="rId583" Type="http://schemas.openxmlformats.org/officeDocument/2006/relationships/tags" Target="../tags/tag583.xml"/><Relationship Id="rId639" Type="http://schemas.openxmlformats.org/officeDocument/2006/relationships/tags" Target="../tags/tag639.xml"/><Relationship Id="rId4" Type="http://schemas.openxmlformats.org/officeDocument/2006/relationships/tags" Target="../tags/tag4.xml"/><Relationship Id="rId180" Type="http://schemas.openxmlformats.org/officeDocument/2006/relationships/tags" Target="../tags/tag180.xml"/><Relationship Id="rId236" Type="http://schemas.openxmlformats.org/officeDocument/2006/relationships/tags" Target="../tags/tag236.xml"/><Relationship Id="rId278" Type="http://schemas.openxmlformats.org/officeDocument/2006/relationships/tags" Target="../tags/tag278.xml"/><Relationship Id="rId401" Type="http://schemas.openxmlformats.org/officeDocument/2006/relationships/tags" Target="../tags/tag401.xml"/><Relationship Id="rId443" Type="http://schemas.openxmlformats.org/officeDocument/2006/relationships/tags" Target="../tags/tag443.xml"/><Relationship Id="rId303" Type="http://schemas.openxmlformats.org/officeDocument/2006/relationships/tags" Target="../tags/tag303.xml"/><Relationship Id="rId485" Type="http://schemas.openxmlformats.org/officeDocument/2006/relationships/tags" Target="../tags/tag485.xml"/><Relationship Id="rId42" Type="http://schemas.openxmlformats.org/officeDocument/2006/relationships/tags" Target="../tags/tag42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345" Type="http://schemas.openxmlformats.org/officeDocument/2006/relationships/tags" Target="../tags/tag345.xml"/><Relationship Id="rId387" Type="http://schemas.openxmlformats.org/officeDocument/2006/relationships/tags" Target="../tags/tag387.xml"/><Relationship Id="rId510" Type="http://schemas.openxmlformats.org/officeDocument/2006/relationships/tags" Target="../tags/tag510.xml"/><Relationship Id="rId552" Type="http://schemas.openxmlformats.org/officeDocument/2006/relationships/tags" Target="../tags/tag552.xml"/><Relationship Id="rId594" Type="http://schemas.openxmlformats.org/officeDocument/2006/relationships/tags" Target="../tags/tag594.xml"/><Relationship Id="rId608" Type="http://schemas.openxmlformats.org/officeDocument/2006/relationships/tags" Target="../tags/tag608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247" Type="http://schemas.openxmlformats.org/officeDocument/2006/relationships/tags" Target="../tags/tag247.xml"/><Relationship Id="rId412" Type="http://schemas.openxmlformats.org/officeDocument/2006/relationships/tags" Target="../tags/tag412.xml"/><Relationship Id="rId107" Type="http://schemas.openxmlformats.org/officeDocument/2006/relationships/tags" Target="../tags/tag107.xml"/><Relationship Id="rId289" Type="http://schemas.openxmlformats.org/officeDocument/2006/relationships/tags" Target="../tags/tag289.xml"/><Relationship Id="rId454" Type="http://schemas.openxmlformats.org/officeDocument/2006/relationships/tags" Target="../tags/tag454.xml"/><Relationship Id="rId496" Type="http://schemas.openxmlformats.org/officeDocument/2006/relationships/tags" Target="../tags/tag496.xml"/><Relationship Id="rId11" Type="http://schemas.openxmlformats.org/officeDocument/2006/relationships/tags" Target="../tags/tag11.xml"/><Relationship Id="rId53" Type="http://schemas.openxmlformats.org/officeDocument/2006/relationships/tags" Target="../tags/tag53.xml"/><Relationship Id="rId149" Type="http://schemas.openxmlformats.org/officeDocument/2006/relationships/tags" Target="../tags/tag149.xml"/><Relationship Id="rId314" Type="http://schemas.openxmlformats.org/officeDocument/2006/relationships/tags" Target="../tags/tag314.xml"/><Relationship Id="rId356" Type="http://schemas.openxmlformats.org/officeDocument/2006/relationships/tags" Target="../tags/tag356.xml"/><Relationship Id="rId398" Type="http://schemas.openxmlformats.org/officeDocument/2006/relationships/tags" Target="../tags/tag398.xml"/><Relationship Id="rId521" Type="http://schemas.openxmlformats.org/officeDocument/2006/relationships/tags" Target="../tags/tag521.xml"/><Relationship Id="rId563" Type="http://schemas.openxmlformats.org/officeDocument/2006/relationships/tags" Target="../tags/tag563.xml"/><Relationship Id="rId619" Type="http://schemas.openxmlformats.org/officeDocument/2006/relationships/tags" Target="../tags/tag619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216" Type="http://schemas.openxmlformats.org/officeDocument/2006/relationships/tags" Target="../tags/tag216.xml"/><Relationship Id="rId423" Type="http://schemas.openxmlformats.org/officeDocument/2006/relationships/tags" Target="../tags/tag423.xml"/><Relationship Id="rId258" Type="http://schemas.openxmlformats.org/officeDocument/2006/relationships/tags" Target="../tags/tag258.xml"/><Relationship Id="rId465" Type="http://schemas.openxmlformats.org/officeDocument/2006/relationships/tags" Target="../tags/tag465.xml"/><Relationship Id="rId630" Type="http://schemas.openxmlformats.org/officeDocument/2006/relationships/tags" Target="../tags/tag630.xml"/><Relationship Id="rId22" Type="http://schemas.openxmlformats.org/officeDocument/2006/relationships/tags" Target="../tags/tag22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325" Type="http://schemas.openxmlformats.org/officeDocument/2006/relationships/tags" Target="../tags/tag325.xml"/><Relationship Id="rId367" Type="http://schemas.openxmlformats.org/officeDocument/2006/relationships/tags" Target="../tags/tag367.xml"/><Relationship Id="rId532" Type="http://schemas.openxmlformats.org/officeDocument/2006/relationships/tags" Target="../tags/tag532.xml"/><Relationship Id="rId574" Type="http://schemas.openxmlformats.org/officeDocument/2006/relationships/tags" Target="../tags/tag574.xml"/><Relationship Id="rId171" Type="http://schemas.openxmlformats.org/officeDocument/2006/relationships/tags" Target="../tags/tag171.xml"/><Relationship Id="rId227" Type="http://schemas.openxmlformats.org/officeDocument/2006/relationships/tags" Target="../tags/tag227.xml"/><Relationship Id="rId269" Type="http://schemas.openxmlformats.org/officeDocument/2006/relationships/tags" Target="../tags/tag269.xml"/><Relationship Id="rId434" Type="http://schemas.openxmlformats.org/officeDocument/2006/relationships/tags" Target="../tags/tag434.xml"/><Relationship Id="rId476" Type="http://schemas.openxmlformats.org/officeDocument/2006/relationships/tags" Target="../tags/tag476.xml"/><Relationship Id="rId641" Type="http://schemas.openxmlformats.org/officeDocument/2006/relationships/tags" Target="../tags/tag641.xml"/><Relationship Id="rId33" Type="http://schemas.openxmlformats.org/officeDocument/2006/relationships/tags" Target="../tags/tag33.xml"/><Relationship Id="rId129" Type="http://schemas.openxmlformats.org/officeDocument/2006/relationships/tags" Target="../tags/tag129.xml"/><Relationship Id="rId280" Type="http://schemas.openxmlformats.org/officeDocument/2006/relationships/tags" Target="../tags/tag280.xml"/><Relationship Id="rId336" Type="http://schemas.openxmlformats.org/officeDocument/2006/relationships/tags" Target="../tags/tag336.xml"/><Relationship Id="rId501" Type="http://schemas.openxmlformats.org/officeDocument/2006/relationships/tags" Target="../tags/tag501.xml"/><Relationship Id="rId543" Type="http://schemas.openxmlformats.org/officeDocument/2006/relationships/tags" Target="../tags/tag543.xml"/><Relationship Id="rId75" Type="http://schemas.openxmlformats.org/officeDocument/2006/relationships/tags" Target="../tags/tag75.xml"/><Relationship Id="rId140" Type="http://schemas.openxmlformats.org/officeDocument/2006/relationships/tags" Target="../tags/tag140.xml"/><Relationship Id="rId182" Type="http://schemas.openxmlformats.org/officeDocument/2006/relationships/tags" Target="../tags/tag182.xml"/><Relationship Id="rId378" Type="http://schemas.openxmlformats.org/officeDocument/2006/relationships/tags" Target="../tags/tag378.xml"/><Relationship Id="rId403" Type="http://schemas.openxmlformats.org/officeDocument/2006/relationships/tags" Target="../tags/tag403.xml"/><Relationship Id="rId585" Type="http://schemas.openxmlformats.org/officeDocument/2006/relationships/tags" Target="../tags/tag585.xml"/><Relationship Id="rId6" Type="http://schemas.openxmlformats.org/officeDocument/2006/relationships/tags" Target="../tags/tag6.xml"/><Relationship Id="rId238" Type="http://schemas.openxmlformats.org/officeDocument/2006/relationships/tags" Target="../tags/tag238.xml"/><Relationship Id="rId445" Type="http://schemas.openxmlformats.org/officeDocument/2006/relationships/tags" Target="../tags/tag445.xml"/><Relationship Id="rId487" Type="http://schemas.openxmlformats.org/officeDocument/2006/relationships/tags" Target="../tags/tag487.xml"/><Relationship Id="rId610" Type="http://schemas.openxmlformats.org/officeDocument/2006/relationships/tags" Target="../tags/tag610.xml"/><Relationship Id="rId291" Type="http://schemas.openxmlformats.org/officeDocument/2006/relationships/tags" Target="../tags/tag291.xml"/><Relationship Id="rId305" Type="http://schemas.openxmlformats.org/officeDocument/2006/relationships/tags" Target="../tags/tag305.xml"/><Relationship Id="rId347" Type="http://schemas.openxmlformats.org/officeDocument/2006/relationships/tags" Target="../tags/tag347.xml"/><Relationship Id="rId512" Type="http://schemas.openxmlformats.org/officeDocument/2006/relationships/tags" Target="../tags/tag512.xml"/><Relationship Id="rId44" Type="http://schemas.openxmlformats.org/officeDocument/2006/relationships/tags" Target="../tags/tag44.xml"/><Relationship Id="rId86" Type="http://schemas.openxmlformats.org/officeDocument/2006/relationships/tags" Target="../tags/tag86.xml"/><Relationship Id="rId151" Type="http://schemas.openxmlformats.org/officeDocument/2006/relationships/tags" Target="../tags/tag151.xml"/><Relationship Id="rId389" Type="http://schemas.openxmlformats.org/officeDocument/2006/relationships/tags" Target="../tags/tag389.xml"/><Relationship Id="rId554" Type="http://schemas.openxmlformats.org/officeDocument/2006/relationships/tags" Target="../tags/tag554.xml"/><Relationship Id="rId596" Type="http://schemas.openxmlformats.org/officeDocument/2006/relationships/tags" Target="../tags/tag596.xml"/><Relationship Id="rId193" Type="http://schemas.openxmlformats.org/officeDocument/2006/relationships/tags" Target="../tags/tag193.xml"/><Relationship Id="rId207" Type="http://schemas.openxmlformats.org/officeDocument/2006/relationships/tags" Target="../tags/tag207.xml"/><Relationship Id="rId249" Type="http://schemas.openxmlformats.org/officeDocument/2006/relationships/tags" Target="../tags/tag249.xml"/><Relationship Id="rId414" Type="http://schemas.openxmlformats.org/officeDocument/2006/relationships/tags" Target="../tags/tag414.xml"/><Relationship Id="rId456" Type="http://schemas.openxmlformats.org/officeDocument/2006/relationships/tags" Target="../tags/tag456.xml"/><Relationship Id="rId498" Type="http://schemas.openxmlformats.org/officeDocument/2006/relationships/tags" Target="../tags/tag498.xml"/><Relationship Id="rId621" Type="http://schemas.openxmlformats.org/officeDocument/2006/relationships/tags" Target="../tags/tag621.xml"/><Relationship Id="rId13" Type="http://schemas.openxmlformats.org/officeDocument/2006/relationships/tags" Target="../tags/tag13.xml"/><Relationship Id="rId109" Type="http://schemas.openxmlformats.org/officeDocument/2006/relationships/tags" Target="../tags/tag109.xml"/><Relationship Id="rId260" Type="http://schemas.openxmlformats.org/officeDocument/2006/relationships/tags" Target="../tags/tag260.xml"/><Relationship Id="rId316" Type="http://schemas.openxmlformats.org/officeDocument/2006/relationships/tags" Target="../tags/tag316.xml"/><Relationship Id="rId523" Type="http://schemas.openxmlformats.org/officeDocument/2006/relationships/tags" Target="../tags/tag523.xml"/><Relationship Id="rId55" Type="http://schemas.openxmlformats.org/officeDocument/2006/relationships/tags" Target="../tags/tag55.xml"/><Relationship Id="rId97" Type="http://schemas.openxmlformats.org/officeDocument/2006/relationships/tags" Target="../tags/tag97.xml"/><Relationship Id="rId120" Type="http://schemas.openxmlformats.org/officeDocument/2006/relationships/tags" Target="../tags/tag120.xml"/><Relationship Id="rId358" Type="http://schemas.openxmlformats.org/officeDocument/2006/relationships/tags" Target="../tags/tag358.xml"/><Relationship Id="rId565" Type="http://schemas.openxmlformats.org/officeDocument/2006/relationships/tags" Target="../tags/tag565.xml"/><Relationship Id="rId162" Type="http://schemas.openxmlformats.org/officeDocument/2006/relationships/tags" Target="../tags/tag162.xml"/><Relationship Id="rId218" Type="http://schemas.openxmlformats.org/officeDocument/2006/relationships/tags" Target="../tags/tag218.xml"/><Relationship Id="rId425" Type="http://schemas.openxmlformats.org/officeDocument/2006/relationships/tags" Target="../tags/tag425.xml"/><Relationship Id="rId467" Type="http://schemas.openxmlformats.org/officeDocument/2006/relationships/tags" Target="../tags/tag467.xml"/><Relationship Id="rId632" Type="http://schemas.openxmlformats.org/officeDocument/2006/relationships/tags" Target="../tags/tag632.xml"/><Relationship Id="rId271" Type="http://schemas.openxmlformats.org/officeDocument/2006/relationships/tags" Target="../tags/tag271.xml"/><Relationship Id="rId24" Type="http://schemas.openxmlformats.org/officeDocument/2006/relationships/tags" Target="../tags/tag24.xml"/><Relationship Id="rId66" Type="http://schemas.openxmlformats.org/officeDocument/2006/relationships/tags" Target="../tags/tag66.xml"/><Relationship Id="rId131" Type="http://schemas.openxmlformats.org/officeDocument/2006/relationships/tags" Target="../tags/tag131.xml"/><Relationship Id="rId327" Type="http://schemas.openxmlformats.org/officeDocument/2006/relationships/tags" Target="../tags/tag327.xml"/><Relationship Id="rId369" Type="http://schemas.openxmlformats.org/officeDocument/2006/relationships/tags" Target="../tags/tag369.xml"/><Relationship Id="rId534" Type="http://schemas.openxmlformats.org/officeDocument/2006/relationships/tags" Target="../tags/tag534.xml"/><Relationship Id="rId576" Type="http://schemas.openxmlformats.org/officeDocument/2006/relationships/tags" Target="../tags/tag576.xml"/><Relationship Id="rId173" Type="http://schemas.openxmlformats.org/officeDocument/2006/relationships/tags" Target="../tags/tag173.xml"/><Relationship Id="rId229" Type="http://schemas.openxmlformats.org/officeDocument/2006/relationships/tags" Target="../tags/tag229.xml"/><Relationship Id="rId380" Type="http://schemas.openxmlformats.org/officeDocument/2006/relationships/tags" Target="../tags/tag380.xml"/><Relationship Id="rId436" Type="http://schemas.openxmlformats.org/officeDocument/2006/relationships/tags" Target="../tags/tag436.xml"/><Relationship Id="rId601" Type="http://schemas.openxmlformats.org/officeDocument/2006/relationships/tags" Target="../tags/tag601.xml"/><Relationship Id="rId643" Type="http://schemas.openxmlformats.org/officeDocument/2006/relationships/tags" Target="../tags/tag643.xml"/><Relationship Id="rId240" Type="http://schemas.openxmlformats.org/officeDocument/2006/relationships/tags" Target="../tags/tag240.xml"/><Relationship Id="rId478" Type="http://schemas.openxmlformats.org/officeDocument/2006/relationships/tags" Target="../tags/tag478.xml"/><Relationship Id="rId35" Type="http://schemas.openxmlformats.org/officeDocument/2006/relationships/tags" Target="../tags/tag35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282" Type="http://schemas.openxmlformats.org/officeDocument/2006/relationships/tags" Target="../tags/tag282.xml"/><Relationship Id="rId338" Type="http://schemas.openxmlformats.org/officeDocument/2006/relationships/tags" Target="../tags/tag338.xml"/><Relationship Id="rId503" Type="http://schemas.openxmlformats.org/officeDocument/2006/relationships/tags" Target="../tags/tag503.xml"/><Relationship Id="rId545" Type="http://schemas.openxmlformats.org/officeDocument/2006/relationships/tags" Target="../tags/tag545.xml"/><Relationship Id="rId587" Type="http://schemas.openxmlformats.org/officeDocument/2006/relationships/tags" Target="../tags/tag587.xml"/><Relationship Id="rId8" Type="http://schemas.openxmlformats.org/officeDocument/2006/relationships/tags" Target="../tags/tag8.xml"/><Relationship Id="rId142" Type="http://schemas.openxmlformats.org/officeDocument/2006/relationships/tags" Target="../tags/tag142.xml"/><Relationship Id="rId184" Type="http://schemas.openxmlformats.org/officeDocument/2006/relationships/tags" Target="../tags/tag184.xml"/><Relationship Id="rId391" Type="http://schemas.openxmlformats.org/officeDocument/2006/relationships/tags" Target="../tags/tag391.xml"/><Relationship Id="rId405" Type="http://schemas.openxmlformats.org/officeDocument/2006/relationships/tags" Target="../tags/tag405.xml"/><Relationship Id="rId447" Type="http://schemas.openxmlformats.org/officeDocument/2006/relationships/tags" Target="../tags/tag447.xml"/><Relationship Id="rId612" Type="http://schemas.openxmlformats.org/officeDocument/2006/relationships/tags" Target="../tags/tag612.xml"/><Relationship Id="rId251" Type="http://schemas.openxmlformats.org/officeDocument/2006/relationships/tags" Target="../tags/tag251.xml"/><Relationship Id="rId489" Type="http://schemas.openxmlformats.org/officeDocument/2006/relationships/tags" Target="../tags/tag489.xml"/><Relationship Id="rId46" Type="http://schemas.openxmlformats.org/officeDocument/2006/relationships/tags" Target="../tags/tag46.xml"/><Relationship Id="rId293" Type="http://schemas.openxmlformats.org/officeDocument/2006/relationships/tags" Target="../tags/tag293.xml"/><Relationship Id="rId307" Type="http://schemas.openxmlformats.org/officeDocument/2006/relationships/tags" Target="../tags/tag307.xml"/><Relationship Id="rId349" Type="http://schemas.openxmlformats.org/officeDocument/2006/relationships/tags" Target="../tags/tag349.xml"/><Relationship Id="rId514" Type="http://schemas.openxmlformats.org/officeDocument/2006/relationships/tags" Target="../tags/tag514.xml"/><Relationship Id="rId556" Type="http://schemas.openxmlformats.org/officeDocument/2006/relationships/tags" Target="../tags/tag556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3" Type="http://schemas.openxmlformats.org/officeDocument/2006/relationships/tags" Target="../tags/tag153.xml"/><Relationship Id="rId195" Type="http://schemas.openxmlformats.org/officeDocument/2006/relationships/tags" Target="../tags/tag195.xml"/><Relationship Id="rId209" Type="http://schemas.openxmlformats.org/officeDocument/2006/relationships/tags" Target="../tags/tag209.xml"/><Relationship Id="rId360" Type="http://schemas.openxmlformats.org/officeDocument/2006/relationships/tags" Target="../tags/tag360.xml"/><Relationship Id="rId416" Type="http://schemas.openxmlformats.org/officeDocument/2006/relationships/tags" Target="../tags/tag416.xml"/><Relationship Id="rId598" Type="http://schemas.openxmlformats.org/officeDocument/2006/relationships/tags" Target="../tags/tag598.xml"/><Relationship Id="rId220" Type="http://schemas.openxmlformats.org/officeDocument/2006/relationships/tags" Target="../tags/tag220.xml"/><Relationship Id="rId458" Type="http://schemas.openxmlformats.org/officeDocument/2006/relationships/tags" Target="../tags/tag458.xml"/><Relationship Id="rId623" Type="http://schemas.openxmlformats.org/officeDocument/2006/relationships/tags" Target="../tags/tag623.xml"/><Relationship Id="rId15" Type="http://schemas.openxmlformats.org/officeDocument/2006/relationships/tags" Target="../tags/tag15.xml"/><Relationship Id="rId57" Type="http://schemas.openxmlformats.org/officeDocument/2006/relationships/tags" Target="../tags/tag57.xml"/><Relationship Id="rId262" Type="http://schemas.openxmlformats.org/officeDocument/2006/relationships/tags" Target="../tags/tag262.xml"/><Relationship Id="rId318" Type="http://schemas.openxmlformats.org/officeDocument/2006/relationships/tags" Target="../tags/tag318.xml"/><Relationship Id="rId525" Type="http://schemas.openxmlformats.org/officeDocument/2006/relationships/tags" Target="../tags/tag525.xml"/><Relationship Id="rId567" Type="http://schemas.openxmlformats.org/officeDocument/2006/relationships/tags" Target="../tags/tag567.xml"/><Relationship Id="rId99" Type="http://schemas.openxmlformats.org/officeDocument/2006/relationships/tags" Target="../tags/tag99.xml"/><Relationship Id="rId122" Type="http://schemas.openxmlformats.org/officeDocument/2006/relationships/tags" Target="../tags/tag122.xml"/><Relationship Id="rId164" Type="http://schemas.openxmlformats.org/officeDocument/2006/relationships/tags" Target="../tags/tag164.xml"/><Relationship Id="rId371" Type="http://schemas.openxmlformats.org/officeDocument/2006/relationships/tags" Target="../tags/tag371.xml"/><Relationship Id="rId427" Type="http://schemas.openxmlformats.org/officeDocument/2006/relationships/tags" Target="../tags/tag427.xml"/><Relationship Id="rId469" Type="http://schemas.openxmlformats.org/officeDocument/2006/relationships/tags" Target="../tags/tag469.xml"/><Relationship Id="rId634" Type="http://schemas.openxmlformats.org/officeDocument/2006/relationships/tags" Target="../tags/tag634.xml"/><Relationship Id="rId26" Type="http://schemas.openxmlformats.org/officeDocument/2006/relationships/tags" Target="../tags/tag26.xml"/><Relationship Id="rId231" Type="http://schemas.openxmlformats.org/officeDocument/2006/relationships/tags" Target="../tags/tag231.xml"/><Relationship Id="rId273" Type="http://schemas.openxmlformats.org/officeDocument/2006/relationships/tags" Target="../tags/tag273.xml"/><Relationship Id="rId329" Type="http://schemas.openxmlformats.org/officeDocument/2006/relationships/tags" Target="../tags/tag329.xml"/><Relationship Id="rId480" Type="http://schemas.openxmlformats.org/officeDocument/2006/relationships/tags" Target="../tags/tag480.xml"/><Relationship Id="rId536" Type="http://schemas.openxmlformats.org/officeDocument/2006/relationships/tags" Target="../tags/tag536.xml"/><Relationship Id="rId68" Type="http://schemas.openxmlformats.org/officeDocument/2006/relationships/tags" Target="../tags/tag68.xml"/><Relationship Id="rId133" Type="http://schemas.openxmlformats.org/officeDocument/2006/relationships/tags" Target="../tags/tag133.xml"/><Relationship Id="rId175" Type="http://schemas.openxmlformats.org/officeDocument/2006/relationships/tags" Target="../tags/tag175.xml"/><Relationship Id="rId340" Type="http://schemas.openxmlformats.org/officeDocument/2006/relationships/tags" Target="../tags/tag340.xml"/><Relationship Id="rId578" Type="http://schemas.openxmlformats.org/officeDocument/2006/relationships/tags" Target="../tags/tag578.xml"/><Relationship Id="rId200" Type="http://schemas.openxmlformats.org/officeDocument/2006/relationships/tags" Target="../tags/tag200.xml"/><Relationship Id="rId382" Type="http://schemas.openxmlformats.org/officeDocument/2006/relationships/tags" Target="../tags/tag382.xml"/><Relationship Id="rId438" Type="http://schemas.openxmlformats.org/officeDocument/2006/relationships/tags" Target="../tags/tag438.xml"/><Relationship Id="rId603" Type="http://schemas.openxmlformats.org/officeDocument/2006/relationships/tags" Target="../tags/tag603.xml"/><Relationship Id="rId242" Type="http://schemas.openxmlformats.org/officeDocument/2006/relationships/tags" Target="../tags/tag242.xml"/><Relationship Id="rId284" Type="http://schemas.openxmlformats.org/officeDocument/2006/relationships/tags" Target="../tags/tag284.xml"/><Relationship Id="rId491" Type="http://schemas.openxmlformats.org/officeDocument/2006/relationships/tags" Target="../tags/tag491.xml"/><Relationship Id="rId505" Type="http://schemas.openxmlformats.org/officeDocument/2006/relationships/tags" Target="../tags/tag505.xml"/><Relationship Id="rId37" Type="http://schemas.openxmlformats.org/officeDocument/2006/relationships/tags" Target="../tags/tag37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44" Type="http://schemas.openxmlformats.org/officeDocument/2006/relationships/tags" Target="../tags/tag144.xml"/><Relationship Id="rId547" Type="http://schemas.openxmlformats.org/officeDocument/2006/relationships/tags" Target="../tags/tag547.xml"/><Relationship Id="rId589" Type="http://schemas.openxmlformats.org/officeDocument/2006/relationships/tags" Target="../tags/tag589.xml"/><Relationship Id="rId90" Type="http://schemas.openxmlformats.org/officeDocument/2006/relationships/tags" Target="../tags/tag90.xml"/><Relationship Id="rId186" Type="http://schemas.openxmlformats.org/officeDocument/2006/relationships/tags" Target="../tags/tag186.xml"/><Relationship Id="rId351" Type="http://schemas.openxmlformats.org/officeDocument/2006/relationships/tags" Target="../tags/tag351.xml"/><Relationship Id="rId393" Type="http://schemas.openxmlformats.org/officeDocument/2006/relationships/tags" Target="../tags/tag393.xml"/><Relationship Id="rId407" Type="http://schemas.openxmlformats.org/officeDocument/2006/relationships/tags" Target="../tags/tag407.xml"/><Relationship Id="rId449" Type="http://schemas.openxmlformats.org/officeDocument/2006/relationships/tags" Target="../tags/tag449.xml"/><Relationship Id="rId614" Type="http://schemas.openxmlformats.org/officeDocument/2006/relationships/tags" Target="../tags/tag614.xml"/><Relationship Id="rId211" Type="http://schemas.openxmlformats.org/officeDocument/2006/relationships/tags" Target="../tags/tag211.xml"/><Relationship Id="rId253" Type="http://schemas.openxmlformats.org/officeDocument/2006/relationships/tags" Target="../tags/tag253.xml"/><Relationship Id="rId295" Type="http://schemas.openxmlformats.org/officeDocument/2006/relationships/tags" Target="../tags/tag295.xml"/><Relationship Id="rId309" Type="http://schemas.openxmlformats.org/officeDocument/2006/relationships/tags" Target="../tags/tag309.xml"/><Relationship Id="rId460" Type="http://schemas.openxmlformats.org/officeDocument/2006/relationships/tags" Target="../tags/tag460.xml"/><Relationship Id="rId516" Type="http://schemas.openxmlformats.org/officeDocument/2006/relationships/tags" Target="../tags/tag516.xml"/><Relationship Id="rId48" Type="http://schemas.openxmlformats.org/officeDocument/2006/relationships/tags" Target="../tags/tag48.xml"/><Relationship Id="rId113" Type="http://schemas.openxmlformats.org/officeDocument/2006/relationships/tags" Target="../tags/tag113.xml"/><Relationship Id="rId320" Type="http://schemas.openxmlformats.org/officeDocument/2006/relationships/tags" Target="../tags/tag320.xml"/><Relationship Id="rId558" Type="http://schemas.openxmlformats.org/officeDocument/2006/relationships/tags" Target="../tags/tag558.xml"/><Relationship Id="rId155" Type="http://schemas.openxmlformats.org/officeDocument/2006/relationships/tags" Target="../tags/tag155.xml"/><Relationship Id="rId197" Type="http://schemas.openxmlformats.org/officeDocument/2006/relationships/tags" Target="../tags/tag197.xml"/><Relationship Id="rId362" Type="http://schemas.openxmlformats.org/officeDocument/2006/relationships/tags" Target="../tags/tag362.xml"/><Relationship Id="rId418" Type="http://schemas.openxmlformats.org/officeDocument/2006/relationships/tags" Target="../tags/tag418.xml"/><Relationship Id="rId625" Type="http://schemas.openxmlformats.org/officeDocument/2006/relationships/tags" Target="../tags/tag625.xml"/><Relationship Id="rId222" Type="http://schemas.openxmlformats.org/officeDocument/2006/relationships/tags" Target="../tags/tag222.xml"/><Relationship Id="rId264" Type="http://schemas.openxmlformats.org/officeDocument/2006/relationships/tags" Target="../tags/tag264.xml"/><Relationship Id="rId471" Type="http://schemas.openxmlformats.org/officeDocument/2006/relationships/tags" Target="../tags/tag471.xml"/><Relationship Id="rId17" Type="http://schemas.openxmlformats.org/officeDocument/2006/relationships/tags" Target="../tags/tag17.xml"/><Relationship Id="rId59" Type="http://schemas.openxmlformats.org/officeDocument/2006/relationships/tags" Target="../tags/tag59.xml"/><Relationship Id="rId124" Type="http://schemas.openxmlformats.org/officeDocument/2006/relationships/tags" Target="../tags/tag124.xml"/><Relationship Id="rId527" Type="http://schemas.openxmlformats.org/officeDocument/2006/relationships/tags" Target="../tags/tag527.xml"/><Relationship Id="rId569" Type="http://schemas.openxmlformats.org/officeDocument/2006/relationships/tags" Target="../tags/tag569.xml"/><Relationship Id="rId70" Type="http://schemas.openxmlformats.org/officeDocument/2006/relationships/tags" Target="../tags/tag70.xml"/><Relationship Id="rId166" Type="http://schemas.openxmlformats.org/officeDocument/2006/relationships/tags" Target="../tags/tag166.xml"/><Relationship Id="rId331" Type="http://schemas.openxmlformats.org/officeDocument/2006/relationships/tags" Target="../tags/tag331.xml"/><Relationship Id="rId373" Type="http://schemas.openxmlformats.org/officeDocument/2006/relationships/tags" Target="../tags/tag373.xml"/><Relationship Id="rId429" Type="http://schemas.openxmlformats.org/officeDocument/2006/relationships/tags" Target="../tags/tag429.xml"/><Relationship Id="rId580" Type="http://schemas.openxmlformats.org/officeDocument/2006/relationships/tags" Target="../tags/tag580.xml"/><Relationship Id="rId636" Type="http://schemas.openxmlformats.org/officeDocument/2006/relationships/tags" Target="../tags/tag636.xml"/><Relationship Id="rId1" Type="http://schemas.openxmlformats.org/officeDocument/2006/relationships/tags" Target="../tags/tag1.xml"/><Relationship Id="rId233" Type="http://schemas.openxmlformats.org/officeDocument/2006/relationships/tags" Target="../tags/tag233.xml"/><Relationship Id="rId440" Type="http://schemas.openxmlformats.org/officeDocument/2006/relationships/tags" Target="../tags/tag440.xml"/><Relationship Id="rId28" Type="http://schemas.openxmlformats.org/officeDocument/2006/relationships/tags" Target="../tags/tag28.xml"/><Relationship Id="rId275" Type="http://schemas.openxmlformats.org/officeDocument/2006/relationships/tags" Target="../tags/tag275.xml"/><Relationship Id="rId300" Type="http://schemas.openxmlformats.org/officeDocument/2006/relationships/tags" Target="../tags/tag300.xml"/><Relationship Id="rId482" Type="http://schemas.openxmlformats.org/officeDocument/2006/relationships/tags" Target="../tags/tag482.xml"/><Relationship Id="rId538" Type="http://schemas.openxmlformats.org/officeDocument/2006/relationships/tags" Target="../tags/tag538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77" Type="http://schemas.openxmlformats.org/officeDocument/2006/relationships/tags" Target="../tags/tag177.xml"/><Relationship Id="rId342" Type="http://schemas.openxmlformats.org/officeDocument/2006/relationships/tags" Target="../tags/tag342.xml"/><Relationship Id="rId384" Type="http://schemas.openxmlformats.org/officeDocument/2006/relationships/tags" Target="../tags/tag384.xml"/><Relationship Id="rId591" Type="http://schemas.openxmlformats.org/officeDocument/2006/relationships/tags" Target="../tags/tag591.xml"/><Relationship Id="rId605" Type="http://schemas.openxmlformats.org/officeDocument/2006/relationships/tags" Target="../tags/tag605.xml"/><Relationship Id="rId202" Type="http://schemas.openxmlformats.org/officeDocument/2006/relationships/tags" Target="../tags/tag202.xml"/><Relationship Id="rId244" Type="http://schemas.openxmlformats.org/officeDocument/2006/relationships/tags" Target="../tags/tag244.xml"/><Relationship Id="rId39" Type="http://schemas.openxmlformats.org/officeDocument/2006/relationships/tags" Target="../tags/tag39.xml"/><Relationship Id="rId286" Type="http://schemas.openxmlformats.org/officeDocument/2006/relationships/tags" Target="../tags/tag286.xml"/><Relationship Id="rId451" Type="http://schemas.openxmlformats.org/officeDocument/2006/relationships/tags" Target="../tags/tag451.xml"/><Relationship Id="rId493" Type="http://schemas.openxmlformats.org/officeDocument/2006/relationships/tags" Target="../tags/tag493.xml"/><Relationship Id="rId507" Type="http://schemas.openxmlformats.org/officeDocument/2006/relationships/tags" Target="../tags/tag507.xml"/><Relationship Id="rId549" Type="http://schemas.openxmlformats.org/officeDocument/2006/relationships/tags" Target="../tags/tag549.xml"/><Relationship Id="rId50" Type="http://schemas.openxmlformats.org/officeDocument/2006/relationships/tags" Target="../tags/tag50.xml"/><Relationship Id="rId104" Type="http://schemas.openxmlformats.org/officeDocument/2006/relationships/tags" Target="../tags/tag104.xml"/><Relationship Id="rId146" Type="http://schemas.openxmlformats.org/officeDocument/2006/relationships/tags" Target="../tags/tag146.xml"/><Relationship Id="rId188" Type="http://schemas.openxmlformats.org/officeDocument/2006/relationships/tags" Target="../tags/tag188.xml"/><Relationship Id="rId311" Type="http://schemas.openxmlformats.org/officeDocument/2006/relationships/tags" Target="../tags/tag311.xml"/><Relationship Id="rId353" Type="http://schemas.openxmlformats.org/officeDocument/2006/relationships/tags" Target="../tags/tag353.xml"/><Relationship Id="rId395" Type="http://schemas.openxmlformats.org/officeDocument/2006/relationships/tags" Target="../tags/tag395.xml"/><Relationship Id="rId409" Type="http://schemas.openxmlformats.org/officeDocument/2006/relationships/tags" Target="../tags/tag409.xml"/><Relationship Id="rId560" Type="http://schemas.openxmlformats.org/officeDocument/2006/relationships/tags" Target="../tags/tag560.xml"/><Relationship Id="rId92" Type="http://schemas.openxmlformats.org/officeDocument/2006/relationships/tags" Target="../tags/tag92.xml"/><Relationship Id="rId213" Type="http://schemas.openxmlformats.org/officeDocument/2006/relationships/tags" Target="../tags/tag213.xml"/><Relationship Id="rId420" Type="http://schemas.openxmlformats.org/officeDocument/2006/relationships/tags" Target="../tags/tag420.xml"/><Relationship Id="rId616" Type="http://schemas.openxmlformats.org/officeDocument/2006/relationships/tags" Target="../tags/tag616.xml"/><Relationship Id="rId255" Type="http://schemas.openxmlformats.org/officeDocument/2006/relationships/tags" Target="../tags/tag255.xml"/><Relationship Id="rId297" Type="http://schemas.openxmlformats.org/officeDocument/2006/relationships/tags" Target="../tags/tag297.xml"/><Relationship Id="rId462" Type="http://schemas.openxmlformats.org/officeDocument/2006/relationships/tags" Target="../tags/tag462.xml"/><Relationship Id="rId518" Type="http://schemas.openxmlformats.org/officeDocument/2006/relationships/tags" Target="../tags/tag518.xml"/><Relationship Id="rId115" Type="http://schemas.openxmlformats.org/officeDocument/2006/relationships/tags" Target="../tags/tag115.xml"/><Relationship Id="rId157" Type="http://schemas.openxmlformats.org/officeDocument/2006/relationships/tags" Target="../tags/tag157.xml"/><Relationship Id="rId322" Type="http://schemas.openxmlformats.org/officeDocument/2006/relationships/tags" Target="../tags/tag322.xml"/><Relationship Id="rId364" Type="http://schemas.openxmlformats.org/officeDocument/2006/relationships/tags" Target="../tags/tag364.xml"/><Relationship Id="rId61" Type="http://schemas.openxmlformats.org/officeDocument/2006/relationships/tags" Target="../tags/tag61.xml"/><Relationship Id="rId199" Type="http://schemas.openxmlformats.org/officeDocument/2006/relationships/tags" Target="../tags/tag199.xml"/><Relationship Id="rId571" Type="http://schemas.openxmlformats.org/officeDocument/2006/relationships/tags" Target="../tags/tag571.xml"/><Relationship Id="rId627" Type="http://schemas.openxmlformats.org/officeDocument/2006/relationships/tags" Target="../tags/tag627.xml"/><Relationship Id="rId19" Type="http://schemas.openxmlformats.org/officeDocument/2006/relationships/tags" Target="../tags/tag19.xml"/><Relationship Id="rId224" Type="http://schemas.openxmlformats.org/officeDocument/2006/relationships/tags" Target="../tags/tag224.xml"/><Relationship Id="rId266" Type="http://schemas.openxmlformats.org/officeDocument/2006/relationships/tags" Target="../tags/tag266.xml"/><Relationship Id="rId431" Type="http://schemas.openxmlformats.org/officeDocument/2006/relationships/tags" Target="../tags/tag431.xml"/><Relationship Id="rId473" Type="http://schemas.openxmlformats.org/officeDocument/2006/relationships/tags" Target="../tags/tag473.xml"/><Relationship Id="rId529" Type="http://schemas.openxmlformats.org/officeDocument/2006/relationships/tags" Target="../tags/tag529.xml"/><Relationship Id="rId30" Type="http://schemas.openxmlformats.org/officeDocument/2006/relationships/tags" Target="../tags/tag30.xml"/><Relationship Id="rId126" Type="http://schemas.openxmlformats.org/officeDocument/2006/relationships/tags" Target="../tags/tag126.xml"/><Relationship Id="rId168" Type="http://schemas.openxmlformats.org/officeDocument/2006/relationships/tags" Target="../tags/tag168.xml"/><Relationship Id="rId333" Type="http://schemas.openxmlformats.org/officeDocument/2006/relationships/tags" Target="../tags/tag333.xml"/><Relationship Id="rId540" Type="http://schemas.openxmlformats.org/officeDocument/2006/relationships/tags" Target="../tags/tag540.xml"/><Relationship Id="rId72" Type="http://schemas.openxmlformats.org/officeDocument/2006/relationships/tags" Target="../tags/tag72.xml"/><Relationship Id="rId375" Type="http://schemas.openxmlformats.org/officeDocument/2006/relationships/tags" Target="../tags/tag375.xml"/><Relationship Id="rId582" Type="http://schemas.openxmlformats.org/officeDocument/2006/relationships/tags" Target="../tags/tag582.xml"/><Relationship Id="rId638" Type="http://schemas.openxmlformats.org/officeDocument/2006/relationships/tags" Target="../tags/tag638.xml"/><Relationship Id="rId3" Type="http://schemas.openxmlformats.org/officeDocument/2006/relationships/tags" Target="../tags/tag3.xml"/><Relationship Id="rId235" Type="http://schemas.openxmlformats.org/officeDocument/2006/relationships/tags" Target="../tags/tag235.xml"/><Relationship Id="rId277" Type="http://schemas.openxmlformats.org/officeDocument/2006/relationships/tags" Target="../tags/tag277.xml"/><Relationship Id="rId400" Type="http://schemas.openxmlformats.org/officeDocument/2006/relationships/tags" Target="../tags/tag400.xml"/><Relationship Id="rId442" Type="http://schemas.openxmlformats.org/officeDocument/2006/relationships/tags" Target="../tags/tag442.xml"/><Relationship Id="rId484" Type="http://schemas.openxmlformats.org/officeDocument/2006/relationships/tags" Target="../tags/tag484.xml"/><Relationship Id="rId137" Type="http://schemas.openxmlformats.org/officeDocument/2006/relationships/tags" Target="../tags/tag137.xml"/><Relationship Id="rId302" Type="http://schemas.openxmlformats.org/officeDocument/2006/relationships/tags" Target="../tags/tag302.xml"/><Relationship Id="rId344" Type="http://schemas.openxmlformats.org/officeDocument/2006/relationships/tags" Target="../tags/tag344.xml"/><Relationship Id="rId41" Type="http://schemas.openxmlformats.org/officeDocument/2006/relationships/tags" Target="../tags/tag41.xml"/><Relationship Id="rId83" Type="http://schemas.openxmlformats.org/officeDocument/2006/relationships/tags" Target="../tags/tag83.xml"/><Relationship Id="rId179" Type="http://schemas.openxmlformats.org/officeDocument/2006/relationships/tags" Target="../tags/tag179.xml"/><Relationship Id="rId386" Type="http://schemas.openxmlformats.org/officeDocument/2006/relationships/tags" Target="../tags/tag386.xml"/><Relationship Id="rId551" Type="http://schemas.openxmlformats.org/officeDocument/2006/relationships/tags" Target="../tags/tag551.xml"/><Relationship Id="rId593" Type="http://schemas.openxmlformats.org/officeDocument/2006/relationships/tags" Target="../tags/tag593.xml"/><Relationship Id="rId607" Type="http://schemas.openxmlformats.org/officeDocument/2006/relationships/tags" Target="../tags/tag607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246" Type="http://schemas.openxmlformats.org/officeDocument/2006/relationships/tags" Target="../tags/tag246.xml"/><Relationship Id="rId288" Type="http://schemas.openxmlformats.org/officeDocument/2006/relationships/tags" Target="../tags/tag288.xml"/><Relationship Id="rId411" Type="http://schemas.openxmlformats.org/officeDocument/2006/relationships/tags" Target="../tags/tag411.xml"/><Relationship Id="rId453" Type="http://schemas.openxmlformats.org/officeDocument/2006/relationships/tags" Target="../tags/tag453.xml"/><Relationship Id="rId509" Type="http://schemas.openxmlformats.org/officeDocument/2006/relationships/tags" Target="../tags/tag509.xml"/><Relationship Id="rId106" Type="http://schemas.openxmlformats.org/officeDocument/2006/relationships/tags" Target="../tags/tag106.xml"/><Relationship Id="rId313" Type="http://schemas.openxmlformats.org/officeDocument/2006/relationships/tags" Target="../tags/tag313.xml"/><Relationship Id="rId495" Type="http://schemas.openxmlformats.org/officeDocument/2006/relationships/tags" Target="../tags/tag495.xml"/><Relationship Id="rId10" Type="http://schemas.openxmlformats.org/officeDocument/2006/relationships/tags" Target="../tags/tag10.xml"/><Relationship Id="rId52" Type="http://schemas.openxmlformats.org/officeDocument/2006/relationships/tags" Target="../tags/tag52.xml"/><Relationship Id="rId94" Type="http://schemas.openxmlformats.org/officeDocument/2006/relationships/tags" Target="../tags/tag94.xml"/><Relationship Id="rId148" Type="http://schemas.openxmlformats.org/officeDocument/2006/relationships/tags" Target="../tags/tag148.xml"/><Relationship Id="rId355" Type="http://schemas.openxmlformats.org/officeDocument/2006/relationships/tags" Target="../tags/tag355.xml"/><Relationship Id="rId397" Type="http://schemas.openxmlformats.org/officeDocument/2006/relationships/tags" Target="../tags/tag397.xml"/><Relationship Id="rId520" Type="http://schemas.openxmlformats.org/officeDocument/2006/relationships/tags" Target="../tags/tag520.xml"/><Relationship Id="rId562" Type="http://schemas.openxmlformats.org/officeDocument/2006/relationships/tags" Target="../tags/tag562.xml"/><Relationship Id="rId618" Type="http://schemas.openxmlformats.org/officeDocument/2006/relationships/tags" Target="../tags/tag618.xml"/><Relationship Id="rId215" Type="http://schemas.openxmlformats.org/officeDocument/2006/relationships/tags" Target="../tags/tag215.xml"/><Relationship Id="rId257" Type="http://schemas.openxmlformats.org/officeDocument/2006/relationships/tags" Target="../tags/tag257.xml"/><Relationship Id="rId422" Type="http://schemas.openxmlformats.org/officeDocument/2006/relationships/tags" Target="../tags/tag422.xml"/><Relationship Id="rId464" Type="http://schemas.openxmlformats.org/officeDocument/2006/relationships/tags" Target="../tags/tag464.xml"/><Relationship Id="rId299" Type="http://schemas.openxmlformats.org/officeDocument/2006/relationships/tags" Target="../tags/tag299.xml"/><Relationship Id="rId63" Type="http://schemas.openxmlformats.org/officeDocument/2006/relationships/tags" Target="../tags/tag63.xml"/><Relationship Id="rId159" Type="http://schemas.openxmlformats.org/officeDocument/2006/relationships/tags" Target="../tags/tag159.xml"/><Relationship Id="rId366" Type="http://schemas.openxmlformats.org/officeDocument/2006/relationships/tags" Target="../tags/tag366.xml"/><Relationship Id="rId573" Type="http://schemas.openxmlformats.org/officeDocument/2006/relationships/tags" Target="../tags/tag573.xml"/><Relationship Id="rId226" Type="http://schemas.openxmlformats.org/officeDocument/2006/relationships/tags" Target="../tags/tag226.xml"/><Relationship Id="rId433" Type="http://schemas.openxmlformats.org/officeDocument/2006/relationships/tags" Target="../tags/tag433.xml"/><Relationship Id="rId640" Type="http://schemas.openxmlformats.org/officeDocument/2006/relationships/tags" Target="../tags/tag640.xml"/><Relationship Id="rId74" Type="http://schemas.openxmlformats.org/officeDocument/2006/relationships/tags" Target="../tags/tag74.xml"/><Relationship Id="rId377" Type="http://schemas.openxmlformats.org/officeDocument/2006/relationships/tags" Target="../tags/tag377.xml"/><Relationship Id="rId500" Type="http://schemas.openxmlformats.org/officeDocument/2006/relationships/tags" Target="../tags/tag500.xml"/><Relationship Id="rId584" Type="http://schemas.openxmlformats.org/officeDocument/2006/relationships/tags" Target="../tags/tag584.xml"/><Relationship Id="rId5" Type="http://schemas.openxmlformats.org/officeDocument/2006/relationships/tags" Target="../tags/tag5.xml"/><Relationship Id="rId237" Type="http://schemas.openxmlformats.org/officeDocument/2006/relationships/tags" Target="../tags/tag237.xml"/><Relationship Id="rId444" Type="http://schemas.openxmlformats.org/officeDocument/2006/relationships/tags" Target="../tags/tag444.xml"/><Relationship Id="rId290" Type="http://schemas.openxmlformats.org/officeDocument/2006/relationships/tags" Target="../tags/tag290.xml"/><Relationship Id="rId304" Type="http://schemas.openxmlformats.org/officeDocument/2006/relationships/tags" Target="../tags/tag304.xml"/><Relationship Id="rId388" Type="http://schemas.openxmlformats.org/officeDocument/2006/relationships/tags" Target="../tags/tag388.xml"/><Relationship Id="rId511" Type="http://schemas.openxmlformats.org/officeDocument/2006/relationships/tags" Target="../tags/tag511.xml"/><Relationship Id="rId609" Type="http://schemas.openxmlformats.org/officeDocument/2006/relationships/tags" Target="../tags/tag60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595" Type="http://schemas.openxmlformats.org/officeDocument/2006/relationships/tags" Target="../tags/tag595.xml"/><Relationship Id="rId248" Type="http://schemas.openxmlformats.org/officeDocument/2006/relationships/tags" Target="../tags/tag248.xml"/><Relationship Id="rId455" Type="http://schemas.openxmlformats.org/officeDocument/2006/relationships/tags" Target="../tags/tag455.xml"/><Relationship Id="rId12" Type="http://schemas.openxmlformats.org/officeDocument/2006/relationships/tags" Target="../tags/tag12.xml"/><Relationship Id="rId108" Type="http://schemas.openxmlformats.org/officeDocument/2006/relationships/tags" Target="../tags/tag108.xml"/><Relationship Id="rId315" Type="http://schemas.openxmlformats.org/officeDocument/2006/relationships/tags" Target="../tags/tag315.xml"/><Relationship Id="rId522" Type="http://schemas.openxmlformats.org/officeDocument/2006/relationships/tags" Target="../tags/tag522.xml"/><Relationship Id="rId96" Type="http://schemas.openxmlformats.org/officeDocument/2006/relationships/tags" Target="../tags/tag96.xml"/><Relationship Id="rId161" Type="http://schemas.openxmlformats.org/officeDocument/2006/relationships/tags" Target="../tags/tag161.xml"/><Relationship Id="rId399" Type="http://schemas.openxmlformats.org/officeDocument/2006/relationships/tags" Target="../tags/tag399.xml"/><Relationship Id="rId259" Type="http://schemas.openxmlformats.org/officeDocument/2006/relationships/tags" Target="../tags/tag259.xml"/><Relationship Id="rId466" Type="http://schemas.openxmlformats.org/officeDocument/2006/relationships/tags" Target="../tags/tag466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326" Type="http://schemas.openxmlformats.org/officeDocument/2006/relationships/tags" Target="../tags/tag326.xml"/><Relationship Id="rId533" Type="http://schemas.openxmlformats.org/officeDocument/2006/relationships/tags" Target="../tags/tag533.xml"/><Relationship Id="rId172" Type="http://schemas.openxmlformats.org/officeDocument/2006/relationships/tags" Target="../tags/tag172.xml"/><Relationship Id="rId477" Type="http://schemas.openxmlformats.org/officeDocument/2006/relationships/tags" Target="../tags/tag477.xml"/><Relationship Id="rId600" Type="http://schemas.openxmlformats.org/officeDocument/2006/relationships/tags" Target="../tags/tag600.xml"/><Relationship Id="rId337" Type="http://schemas.openxmlformats.org/officeDocument/2006/relationships/tags" Target="../tags/tag337.xml"/><Relationship Id="rId34" Type="http://schemas.openxmlformats.org/officeDocument/2006/relationships/tags" Target="../tags/tag34.xml"/><Relationship Id="rId544" Type="http://schemas.openxmlformats.org/officeDocument/2006/relationships/tags" Target="../tags/tag544.xml"/><Relationship Id="rId183" Type="http://schemas.openxmlformats.org/officeDocument/2006/relationships/tags" Target="../tags/tag183.xml"/><Relationship Id="rId390" Type="http://schemas.openxmlformats.org/officeDocument/2006/relationships/tags" Target="../tags/tag390.xml"/><Relationship Id="rId404" Type="http://schemas.openxmlformats.org/officeDocument/2006/relationships/tags" Target="../tags/tag404.xml"/><Relationship Id="rId611" Type="http://schemas.openxmlformats.org/officeDocument/2006/relationships/tags" Target="../tags/tag611.xml"/><Relationship Id="rId250" Type="http://schemas.openxmlformats.org/officeDocument/2006/relationships/tags" Target="../tags/tag250.xml"/><Relationship Id="rId488" Type="http://schemas.openxmlformats.org/officeDocument/2006/relationships/tags" Target="../tags/tag488.xml"/><Relationship Id="rId45" Type="http://schemas.openxmlformats.org/officeDocument/2006/relationships/tags" Target="../tags/tag45.xml"/><Relationship Id="rId110" Type="http://schemas.openxmlformats.org/officeDocument/2006/relationships/tags" Target="../tags/tag110.xml"/><Relationship Id="rId348" Type="http://schemas.openxmlformats.org/officeDocument/2006/relationships/tags" Target="../tags/tag348.xml"/><Relationship Id="rId555" Type="http://schemas.openxmlformats.org/officeDocument/2006/relationships/tags" Target="../tags/tag555.xml"/><Relationship Id="rId194" Type="http://schemas.openxmlformats.org/officeDocument/2006/relationships/tags" Target="../tags/tag194.xml"/><Relationship Id="rId208" Type="http://schemas.openxmlformats.org/officeDocument/2006/relationships/tags" Target="../tags/tag208.xml"/><Relationship Id="rId415" Type="http://schemas.openxmlformats.org/officeDocument/2006/relationships/tags" Target="../tags/tag415.xml"/><Relationship Id="rId622" Type="http://schemas.openxmlformats.org/officeDocument/2006/relationships/tags" Target="../tags/tag622.xml"/><Relationship Id="rId261" Type="http://schemas.openxmlformats.org/officeDocument/2006/relationships/tags" Target="../tags/tag261.xml"/><Relationship Id="rId499" Type="http://schemas.openxmlformats.org/officeDocument/2006/relationships/tags" Target="../tags/tag499.xml"/><Relationship Id="rId56" Type="http://schemas.openxmlformats.org/officeDocument/2006/relationships/tags" Target="../tags/tag56.xml"/><Relationship Id="rId359" Type="http://schemas.openxmlformats.org/officeDocument/2006/relationships/tags" Target="../tags/tag359.xml"/><Relationship Id="rId566" Type="http://schemas.openxmlformats.org/officeDocument/2006/relationships/tags" Target="../tags/tag566.xml"/><Relationship Id="rId121" Type="http://schemas.openxmlformats.org/officeDocument/2006/relationships/tags" Target="../tags/tag121.xml"/><Relationship Id="rId219" Type="http://schemas.openxmlformats.org/officeDocument/2006/relationships/tags" Target="../tags/tag219.xml"/><Relationship Id="rId426" Type="http://schemas.openxmlformats.org/officeDocument/2006/relationships/tags" Target="../tags/tag426.xml"/><Relationship Id="rId633" Type="http://schemas.openxmlformats.org/officeDocument/2006/relationships/tags" Target="../tags/tag633.xml"/><Relationship Id="rId67" Type="http://schemas.openxmlformats.org/officeDocument/2006/relationships/tags" Target="../tags/tag67.xml"/><Relationship Id="rId272" Type="http://schemas.openxmlformats.org/officeDocument/2006/relationships/tags" Target="../tags/tag272.xml"/><Relationship Id="rId577" Type="http://schemas.openxmlformats.org/officeDocument/2006/relationships/tags" Target="../tags/tag577.xml"/><Relationship Id="rId132" Type="http://schemas.openxmlformats.org/officeDocument/2006/relationships/tags" Target="../tags/tag132.xml"/><Relationship Id="rId437" Type="http://schemas.openxmlformats.org/officeDocument/2006/relationships/tags" Target="../tags/tag437.xml"/><Relationship Id="rId644" Type="http://schemas.openxmlformats.org/officeDocument/2006/relationships/slideLayout" Target="../slideLayouts/slideLayout7.xml"/><Relationship Id="rId283" Type="http://schemas.openxmlformats.org/officeDocument/2006/relationships/tags" Target="../tags/tag283.xml"/><Relationship Id="rId490" Type="http://schemas.openxmlformats.org/officeDocument/2006/relationships/tags" Target="../tags/tag490.xml"/><Relationship Id="rId504" Type="http://schemas.openxmlformats.org/officeDocument/2006/relationships/tags" Target="../tags/tag504.xml"/><Relationship Id="rId78" Type="http://schemas.openxmlformats.org/officeDocument/2006/relationships/tags" Target="../tags/tag78.xml"/><Relationship Id="rId143" Type="http://schemas.openxmlformats.org/officeDocument/2006/relationships/tags" Target="../tags/tag143.xml"/><Relationship Id="rId350" Type="http://schemas.openxmlformats.org/officeDocument/2006/relationships/tags" Target="../tags/tag350.xml"/><Relationship Id="rId588" Type="http://schemas.openxmlformats.org/officeDocument/2006/relationships/tags" Target="../tags/tag588.xml"/><Relationship Id="rId9" Type="http://schemas.openxmlformats.org/officeDocument/2006/relationships/tags" Target="../tags/tag9.xml"/><Relationship Id="rId210" Type="http://schemas.openxmlformats.org/officeDocument/2006/relationships/tags" Target="../tags/tag210.xml"/><Relationship Id="rId448" Type="http://schemas.openxmlformats.org/officeDocument/2006/relationships/tags" Target="../tags/tag448.xml"/><Relationship Id="rId294" Type="http://schemas.openxmlformats.org/officeDocument/2006/relationships/tags" Target="../tags/tag294.xml"/><Relationship Id="rId308" Type="http://schemas.openxmlformats.org/officeDocument/2006/relationships/tags" Target="../tags/tag308.xml"/><Relationship Id="rId515" Type="http://schemas.openxmlformats.org/officeDocument/2006/relationships/tags" Target="../tags/tag5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66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317500" y="1579266"/>
            <a:ext cx="622300" cy="37206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2400" smtClean="0">
                <a:solidFill>
                  <a:srgbClr val="C0504D"/>
                </a:solidFill>
                <a:latin typeface="Calibri" panose="020F0502020204030204" pitchFamily="34" charset="0"/>
              </a:rPr>
              <a:t>2007</a:t>
            </a:r>
            <a:endParaRPr lang="ro-RO" sz="24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867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11256603" y="1579266"/>
            <a:ext cx="622300" cy="37206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2400" smtClean="0">
                <a:solidFill>
                  <a:srgbClr val="C0504D"/>
                </a:solidFill>
                <a:latin typeface="Calibri" panose="020F0502020204030204" pitchFamily="34" charset="0"/>
              </a:rPr>
              <a:t>2020</a:t>
            </a:r>
            <a:endParaRPr lang="ro-RO" sz="24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868" name="OTLSHAPE_TB_00000000000000000000000000000000_ScaleContainer"/>
          <p:cNvSpPr/>
          <p:nvPr>
            <p:custDataLst>
              <p:tags r:id="rId4"/>
            </p:custDataLst>
          </p:nvPr>
        </p:nvSpPr>
        <p:spPr>
          <a:xfrm>
            <a:off x="1087797" y="1574800"/>
            <a:ext cx="10020300" cy="381000"/>
          </a:xfrm>
          <a:prstGeom prst="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869" name="OTLSHAPE_TB_00000000000000000000000000000000_ElapsedTime" hidden="1"/>
          <p:cNvSpPr/>
          <p:nvPr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870" name="OTLSHAPE_TB_00000000000000000000000000000000_TodayMarkerShape" hidden="1"/>
          <p:cNvSpPr/>
          <p:nvPr>
            <p:custDataLst>
              <p:tags r:id="rId6"/>
            </p:custDataLst>
          </p:nvPr>
        </p:nvSpPr>
        <p:spPr>
          <a:xfrm>
            <a:off x="9979846" y="19558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871" name="OTLSHAPE_TB_00000000000000000000000000000000_TodayMarkerText" hidden="1"/>
          <p:cNvSpPr txBox="1"/>
          <p:nvPr>
            <p:custDataLst>
              <p:tags r:id="rId7"/>
            </p:custDataLst>
          </p:nvPr>
        </p:nvSpPr>
        <p:spPr>
          <a:xfrm>
            <a:off x="10034274" y="2082800"/>
            <a:ext cx="347852" cy="16927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1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2872" name="OTLSHAPE_TB_00000000000000000000000000000000_TimescaleInterval1"/>
          <p:cNvSpPr txBox="1"/>
          <p:nvPr>
            <p:custDataLst>
              <p:tags r:id="rId8"/>
            </p:custDataLst>
          </p:nvPr>
        </p:nvSpPr>
        <p:spPr>
          <a:xfrm>
            <a:off x="1151297" y="16567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2873" name="OTLSHAPE_TB_00000000000000000000000000000000_Separator1"/>
          <p:cNvCxnSpPr/>
          <p:nvPr>
            <p:custDataLst>
              <p:tags r:id="rId9"/>
            </p:custDataLst>
          </p:nvPr>
        </p:nvCxnSpPr>
        <p:spPr>
          <a:xfrm>
            <a:off x="2519552" y="1638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74" name="OTLSHAPE_TB_00000000000000000000000000000000_TimescaleInterval2"/>
          <p:cNvSpPr txBox="1"/>
          <p:nvPr>
            <p:custDataLst>
              <p:tags r:id="rId10"/>
            </p:custDataLst>
          </p:nvPr>
        </p:nvSpPr>
        <p:spPr>
          <a:xfrm>
            <a:off x="2583052" y="16567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2009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2875" name="OTLSHAPE_TB_00000000000000000000000000000000_Separator2"/>
          <p:cNvCxnSpPr/>
          <p:nvPr>
            <p:custDataLst>
              <p:tags r:id="rId11"/>
            </p:custDataLst>
          </p:nvPr>
        </p:nvCxnSpPr>
        <p:spPr>
          <a:xfrm>
            <a:off x="3949348" y="1638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76" name="OTLSHAPE_TB_00000000000000000000000000000000_TimescaleInterval3"/>
          <p:cNvSpPr txBox="1"/>
          <p:nvPr>
            <p:custDataLst>
              <p:tags r:id="rId12"/>
            </p:custDataLst>
          </p:nvPr>
        </p:nvSpPr>
        <p:spPr>
          <a:xfrm>
            <a:off x="4012848" y="16567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2877" name="OTLSHAPE_TB_00000000000000000000000000000000_Separator3"/>
          <p:cNvCxnSpPr/>
          <p:nvPr>
            <p:custDataLst>
              <p:tags r:id="rId13"/>
            </p:custDataLst>
          </p:nvPr>
        </p:nvCxnSpPr>
        <p:spPr>
          <a:xfrm>
            <a:off x="5381102" y="1638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78" name="OTLSHAPE_TB_00000000000000000000000000000000_TimescaleInterval4"/>
          <p:cNvSpPr txBox="1"/>
          <p:nvPr>
            <p:custDataLst>
              <p:tags r:id="rId14"/>
            </p:custDataLst>
          </p:nvPr>
        </p:nvSpPr>
        <p:spPr>
          <a:xfrm>
            <a:off x="5444602" y="16567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2879" name="OTLSHAPE_TB_00000000000000000000000000000000_Separator4"/>
          <p:cNvCxnSpPr/>
          <p:nvPr>
            <p:custDataLst>
              <p:tags r:id="rId15"/>
            </p:custDataLst>
          </p:nvPr>
        </p:nvCxnSpPr>
        <p:spPr>
          <a:xfrm>
            <a:off x="6810898" y="1638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80" name="OTLSHAPE_TB_00000000000000000000000000000000_TimescaleInterval5"/>
          <p:cNvSpPr txBox="1"/>
          <p:nvPr>
            <p:custDataLst>
              <p:tags r:id="rId16"/>
            </p:custDataLst>
          </p:nvPr>
        </p:nvSpPr>
        <p:spPr>
          <a:xfrm>
            <a:off x="6874398" y="16567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2881" name="OTLSHAPE_TB_00000000000000000000000000000000_Separator5"/>
          <p:cNvCxnSpPr/>
          <p:nvPr>
            <p:custDataLst>
              <p:tags r:id="rId17"/>
            </p:custDataLst>
          </p:nvPr>
        </p:nvCxnSpPr>
        <p:spPr>
          <a:xfrm>
            <a:off x="8242653" y="1638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82" name="OTLSHAPE_TB_00000000000000000000000000000000_TimescaleInterval6"/>
          <p:cNvSpPr txBox="1"/>
          <p:nvPr>
            <p:custDataLst>
              <p:tags r:id="rId18"/>
            </p:custDataLst>
          </p:nvPr>
        </p:nvSpPr>
        <p:spPr>
          <a:xfrm>
            <a:off x="8306153" y="16567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2017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2883" name="OTLSHAPE_TB_00000000000000000000000000000000_Separator6"/>
          <p:cNvCxnSpPr/>
          <p:nvPr>
            <p:custDataLst>
              <p:tags r:id="rId19"/>
            </p:custDataLst>
          </p:nvPr>
        </p:nvCxnSpPr>
        <p:spPr>
          <a:xfrm>
            <a:off x="9672448" y="1638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84" name="OTLSHAPE_TB_00000000000000000000000000000000_TimescaleInterval7"/>
          <p:cNvSpPr txBox="1"/>
          <p:nvPr>
            <p:custDataLst>
              <p:tags r:id="rId20"/>
            </p:custDataLst>
          </p:nvPr>
        </p:nvSpPr>
        <p:spPr>
          <a:xfrm>
            <a:off x="9735948" y="16567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2019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2885" name="OTLSHAPE_T_7c518fb37f2142bb8e0445920d0403b5_Shape"/>
          <p:cNvSpPr/>
          <p:nvPr>
            <p:custDataLst>
              <p:tags r:id="rId21"/>
            </p:custDataLst>
          </p:nvPr>
        </p:nvSpPr>
        <p:spPr>
          <a:xfrm>
            <a:off x="1087797" y="2159000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886" name="OTLSHAPE_T_7c518fb37f2142bb8e0445920d0403b5_ShapePercentage" hidden="1"/>
          <p:cNvSpPr/>
          <p:nvPr>
            <p:custDataLst>
              <p:tags r:id="rId22"/>
            </p:custDataLst>
          </p:nvPr>
        </p:nvSpPr>
        <p:spPr>
          <a:xfrm>
            <a:off x="1087797" y="215900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887" name="OTLSHAPE_T_7c518fb37f2142bb8e0445920d0403b5_Duration" hidden="1"/>
          <p:cNvSpPr txBox="1"/>
          <p:nvPr>
            <p:custDataLst>
              <p:tags r:id="rId23"/>
            </p:custDataLst>
          </p:nvPr>
        </p:nvSpPr>
        <p:spPr>
          <a:xfrm>
            <a:off x="0" y="2159000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23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888" name="OTLSHAPE_T_7c518fb37f2142bb8e0445920d0403b5_TextPercentage" hidden="1"/>
          <p:cNvSpPr txBox="1"/>
          <p:nvPr>
            <p:custDataLst>
              <p:tags r:id="rId24"/>
            </p:custDataLst>
          </p:nvPr>
        </p:nvSpPr>
        <p:spPr>
          <a:xfrm>
            <a:off x="0" y="23450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889" name="OTLSHAPE_T_7c518fb37f2142bb8e0445920d0403b5_JoinedDate" hidden="1"/>
          <p:cNvSpPr txBox="1"/>
          <p:nvPr>
            <p:custDataLst>
              <p:tags r:id="rId25"/>
            </p:custDataLst>
          </p:nvPr>
        </p:nvSpPr>
        <p:spPr>
          <a:xfrm>
            <a:off x="0" y="2345055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890" name="OTLSHAPE_T_7c518fb37f2142bb8e0445920d0403b5_StartDate" hidden="1"/>
          <p:cNvSpPr txBox="1"/>
          <p:nvPr>
            <p:custDataLst>
              <p:tags r:id="rId26"/>
            </p:custDataLst>
          </p:nvPr>
        </p:nvSpPr>
        <p:spPr>
          <a:xfrm>
            <a:off x="0" y="2500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891" name="OTLSHAPE_T_7c518fb37f2142bb8e0445920d0403b5_EndDate" hidden="1"/>
          <p:cNvSpPr txBox="1"/>
          <p:nvPr>
            <p:custDataLst>
              <p:tags r:id="rId27"/>
            </p:custDataLst>
          </p:nvPr>
        </p:nvSpPr>
        <p:spPr>
          <a:xfrm>
            <a:off x="0" y="2500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892" name="OTLSHAPE_T_7c518fb37f2142bb8e0445920d0403b5_Title"/>
          <p:cNvSpPr txBox="1"/>
          <p:nvPr>
            <p:custDataLst>
              <p:tags r:id="rId28"/>
            </p:custDataLst>
          </p:nvPr>
        </p:nvSpPr>
        <p:spPr>
          <a:xfrm>
            <a:off x="127000" y="2159000"/>
            <a:ext cx="901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dirty="0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2007</a:t>
            </a:r>
            <a:endParaRPr lang="ro-RO" sz="1400" b="1" dirty="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893" name="OTLSHAPE_T_e6617feeccc44f6ab6a9085ce1fea1a1_Shape"/>
          <p:cNvSpPr/>
          <p:nvPr>
            <p:custDataLst>
              <p:tags r:id="rId29"/>
            </p:custDataLst>
          </p:nvPr>
        </p:nvSpPr>
        <p:spPr>
          <a:xfrm>
            <a:off x="1820323" y="2159000"/>
            <a:ext cx="444500" cy="217043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894" name="OTLSHAPE_T_e6617feeccc44f6ab6a9085ce1fea1a1_ShapePercentage" hidden="1"/>
          <p:cNvSpPr/>
          <p:nvPr>
            <p:custDataLst>
              <p:tags r:id="rId30"/>
            </p:custDataLst>
          </p:nvPr>
        </p:nvSpPr>
        <p:spPr>
          <a:xfrm>
            <a:off x="1820323" y="215900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895" name="OTLSHAPE_T_e6617feeccc44f6ab6a9085ce1fea1a1_Duration" hidden="1"/>
          <p:cNvSpPr txBox="1"/>
          <p:nvPr>
            <p:custDataLst>
              <p:tags r:id="rId31"/>
            </p:custDataLst>
          </p:nvPr>
        </p:nvSpPr>
        <p:spPr>
          <a:xfrm>
            <a:off x="0" y="2159000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158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896" name="OTLSHAPE_T_e6617feeccc44f6ab6a9085ce1fea1a1_TextPercentage" hidden="1"/>
          <p:cNvSpPr txBox="1"/>
          <p:nvPr>
            <p:custDataLst>
              <p:tags r:id="rId32"/>
            </p:custDataLst>
          </p:nvPr>
        </p:nvSpPr>
        <p:spPr>
          <a:xfrm>
            <a:off x="0" y="23450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897" name="OTLSHAPE_T_e6617feeccc44f6ab6a9085ce1fea1a1_JoinedDate" hidden="1"/>
          <p:cNvSpPr txBox="1"/>
          <p:nvPr>
            <p:custDataLst>
              <p:tags r:id="rId33"/>
            </p:custDataLst>
          </p:nvPr>
        </p:nvSpPr>
        <p:spPr>
          <a:xfrm>
            <a:off x="0" y="2345055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898" name="OTLSHAPE_T_e6617feeccc44f6ab6a9085ce1fea1a1_StartDate" hidden="1"/>
          <p:cNvSpPr txBox="1"/>
          <p:nvPr>
            <p:custDataLst>
              <p:tags r:id="rId34"/>
            </p:custDataLst>
          </p:nvPr>
        </p:nvSpPr>
        <p:spPr>
          <a:xfrm>
            <a:off x="0" y="2500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899" name="OTLSHAPE_T_e6617feeccc44f6ab6a9085ce1fea1a1_EndDate" hidden="1"/>
          <p:cNvSpPr txBox="1"/>
          <p:nvPr>
            <p:custDataLst>
              <p:tags r:id="rId35"/>
            </p:custDataLst>
          </p:nvPr>
        </p:nvSpPr>
        <p:spPr>
          <a:xfrm>
            <a:off x="0" y="2500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00" name="OTLSHAPE_T_e6617feeccc44f6ab6a9085ce1fea1a1_Title"/>
          <p:cNvSpPr txBox="1"/>
          <p:nvPr>
            <p:custDataLst>
              <p:tags r:id="rId36"/>
            </p:custDataLst>
          </p:nvPr>
        </p:nvSpPr>
        <p:spPr>
          <a:xfrm>
            <a:off x="1925864" y="2159000"/>
            <a:ext cx="228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24" smtClean="0">
                <a:solidFill>
                  <a:schemeClr val="dk1"/>
                </a:solidFill>
                <a:latin typeface="Calibri Light" panose="020F0302020204030204" pitchFamily="34" charset="0"/>
              </a:rPr>
              <a:t>2.0</a:t>
            </a:r>
            <a:endParaRPr lang="ro-RO" sz="1400" b="1" spc="-24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01" name="OTLSHAPE_T_8b18e64488ab44f99c11a05068af2974_Shape"/>
          <p:cNvSpPr/>
          <p:nvPr>
            <p:custDataLst>
              <p:tags r:id="rId37"/>
            </p:custDataLst>
          </p:nvPr>
        </p:nvSpPr>
        <p:spPr>
          <a:xfrm>
            <a:off x="2537179" y="2159000"/>
            <a:ext cx="444500" cy="217043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02" name="OTLSHAPE_T_8b18e64488ab44f99c11a05068af2974_ShapePercentage" hidden="1"/>
          <p:cNvSpPr/>
          <p:nvPr>
            <p:custDataLst>
              <p:tags r:id="rId38"/>
            </p:custDataLst>
          </p:nvPr>
        </p:nvSpPr>
        <p:spPr>
          <a:xfrm>
            <a:off x="2537179" y="215900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03" name="OTLSHAPE_T_8b18e64488ab44f99c11a05068af2974_Duration" hidden="1"/>
          <p:cNvSpPr txBox="1"/>
          <p:nvPr>
            <p:custDataLst>
              <p:tags r:id="rId39"/>
            </p:custDataLst>
          </p:nvPr>
        </p:nvSpPr>
        <p:spPr>
          <a:xfrm>
            <a:off x="0" y="2159000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04" name="OTLSHAPE_T_8b18e64488ab44f99c11a05068af2974_TextPercentage" hidden="1"/>
          <p:cNvSpPr txBox="1"/>
          <p:nvPr>
            <p:custDataLst>
              <p:tags r:id="rId40"/>
            </p:custDataLst>
          </p:nvPr>
        </p:nvSpPr>
        <p:spPr>
          <a:xfrm>
            <a:off x="0" y="23450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05" name="OTLSHAPE_T_8b18e64488ab44f99c11a05068af2974_JoinedDate" hidden="1"/>
          <p:cNvSpPr txBox="1"/>
          <p:nvPr>
            <p:custDataLst>
              <p:tags r:id="rId41"/>
            </p:custDataLst>
          </p:nvPr>
        </p:nvSpPr>
        <p:spPr>
          <a:xfrm>
            <a:off x="0" y="2345055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06" name="OTLSHAPE_T_8b18e64488ab44f99c11a05068af2974_StartDate" hidden="1"/>
          <p:cNvSpPr txBox="1"/>
          <p:nvPr>
            <p:custDataLst>
              <p:tags r:id="rId42"/>
            </p:custDataLst>
          </p:nvPr>
        </p:nvSpPr>
        <p:spPr>
          <a:xfrm>
            <a:off x="0" y="2500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07" name="OTLSHAPE_T_8b18e64488ab44f99c11a05068af2974_EndDate" hidden="1"/>
          <p:cNvSpPr txBox="1"/>
          <p:nvPr>
            <p:custDataLst>
              <p:tags r:id="rId43"/>
            </p:custDataLst>
          </p:nvPr>
        </p:nvSpPr>
        <p:spPr>
          <a:xfrm>
            <a:off x="0" y="2500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08" name="OTLSHAPE_T_8b18e64488ab44f99c11a05068af2974_Title"/>
          <p:cNvSpPr txBox="1"/>
          <p:nvPr>
            <p:custDataLst>
              <p:tags r:id="rId44"/>
            </p:custDataLst>
          </p:nvPr>
        </p:nvSpPr>
        <p:spPr>
          <a:xfrm>
            <a:off x="2641741" y="2159000"/>
            <a:ext cx="228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24" smtClean="0">
                <a:solidFill>
                  <a:schemeClr val="dk1"/>
                </a:solidFill>
                <a:latin typeface="Calibri Light" panose="020F0302020204030204" pitchFamily="34" charset="0"/>
              </a:rPr>
              <a:t>3.0</a:t>
            </a:r>
            <a:endParaRPr lang="ro-RO" sz="1400" b="1" spc="-24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09" name="OTLSHAPE_T_be3ae38f60b3402d8a13f1e91eec41f5_Shape"/>
          <p:cNvSpPr/>
          <p:nvPr>
            <p:custDataLst>
              <p:tags r:id="rId45"/>
            </p:custDataLst>
          </p:nvPr>
        </p:nvSpPr>
        <p:spPr>
          <a:xfrm>
            <a:off x="1802695" y="2439543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10" name="OTLSHAPE_T_be3ae38f60b3402d8a13f1e91eec41f5_ShapePercentage" hidden="1"/>
          <p:cNvSpPr/>
          <p:nvPr>
            <p:custDataLst>
              <p:tags r:id="rId46"/>
            </p:custDataLst>
          </p:nvPr>
        </p:nvSpPr>
        <p:spPr>
          <a:xfrm>
            <a:off x="1802695" y="24395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11" name="OTLSHAPE_T_be3ae38f60b3402d8a13f1e91eec41f5_Duration" hidden="1"/>
          <p:cNvSpPr txBox="1"/>
          <p:nvPr>
            <p:custDataLst>
              <p:tags r:id="rId47"/>
            </p:custDataLst>
          </p:nvPr>
        </p:nvSpPr>
        <p:spPr>
          <a:xfrm>
            <a:off x="0" y="2439543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23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12" name="OTLSHAPE_T_be3ae38f60b3402d8a13f1e91eec41f5_TextPercentage" hidden="1"/>
          <p:cNvSpPr txBox="1"/>
          <p:nvPr>
            <p:custDataLst>
              <p:tags r:id="rId48"/>
            </p:custDataLst>
          </p:nvPr>
        </p:nvSpPr>
        <p:spPr>
          <a:xfrm>
            <a:off x="0" y="262559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13" name="OTLSHAPE_T_be3ae38f60b3402d8a13f1e91eec41f5_JoinedDate" hidden="1"/>
          <p:cNvSpPr txBox="1"/>
          <p:nvPr>
            <p:custDataLst>
              <p:tags r:id="rId49"/>
            </p:custDataLst>
          </p:nvPr>
        </p:nvSpPr>
        <p:spPr>
          <a:xfrm>
            <a:off x="0" y="262559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14" name="OTLSHAPE_T_be3ae38f60b3402d8a13f1e91eec41f5_StartDate" hidden="1"/>
          <p:cNvSpPr txBox="1"/>
          <p:nvPr>
            <p:custDataLst>
              <p:tags r:id="rId50"/>
            </p:custDataLst>
          </p:nvPr>
        </p:nvSpPr>
        <p:spPr>
          <a:xfrm>
            <a:off x="0" y="27806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15" name="OTLSHAPE_T_be3ae38f60b3402d8a13f1e91eec41f5_EndDate" hidden="1"/>
          <p:cNvSpPr txBox="1"/>
          <p:nvPr>
            <p:custDataLst>
              <p:tags r:id="rId51"/>
            </p:custDataLst>
          </p:nvPr>
        </p:nvSpPr>
        <p:spPr>
          <a:xfrm>
            <a:off x="0" y="27806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16" name="OTLSHAPE_T_be3ae38f60b3402d8a13f1e91eec41f5_Title"/>
          <p:cNvSpPr txBox="1"/>
          <p:nvPr>
            <p:custDataLst>
              <p:tags r:id="rId52"/>
            </p:custDataLst>
          </p:nvPr>
        </p:nvSpPr>
        <p:spPr>
          <a:xfrm>
            <a:off x="127000" y="2439543"/>
            <a:ext cx="1143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dirty="0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3G 2008</a:t>
            </a:r>
            <a:endParaRPr lang="ro-RO" sz="1400" b="1" dirty="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17" name="OTLSHAPE_T_aa3914d6172642d1b25ec98a2ec5caa9_Shape"/>
          <p:cNvSpPr/>
          <p:nvPr>
            <p:custDataLst>
              <p:tags r:id="rId53"/>
            </p:custDataLst>
          </p:nvPr>
        </p:nvSpPr>
        <p:spPr>
          <a:xfrm>
            <a:off x="1820323" y="2439543"/>
            <a:ext cx="444500" cy="217043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18" name="OTLSHAPE_T_aa3914d6172642d1b25ec98a2ec5caa9_ShapePercentage" hidden="1"/>
          <p:cNvSpPr/>
          <p:nvPr>
            <p:custDataLst>
              <p:tags r:id="rId54"/>
            </p:custDataLst>
          </p:nvPr>
        </p:nvSpPr>
        <p:spPr>
          <a:xfrm>
            <a:off x="1820323" y="24395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19" name="OTLSHAPE_T_aa3914d6172642d1b25ec98a2ec5caa9_Duration" hidden="1"/>
          <p:cNvSpPr txBox="1"/>
          <p:nvPr>
            <p:custDataLst>
              <p:tags r:id="rId55"/>
            </p:custDataLst>
          </p:nvPr>
        </p:nvSpPr>
        <p:spPr>
          <a:xfrm>
            <a:off x="0" y="2439543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158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20" name="OTLSHAPE_T_aa3914d6172642d1b25ec98a2ec5caa9_TextPercentage" hidden="1"/>
          <p:cNvSpPr txBox="1"/>
          <p:nvPr>
            <p:custDataLst>
              <p:tags r:id="rId56"/>
            </p:custDataLst>
          </p:nvPr>
        </p:nvSpPr>
        <p:spPr>
          <a:xfrm>
            <a:off x="0" y="262559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21" name="OTLSHAPE_T_aa3914d6172642d1b25ec98a2ec5caa9_JoinedDate" hidden="1"/>
          <p:cNvSpPr txBox="1"/>
          <p:nvPr>
            <p:custDataLst>
              <p:tags r:id="rId57"/>
            </p:custDataLst>
          </p:nvPr>
        </p:nvSpPr>
        <p:spPr>
          <a:xfrm>
            <a:off x="0" y="2625598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22" name="OTLSHAPE_T_aa3914d6172642d1b25ec98a2ec5caa9_StartDate" hidden="1"/>
          <p:cNvSpPr txBox="1"/>
          <p:nvPr>
            <p:custDataLst>
              <p:tags r:id="rId58"/>
            </p:custDataLst>
          </p:nvPr>
        </p:nvSpPr>
        <p:spPr>
          <a:xfrm>
            <a:off x="0" y="27806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23" name="OTLSHAPE_T_aa3914d6172642d1b25ec98a2ec5caa9_EndDate" hidden="1"/>
          <p:cNvSpPr txBox="1"/>
          <p:nvPr>
            <p:custDataLst>
              <p:tags r:id="rId59"/>
            </p:custDataLst>
          </p:nvPr>
        </p:nvSpPr>
        <p:spPr>
          <a:xfrm>
            <a:off x="0" y="27806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24" name="OTLSHAPE_T_aa3914d6172642d1b25ec98a2ec5caa9_Title"/>
          <p:cNvSpPr txBox="1"/>
          <p:nvPr>
            <p:custDataLst>
              <p:tags r:id="rId60"/>
            </p:custDataLst>
          </p:nvPr>
        </p:nvSpPr>
        <p:spPr>
          <a:xfrm>
            <a:off x="1925864" y="2439543"/>
            <a:ext cx="228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24" smtClean="0">
                <a:solidFill>
                  <a:schemeClr val="dk1"/>
                </a:solidFill>
                <a:latin typeface="Calibri Light" panose="020F0302020204030204" pitchFamily="34" charset="0"/>
              </a:rPr>
              <a:t>2.0</a:t>
            </a:r>
            <a:endParaRPr lang="ro-RO" sz="1400" b="1" spc="-24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25" name="OTLSHAPE_T_b994aa7714274acabd6a1c3c07dcd613_Shape"/>
          <p:cNvSpPr/>
          <p:nvPr>
            <p:custDataLst>
              <p:tags r:id="rId61"/>
            </p:custDataLst>
          </p:nvPr>
        </p:nvSpPr>
        <p:spPr>
          <a:xfrm>
            <a:off x="2537179" y="2439543"/>
            <a:ext cx="444500" cy="217043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26" name="OTLSHAPE_T_b994aa7714274acabd6a1c3c07dcd613_ShapePercentage" hidden="1"/>
          <p:cNvSpPr/>
          <p:nvPr>
            <p:custDataLst>
              <p:tags r:id="rId62"/>
            </p:custDataLst>
          </p:nvPr>
        </p:nvSpPr>
        <p:spPr>
          <a:xfrm>
            <a:off x="2537179" y="24395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27" name="OTLSHAPE_T_b994aa7714274acabd6a1c3c07dcd613_Duration" hidden="1"/>
          <p:cNvSpPr txBox="1"/>
          <p:nvPr>
            <p:custDataLst>
              <p:tags r:id="rId63"/>
            </p:custDataLst>
          </p:nvPr>
        </p:nvSpPr>
        <p:spPr>
          <a:xfrm>
            <a:off x="0" y="2439543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28" name="OTLSHAPE_T_b994aa7714274acabd6a1c3c07dcd613_TextPercentage" hidden="1"/>
          <p:cNvSpPr txBox="1"/>
          <p:nvPr>
            <p:custDataLst>
              <p:tags r:id="rId64"/>
            </p:custDataLst>
          </p:nvPr>
        </p:nvSpPr>
        <p:spPr>
          <a:xfrm>
            <a:off x="0" y="262559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29" name="OTLSHAPE_T_b994aa7714274acabd6a1c3c07dcd613_JoinedDate" hidden="1"/>
          <p:cNvSpPr txBox="1"/>
          <p:nvPr>
            <p:custDataLst>
              <p:tags r:id="rId65"/>
            </p:custDataLst>
          </p:nvPr>
        </p:nvSpPr>
        <p:spPr>
          <a:xfrm>
            <a:off x="0" y="2625598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30" name="OTLSHAPE_T_b994aa7714274acabd6a1c3c07dcd613_StartDate" hidden="1"/>
          <p:cNvSpPr txBox="1"/>
          <p:nvPr>
            <p:custDataLst>
              <p:tags r:id="rId66"/>
            </p:custDataLst>
          </p:nvPr>
        </p:nvSpPr>
        <p:spPr>
          <a:xfrm>
            <a:off x="0" y="27806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31" name="OTLSHAPE_T_b994aa7714274acabd6a1c3c07dcd613_EndDate" hidden="1"/>
          <p:cNvSpPr txBox="1"/>
          <p:nvPr>
            <p:custDataLst>
              <p:tags r:id="rId67"/>
            </p:custDataLst>
          </p:nvPr>
        </p:nvSpPr>
        <p:spPr>
          <a:xfrm>
            <a:off x="0" y="27806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32" name="OTLSHAPE_T_b994aa7714274acabd6a1c3c07dcd613_Title"/>
          <p:cNvSpPr txBox="1"/>
          <p:nvPr>
            <p:custDataLst>
              <p:tags r:id="rId68"/>
            </p:custDataLst>
          </p:nvPr>
        </p:nvSpPr>
        <p:spPr>
          <a:xfrm>
            <a:off x="2641741" y="2439543"/>
            <a:ext cx="228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24" smtClean="0">
                <a:solidFill>
                  <a:schemeClr val="dk1"/>
                </a:solidFill>
                <a:latin typeface="Calibri Light" panose="020F0302020204030204" pitchFamily="34" charset="0"/>
              </a:rPr>
              <a:t>3.0</a:t>
            </a:r>
            <a:endParaRPr lang="ro-RO" sz="1400" b="1" spc="-24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33" name="OTLSHAPE_T_64f8a6f432bc43689253328f8e239051_Shape"/>
          <p:cNvSpPr/>
          <p:nvPr>
            <p:custDataLst>
              <p:tags r:id="rId69"/>
            </p:custDataLst>
          </p:nvPr>
        </p:nvSpPr>
        <p:spPr>
          <a:xfrm>
            <a:off x="3252077" y="2439543"/>
            <a:ext cx="444500" cy="217043"/>
          </a:xfrm>
          <a:prstGeom prst="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34" name="OTLSHAPE_T_64f8a6f432bc43689253328f8e239051_ShapePercentage" hidden="1"/>
          <p:cNvSpPr/>
          <p:nvPr>
            <p:custDataLst>
              <p:tags r:id="rId70"/>
            </p:custDataLst>
          </p:nvPr>
        </p:nvSpPr>
        <p:spPr>
          <a:xfrm>
            <a:off x="3252077" y="24395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35" name="OTLSHAPE_T_64f8a6f432bc43689253328f8e239051_Duration" hidden="1"/>
          <p:cNvSpPr txBox="1"/>
          <p:nvPr>
            <p:custDataLst>
              <p:tags r:id="rId71"/>
            </p:custDataLst>
          </p:nvPr>
        </p:nvSpPr>
        <p:spPr>
          <a:xfrm>
            <a:off x="0" y="2439543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158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36" name="OTLSHAPE_T_64f8a6f432bc43689253328f8e239051_TextPercentage" hidden="1"/>
          <p:cNvSpPr txBox="1"/>
          <p:nvPr>
            <p:custDataLst>
              <p:tags r:id="rId72"/>
            </p:custDataLst>
          </p:nvPr>
        </p:nvSpPr>
        <p:spPr>
          <a:xfrm>
            <a:off x="0" y="262559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37" name="OTLSHAPE_T_64f8a6f432bc43689253328f8e239051_JoinedDate" hidden="1"/>
          <p:cNvSpPr txBox="1"/>
          <p:nvPr>
            <p:custDataLst>
              <p:tags r:id="rId73"/>
            </p:custDataLst>
          </p:nvPr>
        </p:nvSpPr>
        <p:spPr>
          <a:xfrm>
            <a:off x="0" y="2625598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38" name="OTLSHAPE_T_64f8a6f432bc43689253328f8e239051_StartDate" hidden="1"/>
          <p:cNvSpPr txBox="1"/>
          <p:nvPr>
            <p:custDataLst>
              <p:tags r:id="rId74"/>
            </p:custDataLst>
          </p:nvPr>
        </p:nvSpPr>
        <p:spPr>
          <a:xfrm>
            <a:off x="0" y="27806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39" name="OTLSHAPE_T_64f8a6f432bc43689253328f8e239051_EndDate" hidden="1"/>
          <p:cNvSpPr txBox="1"/>
          <p:nvPr>
            <p:custDataLst>
              <p:tags r:id="rId75"/>
            </p:custDataLst>
          </p:nvPr>
        </p:nvSpPr>
        <p:spPr>
          <a:xfrm>
            <a:off x="0" y="27806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40" name="OTLSHAPE_T_64f8a6f432bc43689253328f8e239051_Title"/>
          <p:cNvSpPr txBox="1"/>
          <p:nvPr>
            <p:custDataLst>
              <p:tags r:id="rId76"/>
            </p:custDataLst>
          </p:nvPr>
        </p:nvSpPr>
        <p:spPr>
          <a:xfrm>
            <a:off x="3423441" y="2439543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4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41" name="OTLSHAPE_T_9aa183d65df24b0c8fecd0a002471583_Shape"/>
          <p:cNvSpPr/>
          <p:nvPr>
            <p:custDataLst>
              <p:tags r:id="rId77"/>
            </p:custDataLst>
          </p:nvPr>
        </p:nvSpPr>
        <p:spPr>
          <a:xfrm>
            <a:off x="2519552" y="2720086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42" name="OTLSHAPE_T_9aa183d65df24b0c8fecd0a002471583_ShapePercentage" hidden="1"/>
          <p:cNvSpPr/>
          <p:nvPr>
            <p:custDataLst>
              <p:tags r:id="rId78"/>
            </p:custDataLst>
          </p:nvPr>
        </p:nvSpPr>
        <p:spPr>
          <a:xfrm>
            <a:off x="2519552" y="272008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43" name="OTLSHAPE_T_9aa183d65df24b0c8fecd0a002471583_Duration" hidden="1"/>
          <p:cNvSpPr txBox="1"/>
          <p:nvPr>
            <p:custDataLst>
              <p:tags r:id="rId79"/>
            </p:custDataLst>
          </p:nvPr>
        </p:nvSpPr>
        <p:spPr>
          <a:xfrm>
            <a:off x="0" y="2720086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22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44" name="OTLSHAPE_T_9aa183d65df24b0c8fecd0a002471583_TextPercentage" hidden="1"/>
          <p:cNvSpPr txBox="1"/>
          <p:nvPr>
            <p:custDataLst>
              <p:tags r:id="rId80"/>
            </p:custDataLst>
          </p:nvPr>
        </p:nvSpPr>
        <p:spPr>
          <a:xfrm>
            <a:off x="0" y="290614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45" name="OTLSHAPE_T_9aa183d65df24b0c8fecd0a002471583_JoinedDate" hidden="1"/>
          <p:cNvSpPr txBox="1"/>
          <p:nvPr>
            <p:custDataLst>
              <p:tags r:id="rId81"/>
            </p:custDataLst>
          </p:nvPr>
        </p:nvSpPr>
        <p:spPr>
          <a:xfrm>
            <a:off x="0" y="2906141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46" name="OTLSHAPE_T_9aa183d65df24b0c8fecd0a002471583_StartDate" hidden="1"/>
          <p:cNvSpPr txBox="1"/>
          <p:nvPr>
            <p:custDataLst>
              <p:tags r:id="rId82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47" name="OTLSHAPE_T_9aa183d65df24b0c8fecd0a002471583_EndDate" hidden="1"/>
          <p:cNvSpPr txBox="1"/>
          <p:nvPr>
            <p:custDataLst>
              <p:tags r:id="rId83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48" name="OTLSHAPE_T_9aa183d65df24b0c8fecd0a002471583_Title"/>
          <p:cNvSpPr txBox="1"/>
          <p:nvPr>
            <p:custDataLst>
              <p:tags r:id="rId84"/>
            </p:custDataLst>
          </p:nvPr>
        </p:nvSpPr>
        <p:spPr>
          <a:xfrm>
            <a:off x="127000" y="2720086"/>
            <a:ext cx="12192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dirty="0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3GS 2009</a:t>
            </a:r>
            <a:endParaRPr lang="ro-RO" sz="1400" b="1" dirty="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49" name="OTLSHAPE_T_5b6a0e47e1854ee7a0fb4ed11fe95a23_Shape"/>
          <p:cNvSpPr/>
          <p:nvPr>
            <p:custDataLst>
              <p:tags r:id="rId85"/>
            </p:custDataLst>
          </p:nvPr>
        </p:nvSpPr>
        <p:spPr>
          <a:xfrm>
            <a:off x="2537179" y="2720086"/>
            <a:ext cx="444500" cy="217043"/>
          </a:xfrm>
          <a:prstGeom prst="rect">
            <a:avLst/>
          </a:prstGeom>
          <a:solidFill>
            <a:srgbClr val="02B2EE">
              <a:alpha val="69804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50" name="OTLSHAPE_T_5b6a0e47e1854ee7a0fb4ed11fe95a23_ShapePercentage" hidden="1"/>
          <p:cNvSpPr/>
          <p:nvPr>
            <p:custDataLst>
              <p:tags r:id="rId86"/>
            </p:custDataLst>
          </p:nvPr>
        </p:nvSpPr>
        <p:spPr>
          <a:xfrm>
            <a:off x="2537179" y="272008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51" name="OTLSHAPE_T_5b6a0e47e1854ee7a0fb4ed11fe95a23_Duration" hidden="1"/>
          <p:cNvSpPr txBox="1"/>
          <p:nvPr>
            <p:custDataLst>
              <p:tags r:id="rId87"/>
            </p:custDataLst>
          </p:nvPr>
        </p:nvSpPr>
        <p:spPr>
          <a:xfrm>
            <a:off x="0" y="2720086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52" name="OTLSHAPE_T_5b6a0e47e1854ee7a0fb4ed11fe95a23_TextPercentage" hidden="1"/>
          <p:cNvSpPr txBox="1"/>
          <p:nvPr>
            <p:custDataLst>
              <p:tags r:id="rId88"/>
            </p:custDataLst>
          </p:nvPr>
        </p:nvSpPr>
        <p:spPr>
          <a:xfrm>
            <a:off x="0" y="290614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53" name="OTLSHAPE_T_5b6a0e47e1854ee7a0fb4ed11fe95a23_JoinedDate" hidden="1"/>
          <p:cNvSpPr txBox="1"/>
          <p:nvPr>
            <p:custDataLst>
              <p:tags r:id="rId89"/>
            </p:custDataLst>
          </p:nvPr>
        </p:nvSpPr>
        <p:spPr>
          <a:xfrm>
            <a:off x="0" y="2906141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54" name="OTLSHAPE_T_5b6a0e47e1854ee7a0fb4ed11fe95a23_StartDate" hidden="1"/>
          <p:cNvSpPr txBox="1"/>
          <p:nvPr>
            <p:custDataLst>
              <p:tags r:id="rId90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55" name="OTLSHAPE_T_5b6a0e47e1854ee7a0fb4ed11fe95a23_EndDate" hidden="1"/>
          <p:cNvSpPr txBox="1"/>
          <p:nvPr>
            <p:custDataLst>
              <p:tags r:id="rId91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56" name="OTLSHAPE_T_5b6a0e47e1854ee7a0fb4ed11fe95a23_Title"/>
          <p:cNvSpPr txBox="1"/>
          <p:nvPr>
            <p:custDataLst>
              <p:tags r:id="rId92"/>
            </p:custDataLst>
          </p:nvPr>
        </p:nvSpPr>
        <p:spPr>
          <a:xfrm>
            <a:off x="2641741" y="2720086"/>
            <a:ext cx="228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24" smtClean="0">
                <a:solidFill>
                  <a:schemeClr val="dk1"/>
                </a:solidFill>
                <a:latin typeface="Calibri Light" panose="020F0302020204030204" pitchFamily="34" charset="0"/>
              </a:rPr>
              <a:t>3.0</a:t>
            </a:r>
            <a:endParaRPr lang="ro-RO" sz="1400" b="1" spc="-24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57" name="OTLSHAPE_T_6bd1902a31eb4070a239e4a91ad93038_Shape"/>
          <p:cNvSpPr/>
          <p:nvPr>
            <p:custDataLst>
              <p:tags r:id="rId93"/>
            </p:custDataLst>
          </p:nvPr>
        </p:nvSpPr>
        <p:spPr>
          <a:xfrm>
            <a:off x="3252077" y="2720086"/>
            <a:ext cx="444500" cy="217043"/>
          </a:xfrm>
          <a:prstGeom prst="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58" name="OTLSHAPE_T_6bd1902a31eb4070a239e4a91ad93038_ShapePercentage" hidden="1"/>
          <p:cNvSpPr/>
          <p:nvPr>
            <p:custDataLst>
              <p:tags r:id="rId94"/>
            </p:custDataLst>
          </p:nvPr>
        </p:nvSpPr>
        <p:spPr>
          <a:xfrm>
            <a:off x="3252077" y="272008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59" name="OTLSHAPE_T_6bd1902a31eb4070a239e4a91ad93038_Duration" hidden="1"/>
          <p:cNvSpPr txBox="1"/>
          <p:nvPr>
            <p:custDataLst>
              <p:tags r:id="rId95"/>
            </p:custDataLst>
          </p:nvPr>
        </p:nvSpPr>
        <p:spPr>
          <a:xfrm>
            <a:off x="0" y="2720086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158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60" name="OTLSHAPE_T_6bd1902a31eb4070a239e4a91ad93038_TextPercentage" hidden="1"/>
          <p:cNvSpPr txBox="1"/>
          <p:nvPr>
            <p:custDataLst>
              <p:tags r:id="rId96"/>
            </p:custDataLst>
          </p:nvPr>
        </p:nvSpPr>
        <p:spPr>
          <a:xfrm>
            <a:off x="0" y="290614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61" name="OTLSHAPE_T_6bd1902a31eb4070a239e4a91ad93038_JoinedDate" hidden="1"/>
          <p:cNvSpPr txBox="1"/>
          <p:nvPr>
            <p:custDataLst>
              <p:tags r:id="rId97"/>
            </p:custDataLst>
          </p:nvPr>
        </p:nvSpPr>
        <p:spPr>
          <a:xfrm>
            <a:off x="0" y="2906141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62" name="OTLSHAPE_T_6bd1902a31eb4070a239e4a91ad93038_StartDate" hidden="1"/>
          <p:cNvSpPr txBox="1"/>
          <p:nvPr>
            <p:custDataLst>
              <p:tags r:id="rId98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63" name="OTLSHAPE_T_6bd1902a31eb4070a239e4a91ad93038_EndDate" hidden="1"/>
          <p:cNvSpPr txBox="1"/>
          <p:nvPr>
            <p:custDataLst>
              <p:tags r:id="rId99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64" name="OTLSHAPE_T_6bd1902a31eb4070a239e4a91ad93038_Title"/>
          <p:cNvSpPr txBox="1"/>
          <p:nvPr>
            <p:custDataLst>
              <p:tags r:id="rId100"/>
            </p:custDataLst>
          </p:nvPr>
        </p:nvSpPr>
        <p:spPr>
          <a:xfrm>
            <a:off x="3423441" y="2720086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4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65" name="OTLSHAPE_T_57405b06795c4362be8b3a9106f4fb41_Shape"/>
          <p:cNvSpPr/>
          <p:nvPr>
            <p:custDataLst>
              <p:tags r:id="rId101"/>
            </p:custDataLst>
          </p:nvPr>
        </p:nvSpPr>
        <p:spPr>
          <a:xfrm>
            <a:off x="3966975" y="2720086"/>
            <a:ext cx="444500" cy="217043"/>
          </a:xfrm>
          <a:prstGeom prst="rect">
            <a:avLst/>
          </a:prstGeom>
          <a:solidFill>
            <a:srgbClr val="9BBBB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66" name="OTLSHAPE_T_57405b06795c4362be8b3a9106f4fb41_ShapePercentage" hidden="1"/>
          <p:cNvSpPr/>
          <p:nvPr>
            <p:custDataLst>
              <p:tags r:id="rId102"/>
            </p:custDataLst>
          </p:nvPr>
        </p:nvSpPr>
        <p:spPr>
          <a:xfrm>
            <a:off x="3966975" y="272008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67" name="OTLSHAPE_T_57405b06795c4362be8b3a9106f4fb41_Duration" hidden="1"/>
          <p:cNvSpPr txBox="1"/>
          <p:nvPr>
            <p:custDataLst>
              <p:tags r:id="rId103"/>
            </p:custDataLst>
          </p:nvPr>
        </p:nvSpPr>
        <p:spPr>
          <a:xfrm>
            <a:off x="0" y="2720086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68" name="OTLSHAPE_T_57405b06795c4362be8b3a9106f4fb41_TextPercentage" hidden="1"/>
          <p:cNvSpPr txBox="1"/>
          <p:nvPr>
            <p:custDataLst>
              <p:tags r:id="rId104"/>
            </p:custDataLst>
          </p:nvPr>
        </p:nvSpPr>
        <p:spPr>
          <a:xfrm>
            <a:off x="0" y="290614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69" name="OTLSHAPE_T_57405b06795c4362be8b3a9106f4fb41_JoinedDate" hidden="1"/>
          <p:cNvSpPr txBox="1"/>
          <p:nvPr>
            <p:custDataLst>
              <p:tags r:id="rId105"/>
            </p:custDataLst>
          </p:nvPr>
        </p:nvSpPr>
        <p:spPr>
          <a:xfrm>
            <a:off x="0" y="2906141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70" name="OTLSHAPE_T_57405b06795c4362be8b3a9106f4fb41_StartDate" hidden="1"/>
          <p:cNvSpPr txBox="1"/>
          <p:nvPr>
            <p:custDataLst>
              <p:tags r:id="rId106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71" name="OTLSHAPE_T_57405b06795c4362be8b3a9106f4fb41_EndDate" hidden="1"/>
          <p:cNvSpPr txBox="1"/>
          <p:nvPr>
            <p:custDataLst>
              <p:tags r:id="rId107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72" name="OTLSHAPE_T_57405b06795c4362be8b3a9106f4fb41_Title"/>
          <p:cNvSpPr txBox="1"/>
          <p:nvPr>
            <p:custDataLst>
              <p:tags r:id="rId108"/>
            </p:custDataLst>
          </p:nvPr>
        </p:nvSpPr>
        <p:spPr>
          <a:xfrm>
            <a:off x="4138339" y="2720086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5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73" name="OTLSHAPE_T_a405665b106d4fee80585c15526fe233_Shape"/>
          <p:cNvSpPr/>
          <p:nvPr>
            <p:custDataLst>
              <p:tags r:id="rId109"/>
            </p:custDataLst>
          </p:nvPr>
        </p:nvSpPr>
        <p:spPr>
          <a:xfrm>
            <a:off x="4681873" y="2720086"/>
            <a:ext cx="444500" cy="217043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74" name="OTLSHAPE_T_a405665b106d4fee80585c15526fe233_ShapePercentage" hidden="1"/>
          <p:cNvSpPr/>
          <p:nvPr>
            <p:custDataLst>
              <p:tags r:id="rId110"/>
            </p:custDataLst>
          </p:nvPr>
        </p:nvSpPr>
        <p:spPr>
          <a:xfrm>
            <a:off x="4681873" y="272008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75" name="OTLSHAPE_T_a405665b106d4fee80585c15526fe233_Duration" hidden="1"/>
          <p:cNvSpPr txBox="1"/>
          <p:nvPr>
            <p:custDataLst>
              <p:tags r:id="rId111"/>
            </p:custDataLst>
          </p:nvPr>
        </p:nvSpPr>
        <p:spPr>
          <a:xfrm>
            <a:off x="0" y="2720086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76" name="OTLSHAPE_T_a405665b106d4fee80585c15526fe233_TextPercentage" hidden="1"/>
          <p:cNvSpPr txBox="1"/>
          <p:nvPr>
            <p:custDataLst>
              <p:tags r:id="rId112"/>
            </p:custDataLst>
          </p:nvPr>
        </p:nvSpPr>
        <p:spPr>
          <a:xfrm>
            <a:off x="0" y="290614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77" name="OTLSHAPE_T_a405665b106d4fee80585c15526fe233_JoinedDate" hidden="1"/>
          <p:cNvSpPr txBox="1"/>
          <p:nvPr>
            <p:custDataLst>
              <p:tags r:id="rId113"/>
            </p:custDataLst>
          </p:nvPr>
        </p:nvSpPr>
        <p:spPr>
          <a:xfrm>
            <a:off x="0" y="2906141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78" name="OTLSHAPE_T_a405665b106d4fee80585c15526fe233_StartDate" hidden="1"/>
          <p:cNvSpPr txBox="1"/>
          <p:nvPr>
            <p:custDataLst>
              <p:tags r:id="rId114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79" name="OTLSHAPE_T_a405665b106d4fee80585c15526fe233_EndDate" hidden="1"/>
          <p:cNvSpPr txBox="1"/>
          <p:nvPr>
            <p:custDataLst>
              <p:tags r:id="rId115"/>
            </p:custDataLst>
          </p:nvPr>
        </p:nvSpPr>
        <p:spPr>
          <a:xfrm>
            <a:off x="0" y="30611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80" name="OTLSHAPE_T_a405665b106d4fee80585c15526fe233_Title"/>
          <p:cNvSpPr txBox="1"/>
          <p:nvPr>
            <p:custDataLst>
              <p:tags r:id="rId116"/>
            </p:custDataLst>
          </p:nvPr>
        </p:nvSpPr>
        <p:spPr>
          <a:xfrm>
            <a:off x="4854216" y="2720086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6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81" name="OTLSHAPE_T_06a6a20021ea4acdac20b41f7b37b0dd_Shape"/>
          <p:cNvSpPr/>
          <p:nvPr>
            <p:custDataLst>
              <p:tags r:id="rId117"/>
            </p:custDataLst>
          </p:nvPr>
        </p:nvSpPr>
        <p:spPr>
          <a:xfrm>
            <a:off x="3234450" y="3000629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82" name="OTLSHAPE_T_06a6a20021ea4acdac20b41f7b37b0dd_ShapePercentage" hidden="1"/>
          <p:cNvSpPr/>
          <p:nvPr>
            <p:custDataLst>
              <p:tags r:id="rId118"/>
            </p:custDataLst>
          </p:nvPr>
        </p:nvSpPr>
        <p:spPr>
          <a:xfrm>
            <a:off x="3234450" y="300062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83" name="OTLSHAPE_T_06a6a20021ea4acdac20b41f7b37b0dd_Duration" hidden="1"/>
          <p:cNvSpPr txBox="1"/>
          <p:nvPr>
            <p:custDataLst>
              <p:tags r:id="rId119"/>
            </p:custDataLst>
          </p:nvPr>
        </p:nvSpPr>
        <p:spPr>
          <a:xfrm>
            <a:off x="0" y="3000629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21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84" name="OTLSHAPE_T_06a6a20021ea4acdac20b41f7b37b0dd_TextPercentage" hidden="1"/>
          <p:cNvSpPr txBox="1"/>
          <p:nvPr>
            <p:custDataLst>
              <p:tags r:id="rId120"/>
            </p:custDataLst>
          </p:nvPr>
        </p:nvSpPr>
        <p:spPr>
          <a:xfrm>
            <a:off x="0" y="318668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85" name="OTLSHAPE_T_06a6a20021ea4acdac20b41f7b37b0dd_JoinedDate" hidden="1"/>
          <p:cNvSpPr txBox="1"/>
          <p:nvPr>
            <p:custDataLst>
              <p:tags r:id="rId121"/>
            </p:custDataLst>
          </p:nvPr>
        </p:nvSpPr>
        <p:spPr>
          <a:xfrm>
            <a:off x="0" y="3186684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86" name="OTLSHAPE_T_06a6a20021ea4acdac20b41f7b37b0dd_StartDate" hidden="1"/>
          <p:cNvSpPr txBox="1"/>
          <p:nvPr>
            <p:custDataLst>
              <p:tags r:id="rId122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87" name="OTLSHAPE_T_06a6a20021ea4acdac20b41f7b37b0dd_EndDate" hidden="1"/>
          <p:cNvSpPr txBox="1"/>
          <p:nvPr>
            <p:custDataLst>
              <p:tags r:id="rId123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88" name="OTLSHAPE_T_06a6a20021ea4acdac20b41f7b37b0dd_Title"/>
          <p:cNvSpPr txBox="1"/>
          <p:nvPr>
            <p:custDataLst>
              <p:tags r:id="rId124"/>
            </p:custDataLst>
          </p:nvPr>
        </p:nvSpPr>
        <p:spPr>
          <a:xfrm>
            <a:off x="127000" y="3000629"/>
            <a:ext cx="1028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4 2010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89" name="OTLSHAPE_T_83273e9e34f648d3ba7e6068217a2447_Shape"/>
          <p:cNvSpPr/>
          <p:nvPr>
            <p:custDataLst>
              <p:tags r:id="rId125"/>
            </p:custDataLst>
          </p:nvPr>
        </p:nvSpPr>
        <p:spPr>
          <a:xfrm>
            <a:off x="3252077" y="3000629"/>
            <a:ext cx="444500" cy="217043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90" name="OTLSHAPE_T_83273e9e34f648d3ba7e6068217a2447_ShapePercentage" hidden="1"/>
          <p:cNvSpPr/>
          <p:nvPr>
            <p:custDataLst>
              <p:tags r:id="rId126"/>
            </p:custDataLst>
          </p:nvPr>
        </p:nvSpPr>
        <p:spPr>
          <a:xfrm>
            <a:off x="3252077" y="300062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91" name="OTLSHAPE_T_83273e9e34f648d3ba7e6068217a2447_Duration" hidden="1"/>
          <p:cNvSpPr txBox="1"/>
          <p:nvPr>
            <p:custDataLst>
              <p:tags r:id="rId127"/>
            </p:custDataLst>
          </p:nvPr>
        </p:nvSpPr>
        <p:spPr>
          <a:xfrm>
            <a:off x="0" y="3000629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158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992" name="OTLSHAPE_T_83273e9e34f648d3ba7e6068217a2447_TextPercentage" hidden="1"/>
          <p:cNvSpPr txBox="1"/>
          <p:nvPr>
            <p:custDataLst>
              <p:tags r:id="rId128"/>
            </p:custDataLst>
          </p:nvPr>
        </p:nvSpPr>
        <p:spPr>
          <a:xfrm>
            <a:off x="0" y="318668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993" name="OTLSHAPE_T_83273e9e34f648d3ba7e6068217a2447_JoinedDate" hidden="1"/>
          <p:cNvSpPr txBox="1"/>
          <p:nvPr>
            <p:custDataLst>
              <p:tags r:id="rId129"/>
            </p:custDataLst>
          </p:nvPr>
        </p:nvSpPr>
        <p:spPr>
          <a:xfrm>
            <a:off x="0" y="3186684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94" name="OTLSHAPE_T_83273e9e34f648d3ba7e6068217a2447_StartDate" hidden="1"/>
          <p:cNvSpPr txBox="1"/>
          <p:nvPr>
            <p:custDataLst>
              <p:tags r:id="rId130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95" name="OTLSHAPE_T_83273e9e34f648d3ba7e6068217a2447_EndDate" hidden="1"/>
          <p:cNvSpPr txBox="1"/>
          <p:nvPr>
            <p:custDataLst>
              <p:tags r:id="rId131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2996" name="OTLSHAPE_T_83273e9e34f648d3ba7e6068217a2447_Title"/>
          <p:cNvSpPr txBox="1"/>
          <p:nvPr>
            <p:custDataLst>
              <p:tags r:id="rId132"/>
            </p:custDataLst>
          </p:nvPr>
        </p:nvSpPr>
        <p:spPr>
          <a:xfrm>
            <a:off x="3423441" y="3000629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4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2997" name="OTLSHAPE_T_61e8e2e2721d46168a02dfb28e3707f1_Shape"/>
          <p:cNvSpPr/>
          <p:nvPr>
            <p:custDataLst>
              <p:tags r:id="rId133"/>
            </p:custDataLst>
          </p:nvPr>
        </p:nvSpPr>
        <p:spPr>
          <a:xfrm>
            <a:off x="3966975" y="3000629"/>
            <a:ext cx="444500" cy="217043"/>
          </a:xfrm>
          <a:prstGeom prst="rect">
            <a:avLst/>
          </a:prstGeom>
          <a:solidFill>
            <a:srgbClr val="9BBBB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98" name="OTLSHAPE_T_61e8e2e2721d46168a02dfb28e3707f1_ShapePercentage" hidden="1"/>
          <p:cNvSpPr/>
          <p:nvPr>
            <p:custDataLst>
              <p:tags r:id="rId134"/>
            </p:custDataLst>
          </p:nvPr>
        </p:nvSpPr>
        <p:spPr>
          <a:xfrm>
            <a:off x="3966975" y="300062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999" name="OTLSHAPE_T_61e8e2e2721d46168a02dfb28e3707f1_Duration" hidden="1"/>
          <p:cNvSpPr txBox="1"/>
          <p:nvPr>
            <p:custDataLst>
              <p:tags r:id="rId135"/>
            </p:custDataLst>
          </p:nvPr>
        </p:nvSpPr>
        <p:spPr>
          <a:xfrm>
            <a:off x="0" y="3000629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00" name="OTLSHAPE_T_61e8e2e2721d46168a02dfb28e3707f1_TextPercentage" hidden="1"/>
          <p:cNvSpPr txBox="1"/>
          <p:nvPr>
            <p:custDataLst>
              <p:tags r:id="rId136"/>
            </p:custDataLst>
          </p:nvPr>
        </p:nvSpPr>
        <p:spPr>
          <a:xfrm>
            <a:off x="0" y="318668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01" name="OTLSHAPE_T_61e8e2e2721d46168a02dfb28e3707f1_JoinedDate" hidden="1"/>
          <p:cNvSpPr txBox="1"/>
          <p:nvPr>
            <p:custDataLst>
              <p:tags r:id="rId137"/>
            </p:custDataLst>
          </p:nvPr>
        </p:nvSpPr>
        <p:spPr>
          <a:xfrm>
            <a:off x="0" y="3186684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02" name="OTLSHAPE_T_61e8e2e2721d46168a02dfb28e3707f1_StartDate" hidden="1"/>
          <p:cNvSpPr txBox="1"/>
          <p:nvPr>
            <p:custDataLst>
              <p:tags r:id="rId138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03" name="OTLSHAPE_T_61e8e2e2721d46168a02dfb28e3707f1_EndDate" hidden="1"/>
          <p:cNvSpPr txBox="1"/>
          <p:nvPr>
            <p:custDataLst>
              <p:tags r:id="rId139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04" name="OTLSHAPE_T_61e8e2e2721d46168a02dfb28e3707f1_Title"/>
          <p:cNvSpPr txBox="1"/>
          <p:nvPr>
            <p:custDataLst>
              <p:tags r:id="rId140"/>
            </p:custDataLst>
          </p:nvPr>
        </p:nvSpPr>
        <p:spPr>
          <a:xfrm>
            <a:off x="4138339" y="3000629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5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05" name="OTLSHAPE_T_d1e57ec38d15484294a54686b97430f0_Shape"/>
          <p:cNvSpPr/>
          <p:nvPr>
            <p:custDataLst>
              <p:tags r:id="rId141"/>
            </p:custDataLst>
          </p:nvPr>
        </p:nvSpPr>
        <p:spPr>
          <a:xfrm>
            <a:off x="4681873" y="3000629"/>
            <a:ext cx="444500" cy="217043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06" name="OTLSHAPE_T_d1e57ec38d15484294a54686b97430f0_ShapePercentage" hidden="1"/>
          <p:cNvSpPr/>
          <p:nvPr>
            <p:custDataLst>
              <p:tags r:id="rId142"/>
            </p:custDataLst>
          </p:nvPr>
        </p:nvSpPr>
        <p:spPr>
          <a:xfrm>
            <a:off x="4681873" y="300062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07" name="OTLSHAPE_T_d1e57ec38d15484294a54686b97430f0_Duration" hidden="1"/>
          <p:cNvSpPr txBox="1"/>
          <p:nvPr>
            <p:custDataLst>
              <p:tags r:id="rId143"/>
            </p:custDataLst>
          </p:nvPr>
        </p:nvSpPr>
        <p:spPr>
          <a:xfrm>
            <a:off x="0" y="3000629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08" name="OTLSHAPE_T_d1e57ec38d15484294a54686b97430f0_TextPercentage" hidden="1"/>
          <p:cNvSpPr txBox="1"/>
          <p:nvPr>
            <p:custDataLst>
              <p:tags r:id="rId144"/>
            </p:custDataLst>
          </p:nvPr>
        </p:nvSpPr>
        <p:spPr>
          <a:xfrm>
            <a:off x="0" y="318668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09" name="OTLSHAPE_T_d1e57ec38d15484294a54686b97430f0_JoinedDate" hidden="1"/>
          <p:cNvSpPr txBox="1"/>
          <p:nvPr>
            <p:custDataLst>
              <p:tags r:id="rId145"/>
            </p:custDataLst>
          </p:nvPr>
        </p:nvSpPr>
        <p:spPr>
          <a:xfrm>
            <a:off x="0" y="3186684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10" name="OTLSHAPE_T_d1e57ec38d15484294a54686b97430f0_StartDate" hidden="1"/>
          <p:cNvSpPr txBox="1"/>
          <p:nvPr>
            <p:custDataLst>
              <p:tags r:id="rId146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11" name="OTLSHAPE_T_d1e57ec38d15484294a54686b97430f0_EndDate" hidden="1"/>
          <p:cNvSpPr txBox="1"/>
          <p:nvPr>
            <p:custDataLst>
              <p:tags r:id="rId147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12" name="OTLSHAPE_T_d1e57ec38d15484294a54686b97430f0_Title"/>
          <p:cNvSpPr txBox="1"/>
          <p:nvPr>
            <p:custDataLst>
              <p:tags r:id="rId148"/>
            </p:custDataLst>
          </p:nvPr>
        </p:nvSpPr>
        <p:spPr>
          <a:xfrm>
            <a:off x="4854216" y="3000629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6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13" name="OTLSHAPE_T_412080f8a6b142289827b80bd695a491_Shape"/>
          <p:cNvSpPr/>
          <p:nvPr>
            <p:custDataLst>
              <p:tags r:id="rId149"/>
            </p:custDataLst>
          </p:nvPr>
        </p:nvSpPr>
        <p:spPr>
          <a:xfrm>
            <a:off x="5398730" y="3000629"/>
            <a:ext cx="444500" cy="217043"/>
          </a:xfrm>
          <a:prstGeom prst="rect">
            <a:avLst/>
          </a:prstGeom>
          <a:solidFill>
            <a:srgbClr val="DCF7F6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14" name="OTLSHAPE_T_412080f8a6b142289827b80bd695a491_ShapePercentage" hidden="1"/>
          <p:cNvSpPr/>
          <p:nvPr>
            <p:custDataLst>
              <p:tags r:id="rId150"/>
            </p:custDataLst>
          </p:nvPr>
        </p:nvSpPr>
        <p:spPr>
          <a:xfrm>
            <a:off x="5398730" y="300062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15" name="OTLSHAPE_T_412080f8a6b142289827b80bd695a491_Duration" hidden="1"/>
          <p:cNvSpPr txBox="1"/>
          <p:nvPr>
            <p:custDataLst>
              <p:tags r:id="rId151"/>
            </p:custDataLst>
          </p:nvPr>
        </p:nvSpPr>
        <p:spPr>
          <a:xfrm>
            <a:off x="0" y="3000629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16" name="OTLSHAPE_T_412080f8a6b142289827b80bd695a491_TextPercentage" hidden="1"/>
          <p:cNvSpPr txBox="1"/>
          <p:nvPr>
            <p:custDataLst>
              <p:tags r:id="rId152"/>
            </p:custDataLst>
          </p:nvPr>
        </p:nvSpPr>
        <p:spPr>
          <a:xfrm>
            <a:off x="0" y="318668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17" name="OTLSHAPE_T_412080f8a6b142289827b80bd695a491_JoinedDate" hidden="1"/>
          <p:cNvSpPr txBox="1"/>
          <p:nvPr>
            <p:custDataLst>
              <p:tags r:id="rId153"/>
            </p:custDataLst>
          </p:nvPr>
        </p:nvSpPr>
        <p:spPr>
          <a:xfrm>
            <a:off x="0" y="3186684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18" name="OTLSHAPE_T_412080f8a6b142289827b80bd695a491_StartDate" hidden="1"/>
          <p:cNvSpPr txBox="1"/>
          <p:nvPr>
            <p:custDataLst>
              <p:tags r:id="rId154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19" name="OTLSHAPE_T_412080f8a6b142289827b80bd695a491_EndDate" hidden="1"/>
          <p:cNvSpPr txBox="1"/>
          <p:nvPr>
            <p:custDataLst>
              <p:tags r:id="rId155"/>
            </p:custDataLst>
          </p:nvPr>
        </p:nvSpPr>
        <p:spPr>
          <a:xfrm>
            <a:off x="0" y="334170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20" name="OTLSHAPE_T_412080f8a6b142289827b80bd695a491_Title"/>
          <p:cNvSpPr txBox="1"/>
          <p:nvPr>
            <p:custDataLst>
              <p:tags r:id="rId156"/>
            </p:custDataLst>
          </p:nvPr>
        </p:nvSpPr>
        <p:spPr>
          <a:xfrm>
            <a:off x="5570093" y="3000629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7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21" name="OTLSHAPE_T_e6f5c918bdd649a1ac919cf22468a23b_Shape"/>
          <p:cNvSpPr/>
          <p:nvPr>
            <p:custDataLst>
              <p:tags r:id="rId157"/>
            </p:custDataLst>
          </p:nvPr>
        </p:nvSpPr>
        <p:spPr>
          <a:xfrm>
            <a:off x="3949348" y="3281172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22" name="OTLSHAPE_T_e6f5c918bdd649a1ac919cf22468a23b_ShapePercentage" hidden="1"/>
          <p:cNvSpPr/>
          <p:nvPr>
            <p:custDataLst>
              <p:tags r:id="rId158"/>
            </p:custDataLst>
          </p:nvPr>
        </p:nvSpPr>
        <p:spPr>
          <a:xfrm>
            <a:off x="3949348" y="328117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23" name="OTLSHAPE_T_e6f5c918bdd649a1ac919cf22468a23b_Duration" hidden="1"/>
          <p:cNvSpPr txBox="1"/>
          <p:nvPr>
            <p:custDataLst>
              <p:tags r:id="rId159"/>
            </p:custDataLst>
          </p:nvPr>
        </p:nvSpPr>
        <p:spPr>
          <a:xfrm>
            <a:off x="0" y="3281172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21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24" name="OTLSHAPE_T_e6f5c918bdd649a1ac919cf22468a23b_TextPercentage" hidden="1"/>
          <p:cNvSpPr txBox="1"/>
          <p:nvPr>
            <p:custDataLst>
              <p:tags r:id="rId160"/>
            </p:custDataLst>
          </p:nvPr>
        </p:nvSpPr>
        <p:spPr>
          <a:xfrm>
            <a:off x="0" y="3467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25" name="OTLSHAPE_T_e6f5c918bdd649a1ac919cf22468a23b_JoinedDate" hidden="1"/>
          <p:cNvSpPr txBox="1"/>
          <p:nvPr>
            <p:custDataLst>
              <p:tags r:id="rId161"/>
            </p:custDataLst>
          </p:nvPr>
        </p:nvSpPr>
        <p:spPr>
          <a:xfrm>
            <a:off x="0" y="3467227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26" name="OTLSHAPE_T_e6f5c918bdd649a1ac919cf22468a23b_StartDate" hidden="1"/>
          <p:cNvSpPr txBox="1"/>
          <p:nvPr>
            <p:custDataLst>
              <p:tags r:id="rId162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27" name="OTLSHAPE_T_e6f5c918bdd649a1ac919cf22468a23b_EndDate" hidden="1"/>
          <p:cNvSpPr txBox="1"/>
          <p:nvPr>
            <p:custDataLst>
              <p:tags r:id="rId163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28" name="OTLSHAPE_T_e6f5c918bdd649a1ac919cf22468a23b_Title"/>
          <p:cNvSpPr txBox="1"/>
          <p:nvPr>
            <p:custDataLst>
              <p:tags r:id="rId164"/>
            </p:custDataLst>
          </p:nvPr>
        </p:nvSpPr>
        <p:spPr>
          <a:xfrm>
            <a:off x="127000" y="3281172"/>
            <a:ext cx="1104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4s 2011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29" name="OTLSHAPE_T_08b43435d9c94555b4a59abcbdd80a24_Shape"/>
          <p:cNvSpPr/>
          <p:nvPr>
            <p:custDataLst>
              <p:tags r:id="rId165"/>
            </p:custDataLst>
          </p:nvPr>
        </p:nvSpPr>
        <p:spPr>
          <a:xfrm>
            <a:off x="3966975" y="3281172"/>
            <a:ext cx="444500" cy="217043"/>
          </a:xfrm>
          <a:prstGeom prst="rect">
            <a:avLst/>
          </a:prstGeom>
          <a:solidFill>
            <a:srgbClr val="9BBBBB">
              <a:alpha val="69804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30" name="OTLSHAPE_T_08b43435d9c94555b4a59abcbdd80a24_ShapePercentage" hidden="1"/>
          <p:cNvSpPr/>
          <p:nvPr>
            <p:custDataLst>
              <p:tags r:id="rId166"/>
            </p:custDataLst>
          </p:nvPr>
        </p:nvSpPr>
        <p:spPr>
          <a:xfrm>
            <a:off x="3966975" y="328117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31" name="OTLSHAPE_T_08b43435d9c94555b4a59abcbdd80a24_Duration" hidden="1"/>
          <p:cNvSpPr txBox="1"/>
          <p:nvPr>
            <p:custDataLst>
              <p:tags r:id="rId167"/>
            </p:custDataLst>
          </p:nvPr>
        </p:nvSpPr>
        <p:spPr>
          <a:xfrm>
            <a:off x="0" y="3281172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32" name="OTLSHAPE_T_08b43435d9c94555b4a59abcbdd80a24_TextPercentage" hidden="1"/>
          <p:cNvSpPr txBox="1"/>
          <p:nvPr>
            <p:custDataLst>
              <p:tags r:id="rId168"/>
            </p:custDataLst>
          </p:nvPr>
        </p:nvSpPr>
        <p:spPr>
          <a:xfrm>
            <a:off x="0" y="3467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33" name="OTLSHAPE_T_08b43435d9c94555b4a59abcbdd80a24_JoinedDate" hidden="1"/>
          <p:cNvSpPr txBox="1"/>
          <p:nvPr>
            <p:custDataLst>
              <p:tags r:id="rId169"/>
            </p:custDataLst>
          </p:nvPr>
        </p:nvSpPr>
        <p:spPr>
          <a:xfrm>
            <a:off x="0" y="3467227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34" name="OTLSHAPE_T_08b43435d9c94555b4a59abcbdd80a24_StartDate" hidden="1"/>
          <p:cNvSpPr txBox="1"/>
          <p:nvPr>
            <p:custDataLst>
              <p:tags r:id="rId170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35" name="OTLSHAPE_T_08b43435d9c94555b4a59abcbdd80a24_EndDate" hidden="1"/>
          <p:cNvSpPr txBox="1"/>
          <p:nvPr>
            <p:custDataLst>
              <p:tags r:id="rId171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36" name="OTLSHAPE_T_08b43435d9c94555b4a59abcbdd80a24_Title"/>
          <p:cNvSpPr txBox="1"/>
          <p:nvPr>
            <p:custDataLst>
              <p:tags r:id="rId172"/>
            </p:custDataLst>
          </p:nvPr>
        </p:nvSpPr>
        <p:spPr>
          <a:xfrm>
            <a:off x="4138339" y="3281172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5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37" name="OTLSHAPE_T_1925dc4f556c42eb94cbc1143ba291a8_Shape"/>
          <p:cNvSpPr/>
          <p:nvPr>
            <p:custDataLst>
              <p:tags r:id="rId173"/>
            </p:custDataLst>
          </p:nvPr>
        </p:nvSpPr>
        <p:spPr>
          <a:xfrm>
            <a:off x="4681873" y="3281172"/>
            <a:ext cx="444500" cy="217043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38" name="OTLSHAPE_T_1925dc4f556c42eb94cbc1143ba291a8_ShapePercentage" hidden="1"/>
          <p:cNvSpPr/>
          <p:nvPr>
            <p:custDataLst>
              <p:tags r:id="rId174"/>
            </p:custDataLst>
          </p:nvPr>
        </p:nvSpPr>
        <p:spPr>
          <a:xfrm>
            <a:off x="4681873" y="328117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39" name="OTLSHAPE_T_1925dc4f556c42eb94cbc1143ba291a8_Duration" hidden="1"/>
          <p:cNvSpPr txBox="1"/>
          <p:nvPr>
            <p:custDataLst>
              <p:tags r:id="rId175"/>
            </p:custDataLst>
          </p:nvPr>
        </p:nvSpPr>
        <p:spPr>
          <a:xfrm>
            <a:off x="0" y="3281172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40" name="OTLSHAPE_T_1925dc4f556c42eb94cbc1143ba291a8_TextPercentage" hidden="1"/>
          <p:cNvSpPr txBox="1"/>
          <p:nvPr>
            <p:custDataLst>
              <p:tags r:id="rId176"/>
            </p:custDataLst>
          </p:nvPr>
        </p:nvSpPr>
        <p:spPr>
          <a:xfrm>
            <a:off x="0" y="3467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41" name="OTLSHAPE_T_1925dc4f556c42eb94cbc1143ba291a8_JoinedDate" hidden="1"/>
          <p:cNvSpPr txBox="1"/>
          <p:nvPr>
            <p:custDataLst>
              <p:tags r:id="rId177"/>
            </p:custDataLst>
          </p:nvPr>
        </p:nvSpPr>
        <p:spPr>
          <a:xfrm>
            <a:off x="0" y="3467227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42" name="OTLSHAPE_T_1925dc4f556c42eb94cbc1143ba291a8_StartDate" hidden="1"/>
          <p:cNvSpPr txBox="1"/>
          <p:nvPr>
            <p:custDataLst>
              <p:tags r:id="rId178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43" name="OTLSHAPE_T_1925dc4f556c42eb94cbc1143ba291a8_EndDate" hidden="1"/>
          <p:cNvSpPr txBox="1"/>
          <p:nvPr>
            <p:custDataLst>
              <p:tags r:id="rId179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44" name="OTLSHAPE_T_1925dc4f556c42eb94cbc1143ba291a8_Title"/>
          <p:cNvSpPr txBox="1"/>
          <p:nvPr>
            <p:custDataLst>
              <p:tags r:id="rId180"/>
            </p:custDataLst>
          </p:nvPr>
        </p:nvSpPr>
        <p:spPr>
          <a:xfrm>
            <a:off x="4854216" y="3281172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6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45" name="OTLSHAPE_T_c54ff8b472504304bee373a4f8ca9f0c_Shape"/>
          <p:cNvSpPr/>
          <p:nvPr>
            <p:custDataLst>
              <p:tags r:id="rId181"/>
            </p:custDataLst>
          </p:nvPr>
        </p:nvSpPr>
        <p:spPr>
          <a:xfrm>
            <a:off x="5398730" y="3281172"/>
            <a:ext cx="444500" cy="217043"/>
          </a:xfrm>
          <a:prstGeom prst="rect">
            <a:avLst/>
          </a:prstGeom>
          <a:solidFill>
            <a:srgbClr val="DCF7F6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46" name="OTLSHAPE_T_c54ff8b472504304bee373a4f8ca9f0c_ShapePercentage" hidden="1"/>
          <p:cNvSpPr/>
          <p:nvPr>
            <p:custDataLst>
              <p:tags r:id="rId182"/>
            </p:custDataLst>
          </p:nvPr>
        </p:nvSpPr>
        <p:spPr>
          <a:xfrm>
            <a:off x="5398730" y="328117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47" name="OTLSHAPE_T_c54ff8b472504304bee373a4f8ca9f0c_Duration" hidden="1"/>
          <p:cNvSpPr txBox="1"/>
          <p:nvPr>
            <p:custDataLst>
              <p:tags r:id="rId183"/>
            </p:custDataLst>
          </p:nvPr>
        </p:nvSpPr>
        <p:spPr>
          <a:xfrm>
            <a:off x="0" y="3281172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48" name="OTLSHAPE_T_c54ff8b472504304bee373a4f8ca9f0c_TextPercentage" hidden="1"/>
          <p:cNvSpPr txBox="1"/>
          <p:nvPr>
            <p:custDataLst>
              <p:tags r:id="rId184"/>
            </p:custDataLst>
          </p:nvPr>
        </p:nvSpPr>
        <p:spPr>
          <a:xfrm>
            <a:off x="0" y="3467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49" name="OTLSHAPE_T_c54ff8b472504304bee373a4f8ca9f0c_JoinedDate" hidden="1"/>
          <p:cNvSpPr txBox="1"/>
          <p:nvPr>
            <p:custDataLst>
              <p:tags r:id="rId185"/>
            </p:custDataLst>
          </p:nvPr>
        </p:nvSpPr>
        <p:spPr>
          <a:xfrm>
            <a:off x="0" y="3467227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50" name="OTLSHAPE_T_c54ff8b472504304bee373a4f8ca9f0c_StartDate" hidden="1"/>
          <p:cNvSpPr txBox="1"/>
          <p:nvPr>
            <p:custDataLst>
              <p:tags r:id="rId186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51" name="OTLSHAPE_T_c54ff8b472504304bee373a4f8ca9f0c_EndDate" hidden="1"/>
          <p:cNvSpPr txBox="1"/>
          <p:nvPr>
            <p:custDataLst>
              <p:tags r:id="rId187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52" name="OTLSHAPE_T_c54ff8b472504304bee373a4f8ca9f0c_Title"/>
          <p:cNvSpPr txBox="1"/>
          <p:nvPr>
            <p:custDataLst>
              <p:tags r:id="rId188"/>
            </p:custDataLst>
          </p:nvPr>
        </p:nvSpPr>
        <p:spPr>
          <a:xfrm>
            <a:off x="5570093" y="3281172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7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53" name="OTLSHAPE_T_6e2fbc53653a4902aa9c3a1ed6145476_Shape"/>
          <p:cNvSpPr/>
          <p:nvPr>
            <p:custDataLst>
              <p:tags r:id="rId189"/>
            </p:custDataLst>
          </p:nvPr>
        </p:nvSpPr>
        <p:spPr>
          <a:xfrm>
            <a:off x="6113628" y="3281172"/>
            <a:ext cx="444500" cy="21704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54" name="OTLSHAPE_T_6e2fbc53653a4902aa9c3a1ed6145476_ShapePercentage" hidden="1"/>
          <p:cNvSpPr/>
          <p:nvPr>
            <p:custDataLst>
              <p:tags r:id="rId190"/>
            </p:custDataLst>
          </p:nvPr>
        </p:nvSpPr>
        <p:spPr>
          <a:xfrm>
            <a:off x="6113628" y="328117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55" name="OTLSHAPE_T_6e2fbc53653a4902aa9c3a1ed6145476_Duration" hidden="1"/>
          <p:cNvSpPr txBox="1"/>
          <p:nvPr>
            <p:custDataLst>
              <p:tags r:id="rId191"/>
            </p:custDataLst>
          </p:nvPr>
        </p:nvSpPr>
        <p:spPr>
          <a:xfrm>
            <a:off x="0" y="3281172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56" name="OTLSHAPE_T_6e2fbc53653a4902aa9c3a1ed6145476_TextPercentage" hidden="1"/>
          <p:cNvSpPr txBox="1"/>
          <p:nvPr>
            <p:custDataLst>
              <p:tags r:id="rId192"/>
            </p:custDataLst>
          </p:nvPr>
        </p:nvSpPr>
        <p:spPr>
          <a:xfrm>
            <a:off x="0" y="3467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57" name="OTLSHAPE_T_6e2fbc53653a4902aa9c3a1ed6145476_JoinedDate" hidden="1"/>
          <p:cNvSpPr txBox="1"/>
          <p:nvPr>
            <p:custDataLst>
              <p:tags r:id="rId193"/>
            </p:custDataLst>
          </p:nvPr>
        </p:nvSpPr>
        <p:spPr>
          <a:xfrm>
            <a:off x="0" y="3467227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58" name="OTLSHAPE_T_6e2fbc53653a4902aa9c3a1ed6145476_StartDate" hidden="1"/>
          <p:cNvSpPr txBox="1"/>
          <p:nvPr>
            <p:custDataLst>
              <p:tags r:id="rId194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59" name="OTLSHAPE_T_6e2fbc53653a4902aa9c3a1ed6145476_EndDate" hidden="1"/>
          <p:cNvSpPr txBox="1"/>
          <p:nvPr>
            <p:custDataLst>
              <p:tags r:id="rId195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60" name="OTLSHAPE_T_6e2fbc53653a4902aa9c3a1ed6145476_Title"/>
          <p:cNvSpPr txBox="1"/>
          <p:nvPr>
            <p:custDataLst>
              <p:tags r:id="rId196"/>
            </p:custDataLst>
          </p:nvPr>
        </p:nvSpPr>
        <p:spPr>
          <a:xfrm>
            <a:off x="6284991" y="3281172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8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61" name="OTLSHAPE_T_af88d4d7f73b438c806cc7777fccb71c_Shape"/>
          <p:cNvSpPr/>
          <p:nvPr>
            <p:custDataLst>
              <p:tags r:id="rId197"/>
            </p:custDataLst>
          </p:nvPr>
        </p:nvSpPr>
        <p:spPr>
          <a:xfrm>
            <a:off x="6828526" y="3281172"/>
            <a:ext cx="444500" cy="21704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62" name="OTLSHAPE_T_af88d4d7f73b438c806cc7777fccb71c_ShapePercentage" hidden="1"/>
          <p:cNvSpPr/>
          <p:nvPr>
            <p:custDataLst>
              <p:tags r:id="rId198"/>
            </p:custDataLst>
          </p:nvPr>
        </p:nvSpPr>
        <p:spPr>
          <a:xfrm>
            <a:off x="6828526" y="328117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63" name="OTLSHAPE_T_af88d4d7f73b438c806cc7777fccb71c_Duration" hidden="1"/>
          <p:cNvSpPr txBox="1"/>
          <p:nvPr>
            <p:custDataLst>
              <p:tags r:id="rId199"/>
            </p:custDataLst>
          </p:nvPr>
        </p:nvSpPr>
        <p:spPr>
          <a:xfrm>
            <a:off x="0" y="3281172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64" name="OTLSHAPE_T_af88d4d7f73b438c806cc7777fccb71c_TextPercentage" hidden="1"/>
          <p:cNvSpPr txBox="1"/>
          <p:nvPr>
            <p:custDataLst>
              <p:tags r:id="rId200"/>
            </p:custDataLst>
          </p:nvPr>
        </p:nvSpPr>
        <p:spPr>
          <a:xfrm>
            <a:off x="0" y="3467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65" name="OTLSHAPE_T_af88d4d7f73b438c806cc7777fccb71c_JoinedDate" hidden="1"/>
          <p:cNvSpPr txBox="1"/>
          <p:nvPr>
            <p:custDataLst>
              <p:tags r:id="rId201"/>
            </p:custDataLst>
          </p:nvPr>
        </p:nvSpPr>
        <p:spPr>
          <a:xfrm>
            <a:off x="0" y="3467227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66" name="OTLSHAPE_T_af88d4d7f73b438c806cc7777fccb71c_StartDate" hidden="1"/>
          <p:cNvSpPr txBox="1"/>
          <p:nvPr>
            <p:custDataLst>
              <p:tags r:id="rId202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67" name="OTLSHAPE_T_af88d4d7f73b438c806cc7777fccb71c_EndDate" hidden="1"/>
          <p:cNvSpPr txBox="1"/>
          <p:nvPr>
            <p:custDataLst>
              <p:tags r:id="rId203"/>
            </p:custDataLst>
          </p:nvPr>
        </p:nvSpPr>
        <p:spPr>
          <a:xfrm>
            <a:off x="0" y="362225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68" name="OTLSHAPE_T_af88d4d7f73b438c806cc7777fccb71c_Title"/>
          <p:cNvSpPr txBox="1"/>
          <p:nvPr>
            <p:custDataLst>
              <p:tags r:id="rId204"/>
            </p:custDataLst>
          </p:nvPr>
        </p:nvSpPr>
        <p:spPr>
          <a:xfrm>
            <a:off x="6999889" y="3281172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9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69" name="OTLSHAPE_T_c109be9d91f84f3e99e4929ce565dd0c_Shape"/>
          <p:cNvSpPr/>
          <p:nvPr>
            <p:custDataLst>
              <p:tags r:id="rId205"/>
            </p:custDataLst>
          </p:nvPr>
        </p:nvSpPr>
        <p:spPr>
          <a:xfrm>
            <a:off x="4664246" y="3561715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70" name="OTLSHAPE_T_c109be9d91f84f3e99e4929ce565dd0c_ShapePercentage" hidden="1"/>
          <p:cNvSpPr/>
          <p:nvPr>
            <p:custDataLst>
              <p:tags r:id="rId206"/>
            </p:custDataLst>
          </p:nvPr>
        </p:nvSpPr>
        <p:spPr>
          <a:xfrm>
            <a:off x="4664246" y="35617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71" name="OTLSHAPE_T_c109be9d91f84f3e99e4929ce565dd0c_Duration" hidden="1"/>
          <p:cNvSpPr txBox="1"/>
          <p:nvPr>
            <p:custDataLst>
              <p:tags r:id="rId207"/>
            </p:custDataLst>
          </p:nvPr>
        </p:nvSpPr>
        <p:spPr>
          <a:xfrm>
            <a:off x="0" y="3561715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22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72" name="OTLSHAPE_T_c109be9d91f84f3e99e4929ce565dd0c_TextPercentage" hidden="1"/>
          <p:cNvSpPr txBox="1"/>
          <p:nvPr>
            <p:custDataLst>
              <p:tags r:id="rId208"/>
            </p:custDataLst>
          </p:nvPr>
        </p:nvSpPr>
        <p:spPr>
          <a:xfrm>
            <a:off x="0" y="37477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73" name="OTLSHAPE_T_c109be9d91f84f3e99e4929ce565dd0c_JoinedDate" hidden="1"/>
          <p:cNvSpPr txBox="1"/>
          <p:nvPr>
            <p:custDataLst>
              <p:tags r:id="rId209"/>
            </p:custDataLst>
          </p:nvPr>
        </p:nvSpPr>
        <p:spPr>
          <a:xfrm>
            <a:off x="0" y="3747770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74" name="OTLSHAPE_T_c109be9d91f84f3e99e4929ce565dd0c_StartDate" hidden="1"/>
          <p:cNvSpPr txBox="1"/>
          <p:nvPr>
            <p:custDataLst>
              <p:tags r:id="rId210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75" name="OTLSHAPE_T_c109be9d91f84f3e99e4929ce565dd0c_EndDate" hidden="1"/>
          <p:cNvSpPr txBox="1"/>
          <p:nvPr>
            <p:custDataLst>
              <p:tags r:id="rId211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76" name="OTLSHAPE_T_c109be9d91f84f3e99e4929ce565dd0c_Title"/>
          <p:cNvSpPr txBox="1"/>
          <p:nvPr>
            <p:custDataLst>
              <p:tags r:id="rId212"/>
            </p:custDataLst>
          </p:nvPr>
        </p:nvSpPr>
        <p:spPr>
          <a:xfrm>
            <a:off x="127000" y="3561715"/>
            <a:ext cx="1028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5 2012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77" name="OTLSHAPE_T_3ea6de53655b40eb9c52905ec429c6fc_Shape"/>
          <p:cNvSpPr/>
          <p:nvPr>
            <p:custDataLst>
              <p:tags r:id="rId213"/>
            </p:custDataLst>
          </p:nvPr>
        </p:nvSpPr>
        <p:spPr>
          <a:xfrm>
            <a:off x="4681873" y="3561715"/>
            <a:ext cx="444500" cy="217043"/>
          </a:xfrm>
          <a:prstGeom prst="rect">
            <a:avLst/>
          </a:prstGeom>
          <a:solidFill>
            <a:srgbClr val="44546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78" name="OTLSHAPE_T_3ea6de53655b40eb9c52905ec429c6fc_ShapePercentage" hidden="1"/>
          <p:cNvSpPr/>
          <p:nvPr>
            <p:custDataLst>
              <p:tags r:id="rId214"/>
            </p:custDataLst>
          </p:nvPr>
        </p:nvSpPr>
        <p:spPr>
          <a:xfrm>
            <a:off x="4681873" y="35617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79" name="OTLSHAPE_T_3ea6de53655b40eb9c52905ec429c6fc_Duration" hidden="1"/>
          <p:cNvSpPr txBox="1"/>
          <p:nvPr>
            <p:custDataLst>
              <p:tags r:id="rId215"/>
            </p:custDataLst>
          </p:nvPr>
        </p:nvSpPr>
        <p:spPr>
          <a:xfrm>
            <a:off x="0" y="3561715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80" name="OTLSHAPE_T_3ea6de53655b40eb9c52905ec429c6fc_TextPercentage" hidden="1"/>
          <p:cNvSpPr txBox="1"/>
          <p:nvPr>
            <p:custDataLst>
              <p:tags r:id="rId216"/>
            </p:custDataLst>
          </p:nvPr>
        </p:nvSpPr>
        <p:spPr>
          <a:xfrm>
            <a:off x="0" y="37477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81" name="OTLSHAPE_T_3ea6de53655b40eb9c52905ec429c6fc_JoinedDate" hidden="1"/>
          <p:cNvSpPr txBox="1"/>
          <p:nvPr>
            <p:custDataLst>
              <p:tags r:id="rId217"/>
            </p:custDataLst>
          </p:nvPr>
        </p:nvSpPr>
        <p:spPr>
          <a:xfrm>
            <a:off x="0" y="3747770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82" name="OTLSHAPE_T_3ea6de53655b40eb9c52905ec429c6fc_StartDate" hidden="1"/>
          <p:cNvSpPr txBox="1"/>
          <p:nvPr>
            <p:custDataLst>
              <p:tags r:id="rId218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83" name="OTLSHAPE_T_3ea6de53655b40eb9c52905ec429c6fc_EndDate" hidden="1"/>
          <p:cNvSpPr txBox="1"/>
          <p:nvPr>
            <p:custDataLst>
              <p:tags r:id="rId219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84" name="OTLSHAPE_T_3ea6de53655b40eb9c52905ec429c6fc_Title"/>
          <p:cNvSpPr txBox="1"/>
          <p:nvPr>
            <p:custDataLst>
              <p:tags r:id="rId220"/>
            </p:custDataLst>
          </p:nvPr>
        </p:nvSpPr>
        <p:spPr>
          <a:xfrm>
            <a:off x="4854216" y="3561715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6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85" name="OTLSHAPE_T_a5c189f869e84154847f079a23364994_Shape"/>
          <p:cNvSpPr/>
          <p:nvPr>
            <p:custDataLst>
              <p:tags r:id="rId221"/>
            </p:custDataLst>
          </p:nvPr>
        </p:nvSpPr>
        <p:spPr>
          <a:xfrm>
            <a:off x="5398730" y="3561715"/>
            <a:ext cx="444500" cy="217043"/>
          </a:xfrm>
          <a:prstGeom prst="rect">
            <a:avLst/>
          </a:prstGeom>
          <a:solidFill>
            <a:srgbClr val="DCF7F6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86" name="OTLSHAPE_T_a5c189f869e84154847f079a23364994_ShapePercentage" hidden="1"/>
          <p:cNvSpPr/>
          <p:nvPr>
            <p:custDataLst>
              <p:tags r:id="rId222"/>
            </p:custDataLst>
          </p:nvPr>
        </p:nvSpPr>
        <p:spPr>
          <a:xfrm>
            <a:off x="5398730" y="35617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87" name="OTLSHAPE_T_a5c189f869e84154847f079a23364994_Duration" hidden="1"/>
          <p:cNvSpPr txBox="1"/>
          <p:nvPr>
            <p:custDataLst>
              <p:tags r:id="rId223"/>
            </p:custDataLst>
          </p:nvPr>
        </p:nvSpPr>
        <p:spPr>
          <a:xfrm>
            <a:off x="0" y="3561715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88" name="OTLSHAPE_T_a5c189f869e84154847f079a23364994_TextPercentage" hidden="1"/>
          <p:cNvSpPr txBox="1"/>
          <p:nvPr>
            <p:custDataLst>
              <p:tags r:id="rId224"/>
            </p:custDataLst>
          </p:nvPr>
        </p:nvSpPr>
        <p:spPr>
          <a:xfrm>
            <a:off x="0" y="37477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89" name="OTLSHAPE_T_a5c189f869e84154847f079a23364994_JoinedDate" hidden="1"/>
          <p:cNvSpPr txBox="1"/>
          <p:nvPr>
            <p:custDataLst>
              <p:tags r:id="rId225"/>
            </p:custDataLst>
          </p:nvPr>
        </p:nvSpPr>
        <p:spPr>
          <a:xfrm>
            <a:off x="0" y="3747770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90" name="OTLSHAPE_T_a5c189f869e84154847f079a23364994_StartDate" hidden="1"/>
          <p:cNvSpPr txBox="1"/>
          <p:nvPr>
            <p:custDataLst>
              <p:tags r:id="rId226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91" name="OTLSHAPE_T_a5c189f869e84154847f079a23364994_EndDate" hidden="1"/>
          <p:cNvSpPr txBox="1"/>
          <p:nvPr>
            <p:custDataLst>
              <p:tags r:id="rId227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92" name="OTLSHAPE_T_a5c189f869e84154847f079a23364994_Title"/>
          <p:cNvSpPr txBox="1"/>
          <p:nvPr>
            <p:custDataLst>
              <p:tags r:id="rId228"/>
            </p:custDataLst>
          </p:nvPr>
        </p:nvSpPr>
        <p:spPr>
          <a:xfrm>
            <a:off x="5570093" y="3561715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7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093" name="OTLSHAPE_T_9ce791c1561e4505a724d06ca74f3425_Shape"/>
          <p:cNvSpPr/>
          <p:nvPr>
            <p:custDataLst>
              <p:tags r:id="rId229"/>
            </p:custDataLst>
          </p:nvPr>
        </p:nvSpPr>
        <p:spPr>
          <a:xfrm>
            <a:off x="6113628" y="3561715"/>
            <a:ext cx="444500" cy="21704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94" name="OTLSHAPE_T_9ce791c1561e4505a724d06ca74f3425_ShapePercentage" hidden="1"/>
          <p:cNvSpPr/>
          <p:nvPr>
            <p:custDataLst>
              <p:tags r:id="rId230"/>
            </p:custDataLst>
          </p:nvPr>
        </p:nvSpPr>
        <p:spPr>
          <a:xfrm>
            <a:off x="6113628" y="35617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095" name="OTLSHAPE_T_9ce791c1561e4505a724d06ca74f3425_Duration" hidden="1"/>
          <p:cNvSpPr txBox="1"/>
          <p:nvPr>
            <p:custDataLst>
              <p:tags r:id="rId231"/>
            </p:custDataLst>
          </p:nvPr>
        </p:nvSpPr>
        <p:spPr>
          <a:xfrm>
            <a:off x="0" y="3561715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096" name="OTLSHAPE_T_9ce791c1561e4505a724d06ca74f3425_TextPercentage" hidden="1"/>
          <p:cNvSpPr txBox="1"/>
          <p:nvPr>
            <p:custDataLst>
              <p:tags r:id="rId232"/>
            </p:custDataLst>
          </p:nvPr>
        </p:nvSpPr>
        <p:spPr>
          <a:xfrm>
            <a:off x="0" y="37477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097" name="OTLSHAPE_T_9ce791c1561e4505a724d06ca74f3425_JoinedDate" hidden="1"/>
          <p:cNvSpPr txBox="1"/>
          <p:nvPr>
            <p:custDataLst>
              <p:tags r:id="rId233"/>
            </p:custDataLst>
          </p:nvPr>
        </p:nvSpPr>
        <p:spPr>
          <a:xfrm>
            <a:off x="0" y="3747770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98" name="OTLSHAPE_T_9ce791c1561e4505a724d06ca74f3425_StartDate" hidden="1"/>
          <p:cNvSpPr txBox="1"/>
          <p:nvPr>
            <p:custDataLst>
              <p:tags r:id="rId234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099" name="OTLSHAPE_T_9ce791c1561e4505a724d06ca74f3425_EndDate" hidden="1"/>
          <p:cNvSpPr txBox="1"/>
          <p:nvPr>
            <p:custDataLst>
              <p:tags r:id="rId235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00" name="OTLSHAPE_T_9ce791c1561e4505a724d06ca74f3425_Title"/>
          <p:cNvSpPr txBox="1"/>
          <p:nvPr>
            <p:custDataLst>
              <p:tags r:id="rId236"/>
            </p:custDataLst>
          </p:nvPr>
        </p:nvSpPr>
        <p:spPr>
          <a:xfrm>
            <a:off x="6284991" y="3561715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8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01" name="OTLSHAPE_T_e82f7c23e33d45918f1dd16cbf3089b5_Shape"/>
          <p:cNvSpPr/>
          <p:nvPr>
            <p:custDataLst>
              <p:tags r:id="rId237"/>
            </p:custDataLst>
          </p:nvPr>
        </p:nvSpPr>
        <p:spPr>
          <a:xfrm>
            <a:off x="6828526" y="3561715"/>
            <a:ext cx="444500" cy="21704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02" name="OTLSHAPE_T_e82f7c23e33d45918f1dd16cbf3089b5_ShapePercentage" hidden="1"/>
          <p:cNvSpPr/>
          <p:nvPr>
            <p:custDataLst>
              <p:tags r:id="rId238"/>
            </p:custDataLst>
          </p:nvPr>
        </p:nvSpPr>
        <p:spPr>
          <a:xfrm>
            <a:off x="6828526" y="35617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03" name="OTLSHAPE_T_e82f7c23e33d45918f1dd16cbf3089b5_Duration" hidden="1"/>
          <p:cNvSpPr txBox="1"/>
          <p:nvPr>
            <p:custDataLst>
              <p:tags r:id="rId239"/>
            </p:custDataLst>
          </p:nvPr>
        </p:nvSpPr>
        <p:spPr>
          <a:xfrm>
            <a:off x="0" y="3561715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04" name="OTLSHAPE_T_e82f7c23e33d45918f1dd16cbf3089b5_TextPercentage" hidden="1"/>
          <p:cNvSpPr txBox="1"/>
          <p:nvPr>
            <p:custDataLst>
              <p:tags r:id="rId240"/>
            </p:custDataLst>
          </p:nvPr>
        </p:nvSpPr>
        <p:spPr>
          <a:xfrm>
            <a:off x="0" y="37477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05" name="OTLSHAPE_T_e82f7c23e33d45918f1dd16cbf3089b5_JoinedDate" hidden="1"/>
          <p:cNvSpPr txBox="1"/>
          <p:nvPr>
            <p:custDataLst>
              <p:tags r:id="rId241"/>
            </p:custDataLst>
          </p:nvPr>
        </p:nvSpPr>
        <p:spPr>
          <a:xfrm>
            <a:off x="0" y="3747770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06" name="OTLSHAPE_T_e82f7c23e33d45918f1dd16cbf3089b5_StartDate" hidden="1"/>
          <p:cNvSpPr txBox="1"/>
          <p:nvPr>
            <p:custDataLst>
              <p:tags r:id="rId242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07" name="OTLSHAPE_T_e82f7c23e33d45918f1dd16cbf3089b5_EndDate" hidden="1"/>
          <p:cNvSpPr txBox="1"/>
          <p:nvPr>
            <p:custDataLst>
              <p:tags r:id="rId243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08" name="OTLSHAPE_T_e82f7c23e33d45918f1dd16cbf3089b5_Title"/>
          <p:cNvSpPr txBox="1"/>
          <p:nvPr>
            <p:custDataLst>
              <p:tags r:id="rId244"/>
            </p:custDataLst>
          </p:nvPr>
        </p:nvSpPr>
        <p:spPr>
          <a:xfrm>
            <a:off x="6999889" y="3561715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9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09" name="OTLSHAPE_T_a573bed0e1c340dca0a8d0bcfe3c85dc_Shape"/>
          <p:cNvSpPr/>
          <p:nvPr>
            <p:custDataLst>
              <p:tags r:id="rId245"/>
            </p:custDataLst>
          </p:nvPr>
        </p:nvSpPr>
        <p:spPr>
          <a:xfrm>
            <a:off x="7543423" y="3561715"/>
            <a:ext cx="444500" cy="217043"/>
          </a:xfrm>
          <a:prstGeom prst="rect">
            <a:avLst/>
          </a:prstGeom>
          <a:solidFill>
            <a:srgbClr val="2A5C6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10" name="OTLSHAPE_T_a573bed0e1c340dca0a8d0bcfe3c85dc_ShapePercentage" hidden="1"/>
          <p:cNvSpPr/>
          <p:nvPr>
            <p:custDataLst>
              <p:tags r:id="rId246"/>
            </p:custDataLst>
          </p:nvPr>
        </p:nvSpPr>
        <p:spPr>
          <a:xfrm>
            <a:off x="7543423" y="35617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11" name="OTLSHAPE_T_a573bed0e1c340dca0a8d0bcfe3c85dc_Duration" hidden="1"/>
          <p:cNvSpPr txBox="1"/>
          <p:nvPr>
            <p:custDataLst>
              <p:tags r:id="rId247"/>
            </p:custDataLst>
          </p:nvPr>
        </p:nvSpPr>
        <p:spPr>
          <a:xfrm>
            <a:off x="0" y="3561715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12" name="OTLSHAPE_T_a573bed0e1c340dca0a8d0bcfe3c85dc_TextPercentage" hidden="1"/>
          <p:cNvSpPr txBox="1"/>
          <p:nvPr>
            <p:custDataLst>
              <p:tags r:id="rId248"/>
            </p:custDataLst>
          </p:nvPr>
        </p:nvSpPr>
        <p:spPr>
          <a:xfrm>
            <a:off x="0" y="37477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13" name="OTLSHAPE_T_a573bed0e1c340dca0a8d0bcfe3c85dc_JoinedDate" hidden="1"/>
          <p:cNvSpPr txBox="1"/>
          <p:nvPr>
            <p:custDataLst>
              <p:tags r:id="rId249"/>
            </p:custDataLst>
          </p:nvPr>
        </p:nvSpPr>
        <p:spPr>
          <a:xfrm>
            <a:off x="0" y="3747770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14" name="OTLSHAPE_T_a573bed0e1c340dca0a8d0bcfe3c85dc_StartDate" hidden="1"/>
          <p:cNvSpPr txBox="1"/>
          <p:nvPr>
            <p:custDataLst>
              <p:tags r:id="rId250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15" name="OTLSHAPE_T_a573bed0e1c340dca0a8d0bcfe3c85dc_EndDate" hidden="1"/>
          <p:cNvSpPr txBox="1"/>
          <p:nvPr>
            <p:custDataLst>
              <p:tags r:id="rId251"/>
            </p:custDataLst>
          </p:nvPr>
        </p:nvSpPr>
        <p:spPr>
          <a:xfrm>
            <a:off x="0" y="3902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16" name="OTLSHAPE_T_a573bed0e1c340dca0a8d0bcfe3c85dc_Title"/>
          <p:cNvSpPr txBox="1"/>
          <p:nvPr>
            <p:custDataLst>
              <p:tags r:id="rId252"/>
            </p:custDataLst>
          </p:nvPr>
        </p:nvSpPr>
        <p:spPr>
          <a:xfrm>
            <a:off x="7670702" y="3561715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10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17" name="OTLSHAPE_T_c02378442e5e4655bb5d292b9cc7eb1b_Shape"/>
          <p:cNvSpPr/>
          <p:nvPr>
            <p:custDataLst>
              <p:tags r:id="rId253"/>
            </p:custDataLst>
          </p:nvPr>
        </p:nvSpPr>
        <p:spPr>
          <a:xfrm>
            <a:off x="5381102" y="3842258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18" name="OTLSHAPE_T_c02378442e5e4655bb5d292b9cc7eb1b_ShapePercentage" hidden="1"/>
          <p:cNvSpPr/>
          <p:nvPr>
            <p:custDataLst>
              <p:tags r:id="rId254"/>
            </p:custDataLst>
          </p:nvPr>
        </p:nvSpPr>
        <p:spPr>
          <a:xfrm>
            <a:off x="5381102" y="3842258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19" name="OTLSHAPE_T_c02378442e5e4655bb5d292b9cc7eb1b_Duration" hidden="1"/>
          <p:cNvSpPr txBox="1"/>
          <p:nvPr>
            <p:custDataLst>
              <p:tags r:id="rId255"/>
            </p:custDataLst>
          </p:nvPr>
        </p:nvSpPr>
        <p:spPr>
          <a:xfrm>
            <a:off x="0" y="3842258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23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20" name="OTLSHAPE_T_c02378442e5e4655bb5d292b9cc7eb1b_TextPercentage" hidden="1"/>
          <p:cNvSpPr txBox="1"/>
          <p:nvPr>
            <p:custDataLst>
              <p:tags r:id="rId256"/>
            </p:custDataLst>
          </p:nvPr>
        </p:nvSpPr>
        <p:spPr>
          <a:xfrm>
            <a:off x="0" y="402831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21" name="OTLSHAPE_T_c02378442e5e4655bb5d292b9cc7eb1b_JoinedDate" hidden="1"/>
          <p:cNvSpPr txBox="1"/>
          <p:nvPr>
            <p:custDataLst>
              <p:tags r:id="rId257"/>
            </p:custDataLst>
          </p:nvPr>
        </p:nvSpPr>
        <p:spPr>
          <a:xfrm>
            <a:off x="0" y="4028313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22" name="OTLSHAPE_T_c02378442e5e4655bb5d292b9cc7eb1b_StartDate" hidden="1"/>
          <p:cNvSpPr txBox="1"/>
          <p:nvPr>
            <p:custDataLst>
              <p:tags r:id="rId258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23" name="OTLSHAPE_T_c02378442e5e4655bb5d292b9cc7eb1b_EndDate" hidden="1"/>
          <p:cNvSpPr txBox="1"/>
          <p:nvPr>
            <p:custDataLst>
              <p:tags r:id="rId259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24" name="OTLSHAPE_T_c02378442e5e4655bb5d292b9cc7eb1b_Title"/>
          <p:cNvSpPr txBox="1"/>
          <p:nvPr>
            <p:custDataLst>
              <p:tags r:id="rId260"/>
            </p:custDataLst>
          </p:nvPr>
        </p:nvSpPr>
        <p:spPr>
          <a:xfrm>
            <a:off x="127000" y="3842258"/>
            <a:ext cx="1104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5c 2013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25" name="OTLSHAPE_T_25c58577ee8f4d75b682af283c9ce84c_Shape"/>
          <p:cNvSpPr/>
          <p:nvPr>
            <p:custDataLst>
              <p:tags r:id="rId261"/>
            </p:custDataLst>
          </p:nvPr>
        </p:nvSpPr>
        <p:spPr>
          <a:xfrm>
            <a:off x="5398730" y="3842258"/>
            <a:ext cx="444500" cy="217043"/>
          </a:xfrm>
          <a:prstGeom prst="rect">
            <a:avLst/>
          </a:prstGeom>
          <a:solidFill>
            <a:srgbClr val="DCF7F6">
              <a:alpha val="69804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26" name="OTLSHAPE_T_25c58577ee8f4d75b682af283c9ce84c_ShapePercentage" hidden="1"/>
          <p:cNvSpPr/>
          <p:nvPr>
            <p:custDataLst>
              <p:tags r:id="rId262"/>
            </p:custDataLst>
          </p:nvPr>
        </p:nvSpPr>
        <p:spPr>
          <a:xfrm>
            <a:off x="5398730" y="3842258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27" name="OTLSHAPE_T_25c58577ee8f4d75b682af283c9ce84c_Duration" hidden="1"/>
          <p:cNvSpPr txBox="1"/>
          <p:nvPr>
            <p:custDataLst>
              <p:tags r:id="rId263"/>
            </p:custDataLst>
          </p:nvPr>
        </p:nvSpPr>
        <p:spPr>
          <a:xfrm>
            <a:off x="0" y="3842258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28" name="OTLSHAPE_T_25c58577ee8f4d75b682af283c9ce84c_TextPercentage" hidden="1"/>
          <p:cNvSpPr txBox="1"/>
          <p:nvPr>
            <p:custDataLst>
              <p:tags r:id="rId264"/>
            </p:custDataLst>
          </p:nvPr>
        </p:nvSpPr>
        <p:spPr>
          <a:xfrm>
            <a:off x="0" y="402831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29" name="OTLSHAPE_T_25c58577ee8f4d75b682af283c9ce84c_JoinedDate" hidden="1"/>
          <p:cNvSpPr txBox="1"/>
          <p:nvPr>
            <p:custDataLst>
              <p:tags r:id="rId265"/>
            </p:custDataLst>
          </p:nvPr>
        </p:nvSpPr>
        <p:spPr>
          <a:xfrm>
            <a:off x="0" y="4028313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30" name="OTLSHAPE_T_25c58577ee8f4d75b682af283c9ce84c_StartDate" hidden="1"/>
          <p:cNvSpPr txBox="1"/>
          <p:nvPr>
            <p:custDataLst>
              <p:tags r:id="rId266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31" name="OTLSHAPE_T_25c58577ee8f4d75b682af283c9ce84c_EndDate" hidden="1"/>
          <p:cNvSpPr txBox="1"/>
          <p:nvPr>
            <p:custDataLst>
              <p:tags r:id="rId267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32" name="OTLSHAPE_T_25c58577ee8f4d75b682af283c9ce84c_Title"/>
          <p:cNvSpPr txBox="1"/>
          <p:nvPr>
            <p:custDataLst>
              <p:tags r:id="rId268"/>
            </p:custDataLst>
          </p:nvPr>
        </p:nvSpPr>
        <p:spPr>
          <a:xfrm>
            <a:off x="5570093" y="3842258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7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33" name="OTLSHAPE_T_4331cc1827ce4686b6f9697f236b9ed7_Shape"/>
          <p:cNvSpPr/>
          <p:nvPr>
            <p:custDataLst>
              <p:tags r:id="rId269"/>
            </p:custDataLst>
          </p:nvPr>
        </p:nvSpPr>
        <p:spPr>
          <a:xfrm>
            <a:off x="6113628" y="3842258"/>
            <a:ext cx="444500" cy="21704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34" name="OTLSHAPE_T_4331cc1827ce4686b6f9697f236b9ed7_ShapePercentage" hidden="1"/>
          <p:cNvSpPr/>
          <p:nvPr>
            <p:custDataLst>
              <p:tags r:id="rId270"/>
            </p:custDataLst>
          </p:nvPr>
        </p:nvSpPr>
        <p:spPr>
          <a:xfrm>
            <a:off x="6113628" y="3842258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35" name="OTLSHAPE_T_4331cc1827ce4686b6f9697f236b9ed7_Duration" hidden="1"/>
          <p:cNvSpPr txBox="1"/>
          <p:nvPr>
            <p:custDataLst>
              <p:tags r:id="rId271"/>
            </p:custDataLst>
          </p:nvPr>
        </p:nvSpPr>
        <p:spPr>
          <a:xfrm>
            <a:off x="0" y="3842258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36" name="OTLSHAPE_T_4331cc1827ce4686b6f9697f236b9ed7_TextPercentage" hidden="1"/>
          <p:cNvSpPr txBox="1"/>
          <p:nvPr>
            <p:custDataLst>
              <p:tags r:id="rId272"/>
            </p:custDataLst>
          </p:nvPr>
        </p:nvSpPr>
        <p:spPr>
          <a:xfrm>
            <a:off x="0" y="402831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37" name="OTLSHAPE_T_4331cc1827ce4686b6f9697f236b9ed7_JoinedDate" hidden="1"/>
          <p:cNvSpPr txBox="1"/>
          <p:nvPr>
            <p:custDataLst>
              <p:tags r:id="rId273"/>
            </p:custDataLst>
          </p:nvPr>
        </p:nvSpPr>
        <p:spPr>
          <a:xfrm>
            <a:off x="0" y="4028313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38" name="OTLSHAPE_T_4331cc1827ce4686b6f9697f236b9ed7_StartDate" hidden="1"/>
          <p:cNvSpPr txBox="1"/>
          <p:nvPr>
            <p:custDataLst>
              <p:tags r:id="rId274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39" name="OTLSHAPE_T_4331cc1827ce4686b6f9697f236b9ed7_EndDate" hidden="1"/>
          <p:cNvSpPr txBox="1"/>
          <p:nvPr>
            <p:custDataLst>
              <p:tags r:id="rId275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40" name="OTLSHAPE_T_4331cc1827ce4686b6f9697f236b9ed7_Title"/>
          <p:cNvSpPr txBox="1"/>
          <p:nvPr>
            <p:custDataLst>
              <p:tags r:id="rId276"/>
            </p:custDataLst>
          </p:nvPr>
        </p:nvSpPr>
        <p:spPr>
          <a:xfrm>
            <a:off x="6284991" y="3842258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8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41" name="OTLSHAPE_T_368186047ead453ebb18a5c0a14f569d_Shape"/>
          <p:cNvSpPr/>
          <p:nvPr>
            <p:custDataLst>
              <p:tags r:id="rId277"/>
            </p:custDataLst>
          </p:nvPr>
        </p:nvSpPr>
        <p:spPr>
          <a:xfrm>
            <a:off x="6828526" y="3842258"/>
            <a:ext cx="444500" cy="21704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42" name="OTLSHAPE_T_368186047ead453ebb18a5c0a14f569d_ShapePercentage" hidden="1"/>
          <p:cNvSpPr/>
          <p:nvPr>
            <p:custDataLst>
              <p:tags r:id="rId278"/>
            </p:custDataLst>
          </p:nvPr>
        </p:nvSpPr>
        <p:spPr>
          <a:xfrm>
            <a:off x="6828526" y="3842258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43" name="OTLSHAPE_T_368186047ead453ebb18a5c0a14f569d_Duration" hidden="1"/>
          <p:cNvSpPr txBox="1"/>
          <p:nvPr>
            <p:custDataLst>
              <p:tags r:id="rId279"/>
            </p:custDataLst>
          </p:nvPr>
        </p:nvSpPr>
        <p:spPr>
          <a:xfrm>
            <a:off x="0" y="3842258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44" name="OTLSHAPE_T_368186047ead453ebb18a5c0a14f569d_TextPercentage" hidden="1"/>
          <p:cNvSpPr txBox="1"/>
          <p:nvPr>
            <p:custDataLst>
              <p:tags r:id="rId280"/>
            </p:custDataLst>
          </p:nvPr>
        </p:nvSpPr>
        <p:spPr>
          <a:xfrm>
            <a:off x="0" y="402831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45" name="OTLSHAPE_T_368186047ead453ebb18a5c0a14f569d_JoinedDate" hidden="1"/>
          <p:cNvSpPr txBox="1"/>
          <p:nvPr>
            <p:custDataLst>
              <p:tags r:id="rId281"/>
            </p:custDataLst>
          </p:nvPr>
        </p:nvSpPr>
        <p:spPr>
          <a:xfrm>
            <a:off x="0" y="4028313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46" name="OTLSHAPE_T_368186047ead453ebb18a5c0a14f569d_StartDate" hidden="1"/>
          <p:cNvSpPr txBox="1"/>
          <p:nvPr>
            <p:custDataLst>
              <p:tags r:id="rId282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47" name="OTLSHAPE_T_368186047ead453ebb18a5c0a14f569d_EndDate" hidden="1"/>
          <p:cNvSpPr txBox="1"/>
          <p:nvPr>
            <p:custDataLst>
              <p:tags r:id="rId283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48" name="OTLSHAPE_T_368186047ead453ebb18a5c0a14f569d_Title"/>
          <p:cNvSpPr txBox="1"/>
          <p:nvPr>
            <p:custDataLst>
              <p:tags r:id="rId284"/>
            </p:custDataLst>
          </p:nvPr>
        </p:nvSpPr>
        <p:spPr>
          <a:xfrm>
            <a:off x="6999889" y="3842258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9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49" name="OTLSHAPE_T_a2369427a6dc4f1b964d9cba445545a7_Shape"/>
          <p:cNvSpPr/>
          <p:nvPr>
            <p:custDataLst>
              <p:tags r:id="rId285"/>
            </p:custDataLst>
          </p:nvPr>
        </p:nvSpPr>
        <p:spPr>
          <a:xfrm>
            <a:off x="7543423" y="3842258"/>
            <a:ext cx="444500" cy="217043"/>
          </a:xfrm>
          <a:prstGeom prst="rect">
            <a:avLst/>
          </a:prstGeom>
          <a:solidFill>
            <a:srgbClr val="2A5C6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50" name="OTLSHAPE_T_a2369427a6dc4f1b964d9cba445545a7_ShapePercentage" hidden="1"/>
          <p:cNvSpPr/>
          <p:nvPr>
            <p:custDataLst>
              <p:tags r:id="rId286"/>
            </p:custDataLst>
          </p:nvPr>
        </p:nvSpPr>
        <p:spPr>
          <a:xfrm>
            <a:off x="7543423" y="3842258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51" name="OTLSHAPE_T_a2369427a6dc4f1b964d9cba445545a7_Duration" hidden="1"/>
          <p:cNvSpPr txBox="1"/>
          <p:nvPr>
            <p:custDataLst>
              <p:tags r:id="rId287"/>
            </p:custDataLst>
          </p:nvPr>
        </p:nvSpPr>
        <p:spPr>
          <a:xfrm>
            <a:off x="0" y="3842258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52" name="OTLSHAPE_T_a2369427a6dc4f1b964d9cba445545a7_TextPercentage" hidden="1"/>
          <p:cNvSpPr txBox="1"/>
          <p:nvPr>
            <p:custDataLst>
              <p:tags r:id="rId288"/>
            </p:custDataLst>
          </p:nvPr>
        </p:nvSpPr>
        <p:spPr>
          <a:xfrm>
            <a:off x="0" y="402831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53" name="OTLSHAPE_T_a2369427a6dc4f1b964d9cba445545a7_JoinedDate" hidden="1"/>
          <p:cNvSpPr txBox="1"/>
          <p:nvPr>
            <p:custDataLst>
              <p:tags r:id="rId289"/>
            </p:custDataLst>
          </p:nvPr>
        </p:nvSpPr>
        <p:spPr>
          <a:xfrm>
            <a:off x="0" y="4028313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54" name="OTLSHAPE_T_a2369427a6dc4f1b964d9cba445545a7_StartDate" hidden="1"/>
          <p:cNvSpPr txBox="1"/>
          <p:nvPr>
            <p:custDataLst>
              <p:tags r:id="rId290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55" name="OTLSHAPE_T_a2369427a6dc4f1b964d9cba445545a7_EndDate" hidden="1"/>
          <p:cNvSpPr txBox="1"/>
          <p:nvPr>
            <p:custDataLst>
              <p:tags r:id="rId291"/>
            </p:custDataLst>
          </p:nvPr>
        </p:nvSpPr>
        <p:spPr>
          <a:xfrm>
            <a:off x="0" y="41833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56" name="OTLSHAPE_T_a2369427a6dc4f1b964d9cba445545a7_Title"/>
          <p:cNvSpPr txBox="1"/>
          <p:nvPr>
            <p:custDataLst>
              <p:tags r:id="rId292"/>
            </p:custDataLst>
          </p:nvPr>
        </p:nvSpPr>
        <p:spPr>
          <a:xfrm>
            <a:off x="7670702" y="3842258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10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57" name="OTLSHAPE_T_36cc7b960423410899da78940eec18f5_Shape"/>
          <p:cNvSpPr/>
          <p:nvPr>
            <p:custDataLst>
              <p:tags r:id="rId293"/>
            </p:custDataLst>
          </p:nvPr>
        </p:nvSpPr>
        <p:spPr>
          <a:xfrm>
            <a:off x="5398730" y="4122801"/>
            <a:ext cx="457200" cy="217043"/>
          </a:xfrm>
          <a:prstGeom prst="rect">
            <a:avLst/>
          </a:prstGeom>
          <a:solidFill>
            <a:srgbClr val="DCF7F6">
              <a:alpha val="69804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58" name="OTLSHAPE_T_36cc7b960423410899da78940eec18f5_ShapePercentage" hidden="1"/>
          <p:cNvSpPr/>
          <p:nvPr>
            <p:custDataLst>
              <p:tags r:id="rId294"/>
            </p:custDataLst>
          </p:nvPr>
        </p:nvSpPr>
        <p:spPr>
          <a:xfrm>
            <a:off x="5398730" y="412280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59" name="OTLSHAPE_T_36cc7b960423410899da78940eec18f5_Duration" hidden="1"/>
          <p:cNvSpPr txBox="1"/>
          <p:nvPr>
            <p:custDataLst>
              <p:tags r:id="rId295"/>
            </p:custDataLst>
          </p:nvPr>
        </p:nvSpPr>
        <p:spPr>
          <a:xfrm>
            <a:off x="0" y="4122801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162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60" name="OTLSHAPE_T_36cc7b960423410899da78940eec18f5_TextPercentage" hidden="1"/>
          <p:cNvSpPr txBox="1"/>
          <p:nvPr>
            <p:custDataLst>
              <p:tags r:id="rId296"/>
            </p:custDataLst>
          </p:nvPr>
        </p:nvSpPr>
        <p:spPr>
          <a:xfrm>
            <a:off x="0" y="4308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61" name="OTLSHAPE_T_36cc7b960423410899da78940eec18f5_JoinedDate" hidden="1"/>
          <p:cNvSpPr txBox="1"/>
          <p:nvPr>
            <p:custDataLst>
              <p:tags r:id="rId297"/>
            </p:custDataLst>
          </p:nvPr>
        </p:nvSpPr>
        <p:spPr>
          <a:xfrm>
            <a:off x="0" y="430885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25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62" name="OTLSHAPE_T_36cc7b960423410899da78940eec18f5_StartDate" hidden="1"/>
          <p:cNvSpPr txBox="1"/>
          <p:nvPr>
            <p:custDataLst>
              <p:tags r:id="rId298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63" name="OTLSHAPE_T_36cc7b960423410899da78940eec18f5_EndDate" hidden="1"/>
          <p:cNvSpPr txBox="1"/>
          <p:nvPr>
            <p:custDataLst>
              <p:tags r:id="rId299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64" name="OTLSHAPE_T_36cc7b960423410899da78940eec18f5_Title"/>
          <p:cNvSpPr txBox="1"/>
          <p:nvPr>
            <p:custDataLst>
              <p:tags r:id="rId300"/>
            </p:custDataLst>
          </p:nvPr>
        </p:nvSpPr>
        <p:spPr>
          <a:xfrm>
            <a:off x="5576948" y="4122801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7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66" name="OTLSHAPE_T_05b6c8e57f254340971638f8cc61e7fb_ShapePercentage" hidden="1"/>
          <p:cNvSpPr/>
          <p:nvPr>
            <p:custDataLst>
              <p:tags r:id="rId301"/>
            </p:custDataLst>
          </p:nvPr>
        </p:nvSpPr>
        <p:spPr>
          <a:xfrm>
            <a:off x="5381102" y="412280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67" name="OTLSHAPE_T_05b6c8e57f254340971638f8cc61e7fb_Duration" hidden="1"/>
          <p:cNvSpPr txBox="1"/>
          <p:nvPr>
            <p:custDataLst>
              <p:tags r:id="rId302"/>
            </p:custDataLst>
          </p:nvPr>
        </p:nvSpPr>
        <p:spPr>
          <a:xfrm>
            <a:off x="0" y="4122801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23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68" name="OTLSHAPE_T_05b6c8e57f254340971638f8cc61e7fb_TextPercentage" hidden="1"/>
          <p:cNvSpPr txBox="1"/>
          <p:nvPr>
            <p:custDataLst>
              <p:tags r:id="rId303"/>
            </p:custDataLst>
          </p:nvPr>
        </p:nvSpPr>
        <p:spPr>
          <a:xfrm>
            <a:off x="0" y="4308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69" name="OTLSHAPE_T_05b6c8e57f254340971638f8cc61e7fb_JoinedDate" hidden="1"/>
          <p:cNvSpPr txBox="1"/>
          <p:nvPr>
            <p:custDataLst>
              <p:tags r:id="rId304"/>
            </p:custDataLst>
          </p:nvPr>
        </p:nvSpPr>
        <p:spPr>
          <a:xfrm>
            <a:off x="0" y="4308856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70" name="OTLSHAPE_T_05b6c8e57f254340971638f8cc61e7fb_StartDate" hidden="1"/>
          <p:cNvSpPr txBox="1"/>
          <p:nvPr>
            <p:custDataLst>
              <p:tags r:id="rId305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71" name="OTLSHAPE_T_05b6c8e57f254340971638f8cc61e7fb_EndDate" hidden="1"/>
          <p:cNvSpPr txBox="1"/>
          <p:nvPr>
            <p:custDataLst>
              <p:tags r:id="rId306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72" name="OTLSHAPE_T_05b6c8e57f254340971638f8cc61e7fb_Title"/>
          <p:cNvSpPr txBox="1"/>
          <p:nvPr>
            <p:custDataLst>
              <p:tags r:id="rId307"/>
            </p:custDataLst>
          </p:nvPr>
        </p:nvSpPr>
        <p:spPr>
          <a:xfrm>
            <a:off x="127000" y="4122801"/>
            <a:ext cx="1104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dirty="0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5s 2013</a:t>
            </a:r>
            <a:endParaRPr lang="ro-RO" sz="1400" b="1" dirty="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73" name="OTLSHAPE_T_bbc614fa820b4b7cbf642c8b7c8e6de9_Shape"/>
          <p:cNvSpPr/>
          <p:nvPr>
            <p:custDataLst>
              <p:tags r:id="rId308"/>
            </p:custDataLst>
          </p:nvPr>
        </p:nvSpPr>
        <p:spPr>
          <a:xfrm>
            <a:off x="6113628" y="4122801"/>
            <a:ext cx="444500" cy="21704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74" name="OTLSHAPE_T_bbc614fa820b4b7cbf642c8b7c8e6de9_ShapePercentage" hidden="1"/>
          <p:cNvSpPr/>
          <p:nvPr>
            <p:custDataLst>
              <p:tags r:id="rId309"/>
            </p:custDataLst>
          </p:nvPr>
        </p:nvSpPr>
        <p:spPr>
          <a:xfrm>
            <a:off x="6113628" y="412280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75" name="OTLSHAPE_T_bbc614fa820b4b7cbf642c8b7c8e6de9_Duration" hidden="1"/>
          <p:cNvSpPr txBox="1"/>
          <p:nvPr>
            <p:custDataLst>
              <p:tags r:id="rId310"/>
            </p:custDataLst>
          </p:nvPr>
        </p:nvSpPr>
        <p:spPr>
          <a:xfrm>
            <a:off x="0" y="4122801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76" name="OTLSHAPE_T_bbc614fa820b4b7cbf642c8b7c8e6de9_TextPercentage" hidden="1"/>
          <p:cNvSpPr txBox="1"/>
          <p:nvPr>
            <p:custDataLst>
              <p:tags r:id="rId311"/>
            </p:custDataLst>
          </p:nvPr>
        </p:nvSpPr>
        <p:spPr>
          <a:xfrm>
            <a:off x="0" y="4308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77" name="OTLSHAPE_T_bbc614fa820b4b7cbf642c8b7c8e6de9_JoinedDate" hidden="1"/>
          <p:cNvSpPr txBox="1"/>
          <p:nvPr>
            <p:custDataLst>
              <p:tags r:id="rId312"/>
            </p:custDataLst>
          </p:nvPr>
        </p:nvSpPr>
        <p:spPr>
          <a:xfrm>
            <a:off x="0" y="430885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78" name="OTLSHAPE_T_bbc614fa820b4b7cbf642c8b7c8e6de9_StartDate" hidden="1"/>
          <p:cNvSpPr txBox="1"/>
          <p:nvPr>
            <p:custDataLst>
              <p:tags r:id="rId313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79" name="OTLSHAPE_T_bbc614fa820b4b7cbf642c8b7c8e6de9_EndDate" hidden="1"/>
          <p:cNvSpPr txBox="1"/>
          <p:nvPr>
            <p:custDataLst>
              <p:tags r:id="rId314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80" name="OTLSHAPE_T_bbc614fa820b4b7cbf642c8b7c8e6de9_Title"/>
          <p:cNvSpPr txBox="1"/>
          <p:nvPr>
            <p:custDataLst>
              <p:tags r:id="rId315"/>
            </p:custDataLst>
          </p:nvPr>
        </p:nvSpPr>
        <p:spPr>
          <a:xfrm>
            <a:off x="6284991" y="4122801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8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81" name="OTLSHAPE_T_1d3f1d135c644ee6abb8481d2064897c_Shape"/>
          <p:cNvSpPr/>
          <p:nvPr>
            <p:custDataLst>
              <p:tags r:id="rId316"/>
            </p:custDataLst>
          </p:nvPr>
        </p:nvSpPr>
        <p:spPr>
          <a:xfrm>
            <a:off x="6828526" y="4122801"/>
            <a:ext cx="444500" cy="21704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82" name="OTLSHAPE_T_1d3f1d135c644ee6abb8481d2064897c_ShapePercentage" hidden="1"/>
          <p:cNvSpPr/>
          <p:nvPr>
            <p:custDataLst>
              <p:tags r:id="rId317"/>
            </p:custDataLst>
          </p:nvPr>
        </p:nvSpPr>
        <p:spPr>
          <a:xfrm>
            <a:off x="6828526" y="412280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83" name="OTLSHAPE_T_1d3f1d135c644ee6abb8481d2064897c_Duration" hidden="1"/>
          <p:cNvSpPr txBox="1"/>
          <p:nvPr>
            <p:custDataLst>
              <p:tags r:id="rId318"/>
            </p:custDataLst>
          </p:nvPr>
        </p:nvSpPr>
        <p:spPr>
          <a:xfrm>
            <a:off x="0" y="4122801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84" name="OTLSHAPE_T_1d3f1d135c644ee6abb8481d2064897c_TextPercentage" hidden="1"/>
          <p:cNvSpPr txBox="1"/>
          <p:nvPr>
            <p:custDataLst>
              <p:tags r:id="rId319"/>
            </p:custDataLst>
          </p:nvPr>
        </p:nvSpPr>
        <p:spPr>
          <a:xfrm>
            <a:off x="0" y="4308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85" name="OTLSHAPE_T_1d3f1d135c644ee6abb8481d2064897c_JoinedDate" hidden="1"/>
          <p:cNvSpPr txBox="1"/>
          <p:nvPr>
            <p:custDataLst>
              <p:tags r:id="rId320"/>
            </p:custDataLst>
          </p:nvPr>
        </p:nvSpPr>
        <p:spPr>
          <a:xfrm>
            <a:off x="0" y="430885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86" name="OTLSHAPE_T_1d3f1d135c644ee6abb8481d2064897c_StartDate" hidden="1"/>
          <p:cNvSpPr txBox="1"/>
          <p:nvPr>
            <p:custDataLst>
              <p:tags r:id="rId321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87" name="OTLSHAPE_T_1d3f1d135c644ee6abb8481d2064897c_EndDate" hidden="1"/>
          <p:cNvSpPr txBox="1"/>
          <p:nvPr>
            <p:custDataLst>
              <p:tags r:id="rId322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88" name="OTLSHAPE_T_1d3f1d135c644ee6abb8481d2064897c_Title"/>
          <p:cNvSpPr txBox="1"/>
          <p:nvPr>
            <p:custDataLst>
              <p:tags r:id="rId323"/>
            </p:custDataLst>
          </p:nvPr>
        </p:nvSpPr>
        <p:spPr>
          <a:xfrm>
            <a:off x="6999889" y="4122801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9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89" name="OTLSHAPE_T_29611f398c8642a89f9e495df7f5b606_Shape"/>
          <p:cNvSpPr/>
          <p:nvPr>
            <p:custDataLst>
              <p:tags r:id="rId324"/>
            </p:custDataLst>
          </p:nvPr>
        </p:nvSpPr>
        <p:spPr>
          <a:xfrm>
            <a:off x="7543423" y="4122801"/>
            <a:ext cx="444500" cy="217043"/>
          </a:xfrm>
          <a:prstGeom prst="rect">
            <a:avLst/>
          </a:prstGeom>
          <a:solidFill>
            <a:srgbClr val="2A5C6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90" name="OTLSHAPE_T_29611f398c8642a89f9e495df7f5b606_ShapePercentage" hidden="1"/>
          <p:cNvSpPr/>
          <p:nvPr>
            <p:custDataLst>
              <p:tags r:id="rId325"/>
            </p:custDataLst>
          </p:nvPr>
        </p:nvSpPr>
        <p:spPr>
          <a:xfrm>
            <a:off x="7543423" y="412280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91" name="OTLSHAPE_T_29611f398c8642a89f9e495df7f5b606_Duration" hidden="1"/>
          <p:cNvSpPr txBox="1"/>
          <p:nvPr>
            <p:custDataLst>
              <p:tags r:id="rId326"/>
            </p:custDataLst>
          </p:nvPr>
        </p:nvSpPr>
        <p:spPr>
          <a:xfrm>
            <a:off x="0" y="4122801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192" name="OTLSHAPE_T_29611f398c8642a89f9e495df7f5b606_TextPercentage" hidden="1"/>
          <p:cNvSpPr txBox="1"/>
          <p:nvPr>
            <p:custDataLst>
              <p:tags r:id="rId327"/>
            </p:custDataLst>
          </p:nvPr>
        </p:nvSpPr>
        <p:spPr>
          <a:xfrm>
            <a:off x="0" y="4308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193" name="OTLSHAPE_T_29611f398c8642a89f9e495df7f5b606_JoinedDate" hidden="1"/>
          <p:cNvSpPr txBox="1"/>
          <p:nvPr>
            <p:custDataLst>
              <p:tags r:id="rId328"/>
            </p:custDataLst>
          </p:nvPr>
        </p:nvSpPr>
        <p:spPr>
          <a:xfrm>
            <a:off x="0" y="430885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94" name="OTLSHAPE_T_29611f398c8642a89f9e495df7f5b606_StartDate" hidden="1"/>
          <p:cNvSpPr txBox="1"/>
          <p:nvPr>
            <p:custDataLst>
              <p:tags r:id="rId329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95" name="OTLSHAPE_T_29611f398c8642a89f9e495df7f5b606_EndDate" hidden="1"/>
          <p:cNvSpPr txBox="1"/>
          <p:nvPr>
            <p:custDataLst>
              <p:tags r:id="rId330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196" name="OTLSHAPE_T_29611f398c8642a89f9e495df7f5b606_Title"/>
          <p:cNvSpPr txBox="1"/>
          <p:nvPr>
            <p:custDataLst>
              <p:tags r:id="rId331"/>
            </p:custDataLst>
          </p:nvPr>
        </p:nvSpPr>
        <p:spPr>
          <a:xfrm>
            <a:off x="7670702" y="4122801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10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197" name="OTLSHAPE_T_d550bf8aa3f449ee9907a7a095770d19_Shape"/>
          <p:cNvSpPr/>
          <p:nvPr>
            <p:custDataLst>
              <p:tags r:id="rId332"/>
            </p:custDataLst>
          </p:nvPr>
        </p:nvSpPr>
        <p:spPr>
          <a:xfrm>
            <a:off x="8260280" y="4122801"/>
            <a:ext cx="444500" cy="217043"/>
          </a:xfrm>
          <a:prstGeom prst="rect">
            <a:avLst/>
          </a:prstGeom>
          <a:solidFill>
            <a:srgbClr val="96B84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98" name="OTLSHAPE_T_d550bf8aa3f449ee9907a7a095770d19_ShapePercentage" hidden="1"/>
          <p:cNvSpPr/>
          <p:nvPr>
            <p:custDataLst>
              <p:tags r:id="rId333"/>
            </p:custDataLst>
          </p:nvPr>
        </p:nvSpPr>
        <p:spPr>
          <a:xfrm>
            <a:off x="8260280" y="412280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199" name="OTLSHAPE_T_d550bf8aa3f449ee9907a7a095770d19_Duration" hidden="1"/>
          <p:cNvSpPr txBox="1"/>
          <p:nvPr>
            <p:custDataLst>
              <p:tags r:id="rId334"/>
            </p:custDataLst>
          </p:nvPr>
        </p:nvSpPr>
        <p:spPr>
          <a:xfrm>
            <a:off x="0" y="4122801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00" name="OTLSHAPE_T_d550bf8aa3f449ee9907a7a095770d19_TextPercentage" hidden="1"/>
          <p:cNvSpPr txBox="1"/>
          <p:nvPr>
            <p:custDataLst>
              <p:tags r:id="rId335"/>
            </p:custDataLst>
          </p:nvPr>
        </p:nvSpPr>
        <p:spPr>
          <a:xfrm>
            <a:off x="0" y="4308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01" name="OTLSHAPE_T_d550bf8aa3f449ee9907a7a095770d19_JoinedDate" hidden="1"/>
          <p:cNvSpPr txBox="1"/>
          <p:nvPr>
            <p:custDataLst>
              <p:tags r:id="rId336"/>
            </p:custDataLst>
          </p:nvPr>
        </p:nvSpPr>
        <p:spPr>
          <a:xfrm>
            <a:off x="0" y="430885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02" name="OTLSHAPE_T_d550bf8aa3f449ee9907a7a095770d19_StartDate" hidden="1"/>
          <p:cNvSpPr txBox="1"/>
          <p:nvPr>
            <p:custDataLst>
              <p:tags r:id="rId337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03" name="OTLSHAPE_T_d550bf8aa3f449ee9907a7a095770d19_EndDate" hidden="1"/>
          <p:cNvSpPr txBox="1"/>
          <p:nvPr>
            <p:custDataLst>
              <p:tags r:id="rId338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04" name="OTLSHAPE_T_d550bf8aa3f449ee9907a7a095770d19_Title"/>
          <p:cNvSpPr txBox="1"/>
          <p:nvPr>
            <p:custDataLst>
              <p:tags r:id="rId339"/>
            </p:custDataLst>
          </p:nvPr>
        </p:nvSpPr>
        <p:spPr>
          <a:xfrm>
            <a:off x="8386580" y="4122801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11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05" name="OTLSHAPE_T_cf606cb00dcf47eca14e510c82868a03_Shape"/>
          <p:cNvSpPr/>
          <p:nvPr>
            <p:custDataLst>
              <p:tags r:id="rId340"/>
            </p:custDataLst>
          </p:nvPr>
        </p:nvSpPr>
        <p:spPr>
          <a:xfrm>
            <a:off x="8975178" y="4122801"/>
            <a:ext cx="4445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06" name="OTLSHAPE_T_cf606cb00dcf47eca14e510c82868a03_ShapePercentage" hidden="1"/>
          <p:cNvSpPr/>
          <p:nvPr>
            <p:custDataLst>
              <p:tags r:id="rId341"/>
            </p:custDataLst>
          </p:nvPr>
        </p:nvSpPr>
        <p:spPr>
          <a:xfrm>
            <a:off x="8975178" y="4122801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07" name="OTLSHAPE_T_cf606cb00dcf47eca14e510c82868a03_Duration" hidden="1"/>
          <p:cNvSpPr txBox="1"/>
          <p:nvPr>
            <p:custDataLst>
              <p:tags r:id="rId342"/>
            </p:custDataLst>
          </p:nvPr>
        </p:nvSpPr>
        <p:spPr>
          <a:xfrm>
            <a:off x="0" y="4122801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158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08" name="OTLSHAPE_T_cf606cb00dcf47eca14e510c82868a03_TextPercentage" hidden="1"/>
          <p:cNvSpPr txBox="1"/>
          <p:nvPr>
            <p:custDataLst>
              <p:tags r:id="rId343"/>
            </p:custDataLst>
          </p:nvPr>
        </p:nvSpPr>
        <p:spPr>
          <a:xfrm>
            <a:off x="0" y="43088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09" name="OTLSHAPE_T_cf606cb00dcf47eca14e510c82868a03_JoinedDate" hidden="1"/>
          <p:cNvSpPr txBox="1"/>
          <p:nvPr>
            <p:custDataLst>
              <p:tags r:id="rId344"/>
            </p:custDataLst>
          </p:nvPr>
        </p:nvSpPr>
        <p:spPr>
          <a:xfrm>
            <a:off x="0" y="430885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10" name="OTLSHAPE_T_cf606cb00dcf47eca14e510c82868a03_StartDate" hidden="1"/>
          <p:cNvSpPr txBox="1"/>
          <p:nvPr>
            <p:custDataLst>
              <p:tags r:id="rId345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11" name="OTLSHAPE_T_cf606cb00dcf47eca14e510c82868a03_EndDate" hidden="1"/>
          <p:cNvSpPr txBox="1"/>
          <p:nvPr>
            <p:custDataLst>
              <p:tags r:id="rId346"/>
            </p:custDataLst>
          </p:nvPr>
        </p:nvSpPr>
        <p:spPr>
          <a:xfrm>
            <a:off x="0" y="44638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12" name="OTLSHAPE_T_cf606cb00dcf47eca14e510c82868a03_Title"/>
          <p:cNvSpPr txBox="1"/>
          <p:nvPr>
            <p:custDataLst>
              <p:tags r:id="rId347"/>
            </p:custDataLst>
          </p:nvPr>
        </p:nvSpPr>
        <p:spPr>
          <a:xfrm>
            <a:off x="9101478" y="4122801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13" name="OTLSHAPE_T_e2befab7ec974b439b013256b5c262ba_Shape"/>
          <p:cNvSpPr/>
          <p:nvPr>
            <p:custDataLst>
              <p:tags r:id="rId348"/>
            </p:custDataLst>
          </p:nvPr>
        </p:nvSpPr>
        <p:spPr>
          <a:xfrm>
            <a:off x="6096000" y="4403344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14" name="OTLSHAPE_T_e2befab7ec974b439b013256b5c262ba_ShapePercentage" hidden="1"/>
          <p:cNvSpPr/>
          <p:nvPr>
            <p:custDataLst>
              <p:tags r:id="rId349"/>
            </p:custDataLst>
          </p:nvPr>
        </p:nvSpPr>
        <p:spPr>
          <a:xfrm>
            <a:off x="6096000" y="4403344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15" name="OTLSHAPE_T_e2befab7ec974b439b013256b5c262ba_Duration" hidden="1"/>
          <p:cNvSpPr txBox="1"/>
          <p:nvPr>
            <p:custDataLst>
              <p:tags r:id="rId350"/>
            </p:custDataLst>
          </p:nvPr>
        </p:nvSpPr>
        <p:spPr>
          <a:xfrm>
            <a:off x="0" y="4403344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23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16" name="OTLSHAPE_T_e2befab7ec974b439b013256b5c262ba_TextPercentage" hidden="1"/>
          <p:cNvSpPr txBox="1"/>
          <p:nvPr>
            <p:custDataLst>
              <p:tags r:id="rId351"/>
            </p:custDataLst>
          </p:nvPr>
        </p:nvSpPr>
        <p:spPr>
          <a:xfrm>
            <a:off x="0" y="45893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17" name="OTLSHAPE_T_e2befab7ec974b439b013256b5c262ba_JoinedDate" hidden="1"/>
          <p:cNvSpPr txBox="1"/>
          <p:nvPr>
            <p:custDataLst>
              <p:tags r:id="rId352"/>
            </p:custDataLst>
          </p:nvPr>
        </p:nvSpPr>
        <p:spPr>
          <a:xfrm>
            <a:off x="0" y="458939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18" name="OTLSHAPE_T_e2befab7ec974b439b013256b5c262ba_StartDate" hidden="1"/>
          <p:cNvSpPr txBox="1"/>
          <p:nvPr>
            <p:custDataLst>
              <p:tags r:id="rId353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19" name="OTLSHAPE_T_e2befab7ec974b439b013256b5c262ba_EndDate" hidden="1"/>
          <p:cNvSpPr txBox="1"/>
          <p:nvPr>
            <p:custDataLst>
              <p:tags r:id="rId354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20" name="OTLSHAPE_T_e2befab7ec974b439b013256b5c262ba_Title"/>
          <p:cNvSpPr txBox="1"/>
          <p:nvPr>
            <p:custDataLst>
              <p:tags r:id="rId355"/>
            </p:custDataLst>
          </p:nvPr>
        </p:nvSpPr>
        <p:spPr>
          <a:xfrm>
            <a:off x="127000" y="4403344"/>
            <a:ext cx="1524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6/6 Plus 2014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21" name="OTLSHAPE_T_d20d6c6bb5d74d6dbbddab38a06c135c_Shape"/>
          <p:cNvSpPr/>
          <p:nvPr>
            <p:custDataLst>
              <p:tags r:id="rId356"/>
            </p:custDataLst>
          </p:nvPr>
        </p:nvSpPr>
        <p:spPr>
          <a:xfrm>
            <a:off x="6113628" y="4403344"/>
            <a:ext cx="444500" cy="217043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22" name="OTLSHAPE_T_d20d6c6bb5d74d6dbbddab38a06c135c_ShapePercentage" hidden="1"/>
          <p:cNvSpPr/>
          <p:nvPr>
            <p:custDataLst>
              <p:tags r:id="rId357"/>
            </p:custDataLst>
          </p:nvPr>
        </p:nvSpPr>
        <p:spPr>
          <a:xfrm>
            <a:off x="6113628" y="4403344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23" name="OTLSHAPE_T_d20d6c6bb5d74d6dbbddab38a06c135c_Duration" hidden="1"/>
          <p:cNvSpPr txBox="1"/>
          <p:nvPr>
            <p:custDataLst>
              <p:tags r:id="rId358"/>
            </p:custDataLst>
          </p:nvPr>
        </p:nvSpPr>
        <p:spPr>
          <a:xfrm>
            <a:off x="0" y="4403344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24" name="OTLSHAPE_T_d20d6c6bb5d74d6dbbddab38a06c135c_TextPercentage" hidden="1"/>
          <p:cNvSpPr txBox="1"/>
          <p:nvPr>
            <p:custDataLst>
              <p:tags r:id="rId359"/>
            </p:custDataLst>
          </p:nvPr>
        </p:nvSpPr>
        <p:spPr>
          <a:xfrm>
            <a:off x="0" y="45893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25" name="OTLSHAPE_T_d20d6c6bb5d74d6dbbddab38a06c135c_JoinedDate" hidden="1"/>
          <p:cNvSpPr txBox="1"/>
          <p:nvPr>
            <p:custDataLst>
              <p:tags r:id="rId360"/>
            </p:custDataLst>
          </p:nvPr>
        </p:nvSpPr>
        <p:spPr>
          <a:xfrm>
            <a:off x="0" y="4589399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26" name="OTLSHAPE_T_d20d6c6bb5d74d6dbbddab38a06c135c_StartDate" hidden="1"/>
          <p:cNvSpPr txBox="1"/>
          <p:nvPr>
            <p:custDataLst>
              <p:tags r:id="rId361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27" name="OTLSHAPE_T_d20d6c6bb5d74d6dbbddab38a06c135c_EndDate" hidden="1"/>
          <p:cNvSpPr txBox="1"/>
          <p:nvPr>
            <p:custDataLst>
              <p:tags r:id="rId362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28" name="OTLSHAPE_T_d20d6c6bb5d74d6dbbddab38a06c135c_Title"/>
          <p:cNvSpPr txBox="1"/>
          <p:nvPr>
            <p:custDataLst>
              <p:tags r:id="rId363"/>
            </p:custDataLst>
          </p:nvPr>
        </p:nvSpPr>
        <p:spPr>
          <a:xfrm>
            <a:off x="6284991" y="4403344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8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29" name="OTLSHAPE_T_ef5eaf4ddb594b228c66222308a29f64_Shape"/>
          <p:cNvSpPr/>
          <p:nvPr>
            <p:custDataLst>
              <p:tags r:id="rId364"/>
            </p:custDataLst>
          </p:nvPr>
        </p:nvSpPr>
        <p:spPr>
          <a:xfrm>
            <a:off x="6828526" y="4403344"/>
            <a:ext cx="444500" cy="21704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30" name="OTLSHAPE_T_ef5eaf4ddb594b228c66222308a29f64_ShapePercentage" hidden="1"/>
          <p:cNvSpPr/>
          <p:nvPr>
            <p:custDataLst>
              <p:tags r:id="rId365"/>
            </p:custDataLst>
          </p:nvPr>
        </p:nvSpPr>
        <p:spPr>
          <a:xfrm>
            <a:off x="6828526" y="4403344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31" name="OTLSHAPE_T_ef5eaf4ddb594b228c66222308a29f64_Duration" hidden="1"/>
          <p:cNvSpPr txBox="1"/>
          <p:nvPr>
            <p:custDataLst>
              <p:tags r:id="rId366"/>
            </p:custDataLst>
          </p:nvPr>
        </p:nvSpPr>
        <p:spPr>
          <a:xfrm>
            <a:off x="0" y="4403344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32" name="OTLSHAPE_T_ef5eaf4ddb594b228c66222308a29f64_TextPercentage" hidden="1"/>
          <p:cNvSpPr txBox="1"/>
          <p:nvPr>
            <p:custDataLst>
              <p:tags r:id="rId367"/>
            </p:custDataLst>
          </p:nvPr>
        </p:nvSpPr>
        <p:spPr>
          <a:xfrm>
            <a:off x="0" y="45893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33" name="OTLSHAPE_T_ef5eaf4ddb594b228c66222308a29f64_JoinedDate" hidden="1"/>
          <p:cNvSpPr txBox="1"/>
          <p:nvPr>
            <p:custDataLst>
              <p:tags r:id="rId368"/>
            </p:custDataLst>
          </p:nvPr>
        </p:nvSpPr>
        <p:spPr>
          <a:xfrm>
            <a:off x="0" y="4589399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34" name="OTLSHAPE_T_ef5eaf4ddb594b228c66222308a29f64_StartDate" hidden="1"/>
          <p:cNvSpPr txBox="1"/>
          <p:nvPr>
            <p:custDataLst>
              <p:tags r:id="rId369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35" name="OTLSHAPE_T_ef5eaf4ddb594b228c66222308a29f64_EndDate" hidden="1"/>
          <p:cNvSpPr txBox="1"/>
          <p:nvPr>
            <p:custDataLst>
              <p:tags r:id="rId370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36" name="OTLSHAPE_T_ef5eaf4ddb594b228c66222308a29f64_Title"/>
          <p:cNvSpPr txBox="1"/>
          <p:nvPr>
            <p:custDataLst>
              <p:tags r:id="rId371"/>
            </p:custDataLst>
          </p:nvPr>
        </p:nvSpPr>
        <p:spPr>
          <a:xfrm>
            <a:off x="6999889" y="4403344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9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37" name="OTLSHAPE_T_48cb9dd2f55a4140bdc46614613ba491_Shape"/>
          <p:cNvSpPr/>
          <p:nvPr>
            <p:custDataLst>
              <p:tags r:id="rId372"/>
            </p:custDataLst>
          </p:nvPr>
        </p:nvSpPr>
        <p:spPr>
          <a:xfrm>
            <a:off x="7543423" y="4403344"/>
            <a:ext cx="444500" cy="217043"/>
          </a:xfrm>
          <a:prstGeom prst="rect">
            <a:avLst/>
          </a:prstGeom>
          <a:solidFill>
            <a:srgbClr val="2A5C6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38" name="OTLSHAPE_T_48cb9dd2f55a4140bdc46614613ba491_ShapePercentage" hidden="1"/>
          <p:cNvSpPr/>
          <p:nvPr>
            <p:custDataLst>
              <p:tags r:id="rId373"/>
            </p:custDataLst>
          </p:nvPr>
        </p:nvSpPr>
        <p:spPr>
          <a:xfrm>
            <a:off x="7543423" y="4403344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39" name="OTLSHAPE_T_48cb9dd2f55a4140bdc46614613ba491_Duration" hidden="1"/>
          <p:cNvSpPr txBox="1"/>
          <p:nvPr>
            <p:custDataLst>
              <p:tags r:id="rId374"/>
            </p:custDataLst>
          </p:nvPr>
        </p:nvSpPr>
        <p:spPr>
          <a:xfrm>
            <a:off x="0" y="4403344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40" name="OTLSHAPE_T_48cb9dd2f55a4140bdc46614613ba491_TextPercentage" hidden="1"/>
          <p:cNvSpPr txBox="1"/>
          <p:nvPr>
            <p:custDataLst>
              <p:tags r:id="rId375"/>
            </p:custDataLst>
          </p:nvPr>
        </p:nvSpPr>
        <p:spPr>
          <a:xfrm>
            <a:off x="0" y="45893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41" name="OTLSHAPE_T_48cb9dd2f55a4140bdc46614613ba491_JoinedDate" hidden="1"/>
          <p:cNvSpPr txBox="1"/>
          <p:nvPr>
            <p:custDataLst>
              <p:tags r:id="rId376"/>
            </p:custDataLst>
          </p:nvPr>
        </p:nvSpPr>
        <p:spPr>
          <a:xfrm>
            <a:off x="0" y="4589399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42" name="OTLSHAPE_T_48cb9dd2f55a4140bdc46614613ba491_StartDate" hidden="1"/>
          <p:cNvSpPr txBox="1"/>
          <p:nvPr>
            <p:custDataLst>
              <p:tags r:id="rId377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43" name="OTLSHAPE_T_48cb9dd2f55a4140bdc46614613ba491_EndDate" hidden="1"/>
          <p:cNvSpPr txBox="1"/>
          <p:nvPr>
            <p:custDataLst>
              <p:tags r:id="rId378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44" name="OTLSHAPE_T_48cb9dd2f55a4140bdc46614613ba491_Title"/>
          <p:cNvSpPr txBox="1"/>
          <p:nvPr>
            <p:custDataLst>
              <p:tags r:id="rId379"/>
            </p:custDataLst>
          </p:nvPr>
        </p:nvSpPr>
        <p:spPr>
          <a:xfrm>
            <a:off x="7670702" y="4403344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10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45" name="OTLSHAPE_T_3fd14c49dd7d4eecac80b3aac4463159_Shape"/>
          <p:cNvSpPr/>
          <p:nvPr>
            <p:custDataLst>
              <p:tags r:id="rId380"/>
            </p:custDataLst>
          </p:nvPr>
        </p:nvSpPr>
        <p:spPr>
          <a:xfrm>
            <a:off x="8260280" y="4403344"/>
            <a:ext cx="444500" cy="217043"/>
          </a:xfrm>
          <a:prstGeom prst="rect">
            <a:avLst/>
          </a:prstGeom>
          <a:solidFill>
            <a:srgbClr val="96B84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46" name="OTLSHAPE_T_3fd14c49dd7d4eecac80b3aac4463159_ShapePercentage" hidden="1"/>
          <p:cNvSpPr/>
          <p:nvPr>
            <p:custDataLst>
              <p:tags r:id="rId381"/>
            </p:custDataLst>
          </p:nvPr>
        </p:nvSpPr>
        <p:spPr>
          <a:xfrm>
            <a:off x="8260280" y="4403344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47" name="OTLSHAPE_T_3fd14c49dd7d4eecac80b3aac4463159_Duration" hidden="1"/>
          <p:cNvSpPr txBox="1"/>
          <p:nvPr>
            <p:custDataLst>
              <p:tags r:id="rId382"/>
            </p:custDataLst>
          </p:nvPr>
        </p:nvSpPr>
        <p:spPr>
          <a:xfrm>
            <a:off x="0" y="4403344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48" name="OTLSHAPE_T_3fd14c49dd7d4eecac80b3aac4463159_TextPercentage" hidden="1"/>
          <p:cNvSpPr txBox="1"/>
          <p:nvPr>
            <p:custDataLst>
              <p:tags r:id="rId383"/>
            </p:custDataLst>
          </p:nvPr>
        </p:nvSpPr>
        <p:spPr>
          <a:xfrm>
            <a:off x="0" y="45893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49" name="OTLSHAPE_T_3fd14c49dd7d4eecac80b3aac4463159_JoinedDate" hidden="1"/>
          <p:cNvSpPr txBox="1"/>
          <p:nvPr>
            <p:custDataLst>
              <p:tags r:id="rId384"/>
            </p:custDataLst>
          </p:nvPr>
        </p:nvSpPr>
        <p:spPr>
          <a:xfrm>
            <a:off x="0" y="4589399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50" name="OTLSHAPE_T_3fd14c49dd7d4eecac80b3aac4463159_StartDate" hidden="1"/>
          <p:cNvSpPr txBox="1"/>
          <p:nvPr>
            <p:custDataLst>
              <p:tags r:id="rId385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51" name="OTLSHAPE_T_3fd14c49dd7d4eecac80b3aac4463159_EndDate" hidden="1"/>
          <p:cNvSpPr txBox="1"/>
          <p:nvPr>
            <p:custDataLst>
              <p:tags r:id="rId386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52" name="OTLSHAPE_T_3fd14c49dd7d4eecac80b3aac4463159_Title"/>
          <p:cNvSpPr txBox="1"/>
          <p:nvPr>
            <p:custDataLst>
              <p:tags r:id="rId387"/>
            </p:custDataLst>
          </p:nvPr>
        </p:nvSpPr>
        <p:spPr>
          <a:xfrm>
            <a:off x="8386580" y="4403344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11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53" name="OTLSHAPE_T_914557b6507e4bddb6ac6cca58abab10_Shape"/>
          <p:cNvSpPr/>
          <p:nvPr>
            <p:custDataLst>
              <p:tags r:id="rId388"/>
            </p:custDataLst>
          </p:nvPr>
        </p:nvSpPr>
        <p:spPr>
          <a:xfrm>
            <a:off x="8975178" y="4403344"/>
            <a:ext cx="4445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54" name="OTLSHAPE_T_914557b6507e4bddb6ac6cca58abab10_ShapePercentage" hidden="1"/>
          <p:cNvSpPr/>
          <p:nvPr>
            <p:custDataLst>
              <p:tags r:id="rId389"/>
            </p:custDataLst>
          </p:nvPr>
        </p:nvSpPr>
        <p:spPr>
          <a:xfrm>
            <a:off x="8975178" y="4403344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55" name="OTLSHAPE_T_914557b6507e4bddb6ac6cca58abab10_Duration" hidden="1"/>
          <p:cNvSpPr txBox="1"/>
          <p:nvPr>
            <p:custDataLst>
              <p:tags r:id="rId390"/>
            </p:custDataLst>
          </p:nvPr>
        </p:nvSpPr>
        <p:spPr>
          <a:xfrm>
            <a:off x="0" y="4403344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158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56" name="OTLSHAPE_T_914557b6507e4bddb6ac6cca58abab10_TextPercentage" hidden="1"/>
          <p:cNvSpPr txBox="1"/>
          <p:nvPr>
            <p:custDataLst>
              <p:tags r:id="rId391"/>
            </p:custDataLst>
          </p:nvPr>
        </p:nvSpPr>
        <p:spPr>
          <a:xfrm>
            <a:off x="0" y="45893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57" name="OTLSHAPE_T_914557b6507e4bddb6ac6cca58abab10_JoinedDate" hidden="1"/>
          <p:cNvSpPr txBox="1"/>
          <p:nvPr>
            <p:custDataLst>
              <p:tags r:id="rId392"/>
            </p:custDataLst>
          </p:nvPr>
        </p:nvSpPr>
        <p:spPr>
          <a:xfrm>
            <a:off x="0" y="4589399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58" name="OTLSHAPE_T_914557b6507e4bddb6ac6cca58abab10_StartDate" hidden="1"/>
          <p:cNvSpPr txBox="1"/>
          <p:nvPr>
            <p:custDataLst>
              <p:tags r:id="rId393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59" name="OTLSHAPE_T_914557b6507e4bddb6ac6cca58abab10_EndDate" hidden="1"/>
          <p:cNvSpPr txBox="1"/>
          <p:nvPr>
            <p:custDataLst>
              <p:tags r:id="rId394"/>
            </p:custDataLst>
          </p:nvPr>
        </p:nvSpPr>
        <p:spPr>
          <a:xfrm>
            <a:off x="0" y="474442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60" name="OTLSHAPE_T_914557b6507e4bddb6ac6cca58abab10_Title"/>
          <p:cNvSpPr txBox="1"/>
          <p:nvPr>
            <p:custDataLst>
              <p:tags r:id="rId395"/>
            </p:custDataLst>
          </p:nvPr>
        </p:nvSpPr>
        <p:spPr>
          <a:xfrm>
            <a:off x="9101478" y="4403344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61" name="OTLSHAPE_T_ac65070ca6c8409180638a95062f5ff8_Shape"/>
          <p:cNvSpPr/>
          <p:nvPr>
            <p:custDataLst>
              <p:tags r:id="rId396"/>
            </p:custDataLst>
          </p:nvPr>
        </p:nvSpPr>
        <p:spPr>
          <a:xfrm>
            <a:off x="6810898" y="4683887"/>
            <a:ext cx="63500" cy="21704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62" name="OTLSHAPE_T_ac65070ca6c8409180638a95062f5ff8_ShapePercentage" hidden="1"/>
          <p:cNvSpPr/>
          <p:nvPr>
            <p:custDataLst>
              <p:tags r:id="rId397"/>
            </p:custDataLst>
          </p:nvPr>
        </p:nvSpPr>
        <p:spPr>
          <a:xfrm>
            <a:off x="6810898" y="46838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63" name="OTLSHAPE_T_ac65070ca6c8409180638a95062f5ff8_Duration" hidden="1"/>
          <p:cNvSpPr txBox="1"/>
          <p:nvPr>
            <p:custDataLst>
              <p:tags r:id="rId398"/>
            </p:custDataLst>
          </p:nvPr>
        </p:nvSpPr>
        <p:spPr>
          <a:xfrm>
            <a:off x="0" y="4683887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22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64" name="OTLSHAPE_T_ac65070ca6c8409180638a95062f5ff8_TextPercentage" hidden="1"/>
          <p:cNvSpPr txBox="1"/>
          <p:nvPr>
            <p:custDataLst>
              <p:tags r:id="rId399"/>
            </p:custDataLst>
          </p:nvPr>
        </p:nvSpPr>
        <p:spPr>
          <a:xfrm>
            <a:off x="0" y="48699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65" name="OTLSHAPE_T_ac65070ca6c8409180638a95062f5ff8_JoinedDate" hidden="1"/>
          <p:cNvSpPr txBox="1"/>
          <p:nvPr>
            <p:custDataLst>
              <p:tags r:id="rId400"/>
            </p:custDataLst>
          </p:nvPr>
        </p:nvSpPr>
        <p:spPr>
          <a:xfrm>
            <a:off x="0" y="4869942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66" name="OTLSHAPE_T_ac65070ca6c8409180638a95062f5ff8_StartDate" hidden="1"/>
          <p:cNvSpPr txBox="1"/>
          <p:nvPr>
            <p:custDataLst>
              <p:tags r:id="rId401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67" name="OTLSHAPE_T_ac65070ca6c8409180638a95062f5ff8_EndDate" hidden="1"/>
          <p:cNvSpPr txBox="1"/>
          <p:nvPr>
            <p:custDataLst>
              <p:tags r:id="rId402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68" name="OTLSHAPE_T_ac65070ca6c8409180638a95062f5ff8_Title"/>
          <p:cNvSpPr txBox="1"/>
          <p:nvPr>
            <p:custDataLst>
              <p:tags r:id="rId403"/>
            </p:custDataLst>
          </p:nvPr>
        </p:nvSpPr>
        <p:spPr>
          <a:xfrm>
            <a:off x="127000" y="4683887"/>
            <a:ext cx="1651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6s/6s Plus 2015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69" name="OTLSHAPE_T_2f0121405e7e457c994293966ccce668_Shape"/>
          <p:cNvSpPr/>
          <p:nvPr>
            <p:custDataLst>
              <p:tags r:id="rId404"/>
            </p:custDataLst>
          </p:nvPr>
        </p:nvSpPr>
        <p:spPr>
          <a:xfrm>
            <a:off x="6828526" y="4683887"/>
            <a:ext cx="444500" cy="217043"/>
          </a:xfrm>
          <a:prstGeom prst="rect">
            <a:avLst/>
          </a:prstGeom>
          <a:solidFill>
            <a:schemeClr val="accent4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70" name="OTLSHAPE_T_2f0121405e7e457c994293966ccce668_ShapePercentage" hidden="1"/>
          <p:cNvSpPr/>
          <p:nvPr>
            <p:custDataLst>
              <p:tags r:id="rId405"/>
            </p:custDataLst>
          </p:nvPr>
        </p:nvSpPr>
        <p:spPr>
          <a:xfrm>
            <a:off x="6828526" y="46838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71" name="OTLSHAPE_T_2f0121405e7e457c994293966ccce668_Duration" hidden="1"/>
          <p:cNvSpPr txBox="1"/>
          <p:nvPr>
            <p:custDataLst>
              <p:tags r:id="rId406"/>
            </p:custDataLst>
          </p:nvPr>
        </p:nvSpPr>
        <p:spPr>
          <a:xfrm>
            <a:off x="0" y="4683887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72" name="OTLSHAPE_T_2f0121405e7e457c994293966ccce668_TextPercentage" hidden="1"/>
          <p:cNvSpPr txBox="1"/>
          <p:nvPr>
            <p:custDataLst>
              <p:tags r:id="rId407"/>
            </p:custDataLst>
          </p:nvPr>
        </p:nvSpPr>
        <p:spPr>
          <a:xfrm>
            <a:off x="0" y="48699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73" name="OTLSHAPE_T_2f0121405e7e457c994293966ccce668_JoinedDate" hidden="1"/>
          <p:cNvSpPr txBox="1"/>
          <p:nvPr>
            <p:custDataLst>
              <p:tags r:id="rId408"/>
            </p:custDataLst>
          </p:nvPr>
        </p:nvSpPr>
        <p:spPr>
          <a:xfrm>
            <a:off x="0" y="4869942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74" name="OTLSHAPE_T_2f0121405e7e457c994293966ccce668_StartDate" hidden="1"/>
          <p:cNvSpPr txBox="1"/>
          <p:nvPr>
            <p:custDataLst>
              <p:tags r:id="rId409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75" name="OTLSHAPE_T_2f0121405e7e457c994293966ccce668_EndDate" hidden="1"/>
          <p:cNvSpPr txBox="1"/>
          <p:nvPr>
            <p:custDataLst>
              <p:tags r:id="rId410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76" name="OTLSHAPE_T_2f0121405e7e457c994293966ccce668_Title"/>
          <p:cNvSpPr txBox="1"/>
          <p:nvPr>
            <p:custDataLst>
              <p:tags r:id="rId411"/>
            </p:custDataLst>
          </p:nvPr>
        </p:nvSpPr>
        <p:spPr>
          <a:xfrm>
            <a:off x="6999889" y="4683887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9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77" name="OTLSHAPE_T_5963dbf5cf9c4a3d9c94ae0d9fb6457d_Shape"/>
          <p:cNvSpPr/>
          <p:nvPr>
            <p:custDataLst>
              <p:tags r:id="rId412"/>
            </p:custDataLst>
          </p:nvPr>
        </p:nvSpPr>
        <p:spPr>
          <a:xfrm>
            <a:off x="7543423" y="4683887"/>
            <a:ext cx="444500" cy="217043"/>
          </a:xfrm>
          <a:prstGeom prst="rect">
            <a:avLst/>
          </a:prstGeom>
          <a:solidFill>
            <a:srgbClr val="2A5C6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78" name="OTLSHAPE_T_5963dbf5cf9c4a3d9c94ae0d9fb6457d_ShapePercentage" hidden="1"/>
          <p:cNvSpPr/>
          <p:nvPr>
            <p:custDataLst>
              <p:tags r:id="rId413"/>
            </p:custDataLst>
          </p:nvPr>
        </p:nvSpPr>
        <p:spPr>
          <a:xfrm>
            <a:off x="7543423" y="46838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79" name="OTLSHAPE_T_5963dbf5cf9c4a3d9c94ae0d9fb6457d_Duration" hidden="1"/>
          <p:cNvSpPr txBox="1"/>
          <p:nvPr>
            <p:custDataLst>
              <p:tags r:id="rId414"/>
            </p:custDataLst>
          </p:nvPr>
        </p:nvSpPr>
        <p:spPr>
          <a:xfrm>
            <a:off x="0" y="4683887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80" name="OTLSHAPE_T_5963dbf5cf9c4a3d9c94ae0d9fb6457d_TextPercentage" hidden="1"/>
          <p:cNvSpPr txBox="1"/>
          <p:nvPr>
            <p:custDataLst>
              <p:tags r:id="rId415"/>
            </p:custDataLst>
          </p:nvPr>
        </p:nvSpPr>
        <p:spPr>
          <a:xfrm>
            <a:off x="0" y="48699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81" name="OTLSHAPE_T_5963dbf5cf9c4a3d9c94ae0d9fb6457d_JoinedDate" hidden="1"/>
          <p:cNvSpPr txBox="1"/>
          <p:nvPr>
            <p:custDataLst>
              <p:tags r:id="rId416"/>
            </p:custDataLst>
          </p:nvPr>
        </p:nvSpPr>
        <p:spPr>
          <a:xfrm>
            <a:off x="0" y="4869942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82" name="OTLSHAPE_T_5963dbf5cf9c4a3d9c94ae0d9fb6457d_StartDate" hidden="1"/>
          <p:cNvSpPr txBox="1"/>
          <p:nvPr>
            <p:custDataLst>
              <p:tags r:id="rId417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83" name="OTLSHAPE_T_5963dbf5cf9c4a3d9c94ae0d9fb6457d_EndDate" hidden="1"/>
          <p:cNvSpPr txBox="1"/>
          <p:nvPr>
            <p:custDataLst>
              <p:tags r:id="rId418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84" name="OTLSHAPE_T_5963dbf5cf9c4a3d9c94ae0d9fb6457d_Title"/>
          <p:cNvSpPr txBox="1"/>
          <p:nvPr>
            <p:custDataLst>
              <p:tags r:id="rId419"/>
            </p:custDataLst>
          </p:nvPr>
        </p:nvSpPr>
        <p:spPr>
          <a:xfrm>
            <a:off x="7670702" y="4683887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10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85" name="OTLSHAPE_T_7ca539e6ed0e4350acff678426e38236_Shape"/>
          <p:cNvSpPr/>
          <p:nvPr>
            <p:custDataLst>
              <p:tags r:id="rId420"/>
            </p:custDataLst>
          </p:nvPr>
        </p:nvSpPr>
        <p:spPr>
          <a:xfrm>
            <a:off x="8260280" y="4683887"/>
            <a:ext cx="444500" cy="217043"/>
          </a:xfrm>
          <a:prstGeom prst="rect">
            <a:avLst/>
          </a:prstGeom>
          <a:solidFill>
            <a:srgbClr val="96B84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86" name="OTLSHAPE_T_7ca539e6ed0e4350acff678426e38236_ShapePercentage" hidden="1"/>
          <p:cNvSpPr/>
          <p:nvPr>
            <p:custDataLst>
              <p:tags r:id="rId421"/>
            </p:custDataLst>
          </p:nvPr>
        </p:nvSpPr>
        <p:spPr>
          <a:xfrm>
            <a:off x="8260280" y="46838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87" name="OTLSHAPE_T_7ca539e6ed0e4350acff678426e38236_Duration" hidden="1"/>
          <p:cNvSpPr txBox="1"/>
          <p:nvPr>
            <p:custDataLst>
              <p:tags r:id="rId422"/>
            </p:custDataLst>
          </p:nvPr>
        </p:nvSpPr>
        <p:spPr>
          <a:xfrm>
            <a:off x="0" y="4683887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159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88" name="OTLSHAPE_T_7ca539e6ed0e4350acff678426e38236_TextPercentage" hidden="1"/>
          <p:cNvSpPr txBox="1"/>
          <p:nvPr>
            <p:custDataLst>
              <p:tags r:id="rId423"/>
            </p:custDataLst>
          </p:nvPr>
        </p:nvSpPr>
        <p:spPr>
          <a:xfrm>
            <a:off x="0" y="48699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89" name="OTLSHAPE_T_7ca539e6ed0e4350acff678426e38236_JoinedDate" hidden="1"/>
          <p:cNvSpPr txBox="1"/>
          <p:nvPr>
            <p:custDataLst>
              <p:tags r:id="rId424"/>
            </p:custDataLst>
          </p:nvPr>
        </p:nvSpPr>
        <p:spPr>
          <a:xfrm>
            <a:off x="0" y="4869942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90" name="OTLSHAPE_T_7ca539e6ed0e4350acff678426e38236_StartDate" hidden="1"/>
          <p:cNvSpPr txBox="1"/>
          <p:nvPr>
            <p:custDataLst>
              <p:tags r:id="rId425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91" name="OTLSHAPE_T_7ca539e6ed0e4350acff678426e38236_EndDate" hidden="1"/>
          <p:cNvSpPr txBox="1"/>
          <p:nvPr>
            <p:custDataLst>
              <p:tags r:id="rId426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92" name="OTLSHAPE_T_7ca539e6ed0e4350acff678426e38236_Title"/>
          <p:cNvSpPr txBox="1"/>
          <p:nvPr>
            <p:custDataLst>
              <p:tags r:id="rId427"/>
            </p:custDataLst>
          </p:nvPr>
        </p:nvSpPr>
        <p:spPr>
          <a:xfrm>
            <a:off x="8386580" y="4683887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11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293" name="OTLSHAPE_T_778a3ce5e828419cac484b1b94aa1989_Shape"/>
          <p:cNvSpPr/>
          <p:nvPr>
            <p:custDataLst>
              <p:tags r:id="rId428"/>
            </p:custDataLst>
          </p:nvPr>
        </p:nvSpPr>
        <p:spPr>
          <a:xfrm>
            <a:off x="8975178" y="4683887"/>
            <a:ext cx="4445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94" name="OTLSHAPE_T_778a3ce5e828419cac484b1b94aa1989_ShapePercentage" hidden="1"/>
          <p:cNvSpPr/>
          <p:nvPr>
            <p:custDataLst>
              <p:tags r:id="rId429"/>
            </p:custDataLst>
          </p:nvPr>
        </p:nvSpPr>
        <p:spPr>
          <a:xfrm>
            <a:off x="8975178" y="46838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295" name="OTLSHAPE_T_778a3ce5e828419cac484b1b94aa1989_Duration" hidden="1"/>
          <p:cNvSpPr txBox="1"/>
          <p:nvPr>
            <p:custDataLst>
              <p:tags r:id="rId430"/>
            </p:custDataLst>
          </p:nvPr>
        </p:nvSpPr>
        <p:spPr>
          <a:xfrm>
            <a:off x="0" y="4683887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158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296" name="OTLSHAPE_T_778a3ce5e828419cac484b1b94aa1989_TextPercentage" hidden="1"/>
          <p:cNvSpPr txBox="1"/>
          <p:nvPr>
            <p:custDataLst>
              <p:tags r:id="rId431"/>
            </p:custDataLst>
          </p:nvPr>
        </p:nvSpPr>
        <p:spPr>
          <a:xfrm>
            <a:off x="0" y="48699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97" name="OTLSHAPE_T_778a3ce5e828419cac484b1b94aa1989_JoinedDate" hidden="1"/>
          <p:cNvSpPr txBox="1"/>
          <p:nvPr>
            <p:custDataLst>
              <p:tags r:id="rId432"/>
            </p:custDataLst>
          </p:nvPr>
        </p:nvSpPr>
        <p:spPr>
          <a:xfrm>
            <a:off x="0" y="4869942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98" name="OTLSHAPE_T_778a3ce5e828419cac484b1b94aa1989_StartDate" hidden="1"/>
          <p:cNvSpPr txBox="1"/>
          <p:nvPr>
            <p:custDataLst>
              <p:tags r:id="rId433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299" name="OTLSHAPE_T_778a3ce5e828419cac484b1b94aa1989_EndDate" hidden="1"/>
          <p:cNvSpPr txBox="1"/>
          <p:nvPr>
            <p:custDataLst>
              <p:tags r:id="rId434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00" name="OTLSHAPE_T_778a3ce5e828419cac484b1b94aa1989_Title"/>
          <p:cNvSpPr txBox="1"/>
          <p:nvPr>
            <p:custDataLst>
              <p:tags r:id="rId435"/>
            </p:custDataLst>
          </p:nvPr>
        </p:nvSpPr>
        <p:spPr>
          <a:xfrm>
            <a:off x="9101478" y="4683887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01" name="OTLSHAPE_T_6e24d786372c4e2fb3bb0816f27dcfe1_Shape"/>
          <p:cNvSpPr/>
          <p:nvPr>
            <p:custDataLst>
              <p:tags r:id="rId436"/>
            </p:custDataLst>
          </p:nvPr>
        </p:nvSpPr>
        <p:spPr>
          <a:xfrm>
            <a:off x="9690076" y="4683887"/>
            <a:ext cx="444500" cy="217043"/>
          </a:xfrm>
          <a:prstGeom prst="rect">
            <a:avLst/>
          </a:prstGeom>
          <a:solidFill>
            <a:srgbClr val="CEA6C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02" name="OTLSHAPE_T_6e24d786372c4e2fb3bb0816f27dcfe1_ShapePercentage" hidden="1"/>
          <p:cNvSpPr/>
          <p:nvPr>
            <p:custDataLst>
              <p:tags r:id="rId437"/>
            </p:custDataLst>
          </p:nvPr>
        </p:nvSpPr>
        <p:spPr>
          <a:xfrm>
            <a:off x="9690076" y="46838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03" name="OTLSHAPE_T_6e24d786372c4e2fb3bb0816f27dcfe1_Duration" hidden="1"/>
          <p:cNvSpPr txBox="1"/>
          <p:nvPr>
            <p:custDataLst>
              <p:tags r:id="rId438"/>
            </p:custDataLst>
          </p:nvPr>
        </p:nvSpPr>
        <p:spPr>
          <a:xfrm>
            <a:off x="0" y="4683887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157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04" name="OTLSHAPE_T_6e24d786372c4e2fb3bb0816f27dcfe1_TextPercentage" hidden="1"/>
          <p:cNvSpPr txBox="1"/>
          <p:nvPr>
            <p:custDataLst>
              <p:tags r:id="rId439"/>
            </p:custDataLst>
          </p:nvPr>
        </p:nvSpPr>
        <p:spPr>
          <a:xfrm>
            <a:off x="0" y="48699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05" name="OTLSHAPE_T_6e24d786372c4e2fb3bb0816f27dcfe1_JoinedDate" hidden="1"/>
          <p:cNvSpPr txBox="1"/>
          <p:nvPr>
            <p:custDataLst>
              <p:tags r:id="rId440"/>
            </p:custDataLst>
          </p:nvPr>
        </p:nvSpPr>
        <p:spPr>
          <a:xfrm>
            <a:off x="0" y="4869942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10 -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06" name="OTLSHAPE_T_6e24d786372c4e2fb3bb0816f27dcfe1_StartDate" hidden="1"/>
          <p:cNvSpPr txBox="1"/>
          <p:nvPr>
            <p:custDataLst>
              <p:tags r:id="rId441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07" name="OTLSHAPE_T_6e24d786372c4e2fb3bb0816f27dcfe1_EndDate" hidden="1"/>
          <p:cNvSpPr txBox="1"/>
          <p:nvPr>
            <p:custDataLst>
              <p:tags r:id="rId442"/>
            </p:custDataLst>
          </p:nvPr>
        </p:nvSpPr>
        <p:spPr>
          <a:xfrm>
            <a:off x="0" y="50249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08" name="OTLSHAPE_T_6e24d786372c4e2fb3bb0816f27dcfe1_Title"/>
          <p:cNvSpPr txBox="1"/>
          <p:nvPr>
            <p:custDataLst>
              <p:tags r:id="rId443"/>
            </p:custDataLst>
          </p:nvPr>
        </p:nvSpPr>
        <p:spPr>
          <a:xfrm>
            <a:off x="9816375" y="4683887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13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09" name="OTLSHAPE_T_e0d77af6c5dd416b95653cf04c553cef_Shape"/>
          <p:cNvSpPr/>
          <p:nvPr>
            <p:custDataLst>
              <p:tags r:id="rId444"/>
            </p:custDataLst>
          </p:nvPr>
        </p:nvSpPr>
        <p:spPr>
          <a:xfrm>
            <a:off x="6810898" y="4964430"/>
            <a:ext cx="457200" cy="21704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10" name="OTLSHAPE_T_e0d77af6c5dd416b95653cf04c553cef_ShapePercentage" hidden="1"/>
          <p:cNvSpPr/>
          <p:nvPr>
            <p:custDataLst>
              <p:tags r:id="rId445"/>
            </p:custDataLst>
          </p:nvPr>
        </p:nvSpPr>
        <p:spPr>
          <a:xfrm>
            <a:off x="6810898" y="496443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11" name="OTLSHAPE_T_e0d77af6c5dd416b95653cf04c553cef_Duration" hidden="1"/>
          <p:cNvSpPr txBox="1"/>
          <p:nvPr>
            <p:custDataLst>
              <p:tags r:id="rId446"/>
            </p:custDataLst>
          </p:nvPr>
        </p:nvSpPr>
        <p:spPr>
          <a:xfrm>
            <a:off x="0" y="4964430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164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12" name="OTLSHAPE_T_e0d77af6c5dd416b95653cf04c553cef_TextPercentage" hidden="1"/>
          <p:cNvSpPr txBox="1"/>
          <p:nvPr>
            <p:custDataLst>
              <p:tags r:id="rId447"/>
            </p:custDataLst>
          </p:nvPr>
        </p:nvSpPr>
        <p:spPr>
          <a:xfrm>
            <a:off x="0" y="515048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13" name="OTLSHAPE_T_e0d77af6c5dd416b95653cf04c553cef_JoinedDate" hidden="1"/>
          <p:cNvSpPr txBox="1"/>
          <p:nvPr>
            <p:custDataLst>
              <p:tags r:id="rId448"/>
            </p:custDataLst>
          </p:nvPr>
        </p:nvSpPr>
        <p:spPr>
          <a:xfrm>
            <a:off x="0" y="5150485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14" name="OTLSHAPE_T_e0d77af6c5dd416b95653cf04c553cef_StartDate" hidden="1"/>
          <p:cNvSpPr txBox="1"/>
          <p:nvPr>
            <p:custDataLst>
              <p:tags r:id="rId449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15" name="OTLSHAPE_T_e0d77af6c5dd416b95653cf04c553cef_EndDate" hidden="1"/>
          <p:cNvSpPr txBox="1"/>
          <p:nvPr>
            <p:custDataLst>
              <p:tags r:id="rId450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16" name="OTLSHAPE_T_e0d77af6c5dd416b95653cf04c553cef_Title"/>
          <p:cNvSpPr txBox="1"/>
          <p:nvPr>
            <p:custDataLst>
              <p:tags r:id="rId451"/>
            </p:custDataLst>
          </p:nvPr>
        </p:nvSpPr>
        <p:spPr>
          <a:xfrm>
            <a:off x="6991076" y="4964430"/>
            <a:ext cx="101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9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17" name="OTLSHAPE_T_ba93d8d35d9548ba823051eb0d0ac21c_Shape"/>
          <p:cNvSpPr/>
          <p:nvPr>
            <p:custDataLst>
              <p:tags r:id="rId452"/>
            </p:custDataLst>
          </p:nvPr>
        </p:nvSpPr>
        <p:spPr>
          <a:xfrm>
            <a:off x="7525796" y="4964430"/>
            <a:ext cx="63500" cy="217043"/>
          </a:xfrm>
          <a:prstGeom prst="rect">
            <a:avLst/>
          </a:prstGeom>
          <a:solidFill>
            <a:schemeClr val="lt1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18" name="OTLSHAPE_T_ba93d8d35d9548ba823051eb0d0ac21c_ShapePercentage" hidden="1"/>
          <p:cNvSpPr/>
          <p:nvPr>
            <p:custDataLst>
              <p:tags r:id="rId453"/>
            </p:custDataLst>
          </p:nvPr>
        </p:nvSpPr>
        <p:spPr>
          <a:xfrm>
            <a:off x="7525796" y="496443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19" name="OTLSHAPE_T_ba93d8d35d9548ba823051eb0d0ac21c_Duration" hidden="1"/>
          <p:cNvSpPr txBox="1"/>
          <p:nvPr>
            <p:custDataLst>
              <p:tags r:id="rId454"/>
            </p:custDataLst>
          </p:nvPr>
        </p:nvSpPr>
        <p:spPr>
          <a:xfrm>
            <a:off x="0" y="4964430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21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20" name="OTLSHAPE_T_ba93d8d35d9548ba823051eb0d0ac21c_TextPercentage" hidden="1"/>
          <p:cNvSpPr txBox="1"/>
          <p:nvPr>
            <p:custDataLst>
              <p:tags r:id="rId455"/>
            </p:custDataLst>
          </p:nvPr>
        </p:nvSpPr>
        <p:spPr>
          <a:xfrm>
            <a:off x="0" y="515048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21" name="OTLSHAPE_T_ba93d8d35d9548ba823051eb0d0ac21c_JoinedDate" hidden="1"/>
          <p:cNvSpPr txBox="1"/>
          <p:nvPr>
            <p:custDataLst>
              <p:tags r:id="rId456"/>
            </p:custDataLst>
          </p:nvPr>
        </p:nvSpPr>
        <p:spPr>
          <a:xfrm>
            <a:off x="0" y="5150485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22" name="OTLSHAPE_T_ba93d8d35d9548ba823051eb0d0ac21c_StartDate" hidden="1"/>
          <p:cNvSpPr txBox="1"/>
          <p:nvPr>
            <p:custDataLst>
              <p:tags r:id="rId457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23" name="OTLSHAPE_T_ba93d8d35d9548ba823051eb0d0ac21c_EndDate" hidden="1"/>
          <p:cNvSpPr txBox="1"/>
          <p:nvPr>
            <p:custDataLst>
              <p:tags r:id="rId458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24" name="OTLSHAPE_T_ba93d8d35d9548ba823051eb0d0ac21c_Title"/>
          <p:cNvSpPr txBox="1"/>
          <p:nvPr>
            <p:custDataLst>
              <p:tags r:id="rId459"/>
            </p:custDataLst>
          </p:nvPr>
        </p:nvSpPr>
        <p:spPr>
          <a:xfrm>
            <a:off x="127000" y="4964430"/>
            <a:ext cx="1104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SE 2016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25" name="OTLSHAPE_T_2b979231390043c1a58e9b440e5c63dd_Shape"/>
          <p:cNvSpPr/>
          <p:nvPr>
            <p:custDataLst>
              <p:tags r:id="rId460"/>
            </p:custDataLst>
          </p:nvPr>
        </p:nvSpPr>
        <p:spPr>
          <a:xfrm>
            <a:off x="7525796" y="4964430"/>
            <a:ext cx="457200" cy="217043"/>
          </a:xfrm>
          <a:prstGeom prst="rect">
            <a:avLst/>
          </a:prstGeom>
          <a:solidFill>
            <a:srgbClr val="2A5C6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26" name="OTLSHAPE_T_2b979231390043c1a58e9b440e5c63dd_ShapePercentage" hidden="1"/>
          <p:cNvSpPr/>
          <p:nvPr>
            <p:custDataLst>
              <p:tags r:id="rId461"/>
            </p:custDataLst>
          </p:nvPr>
        </p:nvSpPr>
        <p:spPr>
          <a:xfrm>
            <a:off x="7525796" y="496443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27" name="OTLSHAPE_T_2b979231390043c1a58e9b440e5c63dd_Duration" hidden="1"/>
          <p:cNvSpPr txBox="1"/>
          <p:nvPr>
            <p:custDataLst>
              <p:tags r:id="rId462"/>
            </p:custDataLst>
          </p:nvPr>
        </p:nvSpPr>
        <p:spPr>
          <a:xfrm>
            <a:off x="0" y="4964430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28" name="OTLSHAPE_T_2b979231390043c1a58e9b440e5c63dd_TextPercentage" hidden="1"/>
          <p:cNvSpPr txBox="1"/>
          <p:nvPr>
            <p:custDataLst>
              <p:tags r:id="rId463"/>
            </p:custDataLst>
          </p:nvPr>
        </p:nvSpPr>
        <p:spPr>
          <a:xfrm>
            <a:off x="0" y="515048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29" name="OTLSHAPE_T_2b979231390043c1a58e9b440e5c63dd_JoinedDate" hidden="1"/>
          <p:cNvSpPr txBox="1"/>
          <p:nvPr>
            <p:custDataLst>
              <p:tags r:id="rId464"/>
            </p:custDataLst>
          </p:nvPr>
        </p:nvSpPr>
        <p:spPr>
          <a:xfrm>
            <a:off x="0" y="5150485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30" name="OTLSHAPE_T_2b979231390043c1a58e9b440e5c63dd_StartDate" hidden="1"/>
          <p:cNvSpPr txBox="1"/>
          <p:nvPr>
            <p:custDataLst>
              <p:tags r:id="rId465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31" name="OTLSHAPE_T_2b979231390043c1a58e9b440e5c63dd_EndDate" hidden="1"/>
          <p:cNvSpPr txBox="1"/>
          <p:nvPr>
            <p:custDataLst>
              <p:tags r:id="rId466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32" name="OTLSHAPE_T_2b979231390043c1a58e9b440e5c63dd_Title"/>
          <p:cNvSpPr txBox="1"/>
          <p:nvPr>
            <p:custDataLst>
              <p:tags r:id="rId467"/>
            </p:custDataLst>
          </p:nvPr>
        </p:nvSpPr>
        <p:spPr>
          <a:xfrm>
            <a:off x="7661889" y="4964430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dirty="0" smtClean="0">
                <a:solidFill>
                  <a:schemeClr val="lt1"/>
                </a:solidFill>
                <a:latin typeface="Calibri Light" panose="020F0302020204030204" pitchFamily="34" charset="0"/>
              </a:rPr>
              <a:t>10</a:t>
            </a:r>
            <a:endParaRPr lang="ro-RO" sz="1400" b="1" spc="-30" dirty="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33" name="OTLSHAPE_T_ecc0e4f0296b412f8448519ab56d3f7e_Shape"/>
          <p:cNvSpPr/>
          <p:nvPr>
            <p:custDataLst>
              <p:tags r:id="rId468"/>
            </p:custDataLst>
          </p:nvPr>
        </p:nvSpPr>
        <p:spPr>
          <a:xfrm>
            <a:off x="8242653" y="4964430"/>
            <a:ext cx="457200" cy="217043"/>
          </a:xfrm>
          <a:prstGeom prst="rect">
            <a:avLst/>
          </a:prstGeom>
          <a:solidFill>
            <a:srgbClr val="96B84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34" name="OTLSHAPE_T_ecc0e4f0296b412f8448519ab56d3f7e_ShapePercentage" hidden="1"/>
          <p:cNvSpPr/>
          <p:nvPr>
            <p:custDataLst>
              <p:tags r:id="rId469"/>
            </p:custDataLst>
          </p:nvPr>
        </p:nvSpPr>
        <p:spPr>
          <a:xfrm>
            <a:off x="8242653" y="496443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35" name="OTLSHAPE_T_ecc0e4f0296b412f8448519ab56d3f7e_Duration" hidden="1"/>
          <p:cNvSpPr txBox="1"/>
          <p:nvPr>
            <p:custDataLst>
              <p:tags r:id="rId470"/>
            </p:custDataLst>
          </p:nvPr>
        </p:nvSpPr>
        <p:spPr>
          <a:xfrm>
            <a:off x="0" y="4964430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36" name="OTLSHAPE_T_ecc0e4f0296b412f8448519ab56d3f7e_TextPercentage" hidden="1"/>
          <p:cNvSpPr txBox="1"/>
          <p:nvPr>
            <p:custDataLst>
              <p:tags r:id="rId471"/>
            </p:custDataLst>
          </p:nvPr>
        </p:nvSpPr>
        <p:spPr>
          <a:xfrm>
            <a:off x="0" y="515048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37" name="OTLSHAPE_T_ecc0e4f0296b412f8448519ab56d3f7e_JoinedDate" hidden="1"/>
          <p:cNvSpPr txBox="1"/>
          <p:nvPr>
            <p:custDataLst>
              <p:tags r:id="rId472"/>
            </p:custDataLst>
          </p:nvPr>
        </p:nvSpPr>
        <p:spPr>
          <a:xfrm>
            <a:off x="0" y="5150485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38" name="OTLSHAPE_T_ecc0e4f0296b412f8448519ab56d3f7e_StartDate" hidden="1"/>
          <p:cNvSpPr txBox="1"/>
          <p:nvPr>
            <p:custDataLst>
              <p:tags r:id="rId473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39" name="OTLSHAPE_T_ecc0e4f0296b412f8448519ab56d3f7e_EndDate" hidden="1"/>
          <p:cNvSpPr txBox="1"/>
          <p:nvPr>
            <p:custDataLst>
              <p:tags r:id="rId474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40" name="OTLSHAPE_T_ecc0e4f0296b412f8448519ab56d3f7e_Title"/>
          <p:cNvSpPr txBox="1"/>
          <p:nvPr>
            <p:custDataLst>
              <p:tags r:id="rId475"/>
            </p:custDataLst>
          </p:nvPr>
        </p:nvSpPr>
        <p:spPr>
          <a:xfrm>
            <a:off x="8377766" y="4964430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11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41" name="OTLSHAPE_T_1f8fe6c572c5430bb930dd068a37a2ef_Shape"/>
          <p:cNvSpPr/>
          <p:nvPr>
            <p:custDataLst>
              <p:tags r:id="rId476"/>
            </p:custDataLst>
          </p:nvPr>
        </p:nvSpPr>
        <p:spPr>
          <a:xfrm>
            <a:off x="8957550" y="4964430"/>
            <a:ext cx="4572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42" name="OTLSHAPE_T_1f8fe6c572c5430bb930dd068a37a2ef_ShapePercentage" hidden="1"/>
          <p:cNvSpPr/>
          <p:nvPr>
            <p:custDataLst>
              <p:tags r:id="rId477"/>
            </p:custDataLst>
          </p:nvPr>
        </p:nvSpPr>
        <p:spPr>
          <a:xfrm>
            <a:off x="8957550" y="496443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43" name="OTLSHAPE_T_1f8fe6c572c5430bb930dd068a37a2ef_Duration" hidden="1"/>
          <p:cNvSpPr txBox="1"/>
          <p:nvPr>
            <p:custDataLst>
              <p:tags r:id="rId478"/>
            </p:custDataLst>
          </p:nvPr>
        </p:nvSpPr>
        <p:spPr>
          <a:xfrm>
            <a:off x="0" y="4964430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44" name="OTLSHAPE_T_1f8fe6c572c5430bb930dd068a37a2ef_TextPercentage" hidden="1"/>
          <p:cNvSpPr txBox="1"/>
          <p:nvPr>
            <p:custDataLst>
              <p:tags r:id="rId479"/>
            </p:custDataLst>
          </p:nvPr>
        </p:nvSpPr>
        <p:spPr>
          <a:xfrm>
            <a:off x="0" y="515048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45" name="OTLSHAPE_T_1f8fe6c572c5430bb930dd068a37a2ef_JoinedDate" hidden="1"/>
          <p:cNvSpPr txBox="1"/>
          <p:nvPr>
            <p:custDataLst>
              <p:tags r:id="rId480"/>
            </p:custDataLst>
          </p:nvPr>
        </p:nvSpPr>
        <p:spPr>
          <a:xfrm>
            <a:off x="0" y="5150485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46" name="OTLSHAPE_T_1f8fe6c572c5430bb930dd068a37a2ef_StartDate" hidden="1"/>
          <p:cNvSpPr txBox="1"/>
          <p:nvPr>
            <p:custDataLst>
              <p:tags r:id="rId481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47" name="OTLSHAPE_T_1f8fe6c572c5430bb930dd068a37a2ef_EndDate" hidden="1"/>
          <p:cNvSpPr txBox="1"/>
          <p:nvPr>
            <p:custDataLst>
              <p:tags r:id="rId482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48" name="OTLSHAPE_T_1f8fe6c572c5430bb930dd068a37a2ef_Title"/>
          <p:cNvSpPr txBox="1"/>
          <p:nvPr>
            <p:custDataLst>
              <p:tags r:id="rId483"/>
            </p:custDataLst>
          </p:nvPr>
        </p:nvSpPr>
        <p:spPr>
          <a:xfrm>
            <a:off x="9092664" y="4964430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49" name="OTLSHAPE_T_223875b062074824be29bce93072fdd9_Shape"/>
          <p:cNvSpPr/>
          <p:nvPr>
            <p:custDataLst>
              <p:tags r:id="rId484"/>
            </p:custDataLst>
          </p:nvPr>
        </p:nvSpPr>
        <p:spPr>
          <a:xfrm>
            <a:off x="9672448" y="4964430"/>
            <a:ext cx="457200" cy="217043"/>
          </a:xfrm>
          <a:prstGeom prst="rect">
            <a:avLst/>
          </a:prstGeom>
          <a:solidFill>
            <a:srgbClr val="CEA6C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50" name="OTLSHAPE_T_223875b062074824be29bce93072fdd9_ShapePercentage" hidden="1"/>
          <p:cNvSpPr/>
          <p:nvPr>
            <p:custDataLst>
              <p:tags r:id="rId485"/>
            </p:custDataLst>
          </p:nvPr>
        </p:nvSpPr>
        <p:spPr>
          <a:xfrm>
            <a:off x="9672448" y="496443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51" name="OTLSHAPE_T_223875b062074824be29bce93072fdd9_Duration" hidden="1"/>
          <p:cNvSpPr txBox="1"/>
          <p:nvPr>
            <p:custDataLst>
              <p:tags r:id="rId486"/>
            </p:custDataLst>
          </p:nvPr>
        </p:nvSpPr>
        <p:spPr>
          <a:xfrm>
            <a:off x="0" y="4964430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164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52" name="OTLSHAPE_T_223875b062074824be29bce93072fdd9_TextPercentage" hidden="1"/>
          <p:cNvSpPr txBox="1"/>
          <p:nvPr>
            <p:custDataLst>
              <p:tags r:id="rId487"/>
            </p:custDataLst>
          </p:nvPr>
        </p:nvSpPr>
        <p:spPr>
          <a:xfrm>
            <a:off x="0" y="515048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53" name="OTLSHAPE_T_223875b062074824be29bce93072fdd9_JoinedDate" hidden="1"/>
          <p:cNvSpPr txBox="1"/>
          <p:nvPr>
            <p:custDataLst>
              <p:tags r:id="rId488"/>
            </p:custDataLst>
          </p:nvPr>
        </p:nvSpPr>
        <p:spPr>
          <a:xfrm>
            <a:off x="0" y="5150485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54" name="OTLSHAPE_T_223875b062074824be29bce93072fdd9_StartDate" hidden="1"/>
          <p:cNvSpPr txBox="1"/>
          <p:nvPr>
            <p:custDataLst>
              <p:tags r:id="rId489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55" name="OTLSHAPE_T_223875b062074824be29bce93072fdd9_EndDate" hidden="1"/>
          <p:cNvSpPr txBox="1"/>
          <p:nvPr>
            <p:custDataLst>
              <p:tags r:id="rId490"/>
            </p:custDataLst>
          </p:nvPr>
        </p:nvSpPr>
        <p:spPr>
          <a:xfrm>
            <a:off x="0" y="53055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56" name="OTLSHAPE_T_223875b062074824be29bce93072fdd9_Title"/>
          <p:cNvSpPr txBox="1"/>
          <p:nvPr>
            <p:custDataLst>
              <p:tags r:id="rId491"/>
            </p:custDataLst>
          </p:nvPr>
        </p:nvSpPr>
        <p:spPr>
          <a:xfrm>
            <a:off x="9807562" y="4964430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13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57" name="OTLSHAPE_T_e572066192e547599702a0677164b16e_Shape"/>
          <p:cNvSpPr/>
          <p:nvPr>
            <p:custDataLst>
              <p:tags r:id="rId492"/>
            </p:custDataLst>
          </p:nvPr>
        </p:nvSpPr>
        <p:spPr>
          <a:xfrm>
            <a:off x="7525796" y="5244973"/>
            <a:ext cx="63500" cy="217043"/>
          </a:xfrm>
          <a:prstGeom prst="rect">
            <a:avLst/>
          </a:prstGeom>
          <a:solidFill>
            <a:schemeClr val="lt1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58" name="OTLSHAPE_T_e572066192e547599702a0677164b16e_ShapePercentage" hidden="1"/>
          <p:cNvSpPr/>
          <p:nvPr>
            <p:custDataLst>
              <p:tags r:id="rId493"/>
            </p:custDataLst>
          </p:nvPr>
        </p:nvSpPr>
        <p:spPr>
          <a:xfrm>
            <a:off x="7525796" y="524497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59" name="OTLSHAPE_T_e572066192e547599702a0677164b16e_Duration" hidden="1"/>
          <p:cNvSpPr txBox="1"/>
          <p:nvPr>
            <p:custDataLst>
              <p:tags r:id="rId494"/>
            </p:custDataLst>
          </p:nvPr>
        </p:nvSpPr>
        <p:spPr>
          <a:xfrm>
            <a:off x="0" y="5244973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21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60" name="OTLSHAPE_T_e572066192e547599702a0677164b16e_TextPercentage" hidden="1"/>
          <p:cNvSpPr txBox="1"/>
          <p:nvPr>
            <p:custDataLst>
              <p:tags r:id="rId495"/>
            </p:custDataLst>
          </p:nvPr>
        </p:nvSpPr>
        <p:spPr>
          <a:xfrm>
            <a:off x="0" y="543102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61" name="OTLSHAPE_T_e572066192e547599702a0677164b16e_JoinedDate" hidden="1"/>
          <p:cNvSpPr txBox="1"/>
          <p:nvPr>
            <p:custDataLst>
              <p:tags r:id="rId496"/>
            </p:custDataLst>
          </p:nvPr>
        </p:nvSpPr>
        <p:spPr>
          <a:xfrm>
            <a:off x="0" y="543102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62" name="OTLSHAPE_T_e572066192e547599702a0677164b16e_StartDate" hidden="1"/>
          <p:cNvSpPr txBox="1"/>
          <p:nvPr>
            <p:custDataLst>
              <p:tags r:id="rId497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63" name="OTLSHAPE_T_e572066192e547599702a0677164b16e_EndDate" hidden="1"/>
          <p:cNvSpPr txBox="1"/>
          <p:nvPr>
            <p:custDataLst>
              <p:tags r:id="rId498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64" name="OTLSHAPE_T_e572066192e547599702a0677164b16e_Title"/>
          <p:cNvSpPr txBox="1"/>
          <p:nvPr>
            <p:custDataLst>
              <p:tags r:id="rId499"/>
            </p:custDataLst>
          </p:nvPr>
        </p:nvSpPr>
        <p:spPr>
          <a:xfrm>
            <a:off x="127000" y="5244973"/>
            <a:ext cx="1524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7/7 Plus 2016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65" name="OTLSHAPE_T_eaad13a603034597a8fd1ff0458f1dfe_Shape"/>
          <p:cNvSpPr/>
          <p:nvPr>
            <p:custDataLst>
              <p:tags r:id="rId500"/>
            </p:custDataLst>
          </p:nvPr>
        </p:nvSpPr>
        <p:spPr>
          <a:xfrm>
            <a:off x="7525796" y="5244973"/>
            <a:ext cx="457200" cy="217043"/>
          </a:xfrm>
          <a:prstGeom prst="rect">
            <a:avLst/>
          </a:prstGeom>
          <a:solidFill>
            <a:srgbClr val="2A5C6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66" name="OTLSHAPE_T_eaad13a603034597a8fd1ff0458f1dfe_ShapePercentage" hidden="1"/>
          <p:cNvSpPr/>
          <p:nvPr>
            <p:custDataLst>
              <p:tags r:id="rId501"/>
            </p:custDataLst>
          </p:nvPr>
        </p:nvSpPr>
        <p:spPr>
          <a:xfrm>
            <a:off x="7525796" y="524497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67" name="OTLSHAPE_T_eaad13a603034597a8fd1ff0458f1dfe_Duration" hidden="1"/>
          <p:cNvSpPr txBox="1"/>
          <p:nvPr>
            <p:custDataLst>
              <p:tags r:id="rId502"/>
            </p:custDataLst>
          </p:nvPr>
        </p:nvSpPr>
        <p:spPr>
          <a:xfrm>
            <a:off x="0" y="5244973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68" name="OTLSHAPE_T_eaad13a603034597a8fd1ff0458f1dfe_TextPercentage" hidden="1"/>
          <p:cNvSpPr txBox="1"/>
          <p:nvPr>
            <p:custDataLst>
              <p:tags r:id="rId503"/>
            </p:custDataLst>
          </p:nvPr>
        </p:nvSpPr>
        <p:spPr>
          <a:xfrm>
            <a:off x="0" y="543102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69" name="OTLSHAPE_T_eaad13a603034597a8fd1ff0458f1dfe_JoinedDate" hidden="1"/>
          <p:cNvSpPr txBox="1"/>
          <p:nvPr>
            <p:custDataLst>
              <p:tags r:id="rId504"/>
            </p:custDataLst>
          </p:nvPr>
        </p:nvSpPr>
        <p:spPr>
          <a:xfrm>
            <a:off x="0" y="5431028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70" name="OTLSHAPE_T_eaad13a603034597a8fd1ff0458f1dfe_StartDate" hidden="1"/>
          <p:cNvSpPr txBox="1"/>
          <p:nvPr>
            <p:custDataLst>
              <p:tags r:id="rId505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71" name="OTLSHAPE_T_eaad13a603034597a8fd1ff0458f1dfe_EndDate" hidden="1"/>
          <p:cNvSpPr txBox="1"/>
          <p:nvPr>
            <p:custDataLst>
              <p:tags r:id="rId506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72" name="OTLSHAPE_T_eaad13a603034597a8fd1ff0458f1dfe_Title"/>
          <p:cNvSpPr txBox="1"/>
          <p:nvPr>
            <p:custDataLst>
              <p:tags r:id="rId507"/>
            </p:custDataLst>
          </p:nvPr>
        </p:nvSpPr>
        <p:spPr>
          <a:xfrm>
            <a:off x="7661889" y="5244973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10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73" name="OTLSHAPE_T_61c6cc906c1e42aba3c2628de5a6e617_Shape"/>
          <p:cNvSpPr/>
          <p:nvPr>
            <p:custDataLst>
              <p:tags r:id="rId508"/>
            </p:custDataLst>
          </p:nvPr>
        </p:nvSpPr>
        <p:spPr>
          <a:xfrm>
            <a:off x="8242653" y="5244973"/>
            <a:ext cx="457200" cy="217043"/>
          </a:xfrm>
          <a:prstGeom prst="rect">
            <a:avLst/>
          </a:prstGeom>
          <a:solidFill>
            <a:srgbClr val="96B84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74" name="OTLSHAPE_T_61c6cc906c1e42aba3c2628de5a6e617_ShapePercentage" hidden="1"/>
          <p:cNvSpPr/>
          <p:nvPr>
            <p:custDataLst>
              <p:tags r:id="rId509"/>
            </p:custDataLst>
          </p:nvPr>
        </p:nvSpPr>
        <p:spPr>
          <a:xfrm>
            <a:off x="8242653" y="524497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75" name="OTLSHAPE_T_61c6cc906c1e42aba3c2628de5a6e617_Duration" hidden="1"/>
          <p:cNvSpPr txBox="1"/>
          <p:nvPr>
            <p:custDataLst>
              <p:tags r:id="rId510"/>
            </p:custDataLst>
          </p:nvPr>
        </p:nvSpPr>
        <p:spPr>
          <a:xfrm>
            <a:off x="0" y="5244973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76" name="OTLSHAPE_T_61c6cc906c1e42aba3c2628de5a6e617_TextPercentage" hidden="1"/>
          <p:cNvSpPr txBox="1"/>
          <p:nvPr>
            <p:custDataLst>
              <p:tags r:id="rId511"/>
            </p:custDataLst>
          </p:nvPr>
        </p:nvSpPr>
        <p:spPr>
          <a:xfrm>
            <a:off x="0" y="543102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77" name="OTLSHAPE_T_61c6cc906c1e42aba3c2628de5a6e617_JoinedDate" hidden="1"/>
          <p:cNvSpPr txBox="1"/>
          <p:nvPr>
            <p:custDataLst>
              <p:tags r:id="rId512"/>
            </p:custDataLst>
          </p:nvPr>
        </p:nvSpPr>
        <p:spPr>
          <a:xfrm>
            <a:off x="0" y="5431028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78" name="OTLSHAPE_T_61c6cc906c1e42aba3c2628de5a6e617_StartDate" hidden="1"/>
          <p:cNvSpPr txBox="1"/>
          <p:nvPr>
            <p:custDataLst>
              <p:tags r:id="rId513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79" name="OTLSHAPE_T_61c6cc906c1e42aba3c2628de5a6e617_EndDate" hidden="1"/>
          <p:cNvSpPr txBox="1"/>
          <p:nvPr>
            <p:custDataLst>
              <p:tags r:id="rId514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80" name="OTLSHAPE_T_61c6cc906c1e42aba3c2628de5a6e617_Title"/>
          <p:cNvSpPr txBox="1"/>
          <p:nvPr>
            <p:custDataLst>
              <p:tags r:id="rId515"/>
            </p:custDataLst>
          </p:nvPr>
        </p:nvSpPr>
        <p:spPr>
          <a:xfrm>
            <a:off x="8377766" y="5244973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11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81" name="OTLSHAPE_T_403efa34cd274022aa0d505897bf733b_Shape"/>
          <p:cNvSpPr/>
          <p:nvPr>
            <p:custDataLst>
              <p:tags r:id="rId516"/>
            </p:custDataLst>
          </p:nvPr>
        </p:nvSpPr>
        <p:spPr>
          <a:xfrm>
            <a:off x="8957550" y="5244973"/>
            <a:ext cx="4572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82" name="OTLSHAPE_T_403efa34cd274022aa0d505897bf733b_ShapePercentage" hidden="1"/>
          <p:cNvSpPr/>
          <p:nvPr>
            <p:custDataLst>
              <p:tags r:id="rId517"/>
            </p:custDataLst>
          </p:nvPr>
        </p:nvSpPr>
        <p:spPr>
          <a:xfrm>
            <a:off x="8957550" y="524497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83" name="OTLSHAPE_T_403efa34cd274022aa0d505897bf733b_Duration" hidden="1"/>
          <p:cNvSpPr txBox="1"/>
          <p:nvPr>
            <p:custDataLst>
              <p:tags r:id="rId518"/>
            </p:custDataLst>
          </p:nvPr>
        </p:nvSpPr>
        <p:spPr>
          <a:xfrm>
            <a:off x="0" y="5244973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84" name="OTLSHAPE_T_403efa34cd274022aa0d505897bf733b_TextPercentage" hidden="1"/>
          <p:cNvSpPr txBox="1"/>
          <p:nvPr>
            <p:custDataLst>
              <p:tags r:id="rId519"/>
            </p:custDataLst>
          </p:nvPr>
        </p:nvSpPr>
        <p:spPr>
          <a:xfrm>
            <a:off x="0" y="543102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85" name="OTLSHAPE_T_403efa34cd274022aa0d505897bf733b_JoinedDate" hidden="1"/>
          <p:cNvSpPr txBox="1"/>
          <p:nvPr>
            <p:custDataLst>
              <p:tags r:id="rId520"/>
            </p:custDataLst>
          </p:nvPr>
        </p:nvSpPr>
        <p:spPr>
          <a:xfrm>
            <a:off x="0" y="5431028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86" name="OTLSHAPE_T_403efa34cd274022aa0d505897bf733b_StartDate" hidden="1"/>
          <p:cNvSpPr txBox="1"/>
          <p:nvPr>
            <p:custDataLst>
              <p:tags r:id="rId521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87" name="OTLSHAPE_T_403efa34cd274022aa0d505897bf733b_EndDate" hidden="1"/>
          <p:cNvSpPr txBox="1"/>
          <p:nvPr>
            <p:custDataLst>
              <p:tags r:id="rId522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88" name="OTLSHAPE_T_403efa34cd274022aa0d505897bf733b_Title"/>
          <p:cNvSpPr txBox="1"/>
          <p:nvPr>
            <p:custDataLst>
              <p:tags r:id="rId523"/>
            </p:custDataLst>
          </p:nvPr>
        </p:nvSpPr>
        <p:spPr>
          <a:xfrm>
            <a:off x="9092664" y="5244973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89" name="OTLSHAPE_T_99906842292f4daa9419d359159f8491_Shape"/>
          <p:cNvSpPr/>
          <p:nvPr>
            <p:custDataLst>
              <p:tags r:id="rId524"/>
            </p:custDataLst>
          </p:nvPr>
        </p:nvSpPr>
        <p:spPr>
          <a:xfrm>
            <a:off x="9672448" y="5244973"/>
            <a:ext cx="457200" cy="217043"/>
          </a:xfrm>
          <a:prstGeom prst="rect">
            <a:avLst/>
          </a:prstGeom>
          <a:solidFill>
            <a:srgbClr val="CEA6C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90" name="OTLSHAPE_T_99906842292f4daa9419d359159f8491_ShapePercentage" hidden="1"/>
          <p:cNvSpPr/>
          <p:nvPr>
            <p:custDataLst>
              <p:tags r:id="rId525"/>
            </p:custDataLst>
          </p:nvPr>
        </p:nvSpPr>
        <p:spPr>
          <a:xfrm>
            <a:off x="9672448" y="524497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91" name="OTLSHAPE_T_99906842292f4daa9419d359159f8491_Duration" hidden="1"/>
          <p:cNvSpPr txBox="1"/>
          <p:nvPr>
            <p:custDataLst>
              <p:tags r:id="rId526"/>
            </p:custDataLst>
          </p:nvPr>
        </p:nvSpPr>
        <p:spPr>
          <a:xfrm>
            <a:off x="0" y="5244973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164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392" name="OTLSHAPE_T_99906842292f4daa9419d359159f8491_TextPercentage" hidden="1"/>
          <p:cNvSpPr txBox="1"/>
          <p:nvPr>
            <p:custDataLst>
              <p:tags r:id="rId527"/>
            </p:custDataLst>
          </p:nvPr>
        </p:nvSpPr>
        <p:spPr>
          <a:xfrm>
            <a:off x="0" y="543102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393" name="OTLSHAPE_T_99906842292f4daa9419d359159f8491_JoinedDate" hidden="1"/>
          <p:cNvSpPr txBox="1"/>
          <p:nvPr>
            <p:custDataLst>
              <p:tags r:id="rId528"/>
            </p:custDataLst>
          </p:nvPr>
        </p:nvSpPr>
        <p:spPr>
          <a:xfrm>
            <a:off x="0" y="5431028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94" name="OTLSHAPE_T_99906842292f4daa9419d359159f8491_StartDate" hidden="1"/>
          <p:cNvSpPr txBox="1"/>
          <p:nvPr>
            <p:custDataLst>
              <p:tags r:id="rId529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95" name="OTLSHAPE_T_99906842292f4daa9419d359159f8491_EndDate" hidden="1"/>
          <p:cNvSpPr txBox="1"/>
          <p:nvPr>
            <p:custDataLst>
              <p:tags r:id="rId530"/>
            </p:custDataLst>
          </p:nvPr>
        </p:nvSpPr>
        <p:spPr>
          <a:xfrm>
            <a:off x="0" y="558605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396" name="OTLSHAPE_T_99906842292f4daa9419d359159f8491_Title"/>
          <p:cNvSpPr txBox="1"/>
          <p:nvPr>
            <p:custDataLst>
              <p:tags r:id="rId531"/>
            </p:custDataLst>
          </p:nvPr>
        </p:nvSpPr>
        <p:spPr>
          <a:xfrm>
            <a:off x="9807562" y="5244973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13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397" name="OTLSHAPE_T_774c755898dd419bb48e5ccf05b4a316_Shape"/>
          <p:cNvSpPr/>
          <p:nvPr>
            <p:custDataLst>
              <p:tags r:id="rId532"/>
            </p:custDataLst>
          </p:nvPr>
        </p:nvSpPr>
        <p:spPr>
          <a:xfrm>
            <a:off x="8242653" y="5525516"/>
            <a:ext cx="63500" cy="217043"/>
          </a:xfrm>
          <a:prstGeom prst="rect">
            <a:avLst/>
          </a:prstGeom>
          <a:solidFill>
            <a:schemeClr val="lt1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98" name="OTLSHAPE_T_774c755898dd419bb48e5ccf05b4a316_ShapePercentage" hidden="1"/>
          <p:cNvSpPr/>
          <p:nvPr>
            <p:custDataLst>
              <p:tags r:id="rId533"/>
            </p:custDataLst>
          </p:nvPr>
        </p:nvSpPr>
        <p:spPr>
          <a:xfrm>
            <a:off x="8242653" y="552551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399" name="OTLSHAPE_T_774c755898dd419bb48e5ccf05b4a316_Duration" hidden="1"/>
          <p:cNvSpPr txBox="1"/>
          <p:nvPr>
            <p:custDataLst>
              <p:tags r:id="rId534"/>
            </p:custDataLst>
          </p:nvPr>
        </p:nvSpPr>
        <p:spPr>
          <a:xfrm>
            <a:off x="0" y="5525516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22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00" name="OTLSHAPE_T_774c755898dd419bb48e5ccf05b4a316_TextPercentage" hidden="1"/>
          <p:cNvSpPr txBox="1"/>
          <p:nvPr>
            <p:custDataLst>
              <p:tags r:id="rId535"/>
            </p:custDataLst>
          </p:nvPr>
        </p:nvSpPr>
        <p:spPr>
          <a:xfrm>
            <a:off x="0" y="57115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01" name="OTLSHAPE_T_774c755898dd419bb48e5ccf05b4a316_JoinedDate" hidden="1"/>
          <p:cNvSpPr txBox="1"/>
          <p:nvPr>
            <p:custDataLst>
              <p:tags r:id="rId536"/>
            </p:custDataLst>
          </p:nvPr>
        </p:nvSpPr>
        <p:spPr>
          <a:xfrm>
            <a:off x="0" y="5711571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02" name="OTLSHAPE_T_774c755898dd419bb48e5ccf05b4a316_StartDate" hidden="1"/>
          <p:cNvSpPr txBox="1"/>
          <p:nvPr>
            <p:custDataLst>
              <p:tags r:id="rId537"/>
            </p:custDataLst>
          </p:nvPr>
        </p:nvSpPr>
        <p:spPr>
          <a:xfrm>
            <a:off x="0" y="58665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03" name="OTLSHAPE_T_774c755898dd419bb48e5ccf05b4a316_EndDate" hidden="1"/>
          <p:cNvSpPr txBox="1"/>
          <p:nvPr>
            <p:custDataLst>
              <p:tags r:id="rId538"/>
            </p:custDataLst>
          </p:nvPr>
        </p:nvSpPr>
        <p:spPr>
          <a:xfrm>
            <a:off x="0" y="58665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04" name="OTLSHAPE_T_774c755898dd419bb48e5ccf05b4a316_Title"/>
          <p:cNvSpPr txBox="1"/>
          <p:nvPr>
            <p:custDataLst>
              <p:tags r:id="rId539"/>
            </p:custDataLst>
          </p:nvPr>
        </p:nvSpPr>
        <p:spPr>
          <a:xfrm>
            <a:off x="127000" y="5525516"/>
            <a:ext cx="1524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8/8 Plus 2017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05" name="OTLSHAPE_T_da16ca46755a4737bc23759129716ce3_Shape"/>
          <p:cNvSpPr/>
          <p:nvPr>
            <p:custDataLst>
              <p:tags r:id="rId540"/>
            </p:custDataLst>
          </p:nvPr>
        </p:nvSpPr>
        <p:spPr>
          <a:xfrm>
            <a:off x="8242653" y="5525516"/>
            <a:ext cx="457200" cy="217043"/>
          </a:xfrm>
          <a:prstGeom prst="rect">
            <a:avLst/>
          </a:prstGeom>
          <a:solidFill>
            <a:srgbClr val="96B84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06" name="OTLSHAPE_T_da16ca46755a4737bc23759129716ce3_ShapePercentage" hidden="1"/>
          <p:cNvSpPr/>
          <p:nvPr>
            <p:custDataLst>
              <p:tags r:id="rId541"/>
            </p:custDataLst>
          </p:nvPr>
        </p:nvSpPr>
        <p:spPr>
          <a:xfrm>
            <a:off x="8242653" y="552551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07" name="OTLSHAPE_T_da16ca46755a4737bc23759129716ce3_Duration" hidden="1"/>
          <p:cNvSpPr txBox="1"/>
          <p:nvPr>
            <p:custDataLst>
              <p:tags r:id="rId542"/>
            </p:custDataLst>
          </p:nvPr>
        </p:nvSpPr>
        <p:spPr>
          <a:xfrm>
            <a:off x="0" y="5525516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08" name="OTLSHAPE_T_da16ca46755a4737bc23759129716ce3_TextPercentage" hidden="1"/>
          <p:cNvSpPr txBox="1"/>
          <p:nvPr>
            <p:custDataLst>
              <p:tags r:id="rId543"/>
            </p:custDataLst>
          </p:nvPr>
        </p:nvSpPr>
        <p:spPr>
          <a:xfrm>
            <a:off x="0" y="57115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09" name="OTLSHAPE_T_da16ca46755a4737bc23759129716ce3_JoinedDate" hidden="1"/>
          <p:cNvSpPr txBox="1"/>
          <p:nvPr>
            <p:custDataLst>
              <p:tags r:id="rId544"/>
            </p:custDataLst>
          </p:nvPr>
        </p:nvSpPr>
        <p:spPr>
          <a:xfrm>
            <a:off x="0" y="5711571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10" name="OTLSHAPE_T_da16ca46755a4737bc23759129716ce3_StartDate" hidden="1"/>
          <p:cNvSpPr txBox="1"/>
          <p:nvPr>
            <p:custDataLst>
              <p:tags r:id="rId545"/>
            </p:custDataLst>
          </p:nvPr>
        </p:nvSpPr>
        <p:spPr>
          <a:xfrm>
            <a:off x="0" y="58665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11" name="OTLSHAPE_T_da16ca46755a4737bc23759129716ce3_EndDate" hidden="1"/>
          <p:cNvSpPr txBox="1"/>
          <p:nvPr>
            <p:custDataLst>
              <p:tags r:id="rId546"/>
            </p:custDataLst>
          </p:nvPr>
        </p:nvSpPr>
        <p:spPr>
          <a:xfrm>
            <a:off x="0" y="58665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12" name="OTLSHAPE_T_da16ca46755a4737bc23759129716ce3_Title"/>
          <p:cNvSpPr txBox="1"/>
          <p:nvPr>
            <p:custDataLst>
              <p:tags r:id="rId547"/>
            </p:custDataLst>
          </p:nvPr>
        </p:nvSpPr>
        <p:spPr>
          <a:xfrm>
            <a:off x="8377766" y="5525516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11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13" name="OTLSHAPE_T_6051a50232564ede8c06454549116c74_Shape"/>
          <p:cNvSpPr/>
          <p:nvPr>
            <p:custDataLst>
              <p:tags r:id="rId548"/>
            </p:custDataLst>
          </p:nvPr>
        </p:nvSpPr>
        <p:spPr>
          <a:xfrm>
            <a:off x="8957550" y="5525516"/>
            <a:ext cx="4572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14" name="OTLSHAPE_T_6051a50232564ede8c06454549116c74_ShapePercentage" hidden="1"/>
          <p:cNvSpPr/>
          <p:nvPr>
            <p:custDataLst>
              <p:tags r:id="rId549"/>
            </p:custDataLst>
          </p:nvPr>
        </p:nvSpPr>
        <p:spPr>
          <a:xfrm>
            <a:off x="8957550" y="552551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15" name="OTLSHAPE_T_6051a50232564ede8c06454549116c74_Duration" hidden="1"/>
          <p:cNvSpPr txBox="1"/>
          <p:nvPr>
            <p:custDataLst>
              <p:tags r:id="rId550"/>
            </p:custDataLst>
          </p:nvPr>
        </p:nvSpPr>
        <p:spPr>
          <a:xfrm>
            <a:off x="0" y="5525516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16" name="OTLSHAPE_T_6051a50232564ede8c06454549116c74_TextPercentage" hidden="1"/>
          <p:cNvSpPr txBox="1"/>
          <p:nvPr>
            <p:custDataLst>
              <p:tags r:id="rId551"/>
            </p:custDataLst>
          </p:nvPr>
        </p:nvSpPr>
        <p:spPr>
          <a:xfrm>
            <a:off x="0" y="57115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17" name="OTLSHAPE_T_6051a50232564ede8c06454549116c74_JoinedDate" hidden="1"/>
          <p:cNvSpPr txBox="1"/>
          <p:nvPr>
            <p:custDataLst>
              <p:tags r:id="rId552"/>
            </p:custDataLst>
          </p:nvPr>
        </p:nvSpPr>
        <p:spPr>
          <a:xfrm>
            <a:off x="0" y="5711571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18" name="OTLSHAPE_T_6051a50232564ede8c06454549116c74_StartDate" hidden="1"/>
          <p:cNvSpPr txBox="1"/>
          <p:nvPr>
            <p:custDataLst>
              <p:tags r:id="rId553"/>
            </p:custDataLst>
          </p:nvPr>
        </p:nvSpPr>
        <p:spPr>
          <a:xfrm>
            <a:off x="0" y="58665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19" name="OTLSHAPE_T_6051a50232564ede8c06454549116c74_EndDate" hidden="1"/>
          <p:cNvSpPr txBox="1"/>
          <p:nvPr>
            <p:custDataLst>
              <p:tags r:id="rId554"/>
            </p:custDataLst>
          </p:nvPr>
        </p:nvSpPr>
        <p:spPr>
          <a:xfrm>
            <a:off x="0" y="58665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20" name="OTLSHAPE_T_6051a50232564ede8c06454549116c74_Title"/>
          <p:cNvSpPr txBox="1"/>
          <p:nvPr>
            <p:custDataLst>
              <p:tags r:id="rId555"/>
            </p:custDataLst>
          </p:nvPr>
        </p:nvSpPr>
        <p:spPr>
          <a:xfrm>
            <a:off x="9092664" y="5525516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21" name="OTLSHAPE_T_34f4858f03b4440d985b7951bf4de0af_Shape"/>
          <p:cNvSpPr/>
          <p:nvPr>
            <p:custDataLst>
              <p:tags r:id="rId556"/>
            </p:custDataLst>
          </p:nvPr>
        </p:nvSpPr>
        <p:spPr>
          <a:xfrm>
            <a:off x="9672448" y="5525516"/>
            <a:ext cx="457200" cy="217043"/>
          </a:xfrm>
          <a:prstGeom prst="rect">
            <a:avLst/>
          </a:prstGeom>
          <a:solidFill>
            <a:srgbClr val="CEA6C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22" name="OTLSHAPE_T_34f4858f03b4440d985b7951bf4de0af_ShapePercentage" hidden="1"/>
          <p:cNvSpPr/>
          <p:nvPr>
            <p:custDataLst>
              <p:tags r:id="rId557"/>
            </p:custDataLst>
          </p:nvPr>
        </p:nvSpPr>
        <p:spPr>
          <a:xfrm>
            <a:off x="9672448" y="552551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23" name="OTLSHAPE_T_34f4858f03b4440d985b7951bf4de0af_Duration" hidden="1"/>
          <p:cNvSpPr txBox="1"/>
          <p:nvPr>
            <p:custDataLst>
              <p:tags r:id="rId558"/>
            </p:custDataLst>
          </p:nvPr>
        </p:nvSpPr>
        <p:spPr>
          <a:xfrm>
            <a:off x="0" y="5525516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164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24" name="OTLSHAPE_T_34f4858f03b4440d985b7951bf4de0af_TextPercentage" hidden="1"/>
          <p:cNvSpPr txBox="1"/>
          <p:nvPr>
            <p:custDataLst>
              <p:tags r:id="rId559"/>
            </p:custDataLst>
          </p:nvPr>
        </p:nvSpPr>
        <p:spPr>
          <a:xfrm>
            <a:off x="0" y="57115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25" name="OTLSHAPE_T_34f4858f03b4440d985b7951bf4de0af_JoinedDate" hidden="1"/>
          <p:cNvSpPr txBox="1"/>
          <p:nvPr>
            <p:custDataLst>
              <p:tags r:id="rId560"/>
            </p:custDataLst>
          </p:nvPr>
        </p:nvSpPr>
        <p:spPr>
          <a:xfrm>
            <a:off x="0" y="5711571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26" name="OTLSHAPE_T_34f4858f03b4440d985b7951bf4de0af_StartDate" hidden="1"/>
          <p:cNvSpPr txBox="1"/>
          <p:nvPr>
            <p:custDataLst>
              <p:tags r:id="rId561"/>
            </p:custDataLst>
          </p:nvPr>
        </p:nvSpPr>
        <p:spPr>
          <a:xfrm>
            <a:off x="0" y="58665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27" name="OTLSHAPE_T_34f4858f03b4440d985b7951bf4de0af_EndDate" hidden="1"/>
          <p:cNvSpPr txBox="1"/>
          <p:nvPr>
            <p:custDataLst>
              <p:tags r:id="rId562"/>
            </p:custDataLst>
          </p:nvPr>
        </p:nvSpPr>
        <p:spPr>
          <a:xfrm>
            <a:off x="0" y="58665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28" name="OTLSHAPE_T_34f4858f03b4440d985b7951bf4de0af_Title"/>
          <p:cNvSpPr txBox="1"/>
          <p:nvPr>
            <p:custDataLst>
              <p:tags r:id="rId563"/>
            </p:custDataLst>
          </p:nvPr>
        </p:nvSpPr>
        <p:spPr>
          <a:xfrm>
            <a:off x="9807562" y="5525516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13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29" name="OTLSHAPE_T_0cee1ca86d094805bcc961bf70052c1a_Shape"/>
          <p:cNvSpPr/>
          <p:nvPr>
            <p:custDataLst>
              <p:tags r:id="rId564"/>
            </p:custDataLst>
          </p:nvPr>
        </p:nvSpPr>
        <p:spPr>
          <a:xfrm>
            <a:off x="8242653" y="5806059"/>
            <a:ext cx="63500" cy="217043"/>
          </a:xfrm>
          <a:prstGeom prst="rect">
            <a:avLst/>
          </a:prstGeom>
          <a:solidFill>
            <a:schemeClr val="lt1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30" name="OTLSHAPE_T_0cee1ca86d094805bcc961bf70052c1a_ShapePercentage" hidden="1"/>
          <p:cNvSpPr/>
          <p:nvPr>
            <p:custDataLst>
              <p:tags r:id="rId565"/>
            </p:custDataLst>
          </p:nvPr>
        </p:nvSpPr>
        <p:spPr>
          <a:xfrm>
            <a:off x="8242653" y="580605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31" name="OTLSHAPE_T_0cee1ca86d094805bcc961bf70052c1a_Duration" hidden="1"/>
          <p:cNvSpPr txBox="1"/>
          <p:nvPr>
            <p:custDataLst>
              <p:tags r:id="rId566"/>
            </p:custDataLst>
          </p:nvPr>
        </p:nvSpPr>
        <p:spPr>
          <a:xfrm>
            <a:off x="0" y="5806059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22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32" name="OTLSHAPE_T_0cee1ca86d094805bcc961bf70052c1a_TextPercentage" hidden="1"/>
          <p:cNvSpPr txBox="1"/>
          <p:nvPr>
            <p:custDataLst>
              <p:tags r:id="rId567"/>
            </p:custDataLst>
          </p:nvPr>
        </p:nvSpPr>
        <p:spPr>
          <a:xfrm>
            <a:off x="0" y="599211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33" name="OTLSHAPE_T_0cee1ca86d094805bcc961bf70052c1a_JoinedDate" hidden="1"/>
          <p:cNvSpPr txBox="1"/>
          <p:nvPr>
            <p:custDataLst>
              <p:tags r:id="rId568"/>
            </p:custDataLst>
          </p:nvPr>
        </p:nvSpPr>
        <p:spPr>
          <a:xfrm>
            <a:off x="0" y="5992114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34" name="OTLSHAPE_T_0cee1ca86d094805bcc961bf70052c1a_StartDate" hidden="1"/>
          <p:cNvSpPr txBox="1"/>
          <p:nvPr>
            <p:custDataLst>
              <p:tags r:id="rId569"/>
            </p:custDataLst>
          </p:nvPr>
        </p:nvSpPr>
        <p:spPr>
          <a:xfrm>
            <a:off x="0" y="6147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35" name="OTLSHAPE_T_0cee1ca86d094805bcc961bf70052c1a_EndDate" hidden="1"/>
          <p:cNvSpPr txBox="1"/>
          <p:nvPr>
            <p:custDataLst>
              <p:tags r:id="rId570"/>
            </p:custDataLst>
          </p:nvPr>
        </p:nvSpPr>
        <p:spPr>
          <a:xfrm>
            <a:off x="0" y="6147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36" name="OTLSHAPE_T_0cee1ca86d094805bcc961bf70052c1a_Title"/>
          <p:cNvSpPr txBox="1"/>
          <p:nvPr>
            <p:custDataLst>
              <p:tags r:id="rId571"/>
            </p:custDataLst>
          </p:nvPr>
        </p:nvSpPr>
        <p:spPr>
          <a:xfrm>
            <a:off x="127000" y="5806059"/>
            <a:ext cx="1028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X 2017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37" name="OTLSHAPE_T_f51b10d6e8d04c5186ea27fe6c126c5f_Shape"/>
          <p:cNvSpPr/>
          <p:nvPr>
            <p:custDataLst>
              <p:tags r:id="rId572"/>
            </p:custDataLst>
          </p:nvPr>
        </p:nvSpPr>
        <p:spPr>
          <a:xfrm>
            <a:off x="8242653" y="5806059"/>
            <a:ext cx="457200" cy="217043"/>
          </a:xfrm>
          <a:prstGeom prst="rect">
            <a:avLst/>
          </a:prstGeom>
          <a:solidFill>
            <a:srgbClr val="96B84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38" name="OTLSHAPE_T_f51b10d6e8d04c5186ea27fe6c126c5f_ShapePercentage" hidden="1"/>
          <p:cNvSpPr/>
          <p:nvPr>
            <p:custDataLst>
              <p:tags r:id="rId573"/>
            </p:custDataLst>
          </p:nvPr>
        </p:nvSpPr>
        <p:spPr>
          <a:xfrm>
            <a:off x="8242653" y="580605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39" name="OTLSHAPE_T_f51b10d6e8d04c5186ea27fe6c126c5f_Duration" hidden="1"/>
          <p:cNvSpPr txBox="1"/>
          <p:nvPr>
            <p:custDataLst>
              <p:tags r:id="rId574"/>
            </p:custDataLst>
          </p:nvPr>
        </p:nvSpPr>
        <p:spPr>
          <a:xfrm>
            <a:off x="0" y="5806059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40" name="OTLSHAPE_T_f51b10d6e8d04c5186ea27fe6c126c5f_TextPercentage" hidden="1"/>
          <p:cNvSpPr txBox="1"/>
          <p:nvPr>
            <p:custDataLst>
              <p:tags r:id="rId575"/>
            </p:custDataLst>
          </p:nvPr>
        </p:nvSpPr>
        <p:spPr>
          <a:xfrm>
            <a:off x="0" y="599211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41" name="OTLSHAPE_T_f51b10d6e8d04c5186ea27fe6c126c5f_JoinedDate" hidden="1"/>
          <p:cNvSpPr txBox="1"/>
          <p:nvPr>
            <p:custDataLst>
              <p:tags r:id="rId576"/>
            </p:custDataLst>
          </p:nvPr>
        </p:nvSpPr>
        <p:spPr>
          <a:xfrm>
            <a:off x="0" y="5992114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42" name="OTLSHAPE_T_f51b10d6e8d04c5186ea27fe6c126c5f_StartDate" hidden="1"/>
          <p:cNvSpPr txBox="1"/>
          <p:nvPr>
            <p:custDataLst>
              <p:tags r:id="rId577"/>
            </p:custDataLst>
          </p:nvPr>
        </p:nvSpPr>
        <p:spPr>
          <a:xfrm>
            <a:off x="0" y="6147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43" name="OTLSHAPE_T_f51b10d6e8d04c5186ea27fe6c126c5f_EndDate" hidden="1"/>
          <p:cNvSpPr txBox="1"/>
          <p:nvPr>
            <p:custDataLst>
              <p:tags r:id="rId578"/>
            </p:custDataLst>
          </p:nvPr>
        </p:nvSpPr>
        <p:spPr>
          <a:xfrm>
            <a:off x="0" y="6147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44" name="OTLSHAPE_T_f51b10d6e8d04c5186ea27fe6c126c5f_Title"/>
          <p:cNvSpPr txBox="1"/>
          <p:nvPr>
            <p:custDataLst>
              <p:tags r:id="rId579"/>
            </p:custDataLst>
          </p:nvPr>
        </p:nvSpPr>
        <p:spPr>
          <a:xfrm>
            <a:off x="8377766" y="5806059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11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45" name="OTLSHAPE_T_fb39285e1b294ba093d8148fd10b04b1_Shape"/>
          <p:cNvSpPr/>
          <p:nvPr>
            <p:custDataLst>
              <p:tags r:id="rId580"/>
            </p:custDataLst>
          </p:nvPr>
        </p:nvSpPr>
        <p:spPr>
          <a:xfrm>
            <a:off x="8957550" y="5806059"/>
            <a:ext cx="4572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46" name="OTLSHAPE_T_fb39285e1b294ba093d8148fd10b04b1_ShapePercentage" hidden="1"/>
          <p:cNvSpPr/>
          <p:nvPr>
            <p:custDataLst>
              <p:tags r:id="rId581"/>
            </p:custDataLst>
          </p:nvPr>
        </p:nvSpPr>
        <p:spPr>
          <a:xfrm>
            <a:off x="8957550" y="580605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47" name="OTLSHAPE_T_fb39285e1b294ba093d8148fd10b04b1_Duration" hidden="1"/>
          <p:cNvSpPr txBox="1"/>
          <p:nvPr>
            <p:custDataLst>
              <p:tags r:id="rId582"/>
            </p:custDataLst>
          </p:nvPr>
        </p:nvSpPr>
        <p:spPr>
          <a:xfrm>
            <a:off x="0" y="5806059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48" name="OTLSHAPE_T_fb39285e1b294ba093d8148fd10b04b1_TextPercentage" hidden="1"/>
          <p:cNvSpPr txBox="1"/>
          <p:nvPr>
            <p:custDataLst>
              <p:tags r:id="rId583"/>
            </p:custDataLst>
          </p:nvPr>
        </p:nvSpPr>
        <p:spPr>
          <a:xfrm>
            <a:off x="0" y="599211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49" name="OTLSHAPE_T_fb39285e1b294ba093d8148fd10b04b1_JoinedDate" hidden="1"/>
          <p:cNvSpPr txBox="1"/>
          <p:nvPr>
            <p:custDataLst>
              <p:tags r:id="rId584"/>
            </p:custDataLst>
          </p:nvPr>
        </p:nvSpPr>
        <p:spPr>
          <a:xfrm>
            <a:off x="0" y="5992114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50" name="OTLSHAPE_T_fb39285e1b294ba093d8148fd10b04b1_StartDate" hidden="1"/>
          <p:cNvSpPr txBox="1"/>
          <p:nvPr>
            <p:custDataLst>
              <p:tags r:id="rId585"/>
            </p:custDataLst>
          </p:nvPr>
        </p:nvSpPr>
        <p:spPr>
          <a:xfrm>
            <a:off x="0" y="6147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51" name="OTLSHAPE_T_fb39285e1b294ba093d8148fd10b04b1_EndDate" hidden="1"/>
          <p:cNvSpPr txBox="1"/>
          <p:nvPr>
            <p:custDataLst>
              <p:tags r:id="rId586"/>
            </p:custDataLst>
          </p:nvPr>
        </p:nvSpPr>
        <p:spPr>
          <a:xfrm>
            <a:off x="0" y="6147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52" name="OTLSHAPE_T_fb39285e1b294ba093d8148fd10b04b1_Title"/>
          <p:cNvSpPr txBox="1"/>
          <p:nvPr>
            <p:custDataLst>
              <p:tags r:id="rId587"/>
            </p:custDataLst>
          </p:nvPr>
        </p:nvSpPr>
        <p:spPr>
          <a:xfrm>
            <a:off x="9092664" y="5806059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53" name="OTLSHAPE_T_70a53f2971be47a08d29f77f0dd564d3_Shape"/>
          <p:cNvSpPr/>
          <p:nvPr>
            <p:custDataLst>
              <p:tags r:id="rId588"/>
            </p:custDataLst>
          </p:nvPr>
        </p:nvSpPr>
        <p:spPr>
          <a:xfrm>
            <a:off x="9672448" y="5806059"/>
            <a:ext cx="457200" cy="217043"/>
          </a:xfrm>
          <a:prstGeom prst="rect">
            <a:avLst/>
          </a:prstGeom>
          <a:solidFill>
            <a:srgbClr val="CEA6C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54" name="OTLSHAPE_T_70a53f2971be47a08d29f77f0dd564d3_ShapePercentage" hidden="1"/>
          <p:cNvSpPr/>
          <p:nvPr>
            <p:custDataLst>
              <p:tags r:id="rId589"/>
            </p:custDataLst>
          </p:nvPr>
        </p:nvSpPr>
        <p:spPr>
          <a:xfrm>
            <a:off x="9672448" y="580605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55" name="OTLSHAPE_T_70a53f2971be47a08d29f77f0dd564d3_Duration" hidden="1"/>
          <p:cNvSpPr txBox="1"/>
          <p:nvPr>
            <p:custDataLst>
              <p:tags r:id="rId590"/>
            </p:custDataLst>
          </p:nvPr>
        </p:nvSpPr>
        <p:spPr>
          <a:xfrm>
            <a:off x="0" y="5806059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164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56" name="OTLSHAPE_T_70a53f2971be47a08d29f77f0dd564d3_TextPercentage" hidden="1"/>
          <p:cNvSpPr txBox="1"/>
          <p:nvPr>
            <p:custDataLst>
              <p:tags r:id="rId591"/>
            </p:custDataLst>
          </p:nvPr>
        </p:nvSpPr>
        <p:spPr>
          <a:xfrm>
            <a:off x="0" y="599211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57" name="OTLSHAPE_T_70a53f2971be47a08d29f77f0dd564d3_JoinedDate" hidden="1"/>
          <p:cNvSpPr txBox="1"/>
          <p:nvPr>
            <p:custDataLst>
              <p:tags r:id="rId592"/>
            </p:custDataLst>
          </p:nvPr>
        </p:nvSpPr>
        <p:spPr>
          <a:xfrm>
            <a:off x="0" y="5992114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58" name="OTLSHAPE_T_70a53f2971be47a08d29f77f0dd564d3_StartDate" hidden="1"/>
          <p:cNvSpPr txBox="1"/>
          <p:nvPr>
            <p:custDataLst>
              <p:tags r:id="rId593"/>
            </p:custDataLst>
          </p:nvPr>
        </p:nvSpPr>
        <p:spPr>
          <a:xfrm>
            <a:off x="0" y="6147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59" name="OTLSHAPE_T_70a53f2971be47a08d29f77f0dd564d3_EndDate" hidden="1"/>
          <p:cNvSpPr txBox="1"/>
          <p:nvPr>
            <p:custDataLst>
              <p:tags r:id="rId594"/>
            </p:custDataLst>
          </p:nvPr>
        </p:nvSpPr>
        <p:spPr>
          <a:xfrm>
            <a:off x="0" y="6147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60" name="OTLSHAPE_T_70a53f2971be47a08d29f77f0dd564d3_Title"/>
          <p:cNvSpPr txBox="1"/>
          <p:nvPr>
            <p:custDataLst>
              <p:tags r:id="rId595"/>
            </p:custDataLst>
          </p:nvPr>
        </p:nvSpPr>
        <p:spPr>
          <a:xfrm>
            <a:off x="9807562" y="5806059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13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61" name="OTLSHAPE_T_f9cbd5458fc9428ab85bdcd78d8b7952_Shape"/>
          <p:cNvSpPr/>
          <p:nvPr>
            <p:custDataLst>
              <p:tags r:id="rId596"/>
            </p:custDataLst>
          </p:nvPr>
        </p:nvSpPr>
        <p:spPr>
          <a:xfrm>
            <a:off x="8957550" y="6086602"/>
            <a:ext cx="63500" cy="217043"/>
          </a:xfrm>
          <a:prstGeom prst="rect">
            <a:avLst/>
          </a:prstGeom>
          <a:solidFill>
            <a:schemeClr val="lt1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62" name="OTLSHAPE_T_f9cbd5458fc9428ab85bdcd78d8b7952_ShapePercentage" hidden="1"/>
          <p:cNvSpPr/>
          <p:nvPr>
            <p:custDataLst>
              <p:tags r:id="rId597"/>
            </p:custDataLst>
          </p:nvPr>
        </p:nvSpPr>
        <p:spPr>
          <a:xfrm>
            <a:off x="8957550" y="608660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63" name="OTLSHAPE_T_f9cbd5458fc9428ab85bdcd78d8b7952_Duration" hidden="1"/>
          <p:cNvSpPr txBox="1"/>
          <p:nvPr>
            <p:custDataLst>
              <p:tags r:id="rId598"/>
            </p:custDataLst>
          </p:nvPr>
        </p:nvSpPr>
        <p:spPr>
          <a:xfrm>
            <a:off x="0" y="6086602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23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64" name="OTLSHAPE_T_f9cbd5458fc9428ab85bdcd78d8b7952_TextPercentage" hidden="1"/>
          <p:cNvSpPr txBox="1"/>
          <p:nvPr>
            <p:custDataLst>
              <p:tags r:id="rId599"/>
            </p:custDataLst>
          </p:nvPr>
        </p:nvSpPr>
        <p:spPr>
          <a:xfrm>
            <a:off x="0" y="62726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65" name="OTLSHAPE_T_f9cbd5458fc9428ab85bdcd78d8b7952_JoinedDate" hidden="1"/>
          <p:cNvSpPr txBox="1"/>
          <p:nvPr>
            <p:custDataLst>
              <p:tags r:id="rId600"/>
            </p:custDataLst>
          </p:nvPr>
        </p:nvSpPr>
        <p:spPr>
          <a:xfrm>
            <a:off x="0" y="6272657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Jan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66" name="OTLSHAPE_T_f9cbd5458fc9428ab85bdcd78d8b7952_StartDate" hidden="1"/>
          <p:cNvSpPr txBox="1"/>
          <p:nvPr>
            <p:custDataLst>
              <p:tags r:id="rId601"/>
            </p:custDataLst>
          </p:nvPr>
        </p:nvSpPr>
        <p:spPr>
          <a:xfrm>
            <a:off x="0" y="642768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67" name="OTLSHAPE_T_f9cbd5458fc9428ab85bdcd78d8b7952_EndDate" hidden="1"/>
          <p:cNvSpPr txBox="1"/>
          <p:nvPr>
            <p:custDataLst>
              <p:tags r:id="rId602"/>
            </p:custDataLst>
          </p:nvPr>
        </p:nvSpPr>
        <p:spPr>
          <a:xfrm>
            <a:off x="0" y="642768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68" name="OTLSHAPE_T_f9cbd5458fc9428ab85bdcd78d8b7952_Title"/>
          <p:cNvSpPr txBox="1"/>
          <p:nvPr>
            <p:custDataLst>
              <p:tags r:id="rId603"/>
            </p:custDataLst>
          </p:nvPr>
        </p:nvSpPr>
        <p:spPr>
          <a:xfrm>
            <a:off x="127000" y="6086602"/>
            <a:ext cx="16891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XS/XS Max 2018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69" name="OTLSHAPE_T_0ef2258f8fe74736ba53f8cb4648c633_Shape"/>
          <p:cNvSpPr/>
          <p:nvPr>
            <p:custDataLst>
              <p:tags r:id="rId604"/>
            </p:custDataLst>
          </p:nvPr>
        </p:nvSpPr>
        <p:spPr>
          <a:xfrm>
            <a:off x="8957550" y="6086602"/>
            <a:ext cx="4572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70" name="OTLSHAPE_T_0ef2258f8fe74736ba53f8cb4648c633_ShapePercentage" hidden="1"/>
          <p:cNvSpPr/>
          <p:nvPr>
            <p:custDataLst>
              <p:tags r:id="rId605"/>
            </p:custDataLst>
          </p:nvPr>
        </p:nvSpPr>
        <p:spPr>
          <a:xfrm>
            <a:off x="8957550" y="608660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71" name="OTLSHAPE_T_0ef2258f8fe74736ba53f8cb4648c633_Duration" hidden="1"/>
          <p:cNvSpPr txBox="1"/>
          <p:nvPr>
            <p:custDataLst>
              <p:tags r:id="rId606"/>
            </p:custDataLst>
          </p:nvPr>
        </p:nvSpPr>
        <p:spPr>
          <a:xfrm>
            <a:off x="0" y="6086602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72" name="OTLSHAPE_T_0ef2258f8fe74736ba53f8cb4648c633_TextPercentage" hidden="1"/>
          <p:cNvSpPr txBox="1"/>
          <p:nvPr>
            <p:custDataLst>
              <p:tags r:id="rId607"/>
            </p:custDataLst>
          </p:nvPr>
        </p:nvSpPr>
        <p:spPr>
          <a:xfrm>
            <a:off x="0" y="62726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73" name="OTLSHAPE_T_0ef2258f8fe74736ba53f8cb4648c633_JoinedDate" hidden="1"/>
          <p:cNvSpPr txBox="1"/>
          <p:nvPr>
            <p:custDataLst>
              <p:tags r:id="rId608"/>
            </p:custDataLst>
          </p:nvPr>
        </p:nvSpPr>
        <p:spPr>
          <a:xfrm>
            <a:off x="0" y="6272657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74" name="OTLSHAPE_T_0ef2258f8fe74736ba53f8cb4648c633_StartDate" hidden="1"/>
          <p:cNvSpPr txBox="1"/>
          <p:nvPr>
            <p:custDataLst>
              <p:tags r:id="rId609"/>
            </p:custDataLst>
          </p:nvPr>
        </p:nvSpPr>
        <p:spPr>
          <a:xfrm>
            <a:off x="0" y="642768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75" name="OTLSHAPE_T_0ef2258f8fe74736ba53f8cb4648c633_EndDate" hidden="1"/>
          <p:cNvSpPr txBox="1"/>
          <p:nvPr>
            <p:custDataLst>
              <p:tags r:id="rId610"/>
            </p:custDataLst>
          </p:nvPr>
        </p:nvSpPr>
        <p:spPr>
          <a:xfrm>
            <a:off x="0" y="642768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76" name="OTLSHAPE_T_0ef2258f8fe74736ba53f8cb4648c633_Title"/>
          <p:cNvSpPr txBox="1"/>
          <p:nvPr>
            <p:custDataLst>
              <p:tags r:id="rId611"/>
            </p:custDataLst>
          </p:nvPr>
        </p:nvSpPr>
        <p:spPr>
          <a:xfrm>
            <a:off x="9092664" y="6086602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77" name="OTLSHAPE_T_b41d0f98d6dd4e059950e6c88454839f_Shape"/>
          <p:cNvSpPr/>
          <p:nvPr>
            <p:custDataLst>
              <p:tags r:id="rId612"/>
            </p:custDataLst>
          </p:nvPr>
        </p:nvSpPr>
        <p:spPr>
          <a:xfrm>
            <a:off x="9672448" y="6086602"/>
            <a:ext cx="457200" cy="217043"/>
          </a:xfrm>
          <a:prstGeom prst="rect">
            <a:avLst/>
          </a:prstGeom>
          <a:solidFill>
            <a:srgbClr val="CEA6C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78" name="OTLSHAPE_T_b41d0f98d6dd4e059950e6c88454839f_ShapePercentage" hidden="1"/>
          <p:cNvSpPr/>
          <p:nvPr>
            <p:custDataLst>
              <p:tags r:id="rId613"/>
            </p:custDataLst>
          </p:nvPr>
        </p:nvSpPr>
        <p:spPr>
          <a:xfrm>
            <a:off x="9672448" y="608660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79" name="OTLSHAPE_T_b41d0f98d6dd4e059950e6c88454839f_Duration" hidden="1"/>
          <p:cNvSpPr txBox="1"/>
          <p:nvPr>
            <p:custDataLst>
              <p:tags r:id="rId614"/>
            </p:custDataLst>
          </p:nvPr>
        </p:nvSpPr>
        <p:spPr>
          <a:xfrm>
            <a:off x="0" y="6086602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164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80" name="OTLSHAPE_T_b41d0f98d6dd4e059950e6c88454839f_TextPercentage" hidden="1"/>
          <p:cNvSpPr txBox="1"/>
          <p:nvPr>
            <p:custDataLst>
              <p:tags r:id="rId615"/>
            </p:custDataLst>
          </p:nvPr>
        </p:nvSpPr>
        <p:spPr>
          <a:xfrm>
            <a:off x="0" y="62726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81" name="OTLSHAPE_T_b41d0f98d6dd4e059950e6c88454839f_JoinedDate" hidden="1"/>
          <p:cNvSpPr txBox="1"/>
          <p:nvPr>
            <p:custDataLst>
              <p:tags r:id="rId616"/>
            </p:custDataLst>
          </p:nvPr>
        </p:nvSpPr>
        <p:spPr>
          <a:xfrm>
            <a:off x="0" y="6272657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82" name="OTLSHAPE_T_b41d0f98d6dd4e059950e6c88454839f_StartDate" hidden="1"/>
          <p:cNvSpPr txBox="1"/>
          <p:nvPr>
            <p:custDataLst>
              <p:tags r:id="rId617"/>
            </p:custDataLst>
          </p:nvPr>
        </p:nvSpPr>
        <p:spPr>
          <a:xfrm>
            <a:off x="0" y="642768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83" name="OTLSHAPE_T_b41d0f98d6dd4e059950e6c88454839f_EndDate" hidden="1"/>
          <p:cNvSpPr txBox="1"/>
          <p:nvPr>
            <p:custDataLst>
              <p:tags r:id="rId618"/>
            </p:custDataLst>
          </p:nvPr>
        </p:nvSpPr>
        <p:spPr>
          <a:xfrm>
            <a:off x="0" y="642768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84" name="OTLSHAPE_T_b41d0f98d6dd4e059950e6c88454839f_Title"/>
          <p:cNvSpPr txBox="1"/>
          <p:nvPr>
            <p:custDataLst>
              <p:tags r:id="rId619"/>
            </p:custDataLst>
          </p:nvPr>
        </p:nvSpPr>
        <p:spPr>
          <a:xfrm>
            <a:off x="9807562" y="6086602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13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85" name="OTLSHAPE_T_df02c97c793a409983a5abb785f693d5_Shape"/>
          <p:cNvSpPr/>
          <p:nvPr>
            <p:custDataLst>
              <p:tags r:id="rId620"/>
            </p:custDataLst>
          </p:nvPr>
        </p:nvSpPr>
        <p:spPr>
          <a:xfrm>
            <a:off x="9192585" y="6367145"/>
            <a:ext cx="63500" cy="217043"/>
          </a:xfrm>
          <a:prstGeom prst="rect">
            <a:avLst/>
          </a:prstGeom>
          <a:solidFill>
            <a:schemeClr val="lt1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86" name="OTLSHAPE_T_df02c97c793a409983a5abb785f693d5_ShapePercentage" hidden="1"/>
          <p:cNvSpPr/>
          <p:nvPr>
            <p:custDataLst>
              <p:tags r:id="rId621"/>
            </p:custDataLst>
          </p:nvPr>
        </p:nvSpPr>
        <p:spPr>
          <a:xfrm>
            <a:off x="9192585" y="636714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87" name="OTLSHAPE_T_df02c97c793a409983a5abb785f693d5_Duration" hidden="1"/>
          <p:cNvSpPr txBox="1"/>
          <p:nvPr>
            <p:custDataLst>
              <p:tags r:id="rId622"/>
            </p:custDataLst>
          </p:nvPr>
        </p:nvSpPr>
        <p:spPr>
          <a:xfrm>
            <a:off x="0" y="6367145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23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88" name="OTLSHAPE_T_df02c97c793a409983a5abb785f693d5_TextPercentage" hidden="1"/>
          <p:cNvSpPr txBox="1"/>
          <p:nvPr>
            <p:custDataLst>
              <p:tags r:id="rId623"/>
            </p:custDataLst>
          </p:nvPr>
        </p:nvSpPr>
        <p:spPr>
          <a:xfrm>
            <a:off x="0" y="65532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89" name="OTLSHAPE_T_df02c97c793a409983a5abb785f693d5_JoinedDate" hidden="1"/>
          <p:cNvSpPr txBox="1"/>
          <p:nvPr>
            <p:custDataLst>
              <p:tags r:id="rId624"/>
            </p:custDataLst>
          </p:nvPr>
        </p:nvSpPr>
        <p:spPr>
          <a:xfrm>
            <a:off x="0" y="6553200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May 1 - May 31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90" name="OTLSHAPE_T_df02c97c793a409983a5abb785f693d5_StartDate" hidden="1"/>
          <p:cNvSpPr txBox="1"/>
          <p:nvPr>
            <p:custDataLst>
              <p:tags r:id="rId625"/>
            </p:custDataLst>
          </p:nvPr>
        </p:nvSpPr>
        <p:spPr>
          <a:xfrm>
            <a:off x="0" y="6708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91" name="OTLSHAPE_T_df02c97c793a409983a5abb785f693d5_EndDate" hidden="1"/>
          <p:cNvSpPr txBox="1"/>
          <p:nvPr>
            <p:custDataLst>
              <p:tags r:id="rId626"/>
            </p:custDataLst>
          </p:nvPr>
        </p:nvSpPr>
        <p:spPr>
          <a:xfrm>
            <a:off x="0" y="6708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92" name="OTLSHAPE_T_df02c97c793a409983a5abb785f693d5_Title"/>
          <p:cNvSpPr txBox="1"/>
          <p:nvPr>
            <p:custDataLst>
              <p:tags r:id="rId627"/>
            </p:custDataLst>
          </p:nvPr>
        </p:nvSpPr>
        <p:spPr>
          <a:xfrm>
            <a:off x="127000" y="6367145"/>
            <a:ext cx="11303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mtClean="0">
                <a:solidFill>
                  <a:schemeClr val="dk1"/>
                </a:solidFill>
                <a:latin typeface="Calibri Light" panose="020F0302020204030204" pitchFamily="34" charset="0"/>
              </a:rPr>
              <a:t>iPhone XR 2018</a:t>
            </a:r>
            <a:endParaRPr lang="ro-RO" sz="1400" b="1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3493" name="OTLSHAPE_T_cad1cf4cfe0d4dbe8aaa36a1ada6f63e_Shape"/>
          <p:cNvSpPr/>
          <p:nvPr>
            <p:custDataLst>
              <p:tags r:id="rId628"/>
            </p:custDataLst>
          </p:nvPr>
        </p:nvSpPr>
        <p:spPr>
          <a:xfrm>
            <a:off x="8957550" y="6367145"/>
            <a:ext cx="457200" cy="217043"/>
          </a:xfrm>
          <a:prstGeom prst="rect">
            <a:avLst/>
          </a:prstGeom>
          <a:solidFill>
            <a:srgbClr val="16057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94" name="OTLSHAPE_T_cad1cf4cfe0d4dbe8aaa36a1ada6f63e_ShapePercentage" hidden="1"/>
          <p:cNvSpPr/>
          <p:nvPr>
            <p:custDataLst>
              <p:tags r:id="rId629"/>
            </p:custDataLst>
          </p:nvPr>
        </p:nvSpPr>
        <p:spPr>
          <a:xfrm>
            <a:off x="8957550" y="636714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495" name="OTLSHAPE_T_cad1cf4cfe0d4dbe8aaa36a1ada6f63e_Duration" hidden="1"/>
          <p:cNvSpPr txBox="1"/>
          <p:nvPr>
            <p:custDataLst>
              <p:tags r:id="rId630"/>
            </p:custDataLst>
          </p:nvPr>
        </p:nvSpPr>
        <p:spPr>
          <a:xfrm>
            <a:off x="0" y="6367145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165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496" name="OTLSHAPE_T_cad1cf4cfe0d4dbe8aaa36a1ada6f63e_TextPercentage" hidden="1"/>
          <p:cNvSpPr txBox="1"/>
          <p:nvPr>
            <p:custDataLst>
              <p:tags r:id="rId631"/>
            </p:custDataLst>
          </p:nvPr>
        </p:nvSpPr>
        <p:spPr>
          <a:xfrm>
            <a:off x="0" y="65532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497" name="OTLSHAPE_T_cad1cf4cfe0d4dbe8aaa36a1ada6f63e_JoinedDate" hidden="1"/>
          <p:cNvSpPr txBox="1"/>
          <p:nvPr>
            <p:custDataLst>
              <p:tags r:id="rId632"/>
            </p:custDataLst>
          </p:nvPr>
        </p:nvSpPr>
        <p:spPr>
          <a:xfrm>
            <a:off x="0" y="6553200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98" name="OTLSHAPE_T_cad1cf4cfe0d4dbe8aaa36a1ada6f63e_StartDate" hidden="1"/>
          <p:cNvSpPr txBox="1"/>
          <p:nvPr>
            <p:custDataLst>
              <p:tags r:id="rId633"/>
            </p:custDataLst>
          </p:nvPr>
        </p:nvSpPr>
        <p:spPr>
          <a:xfrm>
            <a:off x="0" y="6708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499" name="OTLSHAPE_T_cad1cf4cfe0d4dbe8aaa36a1ada6f63e_EndDate" hidden="1"/>
          <p:cNvSpPr txBox="1"/>
          <p:nvPr>
            <p:custDataLst>
              <p:tags r:id="rId634"/>
            </p:custDataLst>
          </p:nvPr>
        </p:nvSpPr>
        <p:spPr>
          <a:xfrm>
            <a:off x="0" y="6708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500" name="OTLSHAPE_T_cad1cf4cfe0d4dbe8aaa36a1ada6f63e_Title"/>
          <p:cNvSpPr txBox="1"/>
          <p:nvPr>
            <p:custDataLst>
              <p:tags r:id="rId635"/>
            </p:custDataLst>
          </p:nvPr>
        </p:nvSpPr>
        <p:spPr>
          <a:xfrm>
            <a:off x="9092664" y="6367145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lt1"/>
                </a:solidFill>
                <a:latin typeface="Calibri Light" panose="020F0302020204030204" pitchFamily="34" charset="0"/>
              </a:rPr>
              <a:t>12</a:t>
            </a:r>
            <a:endParaRPr lang="ro-RO" sz="1400" b="1" spc="-3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501" name="OTLSHAPE_T_50284823afc14baa8e3b064cae954d59_Shape"/>
          <p:cNvSpPr/>
          <p:nvPr>
            <p:custDataLst>
              <p:tags r:id="rId636"/>
            </p:custDataLst>
          </p:nvPr>
        </p:nvSpPr>
        <p:spPr>
          <a:xfrm>
            <a:off x="9672448" y="6367145"/>
            <a:ext cx="457200" cy="217043"/>
          </a:xfrm>
          <a:prstGeom prst="rect">
            <a:avLst/>
          </a:prstGeom>
          <a:solidFill>
            <a:srgbClr val="CEA6C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502" name="OTLSHAPE_T_50284823afc14baa8e3b064cae954d59_ShapePercentage" hidden="1"/>
          <p:cNvSpPr/>
          <p:nvPr>
            <p:custDataLst>
              <p:tags r:id="rId637"/>
            </p:custDataLst>
          </p:nvPr>
        </p:nvSpPr>
        <p:spPr>
          <a:xfrm>
            <a:off x="9672448" y="636714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503" name="OTLSHAPE_T_50284823afc14baa8e3b064cae954d59_Duration" hidden="1"/>
          <p:cNvSpPr txBox="1"/>
          <p:nvPr>
            <p:custDataLst>
              <p:tags r:id="rId638"/>
            </p:custDataLst>
          </p:nvPr>
        </p:nvSpPr>
        <p:spPr>
          <a:xfrm>
            <a:off x="0" y="6367145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accent2"/>
                </a:solidFill>
                <a:latin typeface="Calibri" panose="020F0502020204030204" pitchFamily="34" charset="0"/>
              </a:rPr>
              <a:t>164 days</a:t>
            </a:r>
            <a:endParaRPr lang="ro-RO" sz="12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3504" name="OTLSHAPE_T_50284823afc14baa8e3b064cae954d59_TextPercentage" hidden="1"/>
          <p:cNvSpPr txBox="1"/>
          <p:nvPr>
            <p:custDataLst>
              <p:tags r:id="rId639"/>
            </p:custDataLst>
          </p:nvPr>
        </p:nvSpPr>
        <p:spPr>
          <a:xfrm>
            <a:off x="0" y="65532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505" name="OTLSHAPE_T_50284823afc14baa8e3b064cae954d59_JoinedDate" hidden="1"/>
          <p:cNvSpPr txBox="1"/>
          <p:nvPr>
            <p:custDataLst>
              <p:tags r:id="rId640"/>
            </p:custDataLst>
          </p:nvPr>
        </p:nvSpPr>
        <p:spPr>
          <a:xfrm>
            <a:off x="0" y="6553200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rgbClr val="D1282E"/>
                </a:solidFill>
                <a:latin typeface="Calibri" panose="020F0502020204030204" pitchFamily="34" charset="0"/>
              </a:rPr>
              <a:t>Jan 1 - Aug 18</a:t>
            </a:r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506" name="OTLSHAPE_T_50284823afc14baa8e3b064cae954d59_StartDate" hidden="1"/>
          <p:cNvSpPr txBox="1"/>
          <p:nvPr>
            <p:custDataLst>
              <p:tags r:id="rId641"/>
            </p:custDataLst>
          </p:nvPr>
        </p:nvSpPr>
        <p:spPr>
          <a:xfrm>
            <a:off x="0" y="6708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507" name="OTLSHAPE_T_50284823afc14baa8e3b064cae954d59_EndDate" hidden="1"/>
          <p:cNvSpPr txBox="1"/>
          <p:nvPr>
            <p:custDataLst>
              <p:tags r:id="rId642"/>
            </p:custDataLst>
          </p:nvPr>
        </p:nvSpPr>
        <p:spPr>
          <a:xfrm>
            <a:off x="0" y="6708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ro-RO" sz="100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23508" name="OTLSHAPE_T_50284823afc14baa8e3b064cae954d59_Title"/>
          <p:cNvSpPr txBox="1"/>
          <p:nvPr>
            <p:custDataLst>
              <p:tags r:id="rId643"/>
            </p:custDataLst>
          </p:nvPr>
        </p:nvSpPr>
        <p:spPr>
          <a:xfrm>
            <a:off x="9807562" y="6367145"/>
            <a:ext cx="19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400" b="1" spc="-30" smtClean="0">
                <a:solidFill>
                  <a:schemeClr val="dk1"/>
                </a:solidFill>
                <a:latin typeface="Calibri Light" panose="020F0302020204030204" pitchFamily="34" charset="0"/>
              </a:rPr>
              <a:t>13</a:t>
            </a:r>
            <a:endParaRPr lang="ro-RO" sz="1400" b="1" spc="-30">
              <a:solidFill>
                <a:schemeClr val="dk1"/>
              </a:solidFill>
              <a:latin typeface="Calibri Light" panose="020F0302020204030204" pitchFamily="34" charset="0"/>
            </a:endParaRPr>
          </a:p>
        </p:txBody>
      </p:sp>
      <p:sp>
        <p:nvSpPr>
          <p:cNvPr id="24144" name="TextBox 24143"/>
          <p:cNvSpPr txBox="1"/>
          <p:nvPr/>
        </p:nvSpPr>
        <p:spPr>
          <a:xfrm>
            <a:off x="3175501" y="1067483"/>
            <a:ext cx="676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History of iOS Software Updates for Every iPhone Model </a:t>
            </a:r>
            <a:r>
              <a:rPr lang="en-US" i="1" smtClean="0">
                <a:solidFill>
                  <a:schemeClr val="bg2">
                    <a:lumMod val="50000"/>
                  </a:schemeClr>
                </a:solidFill>
              </a:rPr>
              <a:t>to Date</a:t>
            </a:r>
            <a:endParaRPr lang="ro-RO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6881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y4wMy4wMCIsIkVkaXRpb24iOiJQbHVzIiwiSXNQbHVzRWRpdGlvbiI6dHJ1ZX0sIkVmZmVjdCI6MC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I0LCJGb250TmFtZSI6IkNhbGlicmkiLCJJc0JvbGQiOmZhbHN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1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jQsIkZvbnROYW1lIjoiQ2FsaWJyaSIsIklzQm9sZCI6ZmFsc2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JhY2tncm91bmRGaWxsVHlwZSI6MCwiTWFyZ2luIjp7IiRpZCI6IjI1IiwiVG9wIjowLCJMZWZ0IjoyNS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E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aWQiOiIzNSIsIkEiOjI1NSwiUiI6MjU1LCJHIjoyNTUsIkIiOjI1NX19LCJJc1Zpc2libGUiOmZhbHNlLCJXaWR0aCI6MC4wLCJIZWlnaHQiOjAuMCwiQm9yZGVyU3R5bGUiOm51bGwsIlBhcmVudFN0eWxlIjpudWxsfSwiVG9kYXlNYXJrZXJTdHlsZSI6eyIkaWQiOiIzNiIsIk1hcmdpbiI6eyIkaWQiOiIzNyIsIlRvcCI6MCwiTGVmdCI6MCwiUmlnaHQiOjAsIkJvdHRvbSI6MH0sIlBhZGRpbmciOnsiJGlkIjoiMzgiLCJUb3AiOjAsIkxlZnQiOjAsIlJpZ2h0IjowLCJCb3R0b20iOjB9LCJCYWNrZ3JvdW5kIjp7IiRpZCI6IjM5IiwiQ29sb3IiOnsiJGlkIjoiNDAiLCJBIjoyNTUsIlIiOjI1NSwiRyI6MCwiQiI6MH19LCJJc1Zpc2libGUiOnRydWUsIldpZHRoIjowLjAsIkhlaWdodCI6MC4wLCJCb3JkZXJTdHlsZSI6bnVsbCwiUGFyZW50U3R5bGUiOm51bGx9LCJTY2FsZVN0eWxlIjp7IiRpZCI6IjQxIiwiU2hvd1NlZ21lbnRTZXBhcmF0b3JzIjp0cnVlLCJTZWdtZW50U2VwYXJhdG9yT3BhY2l0eSI6MzAsIkZvbnRTZXR0aW5ncyI6eyIkaWQiOiI0MiIsIkZvbnRTaXplIjoxNCwiRm9udE5hbWUiOiJDYWxpYnJpIiwiSXNCb2xkIjp0cnVlLCJJc0l0YWxpYyI6ZmFsc2UsIklzVW5kZXJsaW5lZCI6ZmFsc2UsIlBhcmVudFN0eWxlIjpudWxsfSwiQXV0b1NpemUiOjAsIkZvcmVncm91bmQiOnsiJGlkIjoiNDMiLCJDb2xvciI6eyIkaWQiOiI0N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SIsIlRvcCI6MCwiTGVmdCI6NSwiUmlnaHQiOjAsIkJvdHRvbSI6MH0sIlBhZGRpbmciOnsiJGlkIjoiNDYiLCJUb3AiOjAsIkxlZnQiOjAsIlJpZ2h0IjowLCJCb3R0b20iOjB9LCJCYWNrZ3JvdW5kIjp7IiRpZCI6IjQ3IiwiQ29sb3IiOnsiJHJlZiI6IjIwIn19LCJJc1Zpc2libGUiOnRydWUsIldpZHRoIjowLjAsIkhlaWdodCI6MC4wLCJCb3JkZXJTdHlsZSI6bnVsbCwiUGFyZW50U3R5bGUiOm51bGx9LCJFbGFwc2VkVGltZUJhY2tncm91bmQiOnsiJGlkIjoiNDgiLCJDb2xvciI6eyIkaWQiOiI0OSIsIkEiOjI1NSwiUiI6MjU1LCJHIjowLCJCIjowfX0sIkFwcGVuZFllYXJPblllYXJDaGFuZ2UiOnRydWUsIkVsYXBzZWRUaW1lRm9ybWF0IjowLCJUb2RheU1hcmtlclBvc2l0aW9uIjowLCJRdWlja1Bvc2l0aW9uIjozLCJBYnNvbHV0ZVBvc2l0aW9uIjoxMjQuMCwiTWFyZ2luIjp7IiRpZCI6IjUwIiwiVG9wIjowLCJMZWZ0IjoxMCwiUmlnaHQiOjEwLCJCb3R0b20iOjB9LCJQYWRkaW5nIjp7IiRpZCI6IjUxIiwiVG9wIjowLCJMZWZ0IjowLCJSaWdodCI6MCwiQm90dG9tIjowfSwiQmFja2dyb3VuZCI6eyIkaWQiOiI1MiIsIkNvbG9yIjp7IiRpZCI6IjUzIiwiQSI6MjU1LCJSIjoyNDUsIkciOjE5NCwiQiI6MX19LCJJc1Zpc2libGUiOnRydWUsIldpZHRoIjowLjAsIkhlaWdodCI6MC4wLCJCb3JkZXJTdHlsZSI6bnVsbCwiUGFyZW50U3R5bGUiOm51bGx9LCJEZWZhdWx0TWlsZXN0b25lU3R5bGUiOnsiJGlkIjoiNTQiLCJTaGFwZSI6MCwiQ29ubmVjdG9yTWFyZ2luIjp7IiRpZCI6IjU1IiwiVG9wIjowLCJMZWZ0IjoyLCJSaWdodCI6MiwiQm90dG9tIjowfSwiQ29ubmVjdG9yU3R5bGUiOnsiJGlkIjoiNTYiLCJMaW5lQ29sb3IiOnsiJGlkIjoiNTciLCIkdHlwZSI6Ik5MUkUuQ29tbW9uLkRvbS5Tb2xpZENvbG9yQnJ1c2gsIE5MUkUuQ29tbW9uIiwiQ29sb3IiOnsiJGlkIjoiNTgiLCJBIjoxMjcsIlIiOjc5LCJHIjoxMjksIkIiOjE4OX19LCJMaW5lV2VpZ2h0IjoxLjAsIkxpbmVUeXBlIjowLCJQYXJlbnRTdHlsZSI6bnVsbH0sIklzQmVsb3dUaW1lYmFuZCI6ZmFsc2UsIkhpZGVEYXRlIjpmYWxzZSwiU2hhcGVTaXplIjoxLCJTcGFjaW5nIjoxLjAsIlBhZGRpbmciOnsiJGlkIjoiNTkiLCJUb3AiOjcsIkxlZnQiOjMsIlJpZ2h0IjowLCJCb3R0b20iOjJ9LCJTaGFwZVN0eWxlIjp7IiRpZCI6IjYwIiwiTWFyZ2luIjp7IiRpZCI6IjYxIiwiVG9wIjowLCJMZWZ0IjowLCJSaWdodCI6MCwiQm90dG9tIjowfSwiUGFkZGluZyI6eyIkaWQiOiI2MiIsIlRvcCI6MCwiTGVmdCI6MCwiUmlnaHQiOjAsIkJvdHRvbSI6MH0sIkJhY2tncm91bmQiOnsiJGlkIjoiNjMiLCJDb2xvciI6eyIkaWQiOiI2NCIsIkEiOjI1NSwiUiI6MCwiRyI6MTE0LCJCIjoxODh9fSwiSXNWaXNpYmxlIjp0cnVlLCJXaWR0aCI6MTguMCwiSGVpZ2h0IjoyMC4wLCJCb3JkZXJTdHlsZSI6eyIkaWQiOiI2NSIsIkxpbmVDb2xvciI6eyIkaWQiOiI2NiIsIiR0eXBlIjoiTkxSRS5Db21tb24uRG9tLlNvbGlkQ29sb3JCcnVzaCwgTkxSRS5Db21tb24iLCJDb2xvciI6eyIkaWQiOiI2NyIsIkEiOjI1NSwiUiI6MjU1LCJHIjowLCJCIjowfX0sIkxpbmVXZWlnaHQiOjAuMCwiTGluZVR5cGUiOjAsIlBhcmVudFN0eWxlIjpudWxsfSwiUGFyZW50U3R5bGUiOm51bGx9LCJUaXRsZVN0eWxlIjp7IiRpZCI6IjY4IiwiRm9udFNldHRpbmdzIjp7IiRpZCI6IjY5IiwiRm9udFNpemUiOjEyLCJGb250TmFtZSI6IkNhbGlicmkiLCJJc0JvbGQiOnRydWUsIklzSXRhbGljIjpmYWxzZSwiSXNVbmRlcmxpbmVkIjpmYWxzZSwiUGFyZW50U3R5bGUiOm51bGx9LCJBdXRvU2l6ZSI6MCwiRm9yZWdyb3VuZCI6eyIkaWQiOiI3MCIsIkNvbG9yIjp7IiRpZCI6Ijc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yIiwiVG9wIjowLCJMZWZ0IjowLCJSaWdodCI6MCwiQm90dG9tIjowfSwiUGFkZGluZyI6eyIkaWQiOiI3MyIsIlRvcCI6MCwiTGVmdCI6MCwiUmlnaHQiOjAsIkJvdHRvbSI6MH0sIkJhY2tncm91bmQiOnsiJGlkIjoiNzQiLCJDb2xvciI6eyIkcmVmIjoiMjAifX0sIklzVmlzaWJsZSI6dHJ1ZSwiV2lkdGgiOjAuMCwiSGVpZ2h0IjowLjAsIkJvcmRlclN0eWxlIjpudWxsLCJQYXJlbnRTdHlsZSI6bnVsbH0sIkRhdGVTdHlsZSI6eyIkaWQiOiI3NSIsIkZvbnRTZXR0aW5ncyI6eyIkaWQiOiI3NiIsIkZvbnRTaXplIjoxMCwiRm9udE5hbWUiOiJDYWxpYnJpIiwiSXNCb2xkIjp0cnVlLCJJc0l0YWxpYyI6ZmFsc2UsIklzVW5kZXJsaW5lZCI6ZmFsc2UsIlBhcmVudFN0eWxlIjpudWxsfSwiQXV0b1NpemUiOjAsIkZvcmVncm91bmQiOnsiJGlkIjoiNzciLCJDb2xvciI6eyIkaWQiOiI3OC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NzkiLCJUb3AiOjAsIkxlZnQiOjAsIlJpZ2h0IjowLCJCb3R0b20iOjB9LCJQYWRkaW5nIjp7IiRpZCI6IjgwIiwiVG9wIjowLCJMZWZ0IjowLCJSaWdodCI6MCwiQm90dG9tIjowfSwiQmFja2dyb3VuZCI6eyIkaWQiOiI4MSIsIkNvbG9yIjp7IiRyZWYiOiIyMCJ9fSwiSXNWaXNpYmxlIjp0cnVlLCJXaWR0aCI6MC4wLCJIZWlnaHQiOjAuMCwiQm9yZGVyU3R5bGUiOm51bGwsIlBhcmVudFN0eWxlIjpudWxsfSwiRGF0ZUZvcm1hdCI6eyIkaWQiOiI4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MiLCJTaGFwZSI6MCwiU2hhcGVUaGlja25lc3MiOjE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y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1LCJJc0JlbG93VGltZWJhbmQiOnRydW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Ni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QsIkZvbnROYW1lIjoiQ2FsaWJyaSBMaWdodCIsIklzQm9sZCI6dHJ1ZSwiSXNJdGFsaWMiOmZhbHNlLCJJc1VuZGVybGluZWQiOmZhbHNlLCJQYXJlbnRTdHlsZSI6bnVsbH0sIkF1dG9TaXplIjowLCJGb3JlZ3JvdW5kIjp7IiRpZCI6IjExNCIsIkNvbG9yIjp7IiRpZCI6IjExNSIsIkEiOjI1NSwiUiI6OTEsIkciOjkwLCJCIjo5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yIsIlNoYXBlU3R5bGUiOmZhbHNlLCJUaXRsZVN0eWxlIjpmYWxzZSwiRGF0ZVN0eWxlIjpmYWxzZSwiSG9yaXpvbnRhbENvbm5lY3RvclN0eWxlIjpmYWxzZSwiVmVydGljYWxDb25uZWN0b3JTdHlsZSI6ZmFsc2UsIlBlcmNlbnRhZ2VDb21wbGV0ZVNoYXBlT3BhY2l0eSI6ZmFsc2UsIkR1cmF0aW9uRm9ybWF0IjpmYWxzZSwiRHVyYXRpb25Qb3NpdGlvbiI6ZmFsc2UsIkVuZERhdGVQb3NpdGlvbiI6ZmFsc2UsIklzQmVsb3dUaW1lYmFuZCI6ZmFsc2UsIlBlcmNlbnRhZ2VDb21wbGV0ZWRQb3NpdGlvbiI6ZmFsc2UsIlNoYXBlIjpmYWxzZSwiU2hhcGVUaGlja25lc3MiOmZhbHNlLCJTcGFjaW5nIjpmYWxzZSwiU3RhcnREYXRlUG9zaXRpb24iOmZhbHNlLCJUaXRsZVBvc2l0aW9uIjpmYWxzZSwiRGF0ZUZvcm1hdCI6ZmFsc2UsIklzVmlzaWJsZSI6ZmFsc2UsIk1hcmdpbiI6ZmFsc2V9fSwiU2hvd0VsYXBzZWRUaW1lR3JhZGllbnRTdHlsZSI6ZmFsc2V9LCJTY2FsZSI6eyIkaWQiOiIxMjgiLCJTdGFydERhdGUiOiIyMDA3LTAxLTAxVDAwOjAwOjAwIiwiRW5kRGF0ZSI6IjIwMTktMDgtMThUMjM6NTk6MDAiLCJGb3JtYXQiOiJNTU0iLCJUeXBlIjo0LCJBdXRvRGF0ZVJhbmdlIjp0cnVlLCJXb3JraW5nRGF5cyI6MzEsIlRvZGF5TWFya2VyVGV4dCI6IlRvZGF5IiwiQXV0b1NjYWxlVHlwZSI6dHJ1ZX0sIk1pbGVzdG9uZXMiOltdLCJUYXNrcyI6W3siJGlkIjoiMTI5IiwiR3JvdXBOYW1lIjoiMjhhZTY1YWUtMTRiNy00MzNkLWE2YmQtMTJiNjBlYTM1MTlhIiwiU3RhcnREYXRlIjoiMjAwNy0wMS0wMVQwMDowMDowMFoiLCJFbmREYXRlIjoiMjAwNy0wMS0zMVQyMzo1OTowMFoiLCJQZXJjZW50YWdlQ29tcGxldGUiOm51bGwsIlN0eWxlIjp7IiRpZCI6IjEzMCIsIlNoYXBlIjowLCJTaGFwZVRoaWNrbmVzcyI6MywiRHVyYXRpb25Gb3JtYXQiOjAsIkluY2x1ZGVOb25Xb3JraW5nRGF5c0luRHVyYXRpb24iOmZhbHNlLCJQZXJjZW50YWdlQ29tcGxldGVTdHlsZSI6eyIkaWQiOiIxMzEiLCJGb250U2V0dGluZ3MiOnsiJGlkIjoiMTMyIiwiRm9udFNpemUiOjEwLCJGb250TmFtZSI6IkNhbGlicmkiLCJJc0JvbGQiOmZhbHNlLCJJc0l0YWxpYyI6ZmFsc2UsIklzVW5kZXJsaW5lZCI6ZmFsc2UsIlBhcmVudFN0eWxlIjpudWxsfSwiQXV0b1NpemUiOjAsIkZvcmVncm91bmQiOnsiJGlkIjoiMTMzIiwiQ29sb3IiOnsiJHJlZiI6Ijg3In19LCJNYXhXaWR0aCI6MjAwLjAsIk1heEhlaWdodCI6IkluZmluaXR5IiwiU21hcnRGb3JlZ3JvdW5kSXNBY3RpdmUiOmZhbHNlLCJIb3Jpem9udGFsQWxpZ25tZW50IjowLCJWZXJ0aWNhbEFsaWdubWVudCI6MCwiU21hcnRGb3JlZ3JvdW5kIjpudWxsLCJCYWNrZ3JvdW5kRmlsbFR5cGUiOjAsIk1hcmdpbiI6eyIkaWQiOiIxMzQiLCJUb3AiOjAsIkxlZnQiOjAsIlJpZ2h0IjowLCJCb3R0b20iOjB9LCJQYWRkaW5nIjp7IiRpZCI6IjEzNSIsIlRvcCI6MCwiTGVmdCI6MCwiUmlnaHQiOjAsIkJvdHRvbSI6MH0sIkJhY2tncm91bmQiOnsiJHJlZiI6IjkwIn0sIklzVmlzaWJsZSI6dHJ1ZSwiV2lkdGgiOjAuMCwiSGVpZ2h0IjowLjAsIkJvcmRlclN0eWxlIjp7IiRpZCI6IjEzNiIsIkxpbmVDb2xvciI6bnVsbCwiTGluZVdlaWdodCI6MC4wLCJMaW5lVHlwZSI6MCwiUGFyZW50U3R5bGUiOm51bGx9LCJQYXJlbnRTdHlsZSI6bnVsbH0sIkR1cmF0aW9uU3R5bGUiOnsiJGlkIjoiMTM3IiwiRm9udFNldHRpbmdzIjp7IiRpZCI6IjEzOCIsIkZvbnRTaXplIjoxMiwiRm9udE5hbWUiOiJDYWxpYnJpIiwiSXNCb2xkIjpmYWxzZSwiSXNJdGFsaWMiOmZhbHNlLCJJc1VuZGVybGluZWQiOmZhbHNlLCJQYXJlbnRTdHlsZSI6bnVsbH0sIkF1dG9TaXplIjowLCJGb3JlZ3JvdW5kIjp7IiRpZCI6IjEzOSIsIkNvbG9yIjp7IiRyZWYiOiI5NCJ9fSwiTWF4V2lkdGgiOjIwMC4wLCJNYXhIZWlnaHQiOiJJbmZpbml0eSIsIlNtYXJ0Rm9yZWdyb3VuZElzQWN0aXZlIjpmYWxzZSwiSG9yaXpvbnRhbEFsaWdubWVudCI6MCwiVmVydGljYWxBbGlnbm1lbnQiOjAsIlNtYXJ0Rm9yZWdyb3VuZCI6bnVsbCwiQmFja2dyb3VuZEZpbGxUeXBlIjowLCJNYXJnaW4iOnsiJGlkIjoiMTQwIiwiVG9wIjowLCJMZWZ0IjowLCJSaWdodCI6MCwiQm90dG9tIjowfSwiUGFkZGluZyI6eyIkaWQiOiIxNDEiLCJUb3AiOjAsIkxlZnQiOjAsIlJpZ2h0IjowLCJCb3R0b20iOjB9LCJCYWNrZ3JvdW5kIjp7IiRyZWYiOiI5NyJ9LCJJc1Zpc2libGUiOnRydWUsIldpZHRoIjowLjAsIkhlaWdodCI6MC4wLCJCb3JkZXJTdHlsZSI6eyIkaWQiOiIxNDIiLCJMaW5lQ29sb3IiOm51bGwsIkxpbmVXZWlnaHQiOjAuMCwiTGluZVR5cGUiOjAsIlBhcmVudFN0eWxlIjpudWxsfSwiUGFyZW50U3R5bGUiOm51bGx9LCJIb3Jpem9udGFsQ29ubmVjdG9yU3R5bGUiOnsiJGlkIjoiMTQzIiwiTGluZUNvbG9yIjp7IiRyZWYiOiI5OSJ9LCJMaW5lV2VpZ2h0IjowLjAsIkxpbmVUeXBlIjowLCJQYXJlbnRTdHlsZSI6bnVsbH0sIlZlcnRpY2FsQ29ubmVjdG9yU3R5bGUiOnsiJGlkIjoiMTQ0IiwiTGluZUNvbG9yIjp7IiRyZWYiOiIxMDIifSwiTGluZVdlaWdodCI6MC4wLCJMaW5lVHlwZSI6MCwiUGFyZW50U3R5bGUiOm51bGx9LCJNYXJnaW4iOm51bGwsIlN0YXJ0RGF0ZVBvc2l0aW9uIjo2LCJFbmREYXRlUG9zaXRpb24iOjYsIkRhdGVJc1Zpc2libGUiOmZhbHNlLCJUaXRsZVBvc2l0aW9uIjo1LCJEdXJhdGlvblBvc2l0aW9uIjo2LCJQZXJjZW50YWdlQ29tcGxldGVkUG9zaXRpb24iOjYsIlNwYWNpbmciOjUsIklzQmVsb3dUaW1lYmFuZCI6dHJ1ZSwiUGVyY2VudGFnZUNvbXBsZXRlU2hhcGVPcGFjaXR5IjozNSwiU2hhcGVTdHlsZSI6eyIkaWQiOiIxNDUiLCJNYXJnaW4iOnsiJGlkIjoiMTQ2IiwiVG9wIjowLCJMZWZ0Ijo0LCJSaWdodCI6NCwiQm90dG9tIjowfSwiUGFkZGluZyI6eyIkaWQiOiIxNDciLCJUb3AiOjAsIkxlZnQiOjAsIlJpZ2h0IjowLCJCb3R0b20iOjB9LCJCYWNrZ3JvdW5kIjp7IiRpZCI6IjE0OCIsIkNvbG9yIjp7IiRpZCI6IjE0OSIsIkEiOjI1NSwiUiI6MjU1LCJHIjoyNTUsIkIiOjI1NX19LCJJc1Zpc2libGUiOnRydWUsIldpZHRoIjowLjAsIkhlaWdodCI6MTcuMDkwMDAwMTUyNTg3ODkxLCJCb3JkZXJTdHlsZSI6eyIkaWQiOiIxNTAiLCJMaW5lQ29sb3IiOnsiJHJlZiI6IjExMCJ9LCJMaW5lV2VpZ2h0IjowLjAsIkxpbmVUeXBlIjowLCJQYXJlbnRTdHlsZSI6bnVsbH0sIlBhcmVudFN0eWxlIjpudWxsfSwiVGl0bGVTdHlsZSI6eyIkaWQiOiIxNTEiLCJGb250U2V0dGluZ3MiOnsiJGlkIjoiMTUyIiwiRm9udFNpemUiOjE0LCJGb250TmFtZSI6IkNhbGlicmkgTGlnaHQiLCJJc0JvbGQiOnRydWUsIklzSXRhbGljIjpmYWxzZSwiSXNVbmRlcmxpbmVkIjpmYWxzZSwiUGFyZW50U3R5bGUiOm51bGx9LCJBdXRvU2l6ZSI6MCwiRm9yZWdyb3VuZCI6eyIkaWQiOiIxNTMiLCJDb2xvciI6eyIkaWQiOiIxNTQ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MTU1IiwiVG9wIjowLCJMZWZ0IjowLCJSaWdodCI6MCwiQm90dG9tIjowfSwiUGFkZGluZyI6eyIkaWQiOiIxNTYiLCJUb3AiOjAsIkxlZnQiOjAsIlJpZ2h0IjowLCJCb3R0b20iOjB9LCJCYWNrZ3JvdW5kIjp7IiRyZWYiOiIxMTgifSwiSXNWaXNpYmxlIjp0cnVlLCJXaWR0aCI6MC4wLCJIZWlnaHQiOjAuMCwiQm9yZGVyU3R5bGUiOnsiJGlkIjoiMTU3IiwiTGluZUNvbG9yIjpudWxsLCJMaW5lV2VpZ2h0IjowLjAsIkxpbmVUeXBlIjowLCJQYXJlbnRTdHlsZSI6bnVsbH0sIlBhcmVudFN0eWxlIjpudWxsfSwiRGF0ZVN0eWxlIjp7IiRpZCI6IjE1OCIsIkZvbnRTZXR0aW5ncyI6eyIkaWQiOiIxNT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pZCI6IjE2MCIsIlRvcCI6MCwiTGVmdCI6MCwiUmlnaHQiOjAsIkJvdHRvbSI6MH0sIlBhZGRpbmciOnsiJGlkIjoiMTYxIiwiVG9wIjowLCJMZWZ0IjowLCJSaWdodCI6MCwiQm90dG9tIjowfSwiQmFja2dyb3VuZCI6eyIkcmVmIjoiMTI1In0sIklzVmlzaWJsZSI6dHJ1ZSwiV2lkdGgiOjAuMCwiSGVpZ2h0IjowLjAsIkJvcmRlclN0eWxlIjp7IiRpZCI6IjE2MiIsIkxpbmVDb2xvciI6bnVsbCwiTGluZVdlaWdodCI6MC4wLCJMaW5lVHlwZSI6MCwiUGFyZW50U3R5bGUiOm51bGx9LCJQYXJlbnRTdHlsZSI6bnVsbH0sIkRhdGVGb3JtYXQiOnsiJHJlZiI6IjEyNiJ9LCJJc1Zpc2libGUiOnRydWUsIlBhcmVudFN0eWxlIjpudWxsfSwiSW5kZXgiOjEsIlNtYXJ0RHVyYXRpb25BY3RpdmF0ZWQiOmZhbHNlLCJEYXRlRm9ybWF0Ijp7IiRyZWYiOiIxMjYifSwiSWQiOiI3YzUxOGZiMy03ZjIxLTQyYmItOGUwNC00NTkyMGQwNDAzYjUiLCJJbXBvcnRJZCI6bnVsbCwiVGl0bGUiOiJpUGhvbmUgMjAwNyIsIk5vdGUiOm51bGwsIkh5cGVybGluayI6bnVsbCwiSXNDaGFuZ2VkIjpmYWxzZSwiSXNOZXciOmZhbHNlfSx7IiRpZCI6IjE2MyIsIkdyb3VwTmFtZSI6IjI4YWU2NWFlLTE0YjctNDMzZC1hNmJkLTEyYjYwZWEzNTE5YSIsIlN0YXJ0RGF0ZSI6IjIwMDctMDQtMjBUMDA6MDA6MDBaIiwiRW5kRGF0ZSI6IjIwMDctMDYtMDFUMjM6NTk6MDBaIiwiUGVyY2VudGFnZUNvbXBsZXRlIjpudWxsLCJTdHlsZSI6eyIkaWQiOiIxNjQiLCJTaGFwZSI6MCwiU2hhcGVUaGlja25lc3MiOjEsIkR1cmF0aW9uRm9ybWF0IjowLCJJbmNsdWRlTm9uV29ya2luZ0RheXNJbkR1cmF0aW9uIjpmYWxzZSwiUGVyY2VudGFnZUNvbXBsZXRlU3R5bGUiOnsiJGlkIjoiMTY1IiwiRm9udFNldHRpbmdzIjp7IiRpZCI6IjE2Ni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Y3IiwiTGluZUNvbG9yIjpudWxsLCJMaW5lV2VpZ2h0IjowLjAsIkxpbmVUeXBlIjowLCJQYXJlbnRTdHlsZSI6bnVsbH0sIlBhcmVudFN0eWxlIjpudWxsfSwiRHVyYXRpb25TdHlsZSI6eyIkaWQiOiIxNjgiLCJGb250U2V0dGluZ3MiOnsiJGlkIjoiMTY5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NzAiLCJMaW5lQ29sb3IiOm51bGwsIkxpbmVXZWlnaHQiOjAuMCwiTGluZVR5cGUiOjAsIlBhcmVudFN0eWxlIjpudWxsfSwiUGFyZW50U3R5bGUiOm51bGx9LCJIb3Jpem9udGFsQ29ubmVjdG9yU3R5bGUiOnsiJGlkIjoiMTcxIiwiTGluZUNvbG9yIjp7IiRyZWYiOiI5OSJ9LCJMaW5lV2VpZ2h0IjoxLjAsIkxpbmVUeXBlIjowLCJQYXJlbnRTdHlsZSI6bnVsbH0sIlZlcnRpY2FsQ29ubmVjdG9yU3R5bGUiOnsiJGlkIjoiMTcy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NzMiLCJNYXJnaW4iOnsiJHJlZiI6IjEwNSJ9LCJQYWRkaW5nIjp7IiRyZWYiOiIxMDYifSwiQmFja2dyb3VuZCI6eyIkaWQiOiIxNzQiLCJDb2xvciI6eyIkaWQiOiIxNzUiLCJBIjoyNTUsIlIiOjI2LCJHIjoxNzAsIkIiOjY2fX0sIklzVmlzaWJsZSI6dHJ1ZSwiV2lkdGgiOjAuMCwiSGVpZ2h0IjoxNi4wLCJCb3JkZXJTdHlsZSI6eyIkaWQiOiIxNzYiLCJMaW5lQ29sb3IiOnsiJHJlZiI6IjExMCJ9LCJMaW5lV2VpZ2h0IjowLjAsIkxpbmVUeXBlIjowLCJQYXJlbnRTdHlsZSI6bnVsbH0sIlBhcmVudFN0eWxlIjpudWxsfSwiVGl0bGVTdHlsZSI6eyIkaWQiOiIxNzciLCJGb250U2V0dGluZ3MiOnsiJGlkIjoiMTc4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c5IiwiTGluZUNvbG9yIjpudWxsLCJMaW5lV2VpZ2h0IjowLjAsIkxpbmVUeXBlIjowLCJQYXJlbnRTdHlsZSI6bnVsbH0sIlBhcmVudFN0eWxlIjpudWxsfSwiRGF0ZVN0eWxlIjp7IiRpZCI6IjE4MCIsIkZvbnRTZXR0aW5ncyI6eyIkaWQiOiIxODE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ODIiLCJMaW5lQ29sb3IiOm51bGwsIkxpbmVXZWlnaHQiOjAuMCwiTGluZVR5cGUiOjAsIlBhcmVudFN0eWxlIjpudWxsfSwiUGFyZW50U3R5bGUiOm51bGx9LCJEYXRlRm9ybWF0Ijp7IiRyZWYiOiIxMjYifSwiSXNWaXNpYmxlIjp0cnVlLCJQYXJlbnRTdHlsZSI6bnVsbH0sIkluZGV4IjoyLCJTbWFydER1cmF0aW9uQWN0aXZhdGVkIjpmYWxzZSwiRGF0ZUZvcm1hdCI6eyIkcmVmIjoiMTI2In0sIklkIjoiZjljZmU2NDgtNWE2NC00ZWVmLWFlMWMtMTYxYmFhZmM5ZWI1IiwiSW1wb3J0SWQiOm51bGwsIlRpdGxlIjoiIiwiTm90ZSI6bnVsbCwiSHlwZXJsaW5rIjpudWxsLCJJc0NoYW5nZWQiOmZhbHNlLCJJc05ldyI6ZmFsc2V9LHsiJGlkIjoiMTgzIiwiR3JvdXBOYW1lIjoiMjhhZTY1YWUtMTRiNy00MzNkLWE2YmQtMTJiNjBlYTM1MTlhIiwiU3RhcnREYXRlIjoiMjAwOC0wMS0xMFQwMDowMDowMFoiLCJFbmREYXRlIjoiMjAwOC0wOC0xOFQyMzo1OTowMFoiLCJQZXJjZW50YWdlQ29tcGxldGUiOm51bGwsIlN0eWxlIjp7IiRpZCI6IjE4NCIsIlNoYXBlIjowLCJTaGFwZVRoaWNrbmVzcyI6MSwiRHVyYXRpb25Gb3JtYXQiOjAsIkluY2x1ZGVOb25Xb3JraW5nRGF5c0luRHVyYXRpb24iOmZhbHNlLCJQZXJjZW50YWdlQ29tcGxldGVTdHlsZSI6eyIkaWQiOiIxODUiLCJGb250U2V0dGluZ3MiOnsiJGlkIjoiMTg2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ODciLCJMaW5lQ29sb3IiOm51bGwsIkxpbmVXZWlnaHQiOjAuMCwiTGluZVR5cGUiOjAsIlBhcmVudFN0eWxlIjpudWxsfSwiUGFyZW50U3R5bGUiOm51bGx9LCJEdXJhdGlvblN0eWxlIjp7IiRpZCI6IjE4OCIsIkZvbnRTZXR0aW5ncyI6eyIkaWQiOiIxODk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5MCIsIkxpbmVDb2xvciI6bnVsbCwiTGluZVdlaWdodCI6MC4wLCJMaW5lVHlwZSI6MCwiUGFyZW50U3R5bGUiOm51bGx9LCJQYXJlbnRTdHlsZSI6bnVsbH0sIkhvcml6b250YWxDb25uZWN0b3JTdHlsZSI6eyIkaWQiOiIxOTEiLCJMaW5lQ29sb3IiOnsiJHJlZiI6Ijk5In0sIkxpbmVXZWlnaHQiOjEuMCwiTGluZVR5cGUiOjAsIlBhcmVudFN0eWxlIjpudWxsfSwiVmVydGljYWxDb25uZWN0b3JTdHlsZSI6eyIkaWQiOiIxOTI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5MyIsIk1hcmdpbiI6eyIkcmVmIjoiMTA1In0sIlBhZGRpbmciOnsiJHJlZiI6IjEwNiJ9LCJCYWNrZ3JvdW5kIjp7IiRpZCI6IjE5NCIsIkNvbG9yIjp7IiRpZCI6IjE5NSIsIkEiOjI1NSwiUiI6MCwiRyI6MTE0LCJCIjoxODh9fSwiSXNWaXNpYmxlIjp0cnVlLCJXaWR0aCI6MC4wLCJIZWlnaHQiOjE2LjAsIkJvcmRlclN0eWxlIjp7IiRpZCI6IjE5NiIsIkxpbmVDb2xvciI6eyIkcmVmIjoiMTEwIn0sIkxpbmVXZWlnaHQiOjAuMCwiTGluZVR5cGUiOjAsIlBhcmVudFN0eWxlIjpudWxsfSwiUGFyZW50U3R5bGUiOm51bGx9LCJUaXRsZVN0eWxlIjp7IiRpZCI6IjE5NyIsIkZvbnRTZXR0aW5ncyI6eyIkaWQiOiIxOTgiLCJGb250U2l6ZSI6MTQsIkZvbnROYW1lIjoiQ2FsaWJyaSBMaWdodCIsIklzQm9sZCI6dHJ1ZSwiSXNJdGFsaWMiOmZhbHNlLCJJc1VuZGVybGluZWQiOmZhbHNlLCJQYXJlbnRTdHlsZSI6bnVsbH0sIkF1dG9TaXplIjowLCJGb3JlZ3JvdW5kIjp7IiRpZCI6IjE5OSIsIkNvbG9yIjp7IiRpZCI6IjIwMCIsIkEiOjI1NSwiUiI6OTEsIkciOjkwLCJCIjo5MH1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IwMSIsIkxpbmVDb2xvciI6bnVsbCwiTGluZVdlaWdodCI6MC4wLCJMaW5lVHlwZSI6MCwiUGFyZW50U3R5bGUiOm51bGx9LCJQYXJlbnRTdHlsZSI6bnVsbH0sIkRhdGVTdHlsZSI6eyIkaWQiOiIyMDIiLCJGb250U2V0dGluZ3MiOnsiJGlkIjoiMjAz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jA0IiwiTGluZUNvbG9yIjpudWxsLCJMaW5lV2VpZ2h0IjowLjAsIkxpbmVUeXBlIjowLCJQYXJlbnRTdHlsZSI6bnVsbH0sIlBhcmVudFN0eWxlIjpudWxsfSwiRGF0ZUZvcm1hdCI6eyIkcmVmIjoiMTI2In0sIklzVmlzaWJsZSI6dHJ1ZSwiUGFyZW50U3R5bGUiOm51bGx9LCJJbmRleCI6MywiU21hcnREdXJhdGlvbkFjdGl2YXRlZCI6ZmFsc2UsIkRhdGVGb3JtYXQiOnsiJHJlZiI6IjEyNiJ9LCJJZCI6ImU2NjE3ZmVlLWNjYzQtNGY2YS1iNmE5LTA4NWNlMWZlYTFhMSIsIkltcG9ydElkIjpudWxsLCJUaXRsZSI6IjIuMCIsIk5vdGUiOm51bGwsIkh5cGVybGluayI6bnVsbCwiSXNDaGFuZ2VkIjpmYWxzZSwiSXNOZXciOmZhbHNlfSx7IiRpZCI6IjIwNSIsIkdyb3VwTmFtZSI6IjI4YWU2NWFlLTE0YjctNDMzZC1hNmJkLTEyYjYwZWEzNTE5YSIsIlN0YXJ0RGF0ZSI6IjIwMDktMDEtMTBUMDA6MDA6MDBaIiwiRW5kRGF0ZSI6IjIwMDktMDgtMThUMjM6NTk6MDBaIiwiUGVyY2VudGFnZUNvbXBsZXRlIjpudWxsLCJTdHlsZSI6eyIkaWQiOiIyMDYiLCJTaGFwZSI6MCwiU2hhcGVUaGlja25lc3MiOjEsIkR1cmF0aW9uRm9ybWF0IjowLCJJbmNsdWRlTm9uV29ya2luZ0RheXNJbkR1cmF0aW9uIjpmYWxzZSwiUGVyY2VudGFnZUNvbXBsZXRlU3R5bGUiOnsiJGlkIjoiMjA3IiwiRm9udFNldHRpbmdzIjp7IiRpZCI6IjIwO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A5IiwiTGluZUNvbG9yIjpudWxsLCJMaW5lV2VpZ2h0IjowLjAsIkxpbmVUeXBlIjowLCJQYXJlbnRTdHlsZSI6bnVsbH0sIlBhcmVudFN0eWxlIjpudWxsfSwiRHVyYXRpb25TdHlsZSI6eyIkaWQiOiIyMTAiLCJGb250U2V0dGluZ3MiOnsiJGlkIjoiMjEx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MTIiLCJMaW5lQ29sb3IiOm51bGwsIkxpbmVXZWlnaHQiOjAuMCwiTGluZVR5cGUiOjAsIlBhcmVudFN0eWxlIjpudWxsfSwiUGFyZW50U3R5bGUiOm51bGx9LCJIb3Jpem9udGFsQ29ubmVjdG9yU3R5bGUiOnsiJGlkIjoiMjEzIiwiTGluZUNvbG9yIjp7IiRyZWYiOiI5OSJ9LCJMaW5lV2VpZ2h0IjoxLjAsIkxpbmVUeXBlIjowLCJQYXJlbnRTdHlsZSI6bnVsbH0sIlZlcnRpY2FsQ29ubmVjdG9yU3R5bGUiOnsiJGlkIjoiMjE0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yMTUiLCJNYXJnaW4iOnsiJHJlZiI6IjEwNSJ9LCJQYWRkaW5nIjp7IiRyZWYiOiIxMDYifSwiQmFja2dyb3VuZCI6eyIkaWQiOiIyMTYiLCJDb2xvciI6eyIkaWQiOiIyMTciLCJBIjoyNTUsIlIiOjIsIkciOjE3OCwiQiI6MjM4fX0sIklzVmlzaWJsZSI6dHJ1ZSwiV2lkdGgiOjAuMCwiSGVpZ2h0IjoxNi4wLCJCb3JkZXJTdHlsZSI6eyIkaWQiOiIyMTgiLCJMaW5lQ29sb3IiOnsiJHJlZiI6IjExMCJ9LCJMaW5lV2VpZ2h0IjowLjAsIkxpbmVUeXBlIjowLCJQYXJlbnRTdHlsZSI6bnVsbH0sIlBhcmVudFN0eWxlIjpudWxsfSwiVGl0bGVTdHlsZSI6eyIkaWQiOiIyMTkiLCJGb250U2V0dGluZ3MiOnsiJGlkIjoiMjIw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IxIiwiTGluZUNvbG9yIjpudWxsLCJMaW5lV2VpZ2h0IjowLjAsIkxpbmVUeXBlIjowLCJQYXJlbnRTdHlsZSI6bnVsbH0sIlBhcmVudFN0eWxlIjpudWxsfSwiRGF0ZVN0eWxlIjp7IiRpZCI6IjIyMiIsIkZvbnRTZXR0aW5ncyI6eyIkaWQiOiIyMjM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MjQiLCJMaW5lQ29sb3IiOm51bGwsIkxpbmVXZWlnaHQiOjAuMCwiTGluZVR5cGUiOjAsIlBhcmVudFN0eWxlIjpudWxsfSwiUGFyZW50U3R5bGUiOm51bGx9LCJEYXRlRm9ybWF0Ijp7IiRyZWYiOiIxMjYifSwiSXNWaXNpYmxlIjp0cnVlLCJQYXJlbnRTdHlsZSI6bnVsbH0sIkluZGV4Ijo0LCJTbWFydER1cmF0aW9uQWN0aXZhdGVkIjpmYWxzZSwiRGF0ZUZvcm1hdCI6eyIkcmVmIjoiMTI2In0sIklkIjoiOGIxOGU2NDQtODhhYi00NGY5LTljMTEtYTA1MDY4YWYyOTc0IiwiSW1wb3J0SWQiOm51bGwsIlRpdGxlIjoiMy4wIiwiTm90ZSI6bnVsbCwiSHlwZXJsaW5rIjpudWxsLCJJc0NoYW5nZWQiOmZhbHNlLCJJc05ldyI6ZmFsc2V9LHsiJGlkIjoiMjI1IiwiR3JvdXBOYW1lIjoiMmZhYzg1ZTAtMDAyYy00MjI1LWJmNzEtYzc1MWI4MjMwNmFkIiwiU3RhcnREYXRlIjoiMjAwOC0wMS0wMVQwMDowMDowMFoiLCJFbmREYXRlIjoiMjAwOC0wMS0zMVQyMzo1OTowMFoiLCJQZXJjZW50YWdlQ29tcGxldGUiOm51bGwsIlN0eWxlIjp7IiRpZCI6IjIyNiIsIlNoYXBlIjowLCJTaGFwZVRoaWNrbmVzcyI6MywiRHVyYXRpb25Gb3JtYXQiOjAsIkluY2x1ZGVOb25Xb3JraW5nRGF5c0luRHVyYXRpb24iOmZhbHNlLCJQZXJjZW50YWdlQ29tcGxldGVTdHlsZSI6eyIkaWQiOiIyMjciLCJGb250U2V0dGluZ3MiOnsiJGlkIjoiMjI4IiwiRm9udFNpemUiOjEwLCJGb250TmFtZSI6IkNhbGlicmkiLCJJc0JvbGQiOmZhbHNlLCJJc0l0YWxpYyI6ZmFsc2UsIklzVW5kZXJsaW5lZCI6ZmFsc2UsIlBhcmVudFN0eWxlIjpudWxsfSwiQXV0b1NpemUiOjAsIkZvcmVncm91bmQiOnsiJGlkIjoiMjI5IiwiQ29sb3IiOnsiJHJlZiI6Ijg3In19LCJNYXhXaWR0aCI6MjAwLjAsIk1heEhlaWdodCI6IkluZmluaXR5IiwiU21hcnRGb3JlZ3JvdW5kSXNBY3RpdmUiOmZhbHNlLCJIb3Jpem9udGFsQWxpZ25tZW50IjowLCJWZXJ0aWNhbEFsaWdubWVudCI6MCwiU21hcnRGb3JlZ3JvdW5kIjpudWxsLCJCYWNrZ3JvdW5kRmlsbFR5cGUiOjAsIk1hcmdpbiI6eyIkaWQiOiIyMzAiLCJUb3AiOjAsIkxlZnQiOjAsIlJpZ2h0IjowLCJCb3R0b20iOjB9LCJQYWRkaW5nIjp7IiRpZCI6IjIzMSIsIlRvcCI6MCwiTGVmdCI6MCwiUmlnaHQiOjAsIkJvdHRvbSI6MH0sIkJhY2tncm91bmQiOnsiJHJlZiI6IjkwIn0sIklzVmlzaWJsZSI6dHJ1ZSwiV2lkdGgiOjAuMCwiSGVpZ2h0IjowLjAsIkJvcmRlclN0eWxlIjp7IiRpZCI6IjIzMiIsIkxpbmVDb2xvciI6bnVsbCwiTGluZVdlaWdodCI6MC4wLCJMaW5lVHlwZSI6MCwiUGFyZW50U3R5bGUiOm51bGx9LCJQYXJlbnRTdHlsZSI6bnVsbH0sIkR1cmF0aW9uU3R5bGUiOnsiJGlkIjoiMjMzIiwiRm9udFNldHRpbmdzIjp7IiRpZCI6IjIzNCIsIkZvbnRTaXplIjoxMiwiRm9udE5hbWUiOiJDYWxpYnJpIiwiSXNCb2xkIjpmYWxzZSwiSXNJdGFsaWMiOmZhbHNlLCJJc1VuZGVybGluZWQiOmZhbHNlLCJQYXJlbnRTdHlsZSI6bnVsbH0sIkF1dG9TaXplIjowLCJGb3JlZ3JvdW5kIjp7IiRpZCI6IjIzNSIsIkNvbG9yIjp7IiRyZWYiOiI5NCJ9fSwiTWF4V2lkdGgiOjIwMC4wLCJNYXhIZWlnaHQiOiJJbmZpbml0eSIsIlNtYXJ0Rm9yZWdyb3VuZElzQWN0aXZlIjpmYWxzZSwiSG9yaXpvbnRhbEFsaWdubWVudCI6MCwiVmVydGljYWxBbGlnbm1lbnQiOjAsIlNtYXJ0Rm9yZWdyb3VuZCI6bnVsbCwiQmFja2dyb3VuZEZpbGxUeXBlIjowLCJNYXJnaW4iOnsiJGlkIjoiMjM2IiwiVG9wIjowLCJMZWZ0IjowLCJSaWdodCI6MCwiQm90dG9tIjowfSwiUGFkZGluZyI6eyIkaWQiOiIyMzciLCJUb3AiOjAsIkxlZnQiOjAsIlJpZ2h0IjowLCJCb3R0b20iOjB9LCJCYWNrZ3JvdW5kIjp7IiRyZWYiOiI5NyJ9LCJJc1Zpc2libGUiOnRydWUsIldpZHRoIjowLjAsIkhlaWdodCI6MC4wLCJCb3JkZXJTdHlsZSI6eyIkaWQiOiIyMzgiLCJMaW5lQ29sb3IiOm51bGwsIkxpbmVXZWlnaHQiOjAuMCwiTGluZVR5cGUiOjAsIlBhcmVudFN0eWxlIjpudWxsfSwiUGFyZW50U3R5bGUiOm51bGx9LCJIb3Jpem9udGFsQ29ubmVjdG9yU3R5bGUiOnsiJGlkIjoiMjM5IiwiTGluZUNvbG9yIjp7IiRyZWYiOiI5OSJ9LCJMaW5lV2VpZ2h0IjowLjAsIkxpbmVUeXBlIjowLCJQYXJlbnRTdHlsZSI6bnVsbH0sIlZlcnRpY2FsQ29ubmVjdG9yU3R5bGUiOnsiJGlkIjoiMjQwIiwiTGluZUNvbG9yIjp7IiRyZWYiOiIxMDIifSwiTGluZVdlaWdodCI6MC4wLCJMaW5lVHlwZSI6MCwiUGFyZW50U3R5bGUiOm51bGx9LCJNYXJnaW4iOm51bGwsIlN0YXJ0RGF0ZVBvc2l0aW9uIjo2LCJFbmREYXRlUG9zaXRpb24iOjYsIkRhdGVJc1Zpc2libGUiOmZhbHNlLCJUaXRsZVBvc2l0aW9uIjo1LCJEdXJhdGlvblBvc2l0aW9uIjo2LCJQZXJjZW50YWdlQ29tcGxldGVkUG9zaXRpb24iOjYsIlNwYWNpbmciOjUsIklzQmVsb3dUaW1lYmFuZCI6dHJ1ZSwiUGVyY2VudGFnZUNvbXBsZXRlU2hhcGVPcGFjaXR5IjozNSwiU2hhcGVTdHlsZSI6eyIkaWQiOiIyNDEiLCJNYXJnaW4iOnsiJGlkIjoiMjQyIiwiVG9wIjowLCJMZWZ0Ijo0LCJSaWdodCI6NCwiQm90dG9tIjowfSwiUGFkZGluZyI6eyIkaWQiOiIyNDMiLCJUb3AiOjAsIkxlZnQiOjAsIlJpZ2h0IjowLCJCb3R0b20iOjB9LCJCYWNrZ3JvdW5kIjp7IiRpZCI6IjI0NCIsIkNvbG9yIjp7IiRpZCI6IjI0NSIsIkEiOjI1NSwiUiI6MjU1LCJHIjoyNTUsIkIiOjI1NX19LCJJc1Zpc2libGUiOnRydWUsIldpZHRoIjowLjAsIkhlaWdodCI6MTcuMDkwMDAwMTUyNTg3ODkxLCJCb3JkZXJTdHlsZSI6eyIkaWQiOiIyNDYiLCJMaW5lQ29sb3IiOnsiJHJlZiI6IjExMCJ9LCJMaW5lV2VpZ2h0IjowLjAsIkxpbmVUeXBlIjowLCJQYXJlbnRTdHlsZSI6bnVsbH0sIlBhcmVudFN0eWxlIjpudWxsfSwiVGl0bGVTdHlsZSI6eyIkaWQiOiIyNDciLCJGb250U2V0dGluZ3MiOnsiJGlkIjoiMjQ4IiwiRm9udFNpemUiOjE0LCJGb250TmFtZSI6IkNhbGlicmkgTGlnaHQiLCJJc0JvbGQiOnRydWUsIklzSXRhbGljIjpmYWxzZSwiSXNVbmRlcmxpbmVkIjpmYWxzZSwiUGFyZW50U3R5bGUiOm51bGx9LCJBdXRvU2l6ZSI6MCwiRm9yZWdyb3VuZCI6eyIkaWQiOiIyNDkiLCJDb2xvciI6eyIkaWQiOiIyNTAiLCJBIjoyNTUsIlIiOjAsIkciOjAsIkIiOjB9fSwiTWF4V2lkdGgiOjkxNi4zNjM2MzYzNjM2MzYzNywiTWF4SGVpZ2h0IjoiSW5maW5pdHkiLCJTbWFydEZvcmVncm91bmRJc0FjdGl2ZSI6ZmFsc2UsIkhvcml6b250YWxBbGlnbm1lbnQiOjAsIlZlcnRpY2FsQWxpZ25tZW50IjowLCJTbWFydEZvcmVncm91bmQiOm51bGwsIkJhY2tncm91bmRGaWxsVHlwZSI6MCwiTWFyZ2luIjp7IiRpZCI6IjI1MSIsIlRvcCI6MCwiTGVmdCI6MCwiUmlnaHQiOjAsIkJvdHRvbSI6MH0sIlBhZGRpbmciOnsiJGlkIjoiMjUyIiwiVG9wIjowLCJMZWZ0IjowLCJSaWdodCI6MCwiQm90dG9tIjowfSwiQmFja2dyb3VuZCI6eyIkcmVmIjoiMTE4In0sIklzVmlzaWJsZSI6dHJ1ZSwiV2lkdGgiOjAuMCwiSGVpZ2h0IjowLjAsIkJvcmRlclN0eWxlIjp7IiRpZCI6IjI1MyIsIkxpbmVDb2xvciI6bnVsbCwiTGluZVdlaWdodCI6MC4wLCJMaW5lVHlwZSI6MCwiUGFyZW50U3R5bGUiOm51bGx9LCJQYXJlbnRTdHlsZSI6bnVsbH0sIkRhdGVTdHlsZSI6eyIkaWQiOiIyNTQiLCJGb250U2V0dGluZ3MiOnsiJGlkIjoiMjU1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aWQiOiIyNTYiLCJUb3AiOjAsIkxlZnQiOjAsIlJpZ2h0IjowLCJCb3R0b20iOjB9LCJQYWRkaW5nIjp7IiRpZCI6IjI1NyIsIlRvcCI6MCwiTGVmdCI6MCwiUmlnaHQiOjAsIkJvdHRvbSI6MH0sIkJhY2tncm91bmQiOnsiJHJlZiI6IjEyNSJ9LCJJc1Zpc2libGUiOnRydWUsIldpZHRoIjowLjAsIkhlaWdodCI6MC4wLCJCb3JkZXJTdHlsZSI6eyIkaWQiOiIyNTgiLCJMaW5lQ29sb3IiOm51bGwsIkxpbmVXZWlnaHQiOjAuMCwiTGluZVR5cGUiOjAsIlBhcmVudFN0eWxlIjpudWxsfSwiUGFyZW50U3R5bGUiOm51bGx9LCJEYXRlRm9ybWF0Ijp7IiRyZWYiOiIxMjYifSwiSXNWaXNpYmxlIjp0cnVlLCJQYXJlbnRTdHlsZSI6bnVsbH0sIkluZGV4Ijo1LCJTbWFydER1cmF0aW9uQWN0aXZhdGVkIjpmYWxzZSwiRGF0ZUZvcm1hdCI6eyIkcmVmIjoiMTI2In0sIklkIjoiYmUzYWUzOGYtNjBiMy00MDJkLThhMTMtZjFlOTFlZWM0MWY1IiwiSW1wb3J0SWQiOm51bGwsIlRpdGxlIjoiaVBob25lIDNHIDIwMDgiLCJOb3RlIjpudWxsLCJIeXBlcmxpbmsiOm51bGwsIklzQ2hhbmdlZCI6ZmFsc2UsIklzTmV3IjpmYWxzZX0seyIkaWQiOiIyNTkiLCJHcm91cE5hbWUiOiIyZmFjODVlMC0wMDJjLTQyMjUtYmY3MS1jNzUxYjgyMzA2YWQiLCJTdGFydERhdGUiOiIyMDA4LTAxLTEwVDAwOjAwOjAwWiIsIkVuZERhdGUiOiIyMDA4LTA4LTE4VDIzOjU5OjAwWiIsIlBlcmNlbnRhZ2VDb21wbGV0ZSI6bnVsbCwiU3R5bGUiOnsiJGlkIjoiMjYwIiwiU2hhcGUiOjAsIlNoYXBlVGhpY2tuZXNzIjoxLCJEdXJhdGlvbkZvcm1hdCI6MCwiSW5jbHVkZU5vbldvcmtpbmdEYXlzSW5EdXJhdGlvbiI6ZmFsc2UsIlBlcmNlbnRhZ2VDb21wbGV0ZVN0eWxlIjp7IiRpZCI6IjI2MSIsIkZvbnRTZXR0aW5ncyI6eyIkaWQiOiIyNjI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I2MyIsIkxpbmVDb2xvciI6bnVsbCwiTGluZVdlaWdodCI6MC4wLCJMaW5lVHlwZSI6MCwiUGFyZW50U3R5bGUiOm51bGx9LCJQYXJlbnRTdHlsZSI6bnVsbH0sIkR1cmF0aW9uU3R5bGUiOnsiJGlkIjoiMjY0IiwiRm9udFNldHRpbmdzIjp7IiRpZCI6IjI2N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jY2IiwiTGluZUNvbG9yIjpudWxsLCJMaW5lV2VpZ2h0IjowLjAsIkxpbmVUeXBlIjowLCJQYXJlbnRTdHlsZSI6bnVsbH0sIlBhcmVudFN0eWxlIjpudWxsfSwiSG9yaXpvbnRhbENvbm5lY3RvclN0eWxlIjp7IiRpZCI6IjI2NyIsIkxpbmVDb2xvciI6eyIkcmVmIjoiOTkifSwiTGluZVdlaWdodCI6MS4wLCJMaW5lVHlwZSI6MCwiUGFyZW50U3R5bGUiOm51bGx9LCJWZXJ0aWNhbENvbm5lY3RvclN0eWxlIjp7IiRpZCI6IjI2O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jY5IiwiTWFyZ2luIjp7IiRyZWYiOiIxMDUifSwiUGFkZGluZyI6eyIkcmVmIjoiMTA2In0sIkJhY2tncm91bmQiOnsiJGlkIjoiMjcwIiwiQ29sb3IiOnsiJGlkIjoiMjcxIiwiQSI6MjU1LCJSIjowLCJHIjoxMTQsIkIiOjE4OH19LCJJc1Zpc2libGUiOnRydWUsIldpZHRoIjowLjAsIkhlaWdodCI6MTYuMCwiQm9yZGVyU3R5bGUiOnsiJGlkIjoiMjcyIiwiTGluZUNvbG9yIjp7IiRyZWYiOiIxMTAifSwiTGluZVdlaWdodCI6MC4wLCJMaW5lVHlwZSI6MCwiUGFyZW50U3R5bGUiOm51bGx9LCJQYXJlbnRTdHlsZSI6bnVsbH0sIlRpdGxlU3R5bGUiOnsiJGlkIjoiMjczIiwiRm9udFNldHRpbmdzIjp7IiRpZCI6IjI3N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I3NSIsIkxpbmVDb2xvciI6bnVsbCwiTGluZVdlaWdodCI6MC4wLCJMaW5lVHlwZSI6MCwiUGFyZW50U3R5bGUiOm51bGx9LCJQYXJlbnRTdHlsZSI6bnVsbH0sIkRhdGVTdHlsZSI6eyIkaWQiOiIyNzYiLCJGb250U2V0dGluZ3MiOnsiJGlkIjoiMjc3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jc4IiwiTGluZUNvbG9yIjpudWxsLCJMaW5lV2VpZ2h0IjowLjAsIkxpbmVUeXBlIjowLCJQYXJlbnRTdHlsZSI6bnVsbH0sIlBhcmVudFN0eWxlIjpudWxsfSwiRGF0ZUZvcm1hdCI6eyIkcmVmIjoiMTI2In0sIklzVmlzaWJsZSI6dHJ1ZSwiUGFyZW50U3R5bGUiOm51bGx9LCJJbmRleCI6NiwiU21hcnREdXJhdGlvbkFjdGl2YXRlZCI6ZmFsc2UsIkRhdGVGb3JtYXQiOnsiJHJlZiI6IjEyNiJ9LCJJZCI6ImFhMzkxNGQ2LTE3MjYtNDJkMS1iMjVlLWM5OGEyZWM1Y2FhOSIsIkltcG9ydElkIjpudWxsLCJUaXRsZSI6IjIuMCIsIk5vdGUiOm51bGwsIkh5cGVybGluayI6bnVsbCwiSXNDaGFuZ2VkIjpmYWxzZSwiSXNOZXciOmZhbHNlfSx7IiRpZCI6IjI3OSIsIkdyb3VwTmFtZSI6IjJmYWM4NWUwLTAwMmMtNDIyNS1iZjcxLWM3NTFiODIzMDZhZCIsIlN0YXJ0RGF0ZSI6IjIwMDktMDEtMTBUMDA6MDA6MDBaIiwiRW5kRGF0ZSI6IjIwMDktMDgtMThUMjM6NTk6MDBaIiwiUGVyY2VudGFnZUNvbXBsZXRlIjpudWxsLCJTdHlsZSI6eyIkaWQiOiIyODAiLCJTaGFwZSI6MCwiU2hhcGVUaGlja25lc3MiOjEsIkR1cmF0aW9uRm9ybWF0IjowLCJJbmNsdWRlTm9uV29ya2luZ0RheXNJbkR1cmF0aW9uIjpmYWxzZSwiUGVyY2VudGFnZUNvbXBsZXRlU3R5bGUiOnsiJGlkIjoiMjgxIiwiRm9udFNldHRpbmdzIjp7IiRpZCI6IjI4Mi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gzIiwiTGluZUNvbG9yIjpudWxsLCJMaW5lV2VpZ2h0IjowLjAsIkxpbmVUeXBlIjowLCJQYXJlbnRTdHlsZSI6bnVsbH0sIlBhcmVudFN0eWxlIjpudWxsfSwiRHVyYXRpb25TdHlsZSI6eyIkaWQiOiIyODQiLCJGb250U2V0dGluZ3MiOnsiJGlkIjoiMjg1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ODYiLCJMaW5lQ29sb3IiOm51bGwsIkxpbmVXZWlnaHQiOjAuMCwiTGluZVR5cGUiOjAsIlBhcmVudFN0eWxlIjpudWxsfSwiUGFyZW50U3R5bGUiOm51bGx9LCJIb3Jpem9udGFsQ29ubmVjdG9yU3R5bGUiOnsiJGlkIjoiMjg3IiwiTGluZUNvbG9yIjp7IiRyZWYiOiI5OSJ9LCJMaW5lV2VpZ2h0IjoxLjAsIkxpbmVUeXBlIjowLCJQYXJlbnRTdHlsZSI6bnVsbH0sIlZlcnRpY2FsQ29ubmVjdG9yU3R5bGUiOnsiJGlkIjoiMjg4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yODkiLCJNYXJnaW4iOnsiJHJlZiI6IjEwNSJ9LCJQYWRkaW5nIjp7IiRyZWYiOiIxMDYifSwiQmFja2dyb3VuZCI6eyIkaWQiOiIyOTAiLCJDb2xvciI6eyIkaWQiOiIyOTEiLCJBIjoyNTUsIlIiOjIsIkciOjE3OCwiQiI6MjM4fX0sIklzVmlzaWJsZSI6dHJ1ZSwiV2lkdGgiOjAuMCwiSGVpZ2h0IjoxNi4wLCJCb3JkZXJTdHlsZSI6eyIkaWQiOiIyOTIiLCJMaW5lQ29sb3IiOnsiJHJlZiI6IjExMCJ9LCJMaW5lV2VpZ2h0IjowLjAsIkxpbmVUeXBlIjowLCJQYXJlbnRTdHlsZSI6bnVsbH0sIlBhcmVudFN0eWxlIjpudWxsfSwiVGl0bGVTdHlsZSI6eyIkaWQiOiIyOTMiLCJGb250U2V0dGluZ3MiOnsiJGlkIjoiMjk0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k1IiwiTGluZUNvbG9yIjpudWxsLCJMaW5lV2VpZ2h0IjowLjAsIkxpbmVUeXBlIjowLCJQYXJlbnRTdHlsZSI6bnVsbH0sIlBhcmVudFN0eWxlIjpudWxsfSwiRGF0ZVN0eWxlIjp7IiRpZCI6IjI5NiIsIkZvbnRTZXR0aW5ncyI6eyIkaWQiOiIyOTc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OTgiLCJMaW5lQ29sb3IiOm51bGwsIkxpbmVXZWlnaHQiOjAuMCwiTGluZVR5cGUiOjAsIlBhcmVudFN0eWxlIjpudWxsfSwiUGFyZW50U3R5bGUiOm51bGx9LCJEYXRlRm9ybWF0Ijp7IiRyZWYiOiIxMjYifSwiSXNWaXNpYmxlIjp0cnVlLCJQYXJlbnRTdHlsZSI6bnVsbH0sIkluZGV4Ijo3LCJTbWFydER1cmF0aW9uQWN0aXZhdGVkIjpmYWxzZSwiRGF0ZUZvcm1hdCI6eyIkcmVmIjoiMTI2In0sIklkIjoiYjk5NGFhNzctMTQyNy00YWNhLWJkNmEtMWMzYzA3ZGNkNjEzIiwiSW1wb3J0SWQiOm51bGwsIlRpdGxlIjoiMy4wIiwiTm90ZSI6bnVsbCwiSHlwZXJsaW5rIjpudWxsLCJJc0NoYW5nZWQiOmZhbHNlLCJJc05ldyI6ZmFsc2V9LHsiJGlkIjoiMjk5IiwiR3JvdXBOYW1lIjoiMmZhYzg1ZTAtMDAyYy00MjI1LWJmNzEtYzc1MWI4MjMwNmFkIiwiU3RhcnREYXRlIjoiMjAxMC0wMS0xMFQwMDowMDowMFoiLCJFbmREYXRlIjoiMjAxMC0wOC0xOFQyMzo1OTowMFoiLCJQZXJjZW50YWdlQ29tcGxldGUiOm51bGwsIlN0eWxlIjp7IiRpZCI6IjMwMCIsIlNoYXBlIjowLCJTaGFwZVRoaWNrbmVzcyI6MSwiRHVyYXRpb25Gb3JtYXQiOjAsIkluY2x1ZGVOb25Xb3JraW5nRGF5c0luRHVyYXRpb24iOmZhbHNlLCJQZXJjZW50YWdlQ29tcGxldGVTdHlsZSI6eyIkaWQiOiIzMDEiLCJGb250U2V0dGluZ3MiOnsiJGlkIjoiMzAy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zMDMiLCJMaW5lQ29sb3IiOm51bGwsIkxpbmVXZWlnaHQiOjAuMCwiTGluZVR5cGUiOjAsIlBhcmVudFN0eWxlIjpudWxsfSwiUGFyZW50U3R5bGUiOm51bGx9LCJEdXJhdGlvblN0eWxlIjp7IiRpZCI6IjMwNCIsIkZvbnRTZXR0aW5ncyI6eyIkaWQiOiIzMDU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MwNiIsIkxpbmVDb2xvciI6bnVsbCwiTGluZVdlaWdodCI6MC4wLCJMaW5lVHlwZSI6MCwiUGFyZW50U3R5bGUiOm51bGx9LCJQYXJlbnRTdHlsZSI6bnVsbH0sIkhvcml6b250YWxDb25uZWN0b3JTdHlsZSI6eyIkaWQiOiIzMDciLCJMaW5lQ29sb3IiOnsiJHJlZiI6Ijk5In0sIkxpbmVXZWlnaHQiOjEuMCwiTGluZVR5cGUiOjAsIlBhcmVudFN0eWxlIjpudWxsfSwiVmVydGljYWxDb25uZWN0b3JTdHlsZSI6eyIkaWQiOiIzMDg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MwOSIsIk1hcmdpbiI6eyIkcmVmIjoiMTA1In0sIlBhZGRpbmciOnsiJHJlZiI6IjEwNiJ9LCJCYWNrZ3JvdW5kIjp7IiRpZCI6IjMxMCIsIkNvbG9yIjp7IiRpZCI6IjMxMSIsIkEiOjI1NSwiUiI6MCwiRyI6MCwiQiI6MH19LCJJc1Zpc2libGUiOnRydWUsIldpZHRoIjowLjAsIkhlaWdodCI6MTYuMCwiQm9yZGVyU3R5bGUiOnsiJGlkIjoiMzEyIiwiTGluZUNvbG9yIjp7IiRyZWYiOiIxMTAifSwiTGluZVdlaWdodCI6MC4wLCJMaW5lVHlwZSI6MCwiUGFyZW50U3R5bGUiOm51bGx9LCJQYXJlbnRTdHlsZSI6bnVsbH0sIlRpdGxlU3R5bGUiOnsiJGlkIjoiMzEzIiwiRm9udFNldHRpbmdzIjp7IiRpZCI6IjMxN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MxNSIsIkxpbmVDb2xvciI6bnVsbCwiTGluZVdlaWdodCI6MC4wLCJMaW5lVHlwZSI6MCwiUGFyZW50U3R5bGUiOm51bGx9LCJQYXJlbnRTdHlsZSI6bnVsbH0sIkRhdGVTdHlsZSI6eyIkaWQiOiIzMTYiLCJGb250U2V0dGluZ3MiOnsiJGlkIjoiMzE3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E4IiwiTGluZUNvbG9yIjpudWxsLCJMaW5lV2VpZ2h0IjowLjAsIkxpbmVUeXBlIjowLCJQYXJlbnRTdHlsZSI6bnVsbH0sIlBhcmVudFN0eWxlIjpudWxsfSwiRGF0ZUZvcm1hdCI6eyIkcmVmIjoiMTI2In0sIklzVmlzaWJsZSI6dHJ1ZSwiUGFyZW50U3R5bGUiOm51bGx9LCJJbmRleCI6OCwiU21hcnREdXJhdGlvbkFjdGl2YXRlZCI6ZmFsc2UsIkRhdGVGb3JtYXQiOnsiJHJlZiI6IjEyNiJ9LCJJZCI6IjY0ZjhhNmY0LTMyYmMtNDM2OC05MjUzLTMyOGY4ZTIzOTA1MSIsIkltcG9ydElkIjpudWxsLCJUaXRsZSI6IjQiLCJOb3RlIjpudWxsLCJIeXBlcmxpbmsiOm51bGwsIklzQ2hhbmdlZCI6ZmFsc2UsIklzTmV3IjpmYWxzZX0seyIkaWQiOiIzMTkiLCJHcm91cE5hbWUiOiI0M2ViZTZiYS0xNGFlLTRlNGMtODhiYS1mMjZiZTJlZDM5MmMiLCJTdGFydERhdGUiOiIyMDA5LTAxLTAxVDAwOjAwOjAwWiIsIkVuZERhdGUiOiIyMDA5LTAxLTMxVDIzOjU5OjAwWiIsIlBlcmNlbnRhZ2VDb21wbGV0ZSI6bnVsbCwiU3R5bGUiOnsiJGlkIjoiMzIwIiwiU2hhcGUiOjAsIlNoYXBlVGhpY2tuZXNzIjozLCJEdXJhdGlvbkZvcm1hdCI6MCwiSW5jbHVkZU5vbldvcmtpbmdEYXlzSW5EdXJhdGlvbiI6ZmFsc2UsIlBlcmNlbnRhZ2VDb21wbGV0ZVN0eWxlIjp7IiRpZCI6IjMyMSIsIkZvbnRTZXR0aW5ncyI6eyIkaWQiOiIzMjIiLCJGb250U2l6ZSI6MTAsIkZvbnROYW1lIjoiQ2FsaWJyaSIsIklzQm9sZCI6ZmFsc2UsIklzSXRhbGljIjpmYWxzZSwiSXNVbmRlcmxpbmVkIjpmYWxzZSwiUGFyZW50U3R5bGUiOm51bGx9LCJBdXRvU2l6ZSI6MCwiRm9yZWdyb3VuZCI6eyIkaWQiOiIzMjMiLCJDb2xvciI6eyIkcmVmIjoiODcifX0sIk1heFdpZHRoIjoyMDAuMCwiTWF4SGVpZ2h0IjoiSW5maW5pdHkiLCJTbWFydEZvcmVncm91bmRJc0FjdGl2ZSI6ZmFsc2UsIkhvcml6b250YWxBbGlnbm1lbnQiOjAsIlZlcnRpY2FsQWxpZ25tZW50IjowLCJTbWFydEZvcmVncm91bmQiOm51bGwsIkJhY2tncm91bmRGaWxsVHlwZSI6MCwiTWFyZ2luIjp7IiRpZCI6IjMyNCIsIlRvcCI6MCwiTGVmdCI6MCwiUmlnaHQiOjAsIkJvdHRvbSI6MH0sIlBhZGRpbmciOnsiJGlkIjoiMzI1IiwiVG9wIjowLCJMZWZ0IjowLCJSaWdodCI6MCwiQm90dG9tIjowfSwiQmFja2dyb3VuZCI6eyIkcmVmIjoiOTAifSwiSXNWaXNpYmxlIjp0cnVlLCJXaWR0aCI6MC4wLCJIZWlnaHQiOjAuMCwiQm9yZGVyU3R5bGUiOnsiJGlkIjoiMzI2IiwiTGluZUNvbG9yIjpudWxsLCJMaW5lV2VpZ2h0IjowLjAsIkxpbmVUeXBlIjowLCJQYXJlbnRTdHlsZSI6bnVsbH0sIlBhcmVudFN0eWxlIjpudWxsfSwiRHVyYXRpb25TdHlsZSI6eyIkaWQiOiIzMjciLCJGb250U2V0dGluZ3MiOnsiJGlkIjoiMzI4IiwiRm9udFNpemUiOjEyLCJGb250TmFtZSI6IkNhbGlicmkiLCJJc0JvbGQiOmZhbHNlLCJJc0l0YWxpYyI6ZmFsc2UsIklzVW5kZXJsaW5lZCI6ZmFsc2UsIlBhcmVudFN0eWxlIjpudWxsfSwiQXV0b1NpemUiOjAsIkZvcmVncm91bmQiOnsiJGlkIjoiMzI5IiwiQ29sb3IiOnsiJHJlZiI6Ijk0In19LCJNYXhXaWR0aCI6MjAwLjAsIk1heEhlaWdodCI6IkluZmluaXR5IiwiU21hcnRGb3JlZ3JvdW5kSXNBY3RpdmUiOmZhbHNlLCJIb3Jpem9udGFsQWxpZ25tZW50IjowLCJWZXJ0aWNhbEFsaWdubWVudCI6MCwiU21hcnRGb3JlZ3JvdW5kIjpudWxsLCJCYWNrZ3JvdW5kRmlsbFR5cGUiOjAsIk1hcmdpbiI6eyIkaWQiOiIzMzAiLCJUb3AiOjAsIkxlZnQiOjAsIlJpZ2h0IjowLCJCb3R0b20iOjB9LCJQYWRkaW5nIjp7IiRpZCI6IjMzMSIsIlRvcCI6MCwiTGVmdCI6MCwiUmlnaHQiOjAsIkJvdHRvbSI6MH0sIkJhY2tncm91bmQiOnsiJHJlZiI6Ijk3In0sIklzVmlzaWJsZSI6dHJ1ZSwiV2lkdGgiOjAuMCwiSGVpZ2h0IjowLjAsIkJvcmRlclN0eWxlIjp7IiRpZCI6IjMzMiIsIkxpbmVDb2xvciI6bnVsbCwiTGluZVdlaWdodCI6MC4wLCJMaW5lVHlwZSI6MCwiUGFyZW50U3R5bGUiOm51bGx9LCJQYXJlbnRTdHlsZSI6bnVsbH0sIkhvcml6b250YWxDb25uZWN0b3JTdHlsZSI6eyIkaWQiOiIzMzMiLCJMaW5lQ29sb3IiOnsiJHJlZiI6Ijk5In0sIkxpbmVXZWlnaHQiOjAuMCwiTGluZVR5cGUiOjAsIlBhcmVudFN0eWxlIjpudWxsfSwiVmVydGljYWxDb25uZWN0b3JTdHlsZSI6eyIkaWQiOiIzMzQiLCJMaW5lQ29sb3IiOnsiJHJlZiI6IjEwMiJ9LCJMaW5lV2VpZ2h0IjowLjAsIkxpbmVUeXBlIjowLCJQYXJlbnRTdHlsZSI6bnVsbH0sIk1hcmdpbiI6bnVsbCwiU3RhcnREYXRlUG9zaXRpb24iOjYsIkVuZERhdGVQb3NpdGlvbiI6NiwiRGF0ZUlzVmlzaWJsZSI6ZmFsc2UsIlRpdGxlUG9zaXRpb24iOjUsIkR1cmF0aW9uUG9zaXRpb24iOjYsIlBlcmNlbnRhZ2VDb21wbGV0ZWRQb3NpdGlvbiI6NiwiU3BhY2luZyI6NSwiSXNCZWxvd1RpbWViYW5kIjp0cnVlLCJQZXJjZW50YWdlQ29tcGxldGVTaGFwZU9wYWNpdHkiOjM1LCJTaGFwZVN0eWxlIjp7IiRpZCI6IjMzNSIsIk1hcmdpbiI6eyIkaWQiOiIzMzYiLCJUb3AiOjAsIkxlZnQiOjQsIlJpZ2h0Ijo0LCJCb3R0b20iOjB9LCJQYWRkaW5nIjp7IiRpZCI6IjMzNyIsIlRvcCI6MCwiTGVmdCI6MCwiUmlnaHQiOjAsIkJvdHRvbSI6MH0sIkJhY2tncm91bmQiOnsiJGlkIjoiMzM4IiwiQ29sb3IiOnsiJGlkIjoiMzM5IiwiQSI6MjU1LCJSIjoyNTUsIkciOjI1NSwiQiI6MjU1fX0sIklzVmlzaWJsZSI6dHJ1ZSwiV2lkdGgiOjAuMCwiSGVpZ2h0IjoxNy4wOTAwMDAxNTI1ODc4OTEsIkJvcmRlclN0eWxlIjp7IiRpZCI6IjM0MCIsIkxpbmVDb2xvciI6eyIkcmVmIjoiMTEwIn0sIkxpbmVXZWlnaHQiOjAuMCwiTGluZVR5cGUiOjAsIlBhcmVudFN0eWxlIjpudWxsfSwiUGFyZW50U3R5bGUiOm51bGx9LCJUaXRsZVN0eWxlIjp7IiRpZCI6IjM0MSIsIkZvbnRTZXR0aW5ncyI6eyIkaWQiOiIzNDIiLCJGb250U2l6ZSI6MTQsIkZvbnROYW1lIjoiQ2FsaWJyaSBMaWdodCIsIklzQm9sZCI6dHJ1ZSwiSXNJdGFsaWMiOmZhbHNlLCJJc1VuZGVybGluZWQiOmZhbHNlLCJQYXJlbnRTdHlsZSI6bnVsbH0sIkF1dG9TaXplIjowLCJGb3JlZ3JvdW5kIjp7IiRpZCI6IjM0MyIsIkNvbG9yIjp7IiRpZCI6IjM0NCIsIkEiOjI1NSwiUiI6MCwiRyI6MCwiQiI6MH19LCJNYXhXaWR0aCI6OTE2LjM2MzYzNjM2MzYzNjM3LCJNYXhIZWlnaHQiOiJJbmZpbml0eSIsIlNtYXJ0Rm9yZWdyb3VuZElzQWN0aXZlIjpmYWxzZSwiSG9yaXpvbnRhbEFsaWdubWVudCI6MCwiVmVydGljYWxBbGlnbm1lbnQiOjAsIlNtYXJ0Rm9yZWdyb3VuZCI6bnVsbCwiQmFja2dyb3VuZEZpbGxUeXBlIjowLCJNYXJnaW4iOnsiJGlkIjoiMzQ1IiwiVG9wIjowLCJMZWZ0IjowLCJSaWdodCI6MCwiQm90dG9tIjowfSwiUGFkZGluZyI6eyIkaWQiOiIzNDYiLCJUb3AiOjAsIkxlZnQiOjAsIlJpZ2h0IjowLCJCb3R0b20iOjB9LCJCYWNrZ3JvdW5kIjp7IiRyZWYiOiIxMTgifSwiSXNWaXNpYmxlIjp0cnVlLCJXaWR0aCI6MC4wLCJIZWlnaHQiOjAuMCwiQm9yZGVyU3R5bGUiOnsiJGlkIjoiMzQ3IiwiTGluZUNvbG9yIjpudWxsLCJMaW5lV2VpZ2h0IjowLjAsIkxpbmVUeXBlIjowLCJQYXJlbnRTdHlsZSI6bnVsbH0sIlBhcmVudFN0eWxlIjpudWxsfSwiRGF0ZVN0eWxlIjp7IiRpZCI6IjM0OCIsIkZvbnRTZXR0aW5ncyI6eyIkaWQiOiIzN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pZCI6IjM1MCIsIlRvcCI6MCwiTGVmdCI6MCwiUmlnaHQiOjAsIkJvdHRvbSI6MH0sIlBhZGRpbmciOnsiJGlkIjoiMzUxIiwiVG9wIjowLCJMZWZ0IjowLCJSaWdodCI6MCwiQm90dG9tIjowfSwiQmFja2dyb3VuZCI6eyIkcmVmIjoiMTI1In0sIklzVmlzaWJsZSI6dHJ1ZSwiV2lkdGgiOjAuMCwiSGVpZ2h0IjowLjAsIkJvcmRlclN0eWxlIjp7IiRpZCI6IjM1MiIsIkxpbmVDb2xvciI6bnVsbCwiTGluZVdlaWdodCI6MC4wLCJMaW5lVHlwZSI6MCwiUGFyZW50U3R5bGUiOm51bGx9LCJQYXJlbnRTdHlsZSI6bnVsbH0sIkRhdGVGb3JtYXQiOnsiJHJlZiI6IjEyNiJ9LCJJc1Zpc2libGUiOnRydWUsIlBhcmVudFN0eWxlIjpudWxsfSwiSW5kZXgiOjksIlNtYXJ0RHVyYXRpb25BY3RpdmF0ZWQiOmZhbHNlLCJEYXRlRm9ybWF0Ijp7IiRyZWYiOiIxMjYifSwiSWQiOiI5YWExODNkNi01ZGYyLTRiMGMtOGZlYy1kMGEwMDI0NzE1ODMiLCJJbXBvcnRJZCI6bnVsbCwiVGl0bGUiOiJpUGhvbmUgM0dTIDIwMDkiLCJOb3RlIjpudWxsLCJIeXBlcmxpbmsiOm51bGwsIklzQ2hhbmdlZCI6ZmFsc2UsIklzTmV3IjpmYWxzZX0seyIkaWQiOiIzNTMiLCJHcm91cE5hbWUiOiI0M2ViZTZiYS0xNGFlLTRlNGMtODhiYS1mMjZiZTJlZDM5MmMiLCJTdGFydERhdGUiOiIyMDA5LTAxLTEwVDAwOjAwOjAwWiIsIkVuZERhdGUiOiIyMDA5LTA4LTE4VDIzOjU5OjAwWiIsIlBlcmNlbnRhZ2VDb21wbGV0ZSI6bnVsbCwiU3R5bGUiOnsiJGlkIjoiMzU0IiwiU2hhcGUiOjAsIlNoYXBlVGhpY2tuZXNzIjoxLCJEdXJhdGlvbkZvcm1hdCI6MCwiSW5jbHVkZU5vbldvcmtpbmdEYXlzSW5EdXJhdGlvbiI6ZmFsc2UsIlBlcmNlbnRhZ2VDb21wbGV0ZVN0eWxlIjp7IiRpZCI6IjM1NSIsIkZvbnRTZXR0aW5ncyI6eyIkaWQiOiIzNT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1NyIsIkxpbmVDb2xvciI6bnVsbCwiTGluZVdlaWdodCI6MC4wLCJMaW5lVHlwZSI6MCwiUGFyZW50U3R5bGUiOm51bGx9LCJQYXJlbnRTdHlsZSI6bnVsbH0sIkR1cmF0aW9uU3R5bGUiOnsiJGlkIjoiMzU4IiwiRm9udFNldHRpbmdzIjp7IiRpZCI6IjM1O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YwIiwiTGluZUNvbG9yIjpudWxsLCJMaW5lV2VpZ2h0IjowLjAsIkxpbmVUeXBlIjowLCJQYXJlbnRTdHlsZSI6bnVsbH0sIlBhcmVudFN0eWxlIjpudWxsfSwiSG9yaXpvbnRhbENvbm5lY3RvclN0eWxlIjp7IiRpZCI6IjM2MSIsIkxpbmVDb2xvciI6eyIkcmVmIjoiOTkifSwiTGluZVdlaWdodCI6MS4wLCJMaW5lVHlwZSI6MCwiUGFyZW50U3R5bGUiOm51bGx9LCJWZXJ0aWNhbENvbm5lY3RvclN0eWxlIjp7IiRpZCI6IjM2Mi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zYzIiwiTWFyZ2luIjp7IiRyZWYiOiIxMDUifSwiUGFkZGluZyI6eyIkcmVmIjoiMTA2In0sIkJhY2tncm91bmQiOnsiJGlkIjoiMzY0IiwiQ29sb3IiOnsiJGlkIjoiMzY1IiwiQSI6MjU1LCJSIjoyLCJHIjoxNzgsIkIiOjIzOH19LCJJc1Zpc2libGUiOnRydWUsIldpZHRoIjowLjAsIkhlaWdodCI6MTYuMCwiQm9yZGVyU3R5bGUiOnsiJGlkIjoiMzY2IiwiTGluZUNvbG9yIjp7IiRyZWYiOiIxMTAifSwiTGluZVdlaWdodCI6MC4wLCJMaW5lVHlwZSI6MCwiUGFyZW50U3R5bGUiOm51bGx9LCJQYXJlbnRTdHlsZSI6bnVsbH0sIlRpdGxlU3R5bGUiOnsiJGlkIjoiMzY3IiwiRm9udFNldHRpbmdzIjp7IiRpZCI6IjM2O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M2OSIsIkxpbmVDb2xvciI6bnVsbCwiTGluZVdlaWdodCI6MC4wLCJMaW5lVHlwZSI6MCwiUGFyZW50U3R5bGUiOm51bGx9LCJQYXJlbnRTdHlsZSI6bnVsbH0sIkRhdGVTdHlsZSI6eyIkaWQiOiIzNzAiLCJGb250U2V0dGluZ3MiOnsiJGlkIjoiMzcx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cyIiwiTGluZUNvbG9yIjpudWxsLCJMaW5lV2VpZ2h0IjowLjAsIkxpbmVUeXBlIjowLCJQYXJlbnRTdHlsZSI6bnVsbH0sIlBhcmVudFN0eWxlIjpudWxsfSwiRGF0ZUZvcm1hdCI6eyIkcmVmIjoiMTI2In0sIklzVmlzaWJsZSI6dHJ1ZSwiUGFyZW50U3R5bGUiOm51bGx9LCJJbmRleCI6MTAsIlNtYXJ0RHVyYXRpb25BY3RpdmF0ZWQiOmZhbHNlLCJEYXRlRm9ybWF0Ijp7IiRyZWYiOiIxMjYifSwiSWQiOiI1YjZhMGU0Ny1lMTg1LTRlZTctYTBmYi00ZWQxMWZlOTVhMjMiLCJJbXBvcnRJZCI6bnVsbCwiVGl0bGUiOiIzLjAiLCJOb3RlIjpudWxsLCJIeXBlcmxpbmsiOm51bGwsIklzQ2hhbmdlZCI6ZmFsc2UsIklzTmV3IjpmYWxzZX0seyIkaWQiOiIzNzMiLCJHcm91cE5hbWUiOiI0M2ViZTZiYS0xNGFlLTRlNGMtODhiYS1mMjZiZTJlZDM5MmMiLCJTdGFydERhdGUiOiIyMDEwLTAxLTEwVDAwOjAwOjAwWiIsIkVuZERhdGUiOiIyMDEwLTA4LTE4VDIzOjU5OjAwWiIsIlBlcmNlbnRhZ2VDb21wbGV0ZSI6bnVsbCwiU3R5bGUiOnsiJGlkIjoiMzc0IiwiU2hhcGUiOjAsIlNoYXBlVGhpY2tuZXNzIjoxLCJEdXJhdGlvbkZvcm1hdCI6MCwiSW5jbHVkZU5vbldvcmtpbmdEYXlzSW5EdXJhdGlvbiI6ZmFsc2UsIlBlcmNlbnRhZ2VDb21wbGV0ZVN0eWxlIjp7IiRpZCI6IjM3NSIsIkZvbnRTZXR0aW5ncyI6eyIkaWQiOiIzNz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3NyIsIkxpbmVDb2xvciI6bnVsbCwiTGluZVdlaWdodCI6MC4wLCJMaW5lVHlwZSI6MCwiUGFyZW50U3R5bGUiOm51bGx9LCJQYXJlbnRTdHlsZSI6bnVsbH0sIkR1cmF0aW9uU3R5bGUiOnsiJGlkIjoiMzc4IiwiRm9udFNldHRpbmdzIjp7IiRpZCI6IjM3O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gwIiwiTGluZUNvbG9yIjpudWxsLCJMaW5lV2VpZ2h0IjowLjAsIkxpbmVUeXBlIjowLCJQYXJlbnRTdHlsZSI6bnVsbH0sIlBhcmVudFN0eWxlIjpudWxsfSwiSG9yaXpvbnRhbENvbm5lY3RvclN0eWxlIjp7IiRpZCI6IjM4MSIsIkxpbmVDb2xvciI6eyIkcmVmIjoiOTkifSwiTGluZVdlaWdodCI6MS4wLCJMaW5lVHlwZSI6MCwiUGFyZW50U3R5bGUiOm51bGx9LCJWZXJ0aWNhbENvbm5lY3RvclN0eWxlIjp7IiRpZCI6IjM4Mi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zgzIiwiTWFyZ2luIjp7IiRyZWYiOiIxMDUifSwiUGFkZGluZyI6eyIkcmVmIjoiMTA2In0sIkJhY2tncm91bmQiOnsiJGlkIjoiMzg0IiwiQ29sb3IiOnsiJGlkIjoiMzg1IiwiQSI6MjU1LCJSIjowLCJHIjowLCJCIjowfX0sIklzVmlzaWJsZSI6dHJ1ZSwiV2lkdGgiOjAuMCwiSGVpZ2h0IjoxNi4wLCJCb3JkZXJTdHlsZSI6eyIkaWQiOiIzODYiLCJMaW5lQ29sb3IiOnsiJHJlZiI6IjExMCJ9LCJMaW5lV2VpZ2h0IjowLjAsIkxpbmVUeXBlIjowLCJQYXJlbnRTdHlsZSI6bnVsbH0sIlBhcmVudFN0eWxlIjpudWxsfSwiVGl0bGVTdHlsZSI6eyIkaWQiOiIzODciLCJGb250U2V0dGluZ3MiOnsiJGlkIjoiMzg4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g5IiwiTGluZUNvbG9yIjpudWxsLCJMaW5lV2VpZ2h0IjowLjAsIkxpbmVUeXBlIjowLCJQYXJlbnRTdHlsZSI6bnVsbH0sIlBhcmVudFN0eWxlIjpudWxsfSwiRGF0ZVN0eWxlIjp7IiRpZCI6IjM5MCIsIkZvbnRTZXR0aW5ncyI6eyIkaWQiOiIzOTE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zOTIiLCJMaW5lQ29sb3IiOm51bGwsIkxpbmVXZWlnaHQiOjAuMCwiTGluZVR5cGUiOjAsIlBhcmVudFN0eWxlIjpudWxsfSwiUGFyZW50U3R5bGUiOm51bGx9LCJEYXRlRm9ybWF0Ijp7IiRyZWYiOiIxMjYifSwiSXNWaXNpYmxlIjp0cnVlLCJQYXJlbnRTdHlsZSI6bnVsbH0sIkluZGV4IjoxMSwiU21hcnREdXJhdGlvbkFjdGl2YXRlZCI6ZmFsc2UsIkRhdGVGb3JtYXQiOnsiJHJlZiI6IjEyNiJ9LCJJZCI6IjZiZDE5MDJhLTMxZWItNDA3MC1hMjM5LWU0YTkxYWQ5MzAzOCIsIkltcG9ydElkIjpudWxsLCJUaXRsZSI6IjQiLCJOb3RlIjpudWxsLCJIeXBlcmxpbmsiOm51bGwsIklzQ2hhbmdlZCI6ZmFsc2UsIklzTmV3IjpmYWxzZX0seyIkaWQiOiIzOTMiLCJHcm91cE5hbWUiOiI0M2ViZTZiYS0xNGFlLTRlNGMtODhiYS1mMjZiZTJlZDM5MmMiLCJTdGFydERhdGUiOiIyMDExLTAxLTEwVDAwOjAwOjAwWiIsIkVuZERhdGUiOiIyMDExLTA4LTE4VDIzOjU5OjAwWiIsIlBlcmNlbnRhZ2VDb21wbGV0ZSI6bnVsbCwiU3R5bGUiOnsiJGlkIjoiMzk0IiwiU2hhcGUiOjAsIlNoYXBlVGhpY2tuZXNzIjoxLCJEdXJhdGlvbkZvcm1hdCI6MCwiSW5jbHVkZU5vbldvcmtpbmdEYXlzSW5EdXJhdGlvbiI6ZmFsc2UsIlBlcmNlbnRhZ2VDb21wbGV0ZVN0eWxlIjp7IiRpZCI6IjM5NSIsIkZvbnRTZXR0aW5ncyI6eyIkaWQiOiIzOT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5NyIsIkxpbmVDb2xvciI6bnVsbCwiTGluZVdlaWdodCI6MC4wLCJMaW5lVHlwZSI6MCwiUGFyZW50U3R5bGUiOm51bGx9LCJQYXJlbnRTdHlsZSI6bnVsbH0sIkR1cmF0aW9uU3R5bGUiOnsiJGlkIjoiMzk4IiwiRm9udFNldHRpbmdzIjp7IiRpZCI6IjM5O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NDAwIiwiTGluZUNvbG9yIjpudWxsLCJMaW5lV2VpZ2h0IjowLjAsIkxpbmVUeXBlIjowLCJQYXJlbnRTdHlsZSI6bnVsbH0sIlBhcmVudFN0eWxlIjpudWxsfSwiSG9yaXpvbnRhbENvbm5lY3RvclN0eWxlIjp7IiRpZCI6IjQwMSIsIkxpbmVDb2xvciI6eyIkcmVmIjoiOTkifSwiTGluZVdlaWdodCI6MS4wLCJMaW5lVHlwZSI6MCwiUGFyZW50U3R5bGUiOm51bGx9LCJWZXJ0aWNhbENvbm5lY3RvclN0eWxlIjp7IiRpZCI6IjQwMi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DAzIiwiTWFyZ2luIjp7IiRyZWYiOiIxMDUifSwiUGFkZGluZyI6eyIkcmVmIjoiMTA2In0sIkJhY2tncm91bmQiOnsiJGlkIjoiNDA0IiwiQ29sb3IiOnsiJGlkIjoiNDA1IiwiQSI6MjU1LCJSIjoxNTUsIkciOjE4NywiQiI6MTg3fX0sIklzVmlzaWJsZSI6dHJ1ZSwiV2lkdGgiOjAuMCwiSGVpZ2h0IjoxNi4wLCJCb3JkZXJTdHlsZSI6eyIkaWQiOiI0MDYiLCJMaW5lQ29sb3IiOnsiJHJlZiI6IjExMCJ9LCJMaW5lV2VpZ2h0IjowLjAsIkxpbmVUeXBlIjowLCJQYXJlbnRTdHlsZSI6bnVsbH0sIlBhcmVudFN0eWxlIjpudWxsfSwiVGl0bGVTdHlsZSI6eyIkaWQiOiI0MDciLCJGb250U2V0dGluZ3MiOnsiJGlkIjoiNDA4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NDA5IiwiTGluZUNvbG9yIjpudWxsLCJMaW5lV2VpZ2h0IjowLjAsIkxpbmVUeXBlIjowLCJQYXJlbnRTdHlsZSI6bnVsbH0sIlBhcmVudFN0eWxlIjpudWxsfSwiRGF0ZVN0eWxlIjp7IiRpZCI6IjQxMCIsIkZvbnRTZXR0aW5ncyI6eyIkaWQiOiI0MTE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0MTIiLCJMaW5lQ29sb3IiOm51bGwsIkxpbmVXZWlnaHQiOjAuMCwiTGluZVR5cGUiOjAsIlBhcmVudFN0eWxlIjpudWxsfSwiUGFyZW50U3R5bGUiOm51bGx9LCJEYXRlRm9ybWF0Ijp7IiRyZWYiOiIxMjYifSwiSXNWaXNpYmxlIjp0cnVlLCJQYXJlbnRTdHlsZSI6bnVsbH0sIkluZGV4IjoxMiwiU21hcnREdXJhdGlvbkFjdGl2YXRlZCI6ZmFsc2UsIkRhdGVGb3JtYXQiOnsiJHJlZiI6IjEyNiJ9LCJJZCI6IjU3NDA1YjA2LTc5NWMtNDM2Mi1iZThiLTNhOTEwNmY0ZmI0MSIsIkltcG9ydElkIjpudWxsLCJUaXRsZSI6IjUiLCJOb3RlIjpudWxsLCJIeXBlcmxpbmsiOm51bGwsIklzQ2hhbmdlZCI6ZmFsc2UsIklzTmV3IjpmYWxzZX0seyIkaWQiOiI0MTMiLCJHcm91cE5hbWUiOiI0M2ViZTZiYS0xNGFlLTRlNGMtODhiYS1mMjZiZTJlZDM5MmMiLCJTdGFydERhdGUiOiIyMDEyLTAxLTEwVDAwOjAwOjAwWiIsIkVuZERhdGUiOiIyMDEyLTA4LTE4VDIzOjU5OjAwWiIsIlBlcmNlbnRhZ2VDb21wbGV0ZSI6bnVsbCwiU3R5bGUiOnsiJGlkIjoiNDE0IiwiU2hhcGUiOjAsIlNoYXBlVGhpY2tuZXNzIjoxLCJEdXJhdGlvbkZvcm1hdCI6MCwiSW5jbHVkZU5vbldvcmtpbmdEYXlzSW5EdXJhdGlvbiI6ZmFsc2UsIlBlcmNlbnRhZ2VDb21wbGV0ZVN0eWxlIjp7IiRpZCI6IjQxNSIsIkZvbnRTZXR0aW5ncyI6eyIkaWQiOiI0MT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QxNyIsIkxpbmVDb2xvciI6bnVsbCwiTGluZVdlaWdodCI6MC4wLCJMaW5lVHlwZSI6MCwiUGFyZW50U3R5bGUiOm51bGx9LCJQYXJlbnRTdHlsZSI6bnVsbH0sIkR1cmF0aW9uU3R5bGUiOnsiJGlkIjoiNDE4IiwiRm9udFNldHRpbmdzIjp7IiRpZCI6IjQxO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NDIwIiwiTGluZUNvbG9yIjpudWxsLCJMaW5lV2VpZ2h0IjowLjAsIkxpbmVUeXBlIjowLCJQYXJlbnRTdHlsZSI6bnVsbH0sIlBhcmVudFN0eWxlIjpudWxsfSwiSG9yaXpvbnRhbENvbm5lY3RvclN0eWxlIjp7IiRpZCI6IjQyMSIsIkxpbmVDb2xvciI6eyIkcmVmIjoiOTkifSwiTGluZVdlaWdodCI6MS4wLCJMaW5lVHlwZSI6MCwiUGFyZW50U3R5bGUiOm51bGx9LCJWZXJ0aWNhbENvbm5lY3RvclN0eWxlIjp7IiRpZCI6IjQyMi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DIzIiwiTWFyZ2luIjp7IiRyZWYiOiIxMDUifSwiUGFkZGluZyI6eyIkcmVmIjoiMTA2In0sIkJhY2tncm91bmQiOnsiJGlkIjoiNDI0IiwiQ29sb3IiOnsiJGlkIjoiNDI1IiwiQSI6MjU1LCJSIjo2OCwiRyI6ODQsIkIiOjEwNn19LCJJc1Zpc2libGUiOnRydWUsIldpZHRoIjowLjAsIkhlaWdodCI6MTYuMCwiQm9yZGVyU3R5bGUiOnsiJGlkIjoiNDI2IiwiTGluZUNvbG9yIjp7IiRyZWYiOiIxMTAifSwiTGluZVdlaWdodCI6MC4wLCJMaW5lVHlwZSI6MCwiUGFyZW50U3R5bGUiOm51bGx9LCJQYXJlbnRTdHlsZSI6bnVsbH0sIlRpdGxlU3R5bGUiOnsiJGlkIjoiNDI3IiwiRm9udFNldHRpbmdzIjp7IiRpZCI6IjQyO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QyOSIsIkxpbmVDb2xvciI6bnVsbCwiTGluZVdlaWdodCI6MC4wLCJMaW5lVHlwZSI6MCwiUGFyZW50U3R5bGUiOm51bGx9LCJQYXJlbnRTdHlsZSI6bnVsbH0sIkRhdGVTdHlsZSI6eyIkaWQiOiI0MzAiLCJGb250U2V0dGluZ3MiOnsiJGlkIjoiNDMx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NDMyIiwiTGluZUNvbG9yIjpudWxsLCJMaW5lV2VpZ2h0IjowLjAsIkxpbmVUeXBlIjowLCJQYXJlbnRTdHlsZSI6bnVsbH0sIlBhcmVudFN0eWxlIjpudWxsfSwiRGF0ZUZvcm1hdCI6eyIkcmVmIjoiMTI2In0sIklzVmlzaWJsZSI6dHJ1ZSwiUGFyZW50U3R5bGUiOm51bGx9LCJJbmRleCI6MTMsIlNtYXJ0RHVyYXRpb25BY3RpdmF0ZWQiOmZhbHNlLCJEYXRlRm9ybWF0Ijp7IiRyZWYiOiIxMjYifSwiSWQiOiJhNDA1NjY1Yi0xMDZkLTRmZWUtODA1OC01YzE1NTI2ZmUyMzMiLCJJbXBvcnRJZCI6bnVsbCwiVGl0bGUiOiI2IiwiTm90ZSI6bnVsbCwiSHlwZXJsaW5rIjpudWxsLCJJc0NoYW5nZWQiOmZhbHNlLCJJc05ldyI6ZmFsc2V9LHsiJGlkIjoiNDMzIiwiR3JvdXBOYW1lIjoiOGQyYjNmYzYtMjIyMy00NWEyLTllNGItZTM1MjZhMDgxNDc0IiwiU3RhcnREYXRlIjoiMjAxMC0wMS0wMVQwMDowMDowMFoiLCJFbmREYXRlIjoiMjAxMC0wMS0zMVQyMzo1OTowMFoiLCJQZXJjZW50YWdlQ29tcGxldGUiOm51bGwsIlN0eWxlIjp7IiRpZCI6IjQzNCIsIlNoYXBlIjowLCJTaGFwZVRoaWNrbmVzcyI6MywiRHVyYXRpb25Gb3JtYXQiOjAsIkluY2x1ZGVOb25Xb3JraW5nRGF5c0luRHVyYXRpb24iOmZhbHNlLCJQZXJjZW50YWdlQ29tcGxldGVTdHlsZSI6eyIkaWQiOiI0MzUiLCJGb250U2V0dGluZ3MiOnsiJGlkIjoiNDM2IiwiRm9udFNpemUiOjEwLCJGb250TmFtZSI6IkNhbGlicmkiLCJJc0JvbGQiOmZhbHNlLCJJc0l0YWxpYyI6ZmFsc2UsIklzVW5kZXJsaW5lZCI6ZmFsc2UsIlBhcmVudFN0eWxlIjpudWxsfSwiQXV0b1NpemUiOjAsIkZvcmVncm91bmQiOnsiJGlkIjoiNDM3IiwiQ29sb3IiOnsiJHJlZiI6Ijg3In19LCJNYXhXaWR0aCI6MjAwLjAsIk1heEhlaWdodCI6IkluZmluaXR5IiwiU21hcnRGb3JlZ3JvdW5kSXNBY3RpdmUiOmZhbHNlLCJIb3Jpem9udGFsQWxpZ25tZW50IjowLCJWZXJ0aWNhbEFsaWdubWVudCI6MCwiU21hcnRGb3JlZ3JvdW5kIjpudWxsLCJCYWNrZ3JvdW5kRmlsbFR5cGUiOjAsIk1hcmdpbiI6eyIkaWQiOiI0MzgiLCJUb3AiOjAsIkxlZnQiOjAsIlJpZ2h0IjowLCJCb3R0b20iOjB9LCJQYWRkaW5nIjp7IiRpZCI6IjQzOSIsIlRvcCI6MCwiTGVmdCI6MCwiUmlnaHQiOjAsIkJvdHRvbSI6MH0sIkJhY2tncm91bmQiOnsiJHJlZiI6IjkwIn0sIklzVmlzaWJsZSI6dHJ1ZSwiV2lkdGgiOjAuMCwiSGVpZ2h0IjowLjAsIkJvcmRlclN0eWxlIjp7IiRpZCI6IjQ0MCIsIkxpbmVDb2xvciI6bnVsbCwiTGluZVdlaWdodCI6MC4wLCJMaW5lVHlwZSI6MCwiUGFyZW50U3R5bGUiOm51bGx9LCJQYXJlbnRTdHlsZSI6bnVsbH0sIkR1cmF0aW9uU3R5bGUiOnsiJGlkIjoiNDQxIiwiRm9udFNldHRpbmdzIjp7IiRpZCI6IjQ0MiIsIkZvbnRTaXplIjoxMiwiRm9udE5hbWUiOiJDYWxpYnJpIiwiSXNCb2xkIjpmYWxzZSwiSXNJdGFsaWMiOmZhbHNlLCJJc1VuZGVybGluZWQiOmZhbHNlLCJQYXJlbnRTdHlsZSI6bnVsbH0sIkF1dG9TaXplIjowLCJGb3JlZ3JvdW5kIjp7IiRpZCI6IjQ0MyIsIkNvbG9yIjp7IiRyZWYiOiI5NCJ9fSwiTWF4V2lkdGgiOjIwMC4wLCJNYXhIZWlnaHQiOiJJbmZpbml0eSIsIlNtYXJ0Rm9yZWdyb3VuZElzQWN0aXZlIjpmYWxzZSwiSG9yaXpvbnRhbEFsaWdubWVudCI6MCwiVmVydGljYWxBbGlnbm1lbnQiOjAsIlNtYXJ0Rm9yZWdyb3VuZCI6bnVsbCwiQmFja2dyb3VuZEZpbGxUeXBlIjowLCJNYXJnaW4iOnsiJGlkIjoiNDQ0IiwiVG9wIjowLCJMZWZ0IjowLCJSaWdodCI6MCwiQm90dG9tIjowfSwiUGFkZGluZyI6eyIkaWQiOiI0NDUiLCJUb3AiOjAsIkxlZnQiOjAsIlJpZ2h0IjowLCJCb3R0b20iOjB9LCJCYWNrZ3JvdW5kIjp7IiRyZWYiOiI5NyJ9LCJJc1Zpc2libGUiOnRydWUsIldpZHRoIjowLjAsIkhlaWdodCI6MC4wLCJCb3JkZXJTdHlsZSI6eyIkaWQiOiI0NDYiLCJMaW5lQ29sb3IiOm51bGwsIkxpbmVXZWlnaHQiOjAuMCwiTGluZVR5cGUiOjAsIlBhcmVudFN0eWxlIjpudWxsfSwiUGFyZW50U3R5bGUiOm51bGx9LCJIb3Jpem9udGFsQ29ubmVjdG9yU3R5bGUiOnsiJGlkIjoiNDQ3IiwiTGluZUNvbG9yIjp7IiRyZWYiOiI5OSJ9LCJMaW5lV2VpZ2h0IjowLjAsIkxpbmVUeXBlIjowLCJQYXJlbnRTdHlsZSI6bnVsbH0sIlZlcnRpY2FsQ29ubmVjdG9yU3R5bGUiOnsiJGlkIjoiNDQ4IiwiTGluZUNvbG9yIjp7IiRyZWYiOiIxMDIifSwiTGluZVdlaWdodCI6MC4wLCJMaW5lVHlwZSI6MCwiUGFyZW50U3R5bGUiOm51bGx9LCJNYXJnaW4iOm51bGwsIlN0YXJ0RGF0ZVBvc2l0aW9uIjo2LCJFbmREYXRlUG9zaXRpb24iOjYsIkRhdGVJc1Zpc2libGUiOmZhbHNlLCJUaXRsZVBvc2l0aW9uIjo1LCJEdXJhdGlvblBvc2l0aW9uIjo2LCJQZXJjZW50YWdlQ29tcGxldGVkUG9zaXRpb24iOjYsIlNwYWNpbmciOjUsIklzQmVsb3dUaW1lYmFuZCI6dHJ1ZSwiUGVyY2VudGFnZUNvbXBsZXRlU2hhcGVPcGFjaXR5IjozNSwiU2hhcGVTdHlsZSI6eyIkaWQiOiI0NDkiLCJNYXJnaW4iOnsiJGlkIjoiNDUwIiwiVG9wIjowLCJMZWZ0Ijo0LCJSaWdodCI6NCwiQm90dG9tIjowfSwiUGFkZGluZyI6eyIkaWQiOiI0NTEiLCJUb3AiOjAsIkxlZnQiOjAsIlJpZ2h0IjowLCJCb3R0b20iOjB9LCJCYWNrZ3JvdW5kIjp7IiRpZCI6IjQ1MiIsIkNvbG9yIjp7IiRpZCI6IjQ1MyIsIkEiOjI1NSwiUiI6MjU1LCJHIjoyNTUsIkIiOjI1NX19LCJJc1Zpc2libGUiOnRydWUsIldpZHRoIjowLjAsIkhlaWdodCI6MTcuMDkwMDAwMTUyNTg3ODkxLCJCb3JkZXJTdHlsZSI6eyIkaWQiOiI0NTQiLCJMaW5lQ29sb3IiOnsiJHJlZiI6IjExMCJ9LCJMaW5lV2VpZ2h0IjowLjAsIkxpbmVUeXBlIjowLCJQYXJlbnRTdHlsZSI6bnVsbH0sIlBhcmVudFN0eWxlIjpudWxsfSwiVGl0bGVTdHlsZSI6eyIkaWQiOiI0NTUiLCJGb250U2V0dGluZ3MiOnsiJGlkIjoiNDU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aWQiOiI0NTciLCJUb3AiOjAsIkxlZnQiOjAsIlJpZ2h0IjowLCJCb3R0b20iOjB9LCJQYWRkaW5nIjp7IiRpZCI6IjQ1OCIsIlRvcCI6MCwiTGVmdCI6MCwiUmlnaHQiOjAsIkJvdHRvbSI6MH0sIkJhY2tncm91bmQiOnsiJHJlZiI6IjExOCJ9LCJJc1Zpc2libGUiOnRydWUsIldpZHRoIjowLjAsIkhlaWdodCI6MC4wLCJCb3JkZXJTdHlsZSI6eyIkaWQiOiI0NTkiLCJMaW5lQ29sb3IiOm51bGwsIkxpbmVXZWlnaHQiOjAuMCwiTGluZVR5cGUiOjAsIlBhcmVudFN0eWxlIjpudWxsfSwiUGFyZW50U3R5bGUiOm51bGx9LCJEYXRlU3R5bGUiOnsiJGlkIjoiNDYwIiwiRm9udFNldHRpbmdzIjp7IiRpZCI6IjQ2M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GlkIjoiNDYyIiwiVG9wIjowLCJMZWZ0IjowLCJSaWdodCI6MCwiQm90dG9tIjowfSwiUGFkZGluZyI6eyIkaWQiOiI0NjMiLCJUb3AiOjAsIkxlZnQiOjAsIlJpZ2h0IjowLCJCb3R0b20iOjB9LCJCYWNrZ3JvdW5kIjp7IiRyZWYiOiIxMjUifSwiSXNWaXNpYmxlIjp0cnVlLCJXaWR0aCI6MC4wLCJIZWlnaHQiOjAuMCwiQm9yZGVyU3R5bGUiOnsiJGlkIjoiNDY0IiwiTGluZUNvbG9yIjpudWxsLCJMaW5lV2VpZ2h0IjowLjAsIkxpbmVUeXBlIjowLCJQYXJlbnRTdHlsZSI6bnVsbH0sIlBhcmVudFN0eWxlIjpudWxsfSwiRGF0ZUZvcm1hdCI6eyIkcmVmIjoiMTI2In0sIklzVmlzaWJsZSI6dHJ1ZSwiUGFyZW50U3R5bGUiOm51bGx9LCJJbmRleCI6MTQsIlNtYXJ0RHVyYXRpb25BY3RpdmF0ZWQiOmZhbHNlLCJEYXRlRm9ybWF0Ijp7IiRyZWYiOiIxMjYifSwiSWQiOiIwNmE2YTIwMC0yMWVhLTRhY2QtYWMyMC1iNDFmN2IzN2IwZGQiLCJJbXBvcnRJZCI6bnVsbCwiVGl0bGUiOiJpUGhvbmUgNCAyMDEwIiwiTm90ZSI6bnVsbCwiSHlwZXJsaW5rIjpudWxsLCJJc0NoYW5nZWQiOmZhbHNlLCJJc05ldyI6ZmFsc2V9LHsiJGlkIjoiNDY1IiwiR3JvdXBOYW1lIjoiOGQyYjNmYzYtMjIyMy00NWEyLTllNGItZTM1MjZhMDgxNDc0IiwiU3RhcnREYXRlIjoiMjAxMC0wMS0xMFQwMDowMDowMFoiLCJFbmREYXRlIjoiMjAxMC0wOC0xOFQyMzo1OTowMFoiLCJQZXJjZW50YWdlQ29tcGxldGUiOm51bGwsIlN0eWxlIjp7IiRpZCI6IjQ2NiIsIlNoYXBlIjowLCJTaGFwZVRoaWNrbmVzcyI6MSwiRHVyYXRpb25Gb3JtYXQiOjAsIkluY2x1ZGVOb25Xb3JraW5nRGF5c0luRHVyYXRpb24iOmZhbHNlLCJQZXJjZW50YWdlQ29tcGxldGVTdHlsZSI6eyIkaWQiOiI0NjciLCJGb250U2V0dGluZ3MiOnsiJGlkIjoiNDY4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0NjkiLCJMaW5lQ29sb3IiOm51bGwsIkxpbmVXZWlnaHQiOjAuMCwiTGluZVR5cGUiOjAsIlBhcmVudFN0eWxlIjpudWxsfSwiUGFyZW50U3R5bGUiOm51bGx9LCJEdXJhdGlvblN0eWxlIjp7IiRpZCI6IjQ3MCIsIkZvbnRTZXR0aW5ncyI6eyIkaWQiOiI0NzE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Q3MiIsIkxpbmVDb2xvciI6bnVsbCwiTGluZVdlaWdodCI6MC4wLCJMaW5lVHlwZSI6MCwiUGFyZW50U3R5bGUiOm51bGx9LCJQYXJlbnRTdHlsZSI6bnVsbH0sIkhvcml6b250YWxDb25uZWN0b3JTdHlsZSI6eyIkaWQiOiI0NzMiLCJMaW5lQ29sb3IiOnsiJHJlZiI6Ijk5In0sIkxpbmVXZWlnaHQiOjEuMCwiTGluZVR5cGUiOjAsIlBhcmVudFN0eWxlIjpudWxsfSwiVmVydGljYWxDb25uZWN0b3JTdHlsZSI6eyIkaWQiOiI0NzQ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Q3NSIsIk1hcmdpbiI6eyIkcmVmIjoiMTA1In0sIlBhZGRpbmciOnsiJHJlZiI6IjEwNiJ9LCJCYWNrZ3JvdW5kIjp7IiRpZCI6IjQ3NiIsIkNvbG9yIjp7IiRpZCI6IjQ3NyIsIkEiOjI1NSwiUiI6MCwiRyI6MCwiQiI6MH19LCJJc1Zpc2libGUiOnRydWUsIldpZHRoIjowLjAsIkhlaWdodCI6MTYuMCwiQm9yZGVyU3R5bGUiOnsiJGlkIjoiNDc4IiwiTGluZUNvbG9yIjp7IiRyZWYiOiIxMTAifSwiTGluZVdlaWdodCI6MC4wLCJMaW5lVHlwZSI6MCwiUGFyZW50U3R5bGUiOm51bGx9LCJQYXJlbnRTdHlsZSI6bnVsbH0sIlRpdGxlU3R5bGUiOnsiJGlkIjoiNDc5IiwiRm9udFNldHRpbmdzIjp7IiRpZCI6IjQ4M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Q4MSIsIkxpbmVDb2xvciI6bnVsbCwiTGluZVdlaWdodCI6MC4wLCJMaW5lVHlwZSI6MCwiUGFyZW50U3R5bGUiOm51bGx9LCJQYXJlbnRTdHlsZSI6bnVsbH0sIkRhdGVTdHlsZSI6eyIkaWQiOiI0ODIiLCJGb250U2V0dGluZ3MiOnsiJGlkIjoiNDgz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NDg0IiwiTGluZUNvbG9yIjpudWxsLCJMaW5lV2VpZ2h0IjowLjAsIkxpbmVUeXBlIjowLCJQYXJlbnRTdHlsZSI6bnVsbH0sIlBhcmVudFN0eWxlIjpudWxsfSwiRGF0ZUZvcm1hdCI6eyIkcmVmIjoiMTI2In0sIklzVmlzaWJsZSI6dHJ1ZSwiUGFyZW50U3R5bGUiOm51bGx9LCJJbmRleCI6MTUsIlNtYXJ0RHVyYXRpb25BY3RpdmF0ZWQiOmZhbHNlLCJEYXRlRm9ybWF0Ijp7IiRyZWYiOiIxMjYifSwiSWQiOiI4MzI3M2U5ZS0zNGY2LTQ4ZDMtYmE3ZS02MDY4MjE3YTI0NDciLCJJbXBvcnRJZCI6bnVsbCwiVGl0bGUiOiI0IiwiTm90ZSI6bnVsbCwiSHlwZXJsaW5rIjpudWxsLCJJc0NoYW5nZWQiOmZhbHNlLCJJc05ldyI6ZmFsc2V9LHsiJGlkIjoiNDg1IiwiR3JvdXBOYW1lIjoiOGQyYjNmYzYtMjIyMy00NWEyLTllNGItZTM1MjZhMDgxNDc0IiwiU3RhcnREYXRlIjoiMjAxMS0wMS0xMFQwMDowMDowMFoiLCJFbmREYXRlIjoiMjAxMS0wOC0xOFQyMzo1OTowMFoiLCJQZXJjZW50YWdlQ29tcGxldGUiOm51bGwsIlN0eWxlIjp7IiRpZCI6IjQ4NiIsIlNoYXBlIjowLCJTaGFwZVRoaWNrbmVzcyI6MSwiRHVyYXRpb25Gb3JtYXQiOjAsIkluY2x1ZGVOb25Xb3JraW5nRGF5c0luRHVyYXRpb24iOmZhbHNlLCJQZXJjZW50YWdlQ29tcGxldGVTdHlsZSI6eyIkaWQiOiI0ODciLCJGb250U2V0dGluZ3MiOnsiJGlkIjoiNDg4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0ODkiLCJMaW5lQ29sb3IiOm51bGwsIkxpbmVXZWlnaHQiOjAuMCwiTGluZVR5cGUiOjAsIlBhcmVudFN0eWxlIjpudWxsfSwiUGFyZW50U3R5bGUiOm51bGx9LCJEdXJhdGlvblN0eWxlIjp7IiRpZCI6IjQ5MCIsIkZvbnRTZXR0aW5ncyI6eyIkaWQiOiI0OTE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Q5MiIsIkxpbmVDb2xvciI6bnVsbCwiTGluZVdlaWdodCI6MC4wLCJMaW5lVHlwZSI6MCwiUGFyZW50U3R5bGUiOm51bGx9LCJQYXJlbnRTdHlsZSI6bnVsbH0sIkhvcml6b250YWxDb25uZWN0b3JTdHlsZSI6eyIkaWQiOiI0OTMiLCJMaW5lQ29sb3IiOnsiJHJlZiI6Ijk5In0sIkxpbmVXZWlnaHQiOjEuMCwiTGluZVR5cGUiOjAsIlBhcmVudFN0eWxlIjpudWxsfSwiVmVydGljYWxDb25uZWN0b3JTdHlsZSI6eyIkaWQiOiI0OTQ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Q5NSIsIk1hcmdpbiI6eyIkcmVmIjoiMTA1In0sIlBhZGRpbmciOnsiJHJlZiI6IjEwNiJ9LCJCYWNrZ3JvdW5kIjp7IiRpZCI6IjQ5NiIsIkNvbG9yIjp7IiRpZCI6IjQ5NyIsIkEiOjI1NSwiUiI6MTU1LCJHIjoxODcsIkIiOjE4N319LCJJc1Zpc2libGUiOnRydWUsIldpZHRoIjowLjAsIkhlaWdodCI6MTYuMCwiQm9yZGVyU3R5bGUiOnsiJGlkIjoiNDk4IiwiTGluZUNvbG9yIjp7IiRyZWYiOiIxMTAifSwiTGluZVdlaWdodCI6MC4wLCJMaW5lVHlwZSI6MCwiUGFyZW50U3R5bGUiOm51bGx9LCJQYXJlbnRTdHlsZSI6bnVsbH0sIlRpdGxlU3R5bGUiOnsiJGlkIjoiNDk5IiwiRm9udFNldHRpbmdzIjp7IiRpZCI6IjUwM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UwMSIsIkxpbmVDb2xvciI6bnVsbCwiTGluZVdlaWdodCI6MC4wLCJMaW5lVHlwZSI6MCwiUGFyZW50U3R5bGUiOm51bGx9LCJQYXJlbnRTdHlsZSI6bnVsbH0sIkRhdGVTdHlsZSI6eyIkaWQiOiI1MDIiLCJGb250U2V0dGluZ3MiOnsiJGlkIjoiNTAz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NTA0IiwiTGluZUNvbG9yIjpudWxsLCJMaW5lV2VpZ2h0IjowLjAsIkxpbmVUeXBlIjowLCJQYXJlbnRTdHlsZSI6bnVsbH0sIlBhcmVudFN0eWxlIjpudWxsfSwiRGF0ZUZvcm1hdCI6eyIkcmVmIjoiMTI2In0sIklzVmlzaWJsZSI6dHJ1ZSwiUGFyZW50U3R5bGUiOm51bGx9LCJJbmRleCI6MTYsIlNtYXJ0RHVyYXRpb25BY3RpdmF0ZWQiOmZhbHNlLCJEYXRlRm9ybWF0Ijp7IiRyZWYiOiIxMjYifSwiSWQiOiI2MWU4ZTJlMi03MjFkLTQ2MTYtOGEwMi1kZmIyOGUzNzA3ZjEiLCJJbXBvcnRJZCI6bnVsbCwiVGl0bGUiOiI1IiwiTm90ZSI6bnVsbCwiSHlwZXJsaW5rIjpudWxsLCJJc0NoYW5nZWQiOmZhbHNlLCJJc05ldyI6ZmFsc2V9LHsiJGlkIjoiNTA1IiwiR3JvdXBOYW1lIjoiOGQyYjNmYzYtMjIyMy00NWEyLTllNGItZTM1MjZhMDgxNDc0IiwiU3RhcnREYXRlIjoiMjAxMi0wMS0xMFQwMDowMDowMFoiLCJFbmREYXRlIjoiMjAxMi0wOC0xOFQyMzo1OTowMFoiLCJQZXJjZW50YWdlQ29tcGxldGUiOm51bGwsIlN0eWxlIjp7IiRpZCI6IjUwNiIsIlNoYXBlIjowLCJTaGFwZVRoaWNrbmVzcyI6MSwiRHVyYXRpb25Gb3JtYXQiOjAsIkluY2x1ZGVOb25Xb3JraW5nRGF5c0luRHVyYXRpb24iOmZhbHNlLCJQZXJjZW50YWdlQ29tcGxldGVTdHlsZSI6eyIkaWQiOiI1MDciLCJGb250U2V0dGluZ3MiOnsiJGlkIjoiNTA4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1MDkiLCJMaW5lQ29sb3IiOm51bGwsIkxpbmVXZWlnaHQiOjAuMCwiTGluZVR5cGUiOjAsIlBhcmVudFN0eWxlIjpudWxsfSwiUGFyZW50U3R5bGUiOm51bGx9LCJEdXJhdGlvblN0eWxlIjp7IiRpZCI6IjUxMCIsIkZvbnRTZXR0aW5ncyI6eyIkaWQiOiI1MTE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UxMiIsIkxpbmVDb2xvciI6bnVsbCwiTGluZVdlaWdodCI6MC4wLCJMaW5lVHlwZSI6MCwiUGFyZW50U3R5bGUiOm51bGx9LCJQYXJlbnRTdHlsZSI6bnVsbH0sIkhvcml6b250YWxDb25uZWN0b3JTdHlsZSI6eyIkaWQiOiI1MTMiLCJMaW5lQ29sb3IiOnsiJHJlZiI6Ijk5In0sIkxpbmVXZWlnaHQiOjEuMCwiTGluZVR5cGUiOjAsIlBhcmVudFN0eWxlIjpudWxsfSwiVmVydGljYWxDb25uZWN0b3JTdHlsZSI6eyIkaWQiOiI1MTQ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UxNSIsIk1hcmdpbiI6eyIkcmVmIjoiMTA1In0sIlBhZGRpbmciOnsiJHJlZiI6IjEwNiJ9LCJCYWNrZ3JvdW5kIjp7IiRpZCI6IjUxNiIsIkNvbG9yIjp7IiRpZCI6IjUxNyIsIkEiOjI1NSwiUiI6NjgsIkciOjg0LCJCIjoxMDZ9fSwiSXNWaXNpYmxlIjp0cnVlLCJXaWR0aCI6MC4wLCJIZWlnaHQiOjE2LjAsIkJvcmRlclN0eWxlIjp7IiRpZCI6IjUxOCIsIkxpbmVDb2xvciI6eyIkcmVmIjoiMTEwIn0sIkxpbmVXZWlnaHQiOjAuMCwiTGluZVR5cGUiOjAsIlBhcmVudFN0eWxlIjpudWxsfSwiUGFyZW50U3R5bGUiOm51bGx9LCJUaXRsZVN0eWxlIjp7IiRpZCI6IjUxOSIsIkZvbnRTZXR0aW5ncyI6eyIkaWQiOiI1MjA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1MjEiLCJMaW5lQ29sb3IiOm51bGwsIkxpbmVXZWlnaHQiOjAuMCwiTGluZVR5cGUiOjAsIlBhcmVudFN0eWxlIjpudWxsfSwiUGFyZW50U3R5bGUiOm51bGx9LCJEYXRlU3R5bGUiOnsiJGlkIjoiNTIyIiwiRm9udFNldHRpbmdzIjp7IiRpZCI6IjUyM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UyNCIsIkxpbmVDb2xvciI6bnVsbCwiTGluZVdlaWdodCI6MC4wLCJMaW5lVHlwZSI6MCwiUGFyZW50U3R5bGUiOm51bGx9LCJQYXJlbnRTdHlsZSI6bnVsbH0sIkRhdGVGb3JtYXQiOnsiJHJlZiI6IjEyNiJ9LCJJc1Zpc2libGUiOnRydWUsIlBhcmVudFN0eWxlIjpudWxsfSwiSW5kZXgiOjE3LCJTbWFydER1cmF0aW9uQWN0aXZhdGVkIjpmYWxzZSwiRGF0ZUZvcm1hdCI6eyIkcmVmIjoiMTI2In0sIklkIjoiZDFlNTdlYzMtOGQxNS00ODQyLTk0YTUtNDY4NmI5NzQzMGYwIiwiSW1wb3J0SWQiOm51bGwsIlRpdGxlIjoiNiIsIk5vdGUiOm51bGwsIkh5cGVybGluayI6bnVsbCwiSXNDaGFuZ2VkIjpmYWxzZSwiSXNOZXciOmZhbHNlfSx7IiRpZCI6IjUyNSIsIkdyb3VwTmFtZSI6IjhkMmIzZmM2LTIyMjMtNDVhMi05ZTRiLWUzNTI2YTA4MTQ3NCIsIlN0YXJ0RGF0ZSI6IjIwMTMtMDEtMTBUMDA6MDA6MDBaIiwiRW5kRGF0ZSI6IjIwMTMtMDgtMThUMjM6NTk6MDBaIiwiUGVyY2VudGFnZUNvbXBsZXRlIjpudWxsLCJTdHlsZSI6eyIkaWQiOiI1MjYiLCJTaGFwZSI6MCwiU2hhcGVUaGlja25lc3MiOjEsIkR1cmF0aW9uRm9ybWF0IjowLCJJbmNsdWRlTm9uV29ya2luZ0RheXNJbkR1cmF0aW9uIjpmYWxzZSwiUGVyY2VudGFnZUNvbXBsZXRlU3R5bGUiOnsiJGlkIjoiNTI3IiwiRm9udFNldHRpbmdzIjp7IiRpZCI6IjUyO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TI5IiwiTGluZUNvbG9yIjpudWxsLCJMaW5lV2VpZ2h0IjowLjAsIkxpbmVUeXBlIjowLCJQYXJlbnRTdHlsZSI6bnVsbH0sIlBhcmVudFN0eWxlIjpudWxsfSwiRHVyYXRpb25TdHlsZSI6eyIkaWQiOiI1MzAiLCJGb250U2V0dGluZ3MiOnsiJGlkIjoiNTMx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1MzIiLCJMaW5lQ29sb3IiOm51bGwsIkxpbmVXZWlnaHQiOjAuMCwiTGluZVR5cGUiOjAsIlBhcmVudFN0eWxlIjpudWxsfSwiUGFyZW50U3R5bGUiOm51bGx9LCJIb3Jpem9udGFsQ29ubmVjdG9yU3R5bGUiOnsiJGlkIjoiNTMzIiwiTGluZUNvbG9yIjp7IiRyZWYiOiI5OSJ9LCJMaW5lV2VpZ2h0IjoxLjAsIkxpbmVUeXBlIjowLCJQYXJlbnRTdHlsZSI6bnVsbH0sIlZlcnRpY2FsQ29ubmVjdG9yU3R5bGUiOnsiJGlkIjoiNTM0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1MzUiLCJNYXJnaW4iOnsiJHJlZiI6IjEwNSJ9LCJQYWRkaW5nIjp7IiRyZWYiOiIxMDYifSwiQmFja2dyb3VuZCI6eyIkaWQiOiI1MzYiLCJDb2xvciI6eyIkaWQiOiI1MzciLCJBIjoyNTUsIlIiOjIyMCwiRyI6MjQ3LCJCIjoyNDZ9fSwiSXNWaXNpYmxlIjp0cnVlLCJXaWR0aCI6MC4wLCJIZWlnaHQiOjE2LjAsIkJvcmRlclN0eWxlIjp7IiRpZCI6IjUzOCIsIkxpbmVDb2xvciI6eyIkcmVmIjoiMTEwIn0sIkxpbmVXZWlnaHQiOjAuMCwiTGluZVR5cGUiOjAsIlBhcmVudFN0eWxlIjpudWxsfSwiUGFyZW50U3R5bGUiOm51bGx9LCJUaXRsZVN0eWxlIjp7IiRpZCI6IjUzOSIsIkZvbnRTZXR0aW5ncyI6eyIkaWQiOiI1NDA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1NDEiLCJMaW5lQ29sb3IiOm51bGwsIkxpbmVXZWlnaHQiOjAuMCwiTGluZVR5cGUiOjAsIlBhcmVudFN0eWxlIjpudWxsfSwiUGFyZW50U3R5bGUiOm51bGx9LCJEYXRlU3R5bGUiOnsiJGlkIjoiNTQyIiwiRm9udFNldHRpbmdzIjp7IiRpZCI6IjU0M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U0NCIsIkxpbmVDb2xvciI6bnVsbCwiTGluZVdlaWdodCI6MC4wLCJMaW5lVHlwZSI6MCwiUGFyZW50U3R5bGUiOm51bGx9LCJQYXJlbnRTdHlsZSI6bnVsbH0sIkRhdGVGb3JtYXQiOnsiJHJlZiI6IjEyNiJ9LCJJc1Zpc2libGUiOnRydWUsIlBhcmVudFN0eWxlIjpudWxsfSwiSW5kZXgiOjE4LCJTbWFydER1cmF0aW9uQWN0aXZhdGVkIjpmYWxzZSwiRGF0ZUZvcm1hdCI6eyIkcmVmIjoiMTI2In0sIklkIjoiNDEyMDgwZjgtYTZiMS00MjI4LTk4MjctYjgwYmQ2OTVhNDkxIiwiSW1wb3J0SWQiOm51bGwsIlRpdGxlIjoiNyIsIk5vdGUiOm51bGwsIkh5cGVybGluayI6bnVsbCwiSXNDaGFuZ2VkIjpmYWxzZSwiSXNOZXciOmZhbHNlfSx7IiRpZCI6IjU0NSIsIkdyb3VwTmFtZSI6ImFhYThkMWI0LTRmM2QtNDRhYy05YzVmLTU1MmJmZDJmNDE0MSIsIlN0YXJ0RGF0ZSI6IjIwMTEtMDEtMDFUMDA6MDA6MDBaIiwiRW5kRGF0ZSI6IjIwMTEtMDEtMzFUMjM6NTk6MDBaIiwiUGVyY2VudGFnZUNvbXBsZXRlIjpudWxsLCJTdHlsZSI6eyIkaWQiOiI1NDYiLCJTaGFwZSI6MCwiU2hhcGVUaGlja25lc3MiOjMsIkR1cmF0aW9uRm9ybWF0IjowLCJJbmNsdWRlTm9uV29ya2luZ0RheXNJbkR1cmF0aW9uIjpmYWxzZSwiUGVyY2VudGFnZUNvbXBsZXRlU3R5bGUiOnsiJGlkIjoiNTQ3IiwiRm9udFNldHRpbmdzIjp7IiRpZCI6IjU0OCIsIkZvbnRTaXplIjoxMCwiRm9udE5hbWUiOiJDYWxpYnJpIiwiSXNCb2xkIjpmYWxzZSwiSXNJdGFsaWMiOmZhbHNlLCJJc1VuZGVybGluZWQiOmZhbHNlLCJQYXJlbnRTdHlsZSI6bnVsbH0sIkF1dG9TaXplIjowLCJGb3JlZ3JvdW5kIjp7IiRpZCI6IjU0OSIsIkNvbG9yIjp7IiRyZWYiOiI4NyJ9fSwiTWF4V2lkdGgiOjIwMC4wLCJNYXhIZWlnaHQiOiJJbmZpbml0eSIsIlNtYXJ0Rm9yZWdyb3VuZElzQWN0aXZlIjpmYWxzZSwiSG9yaXpvbnRhbEFsaWdubWVudCI6MCwiVmVydGljYWxBbGlnbm1lbnQiOjAsIlNtYXJ0Rm9yZWdyb3VuZCI6bnVsbCwiQmFja2dyb3VuZEZpbGxUeXBlIjowLCJNYXJnaW4iOnsiJGlkIjoiNTUwIiwiVG9wIjowLCJMZWZ0IjowLCJSaWdodCI6MCwiQm90dG9tIjowfSwiUGFkZGluZyI6eyIkaWQiOiI1NTEiLCJUb3AiOjAsIkxlZnQiOjAsIlJpZ2h0IjowLCJCb3R0b20iOjB9LCJCYWNrZ3JvdW5kIjp7IiRyZWYiOiI5MCJ9LCJJc1Zpc2libGUiOnRydWUsIldpZHRoIjowLjAsIkhlaWdodCI6MC4wLCJCb3JkZXJTdHlsZSI6eyIkaWQiOiI1NTIiLCJMaW5lQ29sb3IiOm51bGwsIkxpbmVXZWlnaHQiOjAuMCwiTGluZVR5cGUiOjAsIlBhcmVudFN0eWxlIjpudWxsfSwiUGFyZW50U3R5bGUiOm51bGx9LCJEdXJhdGlvblN0eWxlIjp7IiRpZCI6IjU1MyIsIkZvbnRTZXR0aW5ncyI6eyIkaWQiOiI1NTQiLCJGb250U2l6ZSI6MTIsIkZvbnROYW1lIjoiQ2FsaWJyaSIsIklzQm9sZCI6ZmFsc2UsIklzSXRhbGljIjpmYWxzZSwiSXNVbmRlcmxpbmVkIjpmYWxzZSwiUGFyZW50U3R5bGUiOm51bGx9LCJBdXRvU2l6ZSI6MCwiRm9yZWdyb3VuZCI6eyIkaWQiOiI1NTUiLCJDb2xvciI6eyIkcmVmIjoiOTQifX0sIk1heFdpZHRoIjoyMDAuMCwiTWF4SGVpZ2h0IjoiSW5maW5pdHkiLCJTbWFydEZvcmVncm91bmRJc0FjdGl2ZSI6ZmFsc2UsIkhvcml6b250YWxBbGlnbm1lbnQiOjAsIlZlcnRpY2FsQWxpZ25tZW50IjowLCJTbWFydEZvcmVncm91bmQiOm51bGwsIkJhY2tncm91bmRGaWxsVHlwZSI6MCwiTWFyZ2luIjp7IiRpZCI6IjU1NiIsIlRvcCI6MCwiTGVmdCI6MCwiUmlnaHQiOjAsIkJvdHRvbSI6MH0sIlBhZGRpbmciOnsiJGlkIjoiNTU3IiwiVG9wIjowLCJMZWZ0IjowLCJSaWdodCI6MCwiQm90dG9tIjowfSwiQmFja2dyb3VuZCI6eyIkcmVmIjoiOTcifSwiSXNWaXNpYmxlIjp0cnVlLCJXaWR0aCI6MC4wLCJIZWlnaHQiOjAuMCwiQm9yZGVyU3R5bGUiOnsiJGlkIjoiNTU4IiwiTGluZUNvbG9yIjpudWxsLCJMaW5lV2VpZ2h0IjowLjAsIkxpbmVUeXBlIjowLCJQYXJlbnRTdHlsZSI6bnVsbH0sIlBhcmVudFN0eWxlIjpudWxsfSwiSG9yaXpvbnRhbENvbm5lY3RvclN0eWxlIjp7IiRpZCI6IjU1OSIsIkxpbmVDb2xvciI6eyIkcmVmIjoiOTkifSwiTGluZVdlaWdodCI6MC4wLCJMaW5lVHlwZSI6MCwiUGFyZW50U3R5bGUiOm51bGx9LCJWZXJ0aWNhbENvbm5lY3RvclN0eWxlIjp7IiRpZCI6IjU2MCIsIkxpbmVDb2xvciI6eyIkcmVmIjoiMTAyIn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1LCJJc0JlbG93VGltZWJhbmQiOnRydWUsIlBlcmNlbnRhZ2VDb21wbGV0ZVNoYXBlT3BhY2l0eSI6MzUsIlNoYXBlU3R5bGUiOnsiJGlkIjoiNTYxIiwiTWFyZ2luIjp7IiRpZCI6IjU2MiIsIlRvcCI6MCwiTGVmdCI6NCwiUmlnaHQiOjQsIkJvdHRvbSI6MH0sIlBhZGRpbmciOnsiJGlkIjoiNTYzIiwiVG9wIjowLCJMZWZ0IjowLCJSaWdodCI6MCwiQm90dG9tIjowfSwiQmFja2dyb3VuZCI6eyIkaWQiOiI1NjQiLCJDb2xvciI6eyIkaWQiOiI1NjUiLCJBIjoyNTUsIlIiOjI1NSwiRyI6MjU1LCJCIjoyNTV9fSwiSXNWaXNpYmxlIjp0cnVlLCJXaWR0aCI6MC4wLCJIZWlnaHQiOjE3LjA5MDAwMDE1MjU4Nzg5MSwiQm9yZGVyU3R5bGUiOnsiJGlkIjoiNTY2IiwiTGluZUNvbG9yIjp7IiRyZWYiOiIxMTAifSwiTGluZVdlaWdodCI6MC4wLCJMaW5lVHlwZSI6MCwiUGFyZW50U3R5bGUiOm51bGx9LCJQYXJlbnRTdHlsZSI6bnVsbH0sIlRpdGxlU3R5bGUiOnsiJGlkIjoiNTY3IiwiRm9udFNldHRpbmdzIjp7IiRpZCI6IjU2O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GlkIjoiNTY5IiwiVG9wIjowLCJMZWZ0IjowLCJSaWdodCI6MCwiQm90dG9tIjowfSwiUGFkZGluZyI6eyIkaWQiOiI1NzAiLCJUb3AiOjAsIkxlZnQiOjAsIlJpZ2h0IjowLCJCb3R0b20iOjB9LCJCYWNrZ3JvdW5kIjp7IiRyZWYiOiIxMTgifSwiSXNWaXNpYmxlIjp0cnVlLCJXaWR0aCI6MC4wLCJIZWlnaHQiOjAuMCwiQm9yZGVyU3R5bGUiOnsiJGlkIjoiNTcxIiwiTGluZUNvbG9yIjpudWxsLCJMaW5lV2VpZ2h0IjowLjAsIkxpbmVUeXBlIjowLCJQYXJlbnRTdHlsZSI6bnVsbH0sIlBhcmVudFN0eWxlIjpudWxsfSwiRGF0ZVN0eWxlIjp7IiRpZCI6IjU3MiIsIkZvbnRTZXR0aW5ncyI6eyIkaWQiOiI1NzM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pZCI6IjU3NCIsIlRvcCI6MCwiTGVmdCI6MCwiUmlnaHQiOjAsIkJvdHRvbSI6MH0sIlBhZGRpbmciOnsiJGlkIjoiNTc1IiwiVG9wIjowLCJMZWZ0IjowLCJSaWdodCI6MCwiQm90dG9tIjowfSwiQmFja2dyb3VuZCI6eyIkcmVmIjoiMTI1In0sIklzVmlzaWJsZSI6dHJ1ZSwiV2lkdGgiOjAuMCwiSGVpZ2h0IjowLjAsIkJvcmRlclN0eWxlIjp7IiRpZCI6IjU3NiIsIkxpbmVDb2xvciI6bnVsbCwiTGluZVdlaWdodCI6MC4wLCJMaW5lVHlwZSI6MCwiUGFyZW50U3R5bGUiOm51bGx9LCJQYXJlbnRTdHlsZSI6bnVsbH0sIkRhdGVGb3JtYXQiOnsiJHJlZiI6IjEyNiJ9LCJJc1Zpc2libGUiOnRydWUsIlBhcmVudFN0eWxlIjpudWxsfSwiSW5kZXgiOjE5LCJTbWFydER1cmF0aW9uQWN0aXZhdGVkIjpmYWxzZSwiRGF0ZUZvcm1hdCI6eyIkcmVmIjoiMTI2In0sIklkIjoiZTZmNWM5MTgtYmRkNi00OWExLWFjOTEtOWNmMjI0NjhhMjNiIiwiSW1wb3J0SWQiOm51bGwsIlRpdGxlIjoiaVBob25lIDRzIDIwMTEiLCJOb3RlIjpudWxsLCJIeXBlcmxpbmsiOm51bGwsIklzQ2hhbmdlZCI6ZmFsc2UsIklzTmV3IjpmYWxzZX0seyIkaWQiOiI1NzciLCJHcm91cE5hbWUiOiJhYWE4ZDFiNC00ZjNkLTQ0YWMtOWM1Zi01NTJiZmQyZjQxNDEiLCJTdGFydERhdGUiOiIyMDExLTAxLTEwVDAwOjAwOjAwWiIsIkVuZERhdGUiOiIyMDExLTA4LTE4VDIzOjU5OjAwWiIsIlBlcmNlbnRhZ2VDb21wbGV0ZSI6bnVsbCwiU3R5bGUiOnsiJGlkIjoiNTc4IiwiU2hhcGUiOjAsIlNoYXBlVGhpY2tuZXNzIjoxLCJEdXJhdGlvbkZvcm1hdCI6MCwiSW5jbHVkZU5vbldvcmtpbmdEYXlzSW5EdXJhdGlvbiI6ZmFsc2UsIlBlcmNlbnRhZ2VDb21wbGV0ZVN0eWxlIjp7IiRpZCI6IjU3OSIsIkZvbnRTZXR0aW5ncyI6eyIkaWQiOiI1ODA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U4MSIsIkxpbmVDb2xvciI6bnVsbCwiTGluZVdlaWdodCI6MC4wLCJMaW5lVHlwZSI6MCwiUGFyZW50U3R5bGUiOm51bGx9LCJQYXJlbnRTdHlsZSI6bnVsbH0sIkR1cmF0aW9uU3R5bGUiOnsiJGlkIjoiNTgyIiwiRm9udFNldHRpbmdzIjp7IiRpZCI6IjU4M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NTg0IiwiTGluZUNvbG9yIjpudWxsLCJMaW5lV2VpZ2h0IjowLjAsIkxpbmVUeXBlIjowLCJQYXJlbnRTdHlsZSI6bnVsbH0sIlBhcmVudFN0eWxlIjpudWxsfSwiSG9yaXpvbnRhbENvbm5lY3RvclN0eWxlIjp7IiRpZCI6IjU4NSIsIkxpbmVDb2xvciI6eyIkcmVmIjoiOTkifSwiTGluZVdlaWdodCI6MS4wLCJMaW5lVHlwZSI6MCwiUGFyZW50U3R5bGUiOm51bGx9LCJWZXJ0aWNhbENvbm5lY3RvclN0eWxlIjp7IiRpZCI6IjU4Ni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Tg3IiwiTWFyZ2luIjp7IiRyZWYiOiIxMDUifSwiUGFkZGluZyI6eyIkcmVmIjoiMTA2In0sIkJhY2tncm91bmQiOnsiJGlkIjoiNTg4IiwiQ29sb3IiOnsiJGlkIjoiNTg5IiwiQSI6MjU1LCJSIjoxNTUsIkciOjE4NywiQiI6MTg3fX0sIklzVmlzaWJsZSI6dHJ1ZSwiV2lkdGgiOjAuMCwiSGVpZ2h0IjoxNi4wLCJCb3JkZXJTdHlsZSI6eyIkaWQiOiI1OTAiLCJMaW5lQ29sb3IiOnsiJHJlZiI6IjExMCJ9LCJMaW5lV2VpZ2h0IjowLjAsIkxpbmVUeXBlIjowLCJQYXJlbnRTdHlsZSI6bnVsbH0sIlBhcmVudFN0eWxlIjpudWxsfSwiVGl0bGVTdHlsZSI6eyIkaWQiOiI1OTEiLCJGb250U2V0dGluZ3MiOnsiJGlkIjoiNTky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NTkzIiwiTGluZUNvbG9yIjpudWxsLCJMaW5lV2VpZ2h0IjowLjAsIkxpbmVUeXBlIjowLCJQYXJlbnRTdHlsZSI6bnVsbH0sIlBhcmVudFN0eWxlIjpudWxsfSwiRGF0ZVN0eWxlIjp7IiRpZCI6IjU5NCIsIkZvbnRTZXR0aW5ncyI6eyIkaWQiOiI1OTU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1OTYiLCJMaW5lQ29sb3IiOm51bGwsIkxpbmVXZWlnaHQiOjAuMCwiTGluZVR5cGUiOjAsIlBhcmVudFN0eWxlIjpudWxsfSwiUGFyZW50U3R5bGUiOm51bGx9LCJEYXRlRm9ybWF0Ijp7IiRyZWYiOiIxMjYifSwiSXNWaXNpYmxlIjp0cnVlLCJQYXJlbnRTdHlsZSI6bnVsbH0sIkluZGV4IjoyMCwiU21hcnREdXJhdGlvbkFjdGl2YXRlZCI6ZmFsc2UsIkRhdGVGb3JtYXQiOnsiJHJlZiI6IjEyNiJ9LCJJZCI6IjA4YjQzNDM1LWQ5YzktNDU1NS1iNGE1LTlhYmNiZGQ4MGEyNCIsIkltcG9ydElkIjpudWxsLCJUaXRsZSI6IjUiLCJOb3RlIjpudWxsLCJIeXBlcmxpbmsiOm51bGwsIklzQ2hhbmdlZCI6ZmFsc2UsIklzTmV3IjpmYWxzZX0seyIkaWQiOiI1OTciLCJHcm91cE5hbWUiOiJhYWE4ZDFiNC00ZjNkLTQ0YWMtOWM1Zi01NTJiZmQyZjQxNDEiLCJTdGFydERhdGUiOiIyMDEyLTAxLTEwVDAwOjAwOjAwWiIsIkVuZERhdGUiOiIyMDEyLTA4LTE4VDIzOjU5OjAwWiIsIlBlcmNlbnRhZ2VDb21wbGV0ZSI6bnVsbCwiU3R5bGUiOnsiJGlkIjoiNTk4IiwiU2hhcGUiOjAsIlNoYXBlVGhpY2tuZXNzIjoxLCJEdXJhdGlvbkZvcm1hdCI6MCwiSW5jbHVkZU5vbldvcmtpbmdEYXlzSW5EdXJhdGlvbiI6ZmFsc2UsIlBlcmNlbnRhZ2VDb21wbGV0ZVN0eWxlIjp7IiRpZCI6IjU5OSIsIkZvbnRTZXR0aW5ncyI6eyIkaWQiOiI2MDA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YwMSIsIkxpbmVDb2xvciI6bnVsbCwiTGluZVdlaWdodCI6MC4wLCJMaW5lVHlwZSI6MCwiUGFyZW50U3R5bGUiOm51bGx9LCJQYXJlbnRTdHlsZSI6bnVsbH0sIkR1cmF0aW9uU3R5bGUiOnsiJGlkIjoiNjAyIiwiRm9udFNldHRpbmdzIjp7IiRpZCI6IjYwM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NjA0IiwiTGluZUNvbG9yIjpudWxsLCJMaW5lV2VpZ2h0IjowLjAsIkxpbmVUeXBlIjowLCJQYXJlbnRTdHlsZSI6bnVsbH0sIlBhcmVudFN0eWxlIjpudWxsfSwiSG9yaXpvbnRhbENvbm5lY3RvclN0eWxlIjp7IiRpZCI6IjYwNSIsIkxpbmVDb2xvciI6eyIkcmVmIjoiOTkifSwiTGluZVdlaWdodCI6MS4wLCJMaW5lVHlwZSI6MCwiUGFyZW50U3R5bGUiOm51bGx9LCJWZXJ0aWNhbENvbm5lY3RvclN0eWxlIjp7IiRpZCI6IjYwNi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jA3IiwiTWFyZ2luIjp7IiRyZWYiOiIxMDUifSwiUGFkZGluZyI6eyIkcmVmIjoiMTA2In0sIkJhY2tncm91bmQiOnsiJGlkIjoiNjA4IiwiQ29sb3IiOnsiJGlkIjoiNjA5IiwiQSI6MjU1LCJSIjo2OCwiRyI6ODQsIkIiOjEwNn19LCJJc1Zpc2libGUiOnRydWUsIldpZHRoIjowLjAsIkhlaWdodCI6MTYuMCwiQm9yZGVyU3R5bGUiOnsiJGlkIjoiNjEwIiwiTGluZUNvbG9yIjp7IiRyZWYiOiIxMTAifSwiTGluZVdlaWdodCI6MC4wLCJMaW5lVHlwZSI6MCwiUGFyZW50U3R5bGUiOm51bGx9LCJQYXJlbnRTdHlsZSI6bnVsbH0sIlRpdGxlU3R5bGUiOnsiJGlkIjoiNjExIiwiRm9udFNldHRpbmdzIjp7IiRpZCI6IjYxM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YxMyIsIkxpbmVDb2xvciI6bnVsbCwiTGluZVdlaWdodCI6MC4wLCJMaW5lVHlwZSI6MCwiUGFyZW50U3R5bGUiOm51bGx9LCJQYXJlbnRTdHlsZSI6bnVsbH0sIkRhdGVTdHlsZSI6eyIkaWQiOiI2MTQiLCJGb250U2V0dGluZ3MiOnsiJGlkIjoiNjE1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NjE2IiwiTGluZUNvbG9yIjpudWxsLCJMaW5lV2VpZ2h0IjowLjAsIkxpbmVUeXBlIjowLCJQYXJlbnRTdHlsZSI6bnVsbH0sIlBhcmVudFN0eWxlIjpudWxsfSwiRGF0ZUZvcm1hdCI6eyIkcmVmIjoiMTI2In0sIklzVmlzaWJsZSI6dHJ1ZSwiUGFyZW50U3R5bGUiOm51bGx9LCJJbmRleCI6MjEsIlNtYXJ0RHVyYXRpb25BY3RpdmF0ZWQiOmZhbHNlLCJEYXRlRm9ybWF0Ijp7IiRyZWYiOiIxMjYifSwiSWQiOiIxOTI1ZGM0Zi01NTZjLTQyZWItOTRjYi1jMTE0M2JhMjkxYTgiLCJJbXBvcnRJZCI6bnVsbCwiVGl0bGUiOiI2IiwiTm90ZSI6bnVsbCwiSHlwZXJsaW5rIjpudWxsLCJJc0NoYW5nZWQiOmZhbHNlLCJJc05ldyI6ZmFsc2V9LHsiJGlkIjoiNjE3IiwiR3JvdXBOYW1lIjoiYWFhOGQxYjQtNGYzZC00NGFjLTljNWYtNTUyYmZkMmY0MTQxIiwiU3RhcnREYXRlIjoiMjAxMy0wMS0xMFQwMDowMDowMFoiLCJFbmREYXRlIjoiMjAxMy0wOC0xOFQyMzo1OTowMFoiLCJQZXJjZW50YWdlQ29tcGxldGUiOm51bGwsIlN0eWxlIjp7IiRpZCI6IjYxOCIsIlNoYXBlIjowLCJTaGFwZVRoaWNrbmVzcyI6MSwiRHVyYXRpb25Gb3JtYXQiOjAsIkluY2x1ZGVOb25Xb3JraW5nRGF5c0luRHVyYXRpb24iOmZhbHNlLCJQZXJjZW50YWdlQ29tcGxldGVTdHlsZSI6eyIkaWQiOiI2MTkiLCJGb250U2V0dGluZ3MiOnsiJGlkIjoiNjIw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2MjEiLCJMaW5lQ29sb3IiOm51bGwsIkxpbmVXZWlnaHQiOjAuMCwiTGluZVR5cGUiOjAsIlBhcmVudFN0eWxlIjpudWxsfSwiUGFyZW50U3R5bGUiOm51bGx9LCJEdXJhdGlvblN0eWxlIjp7IiRpZCI6IjYyMiIsIkZvbnRTZXR0aW5ncyI6eyIkaWQiOiI2MjM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YyNCIsIkxpbmVDb2xvciI6bnVsbCwiTGluZVdlaWdodCI6MC4wLCJMaW5lVHlwZSI6MCwiUGFyZW50U3R5bGUiOm51bGx9LCJQYXJlbnRTdHlsZSI6bnVsbH0sIkhvcml6b250YWxDb25uZWN0b3JTdHlsZSI6eyIkaWQiOiI2MjUiLCJMaW5lQ29sb3IiOnsiJHJlZiI6Ijk5In0sIkxpbmVXZWlnaHQiOjEuMCwiTGluZVR5cGUiOjAsIlBhcmVudFN0eWxlIjpudWxsfSwiVmVydGljYWxDb25uZWN0b3JTdHlsZSI6eyIkaWQiOiI2MjY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YyNyIsIk1hcmdpbiI6eyIkcmVmIjoiMTA1In0sIlBhZGRpbmciOnsiJHJlZiI6IjEwNiJ9LCJCYWNrZ3JvdW5kIjp7IiRpZCI6IjYyOCIsIkNvbG9yIjp7IiRpZCI6IjYyOSIsIkEiOjI1NSwiUiI6MjIwLCJHIjoyNDcsIkIiOjI0Nn19LCJJc1Zpc2libGUiOnRydWUsIldpZHRoIjowLjAsIkhlaWdodCI6MTYuMCwiQm9yZGVyU3R5bGUiOnsiJGlkIjoiNjMwIiwiTGluZUNvbG9yIjp7IiRyZWYiOiIxMTAifSwiTGluZVdlaWdodCI6MC4wLCJMaW5lVHlwZSI6MCwiUGFyZW50U3R5bGUiOm51bGx9LCJQYXJlbnRTdHlsZSI6bnVsbH0sIlRpdGxlU3R5bGUiOnsiJGlkIjoiNjMxIiwiRm9udFNldHRpbmdzIjp7IiRpZCI6IjYzM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YzMyIsIkxpbmVDb2xvciI6bnVsbCwiTGluZVdlaWdodCI6MC4wLCJMaW5lVHlwZSI6MCwiUGFyZW50U3R5bGUiOm51bGx9LCJQYXJlbnRTdHlsZSI6bnVsbH0sIkRhdGVTdHlsZSI6eyIkaWQiOiI2MzQiLCJGb250U2V0dGluZ3MiOnsiJGlkIjoiNjM1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NjM2IiwiTGluZUNvbG9yIjpudWxsLCJMaW5lV2VpZ2h0IjowLjAsIkxpbmVUeXBlIjowLCJQYXJlbnRTdHlsZSI6bnVsbH0sIlBhcmVudFN0eWxlIjpudWxsfSwiRGF0ZUZvcm1hdCI6eyIkcmVmIjoiMTI2In0sIklzVmlzaWJsZSI6dHJ1ZSwiUGFyZW50U3R5bGUiOm51bGx9LCJJbmRleCI6MjIsIlNtYXJ0RHVyYXRpb25BY3RpdmF0ZWQiOmZhbHNlLCJEYXRlRm9ybWF0Ijp7IiRyZWYiOiIxMjYifSwiSWQiOiJjNTRmZjhiNC03MjUwLTQzMDQtYmVlMy03M2E0ZjhjYTlmMGMiLCJJbXBvcnRJZCI6bnVsbCwiVGl0bGUiOiI3IiwiTm90ZSI6bnVsbCwiSHlwZXJsaW5rIjpudWxsLCJJc0NoYW5nZWQiOmZhbHNlLCJJc05ldyI6ZmFsc2V9LHsiJGlkIjoiNjM3IiwiR3JvdXBOYW1lIjoiYWFhOGQxYjQtNGYzZC00NGFjLTljNWYtNTUyYmZkMmY0MTQxIiwiU3RhcnREYXRlIjoiMjAxNC0wMS0xMFQwMDowMDowMFoiLCJFbmREYXRlIjoiMjAxNC0wOC0xOFQyMzo1OTowMFoiLCJQZXJjZW50YWdlQ29tcGxldGUiOm51bGwsIlN0eWxlIjp7IiRpZCI6IjYzOCIsIlNoYXBlIjowLCJTaGFwZVRoaWNrbmVzcyI6MSwiRHVyYXRpb25Gb3JtYXQiOjAsIkluY2x1ZGVOb25Xb3JraW5nRGF5c0luRHVyYXRpb24iOmZhbHNlLCJQZXJjZW50YWdlQ29tcGxldGVTdHlsZSI6eyIkaWQiOiI2MzkiLCJGb250U2V0dGluZ3MiOnsiJGlkIjoiNjQw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2NDEiLCJMaW5lQ29sb3IiOm51bGwsIkxpbmVXZWlnaHQiOjAuMCwiTGluZVR5cGUiOjAsIlBhcmVudFN0eWxlIjpudWxsfSwiUGFyZW50U3R5bGUiOm51bGx9LCJEdXJhdGlvblN0eWxlIjp7IiRpZCI6IjY0MiIsIkZvbnRTZXR0aW5ncyI6eyIkaWQiOiI2NDM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Y0NCIsIkxpbmVDb2xvciI6bnVsbCwiTGluZVdlaWdodCI6MC4wLCJMaW5lVHlwZSI6MCwiUGFyZW50U3R5bGUiOm51bGx9LCJQYXJlbnRTdHlsZSI6bnVsbH0sIkhvcml6b250YWxDb25uZWN0b3JTdHlsZSI6eyIkaWQiOiI2NDUiLCJMaW5lQ29sb3IiOnsiJHJlZiI6Ijk5In0sIkxpbmVXZWlnaHQiOjEuMCwiTGluZVR5cGUiOjAsIlBhcmVudFN0eWxlIjpudWxsfSwiVmVydGljYWxDb25uZWN0b3JTdHlsZSI6eyIkaWQiOiI2NDY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Y0NyIsIk1hcmdpbiI6eyIkcmVmIjoiMTA1In0sIlBhZGRpbmciOnsiJHJlZiI6IjEwNiJ9LCJCYWNrZ3JvdW5kIjp7IiRpZCI6IjY0OCIsIkNvbG9yIjp7IiRpZCI6IjY0OSIsIkEiOjI1NSwiUiI6MjM3LCJHIjoxMjUsIkIiOjQ5fX0sIklzVmlzaWJsZSI6dHJ1ZSwiV2lkdGgiOjAuMCwiSGVpZ2h0IjoxNi4wLCJCb3JkZXJTdHlsZSI6eyIkaWQiOiI2NTAiLCJMaW5lQ29sb3IiOnsiJHJlZiI6IjExMCJ9LCJMaW5lV2VpZ2h0IjowLjAsIkxpbmVUeXBlIjowLCJQYXJlbnRTdHlsZSI6bnVsbH0sIlBhcmVudFN0eWxlIjpudWxsfSwiVGl0bGVTdHlsZSI6eyIkaWQiOiI2NTEiLCJGb250U2V0dGluZ3MiOnsiJGlkIjoiNjUy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NjUzIiwiTGluZUNvbG9yIjpudWxsLCJMaW5lV2VpZ2h0IjowLjAsIkxpbmVUeXBlIjowLCJQYXJlbnRTdHlsZSI6bnVsbH0sIlBhcmVudFN0eWxlIjpudWxsfSwiRGF0ZVN0eWxlIjp7IiRpZCI6IjY1NCIsIkZvbnRTZXR0aW5ncyI6eyIkaWQiOiI2NTU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2NTYiLCJMaW5lQ29sb3IiOm51bGwsIkxpbmVXZWlnaHQiOjAuMCwiTGluZVR5cGUiOjAsIlBhcmVudFN0eWxlIjpudWxsfSwiUGFyZW50U3R5bGUiOm51bGx9LCJEYXRlRm9ybWF0Ijp7IiRyZWYiOiIxMjYifSwiSXNWaXNpYmxlIjp0cnVlLCJQYXJlbnRTdHlsZSI6bnVsbH0sIkluZGV4IjoyMywiU21hcnREdXJhdGlvbkFjdGl2YXRlZCI6ZmFsc2UsIkRhdGVGb3JtYXQiOnsiJHJlZiI6IjEyNiJ9LCJJZCI6IjZlMmZiYzUzLTY1M2EtNDkwMi1hYTljLTNhMWVkNjE0NTQ3NiIsIkltcG9ydElkIjpudWxsLCJUaXRsZSI6IjgiLCJOb3RlIjpudWxsLCJIeXBlcmxpbmsiOm51bGwsIklzQ2hhbmdlZCI6ZmFsc2UsIklzTmV3IjpmYWxzZX0seyIkaWQiOiI2NTciLCJHcm91cE5hbWUiOiJhYWE4ZDFiNC00ZjNkLTQ0YWMtOWM1Zi01NTJiZmQyZjQxNDEiLCJTdGFydERhdGUiOiIyMDE1LTAxLTEwVDAwOjAwOjAwWiIsIkVuZERhdGUiOiIyMDE1LTA4LTE4VDIzOjU5OjAwWiIsIlBlcmNlbnRhZ2VDb21wbGV0ZSI6bnVsbCwiU3R5bGUiOnsiJGlkIjoiNjU4IiwiU2hhcGUiOjAsIlNoYXBlVGhpY2tuZXNzIjoxLCJEdXJhdGlvbkZvcm1hdCI6MCwiSW5jbHVkZU5vbldvcmtpbmdEYXlzSW5EdXJhdGlvbiI6ZmFsc2UsIlBlcmNlbnRhZ2VDb21wbGV0ZVN0eWxlIjp7IiRpZCI6IjY1OSIsIkZvbnRTZXR0aW5ncyI6eyIkaWQiOiI2NjA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Y2MSIsIkxpbmVDb2xvciI6bnVsbCwiTGluZVdlaWdodCI6MC4wLCJMaW5lVHlwZSI6MCwiUGFyZW50U3R5bGUiOm51bGx9LCJQYXJlbnRTdHlsZSI6bnVsbH0sIkR1cmF0aW9uU3R5bGUiOnsiJGlkIjoiNjYyIiwiRm9udFNldHRpbmdzIjp7IiRpZCI6IjY2M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NjY0IiwiTGluZUNvbG9yIjpudWxsLCJMaW5lV2VpZ2h0IjowLjAsIkxpbmVUeXBlIjowLCJQYXJlbnRTdHlsZSI6bnVsbH0sIlBhcmVudFN0eWxlIjpudWxsfSwiSG9yaXpvbnRhbENvbm5lY3RvclN0eWxlIjp7IiRpZCI6IjY2NSIsIkxpbmVDb2xvciI6eyIkcmVmIjoiOTkifSwiTGluZVdlaWdodCI6MS4wLCJMaW5lVHlwZSI6MCwiUGFyZW50U3R5bGUiOm51bGx9LCJWZXJ0aWNhbENvbm5lY3RvclN0eWxlIjp7IiRpZCI6IjY2Ni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jY3IiwiTWFyZ2luIjp7IiRyZWYiOiIxMDUifSwiUGFkZGluZyI6eyIkcmVmIjoiMTA2In0sIkJhY2tncm91bmQiOnsiJGlkIjoiNjY4IiwiQ29sb3IiOnsiJGlkIjoiNjY5IiwiQSI6MjU1LCJSIjoyNTUsIkciOjE5MiwiQiI6MH19LCJJc1Zpc2libGUiOnRydWUsIldpZHRoIjowLjAsIkhlaWdodCI6MTYuMCwiQm9yZGVyU3R5bGUiOnsiJGlkIjoiNjcwIiwiTGluZUNvbG9yIjp7IiRyZWYiOiIxMTAifSwiTGluZVdlaWdodCI6MC4wLCJMaW5lVHlwZSI6MCwiUGFyZW50U3R5bGUiOm51bGx9LCJQYXJlbnRTdHlsZSI6bnVsbH0sIlRpdGxlU3R5bGUiOnsiJGlkIjoiNjcxIiwiRm9udFNldHRpbmdzIjp7IiRpZCI6IjY3M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Y3MyIsIkxpbmVDb2xvciI6bnVsbCwiTGluZVdlaWdodCI6MC4wLCJMaW5lVHlwZSI6MCwiUGFyZW50U3R5bGUiOm51bGx9LCJQYXJlbnRTdHlsZSI6bnVsbH0sIkRhdGVTdHlsZSI6eyIkaWQiOiI2NzQiLCJGb250U2V0dGluZ3MiOnsiJGlkIjoiNjc1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Njc2IiwiTGluZUNvbG9yIjpudWxsLCJMaW5lV2VpZ2h0IjowLjAsIkxpbmVUeXBlIjowLCJQYXJlbnRTdHlsZSI6bnVsbH0sIlBhcmVudFN0eWxlIjpudWxsfSwiRGF0ZUZvcm1hdCI6eyIkcmVmIjoiMTI2In0sIklzVmlzaWJsZSI6dHJ1ZSwiUGFyZW50U3R5bGUiOm51bGx9LCJJbmRleCI6MjQsIlNtYXJ0RHVyYXRpb25BY3RpdmF0ZWQiOmZhbHNlLCJEYXRlRm9ybWF0Ijp7IiRyZWYiOiIxMjYifSwiSWQiOiJhZjg4ZDRkNy1mNzNiLTQzOGMtODA2Yy1jNzc3N2ZjY2I3MWMiLCJJbXBvcnRJZCI6bnVsbCwiVGl0bGUiOiI5IiwiTm90ZSI6bnVsbCwiSHlwZXJsaW5rIjpudWxsLCJJc0NoYW5nZWQiOmZhbHNlLCJJc05ldyI6ZmFsc2V9LHsiJGlkIjoiNjc3IiwiR3JvdXBOYW1lIjoiMjgwMTQ1ZjItMjAzZS00OWE2LThiZGUtMmZmNmRlNWI3ZGRiIiwiU3RhcnREYXRlIjoiMjAxMi0wMS0wMVQwMDowMDowMFoiLCJFbmREYXRlIjoiMjAxMi0wMS0zMVQyMzo1OTowMFoiLCJQZXJjZW50YWdlQ29tcGxldGUiOm51bGwsIlN0eWxlIjp7IiRpZCI6IjY3OCIsIlNoYXBlIjowLCJTaGFwZVRoaWNrbmVzcyI6MywiRHVyYXRpb25Gb3JtYXQiOjAsIkluY2x1ZGVOb25Xb3JraW5nRGF5c0luRHVyYXRpb24iOmZhbHNlLCJQZXJjZW50YWdlQ29tcGxldGVTdHlsZSI6eyIkaWQiOiI2NzkiLCJGb250U2V0dGluZ3MiOnsiJGlkIjoiNjgwIiwiRm9udFNpemUiOjEwLCJGb250TmFtZSI6IkNhbGlicmkiLCJJc0JvbGQiOmZhbHNlLCJJc0l0YWxpYyI6ZmFsc2UsIklzVW5kZXJsaW5lZCI6ZmFsc2UsIlBhcmVudFN0eWxlIjpudWxsfSwiQXV0b1NpemUiOjAsIkZvcmVncm91bmQiOnsiJGlkIjoiNjgxIiwiQ29sb3IiOnsiJHJlZiI6Ijg3In19LCJNYXhXaWR0aCI6MjAwLjAsIk1heEhlaWdodCI6IkluZmluaXR5IiwiU21hcnRGb3JlZ3JvdW5kSXNBY3RpdmUiOmZhbHNlLCJIb3Jpem9udGFsQWxpZ25tZW50IjowLCJWZXJ0aWNhbEFsaWdubWVudCI6MCwiU21hcnRGb3JlZ3JvdW5kIjpudWxsLCJCYWNrZ3JvdW5kRmlsbFR5cGUiOjAsIk1hcmdpbiI6eyIkaWQiOiI2ODIiLCJUb3AiOjAsIkxlZnQiOjAsIlJpZ2h0IjowLCJCb3R0b20iOjB9LCJQYWRkaW5nIjp7IiRpZCI6IjY4MyIsIlRvcCI6MCwiTGVmdCI6MCwiUmlnaHQiOjAsIkJvdHRvbSI6MH0sIkJhY2tncm91bmQiOnsiJHJlZiI6IjkwIn0sIklzVmlzaWJsZSI6dHJ1ZSwiV2lkdGgiOjAuMCwiSGVpZ2h0IjowLjAsIkJvcmRlclN0eWxlIjp7IiRpZCI6IjY4NCIsIkxpbmVDb2xvciI6bnVsbCwiTGluZVdlaWdodCI6MC4wLCJMaW5lVHlwZSI6MCwiUGFyZW50U3R5bGUiOm51bGx9LCJQYXJlbnRTdHlsZSI6bnVsbH0sIkR1cmF0aW9uU3R5bGUiOnsiJGlkIjoiNjg1IiwiRm9udFNldHRpbmdzIjp7IiRpZCI6IjY4NiIsIkZvbnRTaXplIjoxMiwiRm9udE5hbWUiOiJDYWxpYnJpIiwiSXNCb2xkIjpmYWxzZSwiSXNJdGFsaWMiOmZhbHNlLCJJc1VuZGVybGluZWQiOmZhbHNlLCJQYXJlbnRTdHlsZSI6bnVsbH0sIkF1dG9TaXplIjowLCJGb3JlZ3JvdW5kIjp7IiRpZCI6IjY4NyIsIkNvbG9yIjp7IiRyZWYiOiI5NCJ9fSwiTWF4V2lkdGgiOjIwMC4wLCJNYXhIZWlnaHQiOiJJbmZpbml0eSIsIlNtYXJ0Rm9yZWdyb3VuZElzQWN0aXZlIjpmYWxzZSwiSG9yaXpvbnRhbEFsaWdubWVudCI6MCwiVmVydGljYWxBbGlnbm1lbnQiOjAsIlNtYXJ0Rm9yZWdyb3VuZCI6bnVsbCwiQmFja2dyb3VuZEZpbGxUeXBlIjowLCJNYXJnaW4iOnsiJGlkIjoiNjg4IiwiVG9wIjowLCJMZWZ0IjowLCJSaWdodCI6MCwiQm90dG9tIjowfSwiUGFkZGluZyI6eyIkaWQiOiI2ODkiLCJUb3AiOjAsIkxlZnQiOjAsIlJpZ2h0IjowLCJCb3R0b20iOjB9LCJCYWNrZ3JvdW5kIjp7IiRyZWYiOiI5NyJ9LCJJc1Zpc2libGUiOnRydWUsIldpZHRoIjowLjAsIkhlaWdodCI6MC4wLCJCb3JkZXJTdHlsZSI6eyIkaWQiOiI2OTAiLCJMaW5lQ29sb3IiOm51bGwsIkxpbmVXZWlnaHQiOjAuMCwiTGluZVR5cGUiOjAsIlBhcmVudFN0eWxlIjpudWxsfSwiUGFyZW50U3R5bGUiOm51bGx9LCJIb3Jpem9udGFsQ29ubmVjdG9yU3R5bGUiOnsiJGlkIjoiNjkxIiwiTGluZUNvbG9yIjp7IiRyZWYiOiI5OSJ9LCJMaW5lV2VpZ2h0IjowLjAsIkxpbmVUeXBlIjowLCJQYXJlbnRTdHlsZSI6bnVsbH0sIlZlcnRpY2FsQ29ubmVjdG9yU3R5bGUiOnsiJGlkIjoiNjkyIiwiTGluZUNvbG9yIjp7IiRyZWYiOiIxMDIifSwiTGluZVdlaWdodCI6MC4wLCJMaW5lVHlwZSI6MCwiUGFyZW50U3R5bGUiOm51bGx9LCJNYXJnaW4iOm51bGwsIlN0YXJ0RGF0ZVBvc2l0aW9uIjo2LCJFbmREYXRlUG9zaXRpb24iOjYsIkRhdGVJc1Zpc2libGUiOmZhbHNlLCJUaXRsZVBvc2l0aW9uIjo1LCJEdXJhdGlvblBvc2l0aW9uIjo2LCJQZXJjZW50YWdlQ29tcGxldGVkUG9zaXRpb24iOjYsIlNwYWNpbmciOjUsIklzQmVsb3dUaW1lYmFuZCI6dHJ1ZSwiUGVyY2VudGFnZUNvbXBsZXRlU2hhcGVPcGFjaXR5IjozNSwiU2hhcGVTdHlsZSI6eyIkaWQiOiI2OTMiLCJNYXJnaW4iOnsiJGlkIjoiNjk0IiwiVG9wIjowLCJMZWZ0Ijo0LCJSaWdodCI6NCwiQm90dG9tIjowfSwiUGFkZGluZyI6eyIkaWQiOiI2OTUiLCJUb3AiOjAsIkxlZnQiOjAsIlJpZ2h0IjowLCJCb3R0b20iOjB9LCJCYWNrZ3JvdW5kIjp7IiRpZCI6IjY5NiIsIkNvbG9yIjp7IiRpZCI6IjY5NyIsIkEiOjI1NSwiUiI6MjU1LCJHIjoyNTUsIkIiOjI1NX19LCJJc1Zpc2libGUiOnRydWUsIldpZHRoIjowLjAsIkhlaWdodCI6MTcuMDkwMDAwMTUyNTg3ODkxLCJCb3JkZXJTdHlsZSI6eyIkaWQiOiI2OTgiLCJMaW5lQ29sb3IiOnsiJHJlZiI6IjExMCJ9LCJMaW5lV2VpZ2h0IjowLjAsIkxpbmVUeXBlIjowLCJQYXJlbnRTdHlsZSI6bnVsbH0sIlBhcmVudFN0eWxlIjpudWxsfSwiVGl0bGVTdHlsZSI6eyIkaWQiOiI2OTkiLCJGb250U2V0dGluZ3MiOnsiJGlkIjoiNzAw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aWQiOiI3MDEiLCJUb3AiOjAsIkxlZnQiOjAsIlJpZ2h0IjowLCJCb3R0b20iOjB9LCJQYWRkaW5nIjp7IiRpZCI6IjcwMiIsIlRvcCI6MCwiTGVmdCI6MCwiUmlnaHQiOjAsIkJvdHRvbSI6MH0sIkJhY2tncm91bmQiOnsiJHJlZiI6IjExOCJ9LCJJc1Zpc2libGUiOnRydWUsIldpZHRoIjowLjAsIkhlaWdodCI6MC4wLCJCb3JkZXJTdHlsZSI6eyIkaWQiOiI3MDMiLCJMaW5lQ29sb3IiOm51bGwsIkxpbmVXZWlnaHQiOjAuMCwiTGluZVR5cGUiOjAsIlBhcmVudFN0eWxlIjpudWxsfSwiUGFyZW50U3R5bGUiOm51bGx9LCJEYXRlU3R5bGUiOnsiJGlkIjoiNzA0IiwiRm9udFNldHRpbmdzIjp7IiRpZCI6IjcwN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GlkIjoiNzA2IiwiVG9wIjowLCJMZWZ0IjowLCJSaWdodCI6MCwiQm90dG9tIjowfSwiUGFkZGluZyI6eyIkaWQiOiI3MDciLCJUb3AiOjAsIkxlZnQiOjAsIlJpZ2h0IjowLCJCb3R0b20iOjB9LCJCYWNrZ3JvdW5kIjp7IiRyZWYiOiIxMjUifSwiSXNWaXNpYmxlIjp0cnVlLCJXaWR0aCI6MC4wLCJIZWlnaHQiOjAuMCwiQm9yZGVyU3R5bGUiOnsiJGlkIjoiNzA4IiwiTGluZUNvbG9yIjpudWxsLCJMaW5lV2VpZ2h0IjowLjAsIkxpbmVUeXBlIjowLCJQYXJlbnRTdHlsZSI6bnVsbH0sIlBhcmVudFN0eWxlIjpudWxsfSwiRGF0ZUZvcm1hdCI6eyIkcmVmIjoiMTI2In0sIklzVmlzaWJsZSI6dHJ1ZSwiUGFyZW50U3R5bGUiOm51bGx9LCJJbmRleCI6MjUsIlNtYXJ0RHVyYXRpb25BY3RpdmF0ZWQiOmZhbHNlLCJEYXRlRm9ybWF0Ijp7IiRyZWYiOiIxMjYifSwiSWQiOiJjMTA5YmU5ZC05MWY4LTRmM2UtOTllNC05MjljZTU2NWRkMGMiLCJJbXBvcnRJZCI6bnVsbCwiVGl0bGUiOiJpUGhvbmUgNSAyMDEyIiwiTm90ZSI6bnVsbCwiSHlwZXJsaW5rIjpudWxsLCJJc0NoYW5nZWQiOmZhbHNlLCJJc05ldyI6ZmFsc2V9LHsiJGlkIjoiNzA5IiwiR3JvdXBOYW1lIjoiMjgwMTQ1ZjItMjAzZS00OWE2LThiZGUtMmZmNmRlNWI3ZGRiIiwiU3RhcnREYXRlIjoiMjAxMi0wMS0xMFQwMDowMDowMFoiLCJFbmREYXRlIjoiMjAxMi0wOC0xOFQyMzo1OTowMFoiLCJQZXJjZW50YWdlQ29tcGxldGUiOm51bGwsIlN0eWxlIjp7IiRpZCI6IjcxMCIsIlNoYXBlIjowLCJTaGFwZVRoaWNrbmVzcyI6MSwiRHVyYXRpb25Gb3JtYXQiOjAsIkluY2x1ZGVOb25Xb3JraW5nRGF5c0luRHVyYXRpb24iOmZhbHNlLCJQZXJjZW50YWdlQ29tcGxldGVTdHlsZSI6eyIkaWQiOiI3MTEiLCJGb250U2V0dGluZ3MiOnsiJGlkIjoiNzEy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3MTMiLCJMaW5lQ29sb3IiOm51bGwsIkxpbmVXZWlnaHQiOjAuMCwiTGluZVR5cGUiOjAsIlBhcmVudFN0eWxlIjpudWxsfSwiUGFyZW50U3R5bGUiOm51bGx9LCJEdXJhdGlvblN0eWxlIjp7IiRpZCI6IjcxNCIsIkZvbnRTZXR0aW5ncyI6eyIkaWQiOiI3MTU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cxNiIsIkxpbmVDb2xvciI6bnVsbCwiTGluZVdlaWdodCI6MC4wLCJMaW5lVHlwZSI6MCwiUGFyZW50U3R5bGUiOm51bGx9LCJQYXJlbnRTdHlsZSI6bnVsbH0sIkhvcml6b250YWxDb25uZWN0b3JTdHlsZSI6eyIkaWQiOiI3MTciLCJMaW5lQ29sb3IiOnsiJHJlZiI6Ijk5In0sIkxpbmVXZWlnaHQiOjEuMCwiTGluZVR5cGUiOjAsIlBhcmVudFN0eWxlIjpudWxsfSwiVmVydGljYWxDb25uZWN0b3JTdHlsZSI6eyIkaWQiOiI3MTg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xOSIsIk1hcmdpbiI6eyIkcmVmIjoiMTA1In0sIlBhZGRpbmciOnsiJHJlZiI6IjEwNiJ9LCJCYWNrZ3JvdW5kIjp7IiRpZCI6IjcyMCIsIkNvbG9yIjp7IiRpZCI6IjcyMSIsIkEiOjI1NSwiUiI6NjgsIkciOjg0LCJCIjoxMDZ9fSwiSXNWaXNpYmxlIjp0cnVlLCJXaWR0aCI6MC4wLCJIZWlnaHQiOjE2LjAsIkJvcmRlclN0eWxlIjp7IiRpZCI6IjcyMiIsIkxpbmVDb2xvciI6eyIkcmVmIjoiMTEwIn0sIkxpbmVXZWlnaHQiOjAuMCwiTGluZVR5cGUiOjAsIlBhcmVudFN0eWxlIjpudWxsfSwiUGFyZW50U3R5bGUiOm51bGx9LCJUaXRsZVN0eWxlIjp7IiRpZCI6IjcyMyIsIkZvbnRTZXR0aW5ncyI6eyIkaWQiOiI3MjQ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3MjUiLCJMaW5lQ29sb3IiOm51bGwsIkxpbmVXZWlnaHQiOjAuMCwiTGluZVR5cGUiOjAsIlBhcmVudFN0eWxlIjpudWxsfSwiUGFyZW50U3R5bGUiOm51bGx9LCJEYXRlU3R5bGUiOnsiJGlkIjoiNzI2IiwiRm9udFNldHRpbmdzIjp7IiRpZCI6Ijcy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cyOCIsIkxpbmVDb2xvciI6bnVsbCwiTGluZVdlaWdodCI6MC4wLCJMaW5lVHlwZSI6MCwiUGFyZW50U3R5bGUiOm51bGx9LCJQYXJlbnRTdHlsZSI6bnVsbH0sIkRhdGVGb3JtYXQiOnsiJHJlZiI6IjEyNiJ9LCJJc1Zpc2libGUiOnRydWUsIlBhcmVudFN0eWxlIjpudWxsfSwiSW5kZXgiOjI2LCJTbWFydER1cmF0aW9uQWN0aXZhdGVkIjpmYWxzZSwiRGF0ZUZvcm1hdCI6eyIkcmVmIjoiMTI2In0sIklkIjoiM2VhNmRlNTMtNjU1Yi00MGViLTljNTItOTA1ZWM0MjljNmZjIiwiSW1wb3J0SWQiOm51bGwsIlRpdGxlIjoiNiIsIk5vdGUiOm51bGwsIkh5cGVybGluayI6bnVsbCwiSXNDaGFuZ2VkIjpmYWxzZSwiSXNOZXciOmZhbHNlfSx7IiRpZCI6IjcyOSIsIkdyb3VwTmFtZSI6IjI4MDE0NWYyLTIwM2UtNDlhNi04YmRlLTJmZjZkZTViN2RkYiIsIlN0YXJ0RGF0ZSI6IjIwMTMtMDEtMTBUMDA6MDA6MDBaIiwiRW5kRGF0ZSI6IjIwMTMtMDgtMThUMjM6NTk6MDBaIiwiUGVyY2VudGFnZUNvbXBsZXRlIjpudWxsLCJTdHlsZSI6eyIkaWQiOiI3MzAiLCJTaGFwZSI6MCwiU2hhcGVUaGlja25lc3MiOjEsIkR1cmF0aW9uRm9ybWF0IjowLCJJbmNsdWRlTm9uV29ya2luZ0RheXNJbkR1cmF0aW9uIjpmYWxzZSwiUGVyY2VudGFnZUNvbXBsZXRlU3R5bGUiOnsiJGlkIjoiNzMxIiwiRm9udFNldHRpbmdzIjp7IiRpZCI6IjczMi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zMzIiwiTGluZUNvbG9yIjpudWxsLCJMaW5lV2VpZ2h0IjowLjAsIkxpbmVUeXBlIjowLCJQYXJlbnRTdHlsZSI6bnVsbH0sIlBhcmVudFN0eWxlIjpudWxsfSwiRHVyYXRpb25TdHlsZSI6eyIkaWQiOiI3MzQiLCJGb250U2V0dGluZ3MiOnsiJGlkIjoiNzM1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3MzYiLCJMaW5lQ29sb3IiOm51bGwsIkxpbmVXZWlnaHQiOjAuMCwiTGluZVR5cGUiOjAsIlBhcmVudFN0eWxlIjpudWxsfSwiUGFyZW50U3R5bGUiOm51bGx9LCJIb3Jpem9udGFsQ29ubmVjdG9yU3R5bGUiOnsiJGlkIjoiNzM3IiwiTGluZUNvbG9yIjp7IiRyZWYiOiI5OSJ9LCJMaW5lV2VpZ2h0IjoxLjAsIkxpbmVUeXBlIjowLCJQYXJlbnRTdHlsZSI6bnVsbH0sIlZlcnRpY2FsQ29ubmVjdG9yU3R5bGUiOnsiJGlkIjoiNzM4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3MzkiLCJNYXJnaW4iOnsiJHJlZiI6IjEwNSJ9LCJQYWRkaW5nIjp7IiRyZWYiOiIxMDYifSwiQmFja2dyb3VuZCI6eyIkaWQiOiI3NDAiLCJDb2xvciI6eyIkaWQiOiI3NDEiLCJBIjoyNTUsIlIiOjIyMCwiRyI6MjQ3LCJCIjoyNDZ9fSwiSXNWaXNpYmxlIjp0cnVlLCJXaWR0aCI6MC4wLCJIZWlnaHQiOjE2LjAsIkJvcmRlclN0eWxlIjp7IiRpZCI6Ijc0MiIsIkxpbmVDb2xvciI6eyIkcmVmIjoiMTEwIn0sIkxpbmVXZWlnaHQiOjAuMCwiTGluZVR5cGUiOjAsIlBhcmVudFN0eWxlIjpudWxsfSwiUGFyZW50U3R5bGUiOm51bGx9LCJUaXRsZVN0eWxlIjp7IiRpZCI6Ijc0MyIsIkZvbnRTZXR0aW5ncyI6eyIkaWQiOiI3NDQ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3NDUiLCJMaW5lQ29sb3IiOm51bGwsIkxpbmVXZWlnaHQiOjAuMCwiTGluZVR5cGUiOjAsIlBhcmVudFN0eWxlIjpudWxsfSwiUGFyZW50U3R5bGUiOm51bGx9LCJEYXRlU3R5bGUiOnsiJGlkIjoiNzQ2IiwiRm9udFNldHRpbmdzIjp7IiRpZCI6Ijc0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c0OCIsIkxpbmVDb2xvciI6bnVsbCwiTGluZVdlaWdodCI6MC4wLCJMaW5lVHlwZSI6MCwiUGFyZW50U3R5bGUiOm51bGx9LCJQYXJlbnRTdHlsZSI6bnVsbH0sIkRhdGVGb3JtYXQiOnsiJHJlZiI6IjEyNiJ9LCJJc1Zpc2libGUiOnRydWUsIlBhcmVudFN0eWxlIjpudWxsfSwiSW5kZXgiOjI3LCJTbWFydER1cmF0aW9uQWN0aXZhdGVkIjpmYWxzZSwiRGF0ZUZvcm1hdCI6eyIkcmVmIjoiMTI2In0sIklkIjoiYTVjMTg5ZjgtNjllOC00MTU0LTg0N2YtMDc5YTIzMzY0OTk0IiwiSW1wb3J0SWQiOm51bGwsIlRpdGxlIjoiNyIsIk5vdGUiOm51bGwsIkh5cGVybGluayI6bnVsbCwiSXNDaGFuZ2VkIjpmYWxzZSwiSXNOZXciOmZhbHNlfSx7IiRpZCI6Ijc0OSIsIkdyb3VwTmFtZSI6IjI4MDE0NWYyLTIwM2UtNDlhNi04YmRlLTJmZjZkZTViN2RkYiIsIlN0YXJ0RGF0ZSI6IjIwMTQtMDEtMTBUMDA6MDA6MDBaIiwiRW5kRGF0ZSI6IjIwMTQtMDgtMThUMjM6NTk6MDBaIiwiUGVyY2VudGFnZUNvbXBsZXRlIjpudWxsLCJTdHlsZSI6eyIkaWQiOiI3NTAiLCJTaGFwZSI6MCwiU2hhcGVUaGlja25lc3MiOjEsIkR1cmF0aW9uRm9ybWF0IjowLCJJbmNsdWRlTm9uV29ya2luZ0RheXNJbkR1cmF0aW9uIjpmYWxzZSwiUGVyY2VudGFnZUNvbXBsZXRlU3R5bGUiOnsiJGlkIjoiNzUxIiwiRm9udFNldHRpbmdzIjp7IiRpZCI6Ijc1Mi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zUzIiwiTGluZUNvbG9yIjpudWxsLCJMaW5lV2VpZ2h0IjowLjAsIkxpbmVUeXBlIjowLCJQYXJlbnRTdHlsZSI6bnVsbH0sIlBhcmVudFN0eWxlIjpudWxsfSwiRHVyYXRpb25TdHlsZSI6eyIkaWQiOiI3NTQiLCJGb250U2V0dGluZ3MiOnsiJGlkIjoiNzU1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3NTYiLCJMaW5lQ29sb3IiOm51bGwsIkxpbmVXZWlnaHQiOjAuMCwiTGluZVR5cGUiOjAsIlBhcmVudFN0eWxlIjpudWxsfSwiUGFyZW50U3R5bGUiOm51bGx9LCJIb3Jpem9udGFsQ29ubmVjdG9yU3R5bGUiOnsiJGlkIjoiNzU3IiwiTGluZUNvbG9yIjp7IiRyZWYiOiI5OSJ9LCJMaW5lV2VpZ2h0IjoxLjAsIkxpbmVUeXBlIjowLCJQYXJlbnRTdHlsZSI6bnVsbH0sIlZlcnRpY2FsQ29ubmVjdG9yU3R5bGUiOnsiJGlkIjoiNzU4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3NTkiLCJNYXJnaW4iOnsiJHJlZiI6IjEwNSJ9LCJQYWRkaW5nIjp7IiRyZWYiOiIxMDYifSwiQmFja2dyb3VuZCI6eyIkaWQiOiI3NjAiLCJDb2xvciI6eyIkaWQiOiI3NjEiLCJBIjoyNTUsIlIiOjIzNywiRyI6MTI1LCJCIjo0OX19LCJJc1Zpc2libGUiOnRydWUsIldpZHRoIjowLjAsIkhlaWdodCI6MTYuMCwiQm9yZGVyU3R5bGUiOnsiJGlkIjoiNzYyIiwiTGluZUNvbG9yIjp7IiRyZWYiOiIxMTAifSwiTGluZVdlaWdodCI6MC4wLCJMaW5lVHlwZSI6MCwiUGFyZW50U3R5bGUiOm51bGx9LCJQYXJlbnRTdHlsZSI6bnVsbH0sIlRpdGxlU3R5bGUiOnsiJGlkIjoiNzYzIiwiRm9udFNldHRpbmdzIjp7IiRpZCI6Ijc2N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c2NSIsIkxpbmVDb2xvciI6bnVsbCwiTGluZVdlaWdodCI6MC4wLCJMaW5lVHlwZSI6MCwiUGFyZW50U3R5bGUiOm51bGx9LCJQYXJlbnRTdHlsZSI6bnVsbH0sIkRhdGVTdHlsZSI6eyIkaWQiOiI3NjYiLCJGb250U2V0dGluZ3MiOnsiJGlkIjoiNzY3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NzY4IiwiTGluZUNvbG9yIjpudWxsLCJMaW5lV2VpZ2h0IjowLjAsIkxpbmVUeXBlIjowLCJQYXJlbnRTdHlsZSI6bnVsbH0sIlBhcmVudFN0eWxlIjpudWxsfSwiRGF0ZUZvcm1hdCI6eyIkcmVmIjoiMTI2In0sIklzVmlzaWJsZSI6dHJ1ZSwiUGFyZW50U3R5bGUiOm51bGx9LCJJbmRleCI6MjgsIlNtYXJ0RHVyYXRpb25BY3RpdmF0ZWQiOmZhbHNlLCJEYXRlRm9ybWF0Ijp7IiRyZWYiOiIxMjYifSwiSWQiOiI5Y2U3OTFjMS01NjFlLTQ1MDUtYTcyNC1kMDZjYTc0ZjM0MjUiLCJJbXBvcnRJZCI6bnVsbCwiVGl0bGUiOiI4IiwiTm90ZSI6bnVsbCwiSHlwZXJsaW5rIjpudWxsLCJJc0NoYW5nZWQiOmZhbHNlLCJJc05ldyI6ZmFsc2V9LHsiJGlkIjoiNzY5IiwiR3JvdXBOYW1lIjoiMjgwMTQ1ZjItMjAzZS00OWE2LThiZGUtMmZmNmRlNWI3ZGRiIiwiU3RhcnREYXRlIjoiMjAxNS0wMS0xMFQwMDowMDowMFoiLCJFbmREYXRlIjoiMjAxNS0wOC0xOFQyMzo1OTowMFoiLCJQZXJjZW50YWdlQ29tcGxldGUiOm51bGwsIlN0eWxlIjp7IiRpZCI6Ijc3MCIsIlNoYXBlIjowLCJTaGFwZVRoaWNrbmVzcyI6MSwiRHVyYXRpb25Gb3JtYXQiOjAsIkluY2x1ZGVOb25Xb3JraW5nRGF5c0luRHVyYXRpb24iOmZhbHNlLCJQZXJjZW50YWdlQ29tcGxldGVTdHlsZSI6eyIkaWQiOiI3NzEiLCJGb250U2V0dGluZ3MiOnsiJGlkIjoiNzcy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c3NiIsIkxpbmVDb2xvciI6bnVsbCwiTGluZVdlaWdodCI6MC4wLCJMaW5lVHlwZSI6MCwiUGFyZW50U3R5bGUiOm51bGx9LCJQYXJlbnRTdHlsZSI6bnVsbH0sIkhvcml6b250YWxDb25uZWN0b3JTdHlsZSI6eyIkaWQiOiI3NzciLCJMaW5lQ29sb3IiOnsiJHJlZiI6Ijk5In0sIkxpbmVXZWlnaHQiOjEuMCwiTGluZVR5cGUiOjAsIlBhcmVudFN0eWxlIjpudWxsfSwiVmVydGljYWxDb25uZWN0b3JTdHlsZSI6eyIkaWQiOiI3Nzg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3OSIsIk1hcmdpbiI6eyIkcmVmIjoiMTA1In0sIlBhZGRpbmciOnsiJHJlZiI6IjEwNiJ9LCJCYWNrZ3JvdW5kIjp7IiRpZCI6Ijc4MCIsIkNvbG9yIjp7IiRpZCI6Ijc4MSIsIkEiOjI1NSwiUiI6MjU1LCJHIjoxOTIsIkIiOjB9fSwiSXNWaXNpYmxlIjp0cnVlLCJXaWR0aCI6MC4wLCJIZWlnaHQiOjE2LjAsIkJvcmRlclN0eWxlIjp7IiRpZCI6Ijc4MiIsIkxpbmVDb2xvciI6eyIkcmVmIjoiMTEwIn0sIkxpbmVXZWlnaHQiOjAuMCwiTGluZVR5cGUiOjAsIlBhcmVudFN0eWxlIjpudWxsfSwiUGFyZW50U3R5bGUiOm51bGx9LCJUaXRsZVN0eWxlIjp7IiRpZCI6Ijc4MyIsIkZvbnRTZXR0aW5ncyI6eyIkaWQiOiI3ODQ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3ODUiLCJMaW5lQ29sb3IiOm51bGwsIkxpbmVXZWlnaHQiOjAuMCwiTGluZVR5cGUiOjAsIlBhcmVudFN0eWxlIjpudWxsfSwiUGFyZW50U3R5bGUiOm51bGx9LCJEYXRlU3R5bGUiOnsiJGlkIjoiNzg2IiwiRm9udFNldHRpbmdzIjp7IiRpZCI6Ijc4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c4OCIsIkxpbmVDb2xvciI6bnVsbCwiTGluZVdlaWdodCI6MC4wLCJMaW5lVHlwZSI6MCwiUGFyZW50U3R5bGUiOm51bGx9LCJQYXJlbnRTdHlsZSI6bnVsbH0sIkRhdGVGb3JtYXQiOnsiJHJlZiI6IjEyNiJ9LCJJc1Zpc2libGUiOnRydWUsIlBhcmVudFN0eWxlIjpudWxsfSwiSW5kZXgiOjI5LCJTbWFydER1cmF0aW9uQWN0aXZhdGVkIjpmYWxzZSwiRGF0ZUZvcm1hdCI6eyIkcmVmIjoiMTI2In0sIklkIjoiZTgyZjdjMjMtZTMzZC00NTkxLThmMWQtZDE2Y2JmMzA4OWI1IiwiSW1wb3J0SWQiOm51bGwsIlRpdGxlIjoiOSIsIk5vdGUiOm51bGwsIkh5cGVybGluayI6bnVsbCwiSXNDaGFuZ2VkIjpmYWxzZSwiSXNOZXciOmZhbHNlfSx7IiRpZCI6Ijc4OSIsIkdyb3VwTmFtZSI6IjI4MDE0NWYyLTIwM2UtNDlhNi04YmRlLTJmZjZkZTViN2RkYiIsIlN0YXJ0RGF0ZSI6IjIwMTYtMDEtMTBUMDA6MDA6MDBaIiwiRW5kRGF0ZSI6IjIwMTYtMDgtMThUMjM6NTk6MDBaIiwiUGVyY2VudGFnZUNvbXBsZXRlIjpudWxsLCJTdHlsZSI6eyIkaWQiOiI3OTAiLCJTaGFwZSI6MCwiU2hhcGVUaGlja25lc3MiOjEsIkR1cmF0aW9uRm9ybWF0IjowLCJJbmNsdWRlTm9uV29ya2luZ0RheXNJbkR1cmF0aW9uIjpmYWxzZSwiUGVyY2VudGFnZUNvbXBsZXRlU3R5bGUiOnsiJGlkIjoiNzkxIiwiRm9udFNldHRpbmdzIjp7IiRpZCI6Ijc5Mi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zkzIiwiTGluZUNvbG9yIjpudWxsLCJMaW5lV2VpZ2h0IjowLjAsIkxpbmVUeXBlIjowLCJQYXJlbnRTdHlsZSI6bnVsbH0sIlBhcmVudFN0eWxlIjpudWxsfSwiRHVyYXRpb25TdHlsZSI6eyIkaWQiOiI3OTQiLCJGb250U2V0dGluZ3MiOnsiJGlkIjoiNzk1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3OTYiLCJMaW5lQ29sb3IiOm51bGwsIkxpbmVXZWlnaHQiOjAuMCwiTGluZVR5cGUiOjAsIlBhcmVudFN0eWxlIjpudWxsfSwiUGFyZW50U3R5bGUiOm51bGx9LCJIb3Jpem9udGFsQ29ubmVjdG9yU3R5bGUiOnsiJGlkIjoiNzk3IiwiTGluZUNvbG9yIjp7IiRyZWYiOiI5OSJ9LCJMaW5lV2VpZ2h0IjoxLjAsIkxpbmVUeXBlIjowLCJQYXJlbnRTdHlsZSI6bnVsbH0sIlZlcnRpY2FsQ29ubmVjdG9yU3R5bGUiOnsiJGlkIjoiNzk4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3OTkiLCJNYXJnaW4iOnsiJHJlZiI6IjEwNSJ9LCJQYWRkaW5nIjp7IiRyZWYiOiIxMDYifSwiQmFja2dyb3VuZCI6eyIkaWQiOiI4MDAiLCJDb2xvciI6eyIkaWQiOiI4MDEiLCJBIjoyNTUsIlIiOjQyLCJHIjo5MiwiQiI6OTl9fSwiSXNWaXNpYmxlIjp0cnVlLCJXaWR0aCI6MC4wLCJIZWlnaHQiOjE2LjAsIkJvcmRlclN0eWxlIjp7IiRpZCI6IjgwMiIsIkxpbmVDb2xvciI6eyIkcmVmIjoiMTEwIn0sIkxpbmVXZWlnaHQiOjAuMCwiTGluZVR5cGUiOjAsIlBhcmVudFN0eWxlIjpudWxsfSwiUGFyZW50U3R5bGUiOm51bGx9LCJUaXRsZVN0eWxlIjp7IiRpZCI6IjgwMyIsIkZvbnRTZXR0aW5ncyI6eyIkaWQiOiI4MDQ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4MDUiLCJMaW5lQ29sb3IiOm51bGwsIkxpbmVXZWlnaHQiOjAuMCwiTGluZVR5cGUiOjAsIlBhcmVudFN0eWxlIjpudWxsfSwiUGFyZW50U3R5bGUiOm51bGx9LCJEYXRlU3R5bGUiOnsiJGlkIjoiODA2IiwiRm9udFNldHRpbmdzIjp7IiRpZCI6Ijgw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gwOCIsIkxpbmVDb2xvciI6bnVsbCwiTGluZVdlaWdodCI6MC4wLCJMaW5lVHlwZSI6MCwiUGFyZW50U3R5bGUiOm51bGx9LCJQYXJlbnRTdHlsZSI6bnVsbH0sIkRhdGVGb3JtYXQiOnsiJHJlZiI6IjEyNiJ9LCJJc1Zpc2libGUiOnRydWUsIlBhcmVudFN0eWxlIjpudWxsfSwiSW5kZXgiOjMwLCJTbWFydER1cmF0aW9uQWN0aXZhdGVkIjpmYWxzZSwiRGF0ZUZvcm1hdCI6eyIkcmVmIjoiMTI2In0sIklkIjoiYTU3M2JlZDAtZTFjMy00MGRjLWEwYTgtZDBiY2ZlM2M4NWRjIiwiSW1wb3J0SWQiOm51bGwsIlRpdGxlIjoiMTAiLCJOb3RlIjpudWxsLCJIeXBlcmxpbmsiOm51bGwsIklzQ2hhbmdlZCI6ZmFsc2UsIklzTmV3IjpmYWxzZX0seyIkaWQiOiI4MDkiLCJHcm91cE5hbWUiOiI2MTNkZGM3Zi03MTVlLTQ1ZjgtOWM1ZC03MDY5MDlmMGU0MzYiLCJTdGFydERhdGUiOiIyMDEzLTAxLTAxVDAwOjAwOjAwWiIsIkVuZERhdGUiOiIyMDEzLTAxLTMxVDIzOjU5OjAwWiIsIlBlcmNlbnRhZ2VDb21wbGV0ZSI6bnVsbCwiU3R5bGUiOnsiJGlkIjoiODEwIiwiU2hhcGUiOjAsIlNoYXBlVGhpY2tuZXNzIjozLCJEdXJhdGlvbkZvcm1hdCI6MCwiSW5jbHVkZU5vbldvcmtpbmdEYXlzSW5EdXJhdGlvbiI6ZmFsc2UsIlBlcmNlbnRhZ2VDb21wbGV0ZVN0eWxlIjp7IiRpZCI6IjgxMSIsIkZvbnRTZXR0aW5ncyI6eyIkaWQiOiI4MTI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gxMyIsIkxpbmVDb2xvciI6bnVsbCwiTGluZVdlaWdodCI6MC4wLCJMaW5lVHlwZSI6MCwiUGFyZW50U3R5bGUiOm51bGx9LCJQYXJlbnRTdHlsZSI6bnVsbH0sIkR1cmF0aW9uU3R5bGUiOnsiJGlkIjoiODE0IiwiRm9udFNldHRpbmdzIjp7IiRpZCI6IjgxN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ODE2IiwiTGluZUNvbG9yIjpudWxsLCJMaW5lV2VpZ2h0IjowLjAsIkxpbmVUeXBlIjowLCJQYXJlbnRTdHlsZSI6bnVsbH0sIlBhcmVudFN0eWxlIjpudWxsfSwiSG9yaXpvbnRhbENvbm5lY3RvclN0eWxlIjp7IiRpZCI6IjgxNyIsIkxpbmVDb2xvciI6eyIkcmVmIjoiOTkifSwiTGluZVdlaWdodCI6MC4wLCJMaW5lVHlwZSI6MCwiUGFyZW50U3R5bGUiOm51bGx9LCJWZXJ0aWNhbENvbm5lY3RvclN0eWxlIjp7IiRpZCI6IjgxOCIsIkxpbmVDb2xvciI6eyIkcmVmIjoiMTAyIn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1LCJJc0JlbG93VGltZWJhbmQiOnRydWUsIlBlcmNlbnRhZ2VDb21wbGV0ZVNoYXBlT3BhY2l0eSI6MzUsIlNoYXBlU3R5bGUiOnsiJGlkIjoiODE5IiwiTWFyZ2luIjp7IiRyZWYiOiIxMDUifSwiUGFkZGluZyI6eyIkcmVmIjoiMTA2In0sIkJhY2tncm91bmQiOnsiJGlkIjoiODIwIiwiQ29sb3IiOnsiJGlkIjoiODIxIiwiQSI6MjU1LCJSIjoyNTUsIkciOjI1NSwiQiI6MjU1fX0sIklzVmlzaWJsZSI6dHJ1ZSwiV2lkdGgiOjAuMCwiSGVpZ2h0IjoxNy4wOTAwMDAxNTI1ODc4OTEsIkJvcmRlclN0eWxlIjp7IiRpZCI6IjgyMiIsIkxpbmVDb2xvciI6eyIkcmVmIjoiMTEwIn0sIkxpbmVXZWlnaHQiOjAuMCwiTGluZVR5cGUiOjAsIlBhcmVudFN0eWxlIjpudWxsfSwiUGFyZW50U3R5bGUiOm51bGx9LCJUaXRsZVN0eWxlIjp7IiRpZCI6IjgyMyIsIkZvbnRTZXR0aW5ncyI6eyIkaWQiOiI4MjQ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4MjUiLCJMaW5lQ29sb3IiOm51bGwsIkxpbmVXZWlnaHQiOjAuMCwiTGluZVR5cGUiOjAsIlBhcmVudFN0eWxlIjpudWxsfSwiUGFyZW50U3R5bGUiOm51bGx9LCJEYXRlU3R5bGUiOnsiJGlkIjoiODI2IiwiRm9udFNldHRpbmdzIjp7IiRpZCI6Ijgy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gyOCIsIkxpbmVDb2xvciI6bnVsbCwiTGluZVdlaWdodCI6MC4wLCJMaW5lVHlwZSI6MCwiUGFyZW50U3R5bGUiOm51bGx9LCJQYXJlbnRTdHlsZSI6bnVsbH0sIkRhdGVGb3JtYXQiOnsiJHJlZiI6IjEyNiJ9LCJJc1Zpc2libGUiOnRydWUsIlBhcmVudFN0eWxlIjpudWxsfSwiSW5kZXgiOjMxLCJTbWFydER1cmF0aW9uQWN0aXZhdGVkIjpmYWxzZSwiRGF0ZUZvcm1hdCI6eyIkcmVmIjoiMTI2In0sIklkIjoiYzAyMzc4NDQtMmU1ZS00NjU1LWJiNWQtMjkyYjljYzdlYjFiIiwiSW1wb3J0SWQiOm51bGwsIlRpdGxlIjoiaVBob25lIDVjIDIwMTMiLCJOb3RlIjpudWxsLCJIeXBlcmxpbmsiOm51bGwsIklzQ2hhbmdlZCI6ZmFsc2UsIklzTmV3IjpmYWxzZX0seyIkaWQiOiI4MjkiLCJHcm91cE5hbWUiOiI2MTNkZGM3Zi03MTVlLTQ1ZjgtOWM1ZC03MDY5MDlmMGU0MzYiLCJTdGFydERhdGUiOiIyMDEzLTAxLTEwVDAwOjAwOjAwWiIsIkVuZERhdGUiOiIyMDEzLTA4LTE4VDIzOjU5OjAwWiIsIlBlcmNlbnRhZ2VDb21wbGV0ZSI6bnVsbCwiU3R5bGUiOnsiJGlkIjoiODMwIiwiU2hhcGUiOjAsIlNoYXBlVGhpY2tuZXNzIjoxLCJEdXJhdGlvbkZvcm1hdCI6MCwiSW5jbHVkZU5vbldvcmtpbmdEYXlzSW5EdXJhdGlvbiI6ZmFsc2UsIlBlcmNlbnRhZ2VDb21wbGV0ZVN0eWxlIjp7IiRpZCI6IjgzMSIsIkZvbnRTZXR0aW5ncyI6eyIkaWQiOiI4MzI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gzMyIsIkxpbmVDb2xvciI6bnVsbCwiTGluZVdlaWdodCI6MC4wLCJMaW5lVHlwZSI6MCwiUGFyZW50U3R5bGUiOm51bGx9LCJQYXJlbnRTdHlsZSI6bnVsbH0sIkR1cmF0aW9uU3R5bGUiOnsiJGlkIjoiODM0IiwiRm9udFNldHRpbmdzIjp7IiRpZCI6IjgzN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ODM2IiwiTGluZUNvbG9yIjpudWxsLCJMaW5lV2VpZ2h0IjowLjAsIkxpbmVUeXBlIjowLCJQYXJlbnRTdHlsZSI6bnVsbH0sIlBhcmVudFN0eWxlIjpudWxsfSwiSG9yaXpvbnRhbENvbm5lY3RvclN0eWxlIjp7IiRpZCI6IjgzNyIsIkxpbmVDb2xvciI6eyIkcmVmIjoiOTkifSwiTGluZVdlaWdodCI6MS4wLCJMaW5lVHlwZSI6MCwiUGFyZW50U3R5bGUiOm51bGx9LCJWZXJ0aWNhbENvbm5lY3RvclN0eWxlIjp7IiRpZCI6IjgzO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DM5IiwiTWFyZ2luIjp7IiRyZWYiOiIxMDUifSwiUGFkZGluZyI6eyIkcmVmIjoiMTA2In0sIkJhY2tncm91bmQiOnsiJGlkIjoiODQwIiwiQ29sb3IiOnsiJGlkIjoiODQxIiwiQSI6MjU1LCJSIjoyMjAsIkciOjI0NywiQiI6MjQ2fX0sIklzVmlzaWJsZSI6dHJ1ZSwiV2lkdGgiOjAuMCwiSGVpZ2h0IjoxNi4wLCJCb3JkZXJTdHlsZSI6eyIkaWQiOiI4NDIiLCJMaW5lQ29sb3IiOnsiJHJlZiI6IjExMCJ9LCJMaW5lV2VpZ2h0IjowLjAsIkxpbmVUeXBlIjowLCJQYXJlbnRTdHlsZSI6bnVsbH0sIlBhcmVudFN0eWxlIjpudWxsfSwiVGl0bGVTdHlsZSI6eyIkaWQiOiI4NDMiLCJGb250U2V0dGluZ3MiOnsiJGlkIjoiODQ0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ODQ1IiwiTGluZUNvbG9yIjpudWxsLCJMaW5lV2VpZ2h0IjowLjAsIkxpbmVUeXBlIjowLCJQYXJlbnRTdHlsZSI6bnVsbH0sIlBhcmVudFN0eWxlIjpudWxsfSwiRGF0ZVN0eWxlIjp7IiRpZCI6Ijg0NiIsIkZvbnRTZXR0aW5ncyI6eyIkaWQiOiI4NDc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4NDgiLCJMaW5lQ29sb3IiOm51bGwsIkxpbmVXZWlnaHQiOjAuMCwiTGluZVR5cGUiOjAsIlBhcmVudFN0eWxlIjpudWxsfSwiUGFyZW50U3R5bGUiOm51bGx9LCJEYXRlRm9ybWF0Ijp7IiRyZWYiOiIxMjYifSwiSXNWaXNpYmxlIjp0cnVlLCJQYXJlbnRTdHlsZSI6bnVsbH0sIkluZGV4IjozMiwiU21hcnREdXJhdGlvbkFjdGl2YXRlZCI6ZmFsc2UsIkRhdGVGb3JtYXQiOnsiJHJlZiI6IjEyNiJ9LCJJZCI6IjI1YzU4NTc3LWVlOGYtNGQ3NS1iNjgyLWFmMjgzYzljZTg0YyIsIkltcG9ydElkIjpudWxsLCJUaXRsZSI6IjciLCJOb3RlIjpudWxsLCJIeXBlcmxpbmsiOm51bGwsIklzQ2hhbmdlZCI6ZmFsc2UsIklzTmV3IjpmYWxzZX0seyIkaWQiOiI4NDkiLCJHcm91cE5hbWUiOiI2MTNkZGM3Zi03MTVlLTQ1ZjgtOWM1ZC03MDY5MDlmMGU0MzYiLCJTdGFydERhdGUiOiIyMDE0LTAxLTEwVDAwOjAwOjAwWiIsIkVuZERhdGUiOiIyMDE0LTA4LTE4VDIzOjU5OjAwWiIsIlBlcmNlbnRhZ2VDb21wbGV0ZSI6bnVsbCwiU3R5bGUiOnsiJGlkIjoiODUwIiwiU2hhcGUiOjAsIlNoYXBlVGhpY2tuZXNzIjoxLCJEdXJhdGlvbkZvcm1hdCI6MCwiSW5jbHVkZU5vbldvcmtpbmdEYXlzSW5EdXJhdGlvbiI6ZmFsc2UsIlBlcmNlbnRhZ2VDb21wbGV0ZVN0eWxlIjp7IiRpZCI6Ijg1MSIsIkZvbnRTZXR0aW5ncyI6eyIkaWQiOiI4NTI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g1MyIsIkxpbmVDb2xvciI6bnVsbCwiTGluZVdlaWdodCI6MC4wLCJMaW5lVHlwZSI6MCwiUGFyZW50U3R5bGUiOm51bGx9LCJQYXJlbnRTdHlsZSI6bnVsbH0sIkR1cmF0aW9uU3R5bGUiOnsiJGlkIjoiODU0IiwiRm9udFNldHRpbmdzIjp7IiRpZCI6Ijg1N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ODU2IiwiTGluZUNvbG9yIjpudWxsLCJMaW5lV2VpZ2h0IjowLjAsIkxpbmVUeXBlIjowLCJQYXJlbnRTdHlsZSI6bnVsbH0sIlBhcmVudFN0eWxlIjpudWxsfSwiSG9yaXpvbnRhbENvbm5lY3RvclN0eWxlIjp7IiRpZCI6Ijg1NyIsIkxpbmVDb2xvciI6eyIkcmVmIjoiOTkifSwiTGluZVdlaWdodCI6MS4wLCJMaW5lVHlwZSI6MCwiUGFyZW50U3R5bGUiOm51bGx9LCJWZXJ0aWNhbENvbm5lY3RvclN0eWxlIjp7IiRpZCI6Ijg1O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DU5IiwiTWFyZ2luIjp7IiRyZWYiOiIxMDUifSwiUGFkZGluZyI6eyIkcmVmIjoiMTA2In0sIkJhY2tncm91bmQiOnsiJGlkIjoiODYwIiwiQ29sb3IiOnsiJGlkIjoiODYxIiwiQSI6MjU1LCJSIjoyMzcsIkciOjEyNSwiQiI6NDl9fSwiSXNWaXNpYmxlIjp0cnVlLCJXaWR0aCI6MC4wLCJIZWlnaHQiOjE2LjAsIkJvcmRlclN0eWxlIjp7IiRpZCI6Ijg2MiIsIkxpbmVDb2xvciI6eyIkcmVmIjoiMTEwIn0sIkxpbmVXZWlnaHQiOjAuMCwiTGluZVR5cGUiOjAsIlBhcmVudFN0eWxlIjpudWxsfSwiUGFyZW50U3R5bGUiOm51bGx9LCJUaXRsZVN0eWxlIjp7IiRpZCI6Ijg2MyIsIkZvbnRTZXR0aW5ncyI6eyIkaWQiOiI4NjQ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4NjUiLCJMaW5lQ29sb3IiOm51bGwsIkxpbmVXZWlnaHQiOjAuMCwiTGluZVR5cGUiOjAsIlBhcmVudFN0eWxlIjpudWxsfSwiUGFyZW50U3R5bGUiOm51bGx9LCJEYXRlU3R5bGUiOnsiJGlkIjoiODY2IiwiRm9udFNldHRpbmdzIjp7IiRpZCI6Ijg2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g2OCIsIkxpbmVDb2xvciI6bnVsbCwiTGluZVdlaWdodCI6MC4wLCJMaW5lVHlwZSI6MCwiUGFyZW50U3R5bGUiOm51bGx9LCJQYXJlbnRTdHlsZSI6bnVsbH0sIkRhdGVGb3JtYXQiOnsiJHJlZiI6IjEyNiJ9LCJJc1Zpc2libGUiOnRydWUsIlBhcmVudFN0eWxlIjpudWxsfSwiSW5kZXgiOjMzLCJTbWFydER1cmF0aW9uQWN0aXZhdGVkIjpmYWxzZSwiRGF0ZUZvcm1hdCI6eyIkcmVmIjoiMTI2In0sIklkIjoiNDMzMWNjMTgtMjdjZS00Njg2LWI2ZjktNjk3ZjIzNmI5ZWQ3IiwiSW1wb3J0SWQiOm51bGwsIlRpdGxlIjoiOCIsIk5vdGUiOm51bGwsIkh5cGVybGluayI6bnVsbCwiSXNDaGFuZ2VkIjpmYWxzZSwiSXNOZXciOmZhbHNlfSx7IiRpZCI6Ijg2OSIsIkdyb3VwTmFtZSI6IjYxM2RkYzdmLTcxNWUtNDVmOC05YzVkLTcwNjkwOWYwZTQzNiIsIlN0YXJ0RGF0ZSI6IjIwMTUtMDEtMTBUMDA6MDA6MDBaIiwiRW5kRGF0ZSI6IjIwMTUtMDgtMThUMjM6NTk6MDBaIiwiUGVyY2VudGFnZUNvbXBsZXRlIjpudWxsLCJTdHlsZSI6eyIkaWQiOiI4NzAiLCJTaGFwZSI6MCwiU2hhcGVUaGlja25lc3MiOjEsIkR1cmF0aW9uRm9ybWF0IjowLCJJbmNsdWRlTm9uV29ya2luZ0RheXNJbkR1cmF0aW9uIjpmYWxzZSwiUGVyY2VudGFnZUNvbXBsZXRlU3R5bGUiOnsiJGlkIjoiODcxIiwiRm9udFNldHRpbmdzIjp7IiRpZCI6Ijg3Mi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ODczIiwiTGluZUNvbG9yIjpudWxsLCJMaW5lV2VpZ2h0IjowLjAsIkxpbmVUeXBlIjowLCJQYXJlbnRTdHlsZSI6bnVsbH0sIlBhcmVudFN0eWxlIjpudWxsfSwiRHVyYXRpb25TdHlsZSI6eyIkaWQiOiI4NzQiLCJGb250U2V0dGluZ3MiOnsiJGlkIjoiODc1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4NzYiLCJMaW5lQ29sb3IiOm51bGwsIkxpbmVXZWlnaHQiOjAuMCwiTGluZVR5cGUiOjAsIlBhcmVudFN0eWxlIjpudWxsfSwiUGFyZW50U3R5bGUiOm51bGx9LCJIb3Jpem9udGFsQ29ubmVjdG9yU3R5bGUiOnsiJGlkIjoiODc3IiwiTGluZUNvbG9yIjp7IiRyZWYiOiI5OSJ9LCJMaW5lV2VpZ2h0IjoxLjAsIkxpbmVUeXBlIjowLCJQYXJlbnRTdHlsZSI6bnVsbH0sIlZlcnRpY2FsQ29ubmVjdG9yU3R5bGUiOnsiJGlkIjoiODc4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4NzkiLCJNYXJnaW4iOnsiJHJlZiI6IjEwNSJ9LCJQYWRkaW5nIjp7IiRyZWYiOiIxMDYifSwiQmFja2dyb3VuZCI6eyIkaWQiOiI4ODAiLCJDb2xvciI6eyIkaWQiOiI4ODEiLCJBIjoyNTUsIlIiOjI1NSwiRyI6MTkyLCJCIjowfX0sIklzVmlzaWJsZSI6dHJ1ZSwiV2lkdGgiOjAuMCwiSGVpZ2h0IjoxNi4wLCJCb3JkZXJTdHlsZSI6eyIkaWQiOiI4ODIiLCJMaW5lQ29sb3IiOnsiJHJlZiI6IjExMCJ9LCJMaW5lV2VpZ2h0IjowLjAsIkxpbmVUeXBlIjowLCJQYXJlbnRTdHlsZSI6bnVsbH0sIlBhcmVudFN0eWxlIjpudWxsfSwiVGl0bGVTdHlsZSI6eyIkaWQiOiI4ODMiLCJGb250U2V0dGluZ3MiOnsiJGlkIjoiODg0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ODg1IiwiTGluZUNvbG9yIjpudWxsLCJMaW5lV2VpZ2h0IjowLjAsIkxpbmVUeXBlIjowLCJQYXJlbnRTdHlsZSI6bnVsbH0sIlBhcmVudFN0eWxlIjpudWxsfSwiRGF0ZVN0eWxlIjp7IiRpZCI6Ijg4NiIsIkZvbnRTZXR0aW5ncyI6eyIkaWQiOiI4ODc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4ODgiLCJMaW5lQ29sb3IiOm51bGwsIkxpbmVXZWlnaHQiOjAuMCwiTGluZVR5cGUiOjAsIlBhcmVudFN0eWxlIjpudWxsfSwiUGFyZW50U3R5bGUiOm51bGx9LCJEYXRlRm9ybWF0Ijp7IiRyZWYiOiIxMjYifSwiSXNWaXNpYmxlIjp0cnVlLCJQYXJlbnRTdHlsZSI6bnVsbH0sIkluZGV4IjozNCwiU21hcnREdXJhdGlvbkFjdGl2YXRlZCI6ZmFsc2UsIkRhdGVGb3JtYXQiOnsiJHJlZiI6IjEyNiJ9LCJJZCI6IjM2ODE4NjA0LTdlYWQtNDUzZS1iYjE4LWE1YzBhMTRmNTY5ZCIsIkltcG9ydElkIjpudWxsLCJUaXRsZSI6IjkiLCJOb3RlIjpudWxsLCJIeXBlcmxpbmsiOm51bGwsIklzQ2hhbmdlZCI6ZmFsc2UsIklzTmV3IjpmYWxzZX0seyIkaWQiOiI4ODkiLCJHcm91cE5hbWUiOiI2MTNkZGM3Zi03MTVlLTQ1ZjgtOWM1ZC03MDY5MDlmMGU0MzYiLCJTdGFydERhdGUiOiIyMDE2LTAxLTEwVDAwOjAwOjAwWiIsIkVuZERhdGUiOiIyMDE2LTA4LTE4VDIzOjU5OjAwWiIsIlBlcmNlbnRhZ2VDb21wbGV0ZSI6bnVsbCwiU3R5bGUiOnsiJGlkIjoiODkwIiwiU2hhcGUiOjAsIlNoYXBlVGhpY2tuZXNzIjoxLCJEdXJhdGlvbkZvcm1hdCI6MCwiSW5jbHVkZU5vbldvcmtpbmdEYXlzSW5EdXJhdGlvbiI6ZmFsc2UsIlBlcmNlbnRhZ2VDb21wbGV0ZVN0eWxlIjp7IiRpZCI6Ijg5MSIsIkZvbnRTZXR0aW5ncyI6eyIkaWQiOiI4OTI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g5MyIsIkxpbmVDb2xvciI6bnVsbCwiTGluZVdlaWdodCI6MC4wLCJMaW5lVHlwZSI6MCwiUGFyZW50U3R5bGUiOm51bGx9LCJQYXJlbnRTdHlsZSI6bnVsbH0sIkR1cmF0aW9uU3R5bGUiOnsiJGlkIjoiODk0IiwiRm9udFNldHRpbmdzIjp7IiRpZCI6Ijg5NS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ODk2IiwiTGluZUNvbG9yIjpudWxsLCJMaW5lV2VpZ2h0IjowLjAsIkxpbmVUeXBlIjowLCJQYXJlbnRTdHlsZSI6bnVsbH0sIlBhcmVudFN0eWxlIjpudWxsfSwiSG9yaXpvbnRhbENvbm5lY3RvclN0eWxlIjp7IiRpZCI6Ijg5NyIsIkxpbmVDb2xvciI6eyIkcmVmIjoiOTkifSwiTGluZVdlaWdodCI6MS4wLCJMaW5lVHlwZSI6MCwiUGFyZW50U3R5bGUiOm51bGx9LCJWZXJ0aWNhbENvbm5lY3RvclN0eWxlIjp7IiRpZCI6Ijg5O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Dk5IiwiTWFyZ2luIjp7IiRyZWYiOiIxMDUifSwiUGFkZGluZyI6eyIkcmVmIjoiMTA2In0sIkJhY2tncm91bmQiOnsiJGlkIjoiOTAwIiwiQ29sb3IiOnsiJGlkIjoiOTAxIiwiQSI6MjU1LCJSIjo0MiwiRyI6OTIsIkIiOjk5fX0sIklzVmlzaWJsZSI6dHJ1ZSwiV2lkdGgiOjAuMCwiSGVpZ2h0IjoxNi4wLCJCb3JkZXJTdHlsZSI6eyIkaWQiOiI5MDIiLCJMaW5lQ29sb3IiOnsiJHJlZiI6IjExMCJ9LCJMaW5lV2VpZ2h0IjowLjAsIkxpbmVUeXBlIjowLCJQYXJlbnRTdHlsZSI6bnVsbH0sIlBhcmVudFN0eWxlIjpudWxsfSwiVGl0bGVTdHlsZSI6eyIkaWQiOiI5MDMiLCJGb250U2V0dGluZ3MiOnsiJGlkIjoiOTA0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OTA1IiwiTGluZUNvbG9yIjpudWxsLCJMaW5lV2VpZ2h0IjowLjAsIkxpbmVUeXBlIjowLCJQYXJlbnRTdHlsZSI6bnVsbH0sIlBhcmVudFN0eWxlIjpudWxsfSwiRGF0ZVN0eWxlIjp7IiRpZCI6IjkwNiIsIkZvbnRTZXR0aW5ncyI6eyIkaWQiOiI5MDc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5MDgiLCJMaW5lQ29sb3IiOm51bGwsIkxpbmVXZWlnaHQiOjAuMCwiTGluZVR5cGUiOjAsIlBhcmVudFN0eWxlIjpudWxsfSwiUGFyZW50U3R5bGUiOm51bGx9LCJEYXRlRm9ybWF0Ijp7IiRyZWYiOiIxMjYifSwiSXNWaXNpYmxlIjp0cnVlLCJQYXJlbnRTdHlsZSI6bnVsbH0sIkluZGV4IjozNSwiU21hcnREdXJhdGlvbkFjdGl2YXRlZCI6ZmFsc2UsIkRhdGVGb3JtYXQiOnsiJHJlZiI6IjEyNiJ9LCJJZCI6ImEyMzY5NDI3LWE2ZGMtNGYxYi05NjRkLTljYmE0NDU1NDVhNyIsIkltcG9ydElkIjpudWxsLCJUaXRsZSI6IjEwIiwiTm90ZSI6bnVsbCwiSHlwZXJsaW5rIjpudWxsLCJJc0NoYW5nZWQiOmZhbHNlLCJJc05ldyI6ZmFsc2V9LHsiJGlkIjoiOTA5IiwiR3JvdXBOYW1lIjoiMTlmMTZlYmItZmI4ZC00YjI3LTkyYWYtZGQ3NGRkOGYxMzU3IiwiU3RhcnREYXRlIjoiMjAxMy0wMS0xMFQwMDowMDowMFoiLCJFbmREYXRlIjoiMjAxMy0wOC0yNVQyMzo1OTowMFoiLCJQZXJjZW50YWdlQ29tcGxldGUiOm51bGwsIlN0eWxlIjp7IiRpZCI6IjkxMCIsIlNoYXBlIjowLCJTaGFwZVRoaWNrbmVzcyI6MSwiRHVyYXRpb25Gb3JtYXQiOjAsIkluY2x1ZGVOb25Xb3JraW5nRGF5c0luRHVyYXRpb24iOmZhbHNlLCJQZXJjZW50YWdlQ29tcGxldGVTdHlsZSI6eyIkaWQiOiI5MTEiLCJGb250U2V0dGluZ3MiOnsiJGlkIjoiOTEy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5MTMiLCJMaW5lQ29sb3IiOm51bGwsIkxpbmVXZWlnaHQiOjAuMCwiTGluZVR5cGUiOjAsIlBhcmVudFN0eWxlIjpudWxsfSwiUGFyZW50U3R5bGUiOm51bGx9LCJEdXJhdGlvblN0eWxlIjp7IiRpZCI6IjkxNCIsIkZvbnRTZXR0aW5ncyI6eyIkaWQiOiI5MTU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kxNiIsIkxpbmVDb2xvciI6bnVsbCwiTGluZVdlaWdodCI6MC4wLCJMaW5lVHlwZSI6MCwiUGFyZW50U3R5bGUiOm51bGx9LCJQYXJlbnRTdHlsZSI6bnVsbH0sIkhvcml6b250YWxDb25uZWN0b3JTdHlsZSI6eyIkaWQiOiI5MTciLCJMaW5lQ29sb3IiOnsiJHJlZiI6Ijk5In0sIkxpbmVXZWlnaHQiOjEuMCwiTGluZVR5cGUiOjAsIlBhcmVudFN0eWxlIjpudWxsfSwiVmVydGljYWxDb25uZWN0b3JTdHlsZSI6eyIkaWQiOiI5MTg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kxOSIsIk1hcmdpbiI6eyIkcmVmIjoiMTA1In0sIlBhZGRpbmciOnsiJHJlZiI6IjEwNiJ9LCJCYWNrZ3JvdW5kIjp7IiRpZCI6IjkyMCIsIkNvbG9yIjp7IiRpZCI6IjkyMSIsIkEiOjI1NSwiUiI6MjIwLCJHIjoyNDcsIkIiOjI0Nn19LCJJc1Zpc2libGUiOnRydWUsIldpZHRoIjowLjAsIkhlaWdodCI6MTYuMCwiQm9yZGVyU3R5bGUiOnsiJGlkIjoiOTIyIiwiTGluZUNvbG9yIjp7IiRyZWYiOiIxMTAifSwiTGluZVdlaWdodCI6MC4wLCJMaW5lVHlwZSI6MCwiUGFyZW50U3R5bGUiOm51bGx9LCJQYXJlbnRTdHlsZSI6bnVsbH0sIlRpdGxlU3R5bGUiOnsiJGlkIjoiOTIzIiwiRm9udFNldHRpbmdzIjp7IiRpZCI6IjkyNC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kyNSIsIkxpbmVDb2xvciI6bnVsbCwiTGluZVdlaWdodCI6MC4wLCJMaW5lVHlwZSI6MCwiUGFyZW50U3R5bGUiOm51bGx9LCJQYXJlbnRTdHlsZSI6bnVsbH0sIkRhdGVTdHlsZSI6eyIkaWQiOiI5MjYiLCJGb250U2V0dGluZ3MiOnsiJGlkIjoiOTI3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OTI4IiwiTGluZUNvbG9yIjpudWxsLCJMaW5lV2VpZ2h0IjowLjAsIkxpbmVUeXBlIjowLCJQYXJlbnRTdHlsZSI6bnVsbH0sIlBhcmVudFN0eWxlIjpudWxsfSwiRGF0ZUZvcm1hdCI6eyIkcmVmIjoiMTI2In0sIklzVmlzaWJsZSI6dHJ1ZSwiUGFyZW50U3R5bGUiOm51bGx9LCJJbmRleCI6MzYsIlNtYXJ0RHVyYXRpb25BY3RpdmF0ZWQiOmZhbHNlLCJEYXRlRm9ybWF0Ijp7IiRyZWYiOiIxMjYifSwiSWQiOiIzNmNjN2I5Ni0wNDIzLTQxMDgtOTlkYS03ODk0MGVlYzE4ZjUiLCJJbXBvcnRJZCI6bnVsbCwiVGl0bGUiOiI3IiwiTm90ZSI6bnVsbCwiSHlwZXJsaW5rIjpudWxsLCJJc0NoYW5nZWQiOmZhbHNlLCJJc05ldyI6ZmFsc2V9LHsiJGlkIjoiOTI5IiwiR3JvdXBOYW1lIjoiMTlmMTZlYmItZmI4ZC00YjI3LTkyYWYtZGQ3NGRkOGYxMzU3IiwiU3RhcnREYXRlIjoiMjAxMy0wMS0wMVQwMDowMDowMFoiLCJFbmREYXRlIjoiMjAxMy0wMS0zMVQyMzo1OTowMFoiLCJQZXJjZW50YWdlQ29tcGxldGUiOm51bGwsIlN0eWxlIjp7IiRpZCI6IjkzMCIsIlNoYXBlIjowLCJTaGFwZVRoaWNrbmVzcyI6MywiRHVyYXRpb25Gb3JtYXQiOjAsIkluY2x1ZGVOb25Xb3JraW5nRGF5c0luRHVyYXRpb24iOmZhbHNlLCJQZXJjZW50YWdlQ29tcGxldGVTdHlsZSI6eyIkaWQiOiI5MzEiLCJGb250U2V0dGluZ3MiOnsiJGlkIjoiOTMy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5MzMiLCJMaW5lQ29sb3IiOm51bGwsIkxpbmVXZWlnaHQiOjAuMCwiTGluZVR5cGUiOjAsIlBhcmVudFN0eWxlIjpudWxsfSwiUGFyZW50U3R5bGUiOm51bGx9LCJEdXJhdGlvblN0eWxlIjp7IiRpZCI6IjkzNCIsIkZvbnRTZXR0aW5ncyI6eyIkaWQiOiI5MzU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kzNiIsIkxpbmVDb2xvciI6bnVsbCwiTGluZVdlaWdodCI6MC4wLCJMaW5lVHlwZSI6MCwiUGFyZW50U3R5bGUiOm51bGx9LCJQYXJlbnRTdHlsZSI6bnVsbH0sIkhvcml6b250YWxDb25uZWN0b3JTdHlsZSI6eyIkaWQiOiI5MzciLCJMaW5lQ29sb3IiOnsiJHJlZiI6Ijk5In0sIkxpbmVXZWlnaHQiOjAuMCwiTGluZVR5cGUiOjAsIlBhcmVudFN0eWxlIjpudWxsfSwiVmVydGljYWxDb25uZWN0b3JTdHlsZSI6eyIkaWQiOiI5MzgiLCJMaW5lQ29sb3IiOnsiJHJlZiI6IjEwMiJ9LCJMaW5lV2VpZ2h0IjowLjAsIkxpbmVUeXBlIjowLCJQYXJlbnRTdHlsZSI6bnVsbH0sIk1hcmdpbiI6bnVsbCwiU3RhcnREYXRlUG9zaXRpb24iOjYsIkVuZERhdGVQb3NpdGlvbiI6NiwiRGF0ZUlzVmlzaWJsZSI6ZmFsc2UsIlRpdGxlUG9zaXRpb24iOjUsIkR1cmF0aW9uUG9zaXRpb24iOjYsIlBlcmNlbnRhZ2VDb21wbGV0ZWRQb3NpdGlvbiI6NiwiU3BhY2luZyI6NSwiSXNCZWxvd1RpbWViYW5kIjp0cnVlLCJQZXJjZW50YWdlQ29tcGxldGVTaGFwZU9wYWNpdHkiOjM1LCJTaGFwZVN0eWxlIjp7IiRpZCI6IjkzOSIsIk1hcmdpbiI6eyIkcmVmIjoiMTA1In0sIlBhZGRpbmciOnsiJHJlZiI6IjEwNiJ9LCJCYWNrZ3JvdW5kIjp7IiRpZCI6Ijk0MCIsIkNvbG9yIjp7IiRpZCI6Ijk0MSIsIkEiOjI1NSwiUiI6MjU1LCJHIjoyNTUsIkIiOjI1NX19LCJJc1Zpc2libGUiOnRydWUsIldpZHRoIjowLjAsIkhlaWdodCI6MTcuMDkwMDAwMTUyNTg3ODkxLCJCb3JkZXJTdHlsZSI6eyIkaWQiOiI5NDIiLCJMaW5lQ29sb3IiOnsiJHJlZiI6IjExMCJ9LCJMaW5lV2VpZ2h0IjowLjAsIkxpbmVUeXBlIjowLCJQYXJlbnRTdHlsZSI6bnVsbH0sIlBhcmVudFN0eWxlIjpudWxsfSwiVGl0bGVTdHlsZSI6eyIkaWQiOiI5NDMiLCJGb250U2V0dGluZ3MiOnsiJGlkIjoiOTQ0IiwiRm9udFNpemUiOjE0LCJGb250TmFtZSI6IkNhbGlicmkgTGlnaHQiLCJJc0JvbGQiOnRydWUsIklzSXRhbGljIjpmYWxzZSwiSXNVbmRlcmxpbmVkIjpmYWxzZSwiUGFyZW50U3R5bGUiOm51bGx9LCJBdXRvU2l6ZSI6MCwiRm9yZWdyb3VuZCI6eyIkaWQiOiI5NDUiLCJDb2xvciI6eyIkaWQiOiI5NDYiLCJBIjoyNTUsIlIiOjAsIkciOjAsIkIiOjB9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5NDciLCJMaW5lQ29sb3IiOm51bGwsIkxpbmVXZWlnaHQiOjAuMCwiTGluZVR5cGUiOjAsIlBhcmVudFN0eWxlIjpudWxsfSwiUGFyZW50U3R5bGUiOm51bGx9LCJEYXRlU3R5bGUiOnsiJGlkIjoiOTQ4IiwiRm9udFNldHRpbmdzIjp7IiRpZCI6Ijk0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k1MCIsIkxpbmVDb2xvciI6bnVsbCwiTGluZVdlaWdodCI6MC4wLCJMaW5lVHlwZSI6MCwiUGFyZW50U3R5bGUiOm51bGx9LCJQYXJlbnRTdHlsZSI6bnVsbH0sIkRhdGVGb3JtYXQiOnsiJHJlZiI6IjEyNiJ9LCJJc1Zpc2libGUiOmZhbHNlLCJQYXJlbnRTdHlsZSI6bnVsbH0sIkluZGV4IjozNywiU21hcnREdXJhdGlvbkFjdGl2YXRlZCI6ZmFsc2UsIkRhdGVGb3JtYXQiOnsiJHJlZiI6IjEyNiJ9LCJJZCI6IjA1YjZjOGU1LTdmMjUtNDM0MC05NzE2LTM4ZjhjYzYxZTdmYiIsIkltcG9ydElkIjpudWxsLCJUaXRsZSI6ImlQaG9uZSA1cyAyMDEzIiwiTm90ZSI6bnVsbCwiSHlwZXJsaW5rIjpudWxsLCJJc0NoYW5nZWQiOmZhbHNlLCJJc05ldyI6ZmFsc2V9LHsiJGlkIjoiOTUxIiwiR3JvdXBOYW1lIjoiMTlmMTZlYmItZmI4ZC00YjI3LTkyYWYtZGQ3NGRkOGYxMzU3IiwiU3RhcnREYXRlIjoiMjAxNC0wMS0xMFQwMDowMDowMFoiLCJFbmREYXRlIjoiMjAxNC0wOC0xOFQyMzo1OTowMFoiLCJQZXJjZW50YWdlQ29tcGxldGUiOm51bGwsIlN0eWxlIjp7IiRpZCI6Ijk1MiIsIlNoYXBlIjowLCJTaGFwZVRoaWNrbmVzcyI6MSwiRHVyYXRpb25Gb3JtYXQiOjAsIkluY2x1ZGVOb25Xb3JraW5nRGF5c0luRHVyYXRpb24iOmZhbHNlLCJQZXJjZW50YWdlQ29tcGxldGVTdHlsZSI6eyIkaWQiOiI5NTMiLCJGb250U2V0dGluZ3MiOnsiJGlkIjoiOTU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5NTUiLCJMaW5lQ29sb3IiOm51bGwsIkxpbmVXZWlnaHQiOjAuMCwiTGluZVR5cGUiOjAsIlBhcmVudFN0eWxlIjpudWxsfSwiUGFyZW50U3R5bGUiOm51bGx9LCJEdXJhdGlvblN0eWxlIjp7IiRpZCI6Ijk1NiIsIkZvbnRTZXR0aW5ncyI6eyIkaWQiOiI5N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k1OCIsIkxpbmVDb2xvciI6bnVsbCwiTGluZVdlaWdodCI6MC4wLCJMaW5lVHlwZSI6MCwiUGFyZW50U3R5bGUiOm51bGx9LCJQYXJlbnRTdHlsZSI6bnVsbH0sIkhvcml6b250YWxDb25uZWN0b3JTdHlsZSI6eyIkaWQiOiI5NTkiLCJMaW5lQ29sb3IiOnsiJHJlZiI6Ijk5In0sIkxpbmVXZWlnaHQiOjEuMCwiTGluZVR5cGUiOjAsIlBhcmVudFN0eWxlIjpudWxsfSwiVmVydGljYWxDb25uZWN0b3JTdHlsZSI6eyIkaWQiOiI5Nj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k2MSIsIk1hcmdpbiI6eyIkcmVmIjoiMTA1In0sIlBhZGRpbmciOnsiJHJlZiI6IjEwNiJ9LCJCYWNrZ3JvdW5kIjp7IiRpZCI6Ijk2MiIsIkNvbG9yIjp7IiRpZCI6Ijk2MyIsIkEiOjI1NSwiUiI6MjM3LCJHIjoxMjUsIkIiOjQ5fX0sIklzVmlzaWJsZSI6dHJ1ZSwiV2lkdGgiOjAuMCwiSGVpZ2h0IjoxNi4wLCJCb3JkZXJTdHlsZSI6eyIkaWQiOiI5NjQiLCJMaW5lQ29sb3IiOnsiJHJlZiI6IjExMCJ9LCJMaW5lV2VpZ2h0IjowLjAsIkxpbmVUeXBlIjowLCJQYXJlbnRTdHlsZSI6bnVsbH0sIlBhcmVudFN0eWxlIjpudWxsfSwiVGl0bGVTdHlsZSI6eyIkaWQiOiI5NjUiLCJGb250U2V0dGluZ3MiOnsiJGlkIjoiOTY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OTY3IiwiTGluZUNvbG9yIjpudWxsLCJMaW5lV2VpZ2h0IjowLjAsIkxpbmVUeXBlIjowLCJQYXJlbnRTdHlsZSI6bnVsbH0sIlBhcmVudFN0eWxlIjpudWxsfSwiRGF0ZVN0eWxlIjp7IiRpZCI6Ijk2OCIsIkZvbnRTZXR0aW5ncyI6eyIkaWQiOiI5N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5NzAiLCJMaW5lQ29sb3IiOm51bGwsIkxpbmVXZWlnaHQiOjAuMCwiTGluZVR5cGUiOjAsIlBhcmVudFN0eWxlIjpudWxsfSwiUGFyZW50U3R5bGUiOm51bGx9LCJEYXRlRm9ybWF0Ijp7IiRyZWYiOiIxMjYifSwiSXNWaXNpYmxlIjp0cnVlLCJQYXJlbnRTdHlsZSI6bnVsbH0sIkluZGV4IjozOCwiU21hcnREdXJhdGlvbkFjdGl2YXRlZCI6ZmFsc2UsIkRhdGVGb3JtYXQiOnsiJHJlZiI6IjEyNiJ9LCJJZCI6ImJiYzYxNGZhLTgyMGItNGI3Yy1iZjY0LTJjOGI3YzhlNmRlOSIsIkltcG9ydElkIjpudWxsLCJUaXRsZSI6IjgiLCJOb3RlIjpudWxsLCJIeXBlcmxpbmsiOm51bGwsIklzQ2hhbmdlZCI6ZmFsc2UsIklzTmV3IjpmYWxzZX0seyIkaWQiOiI5NzEiLCJHcm91cE5hbWUiOiIxOWYxNmViYi1mYjhkLTRiMjctOTJhZi1kZDc0ZGQ4ZjEzNTciLCJTdGFydERhdGUiOiIyMDE1LTAxLTEwVDAwOjAwOjAwWiIsIkVuZERhdGUiOiIyMDE1LTA4LTE4VDIzOjU5OjAwWiIsIlBlcmNlbnRhZ2VDb21wbGV0ZSI6bnVsbCwiU3R5bGUiOnsiJGlkIjoiOTcyIiwiU2hhcGUiOjAsIlNoYXBlVGhpY2tuZXNzIjoxLCJEdXJhdGlvbkZvcm1hdCI6MCwiSW5jbHVkZU5vbldvcmtpbmdEYXlzSW5EdXJhdGlvbiI6ZmFsc2UsIlBlcmNlbnRhZ2VDb21wbGV0ZVN0eWxlIjp7IiRpZCI6Ijk3MyIsIkZvbnRTZXR0aW5ncyI6eyIkaWQiOiI5N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k3NSIsIkxpbmVDb2xvciI6bnVsbCwiTGluZVdlaWdodCI6MC4wLCJMaW5lVHlwZSI6MCwiUGFyZW50U3R5bGUiOm51bGx9LCJQYXJlbnRTdHlsZSI6bnVsbH0sIkR1cmF0aW9uU3R5bGUiOnsiJGlkIjoiOTc2IiwiRm9udFNldHRpbmdzIjp7IiRpZCI6Ijk3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OTc4IiwiTGluZUNvbG9yIjpudWxsLCJMaW5lV2VpZ2h0IjowLjAsIkxpbmVUeXBlIjowLCJQYXJlbnRTdHlsZSI6bnVsbH0sIlBhcmVudFN0eWxlIjpudWxsfSwiSG9yaXpvbnRhbENvbm5lY3RvclN0eWxlIjp7IiRpZCI6Ijk3OSIsIkxpbmVDb2xvciI6eyIkcmVmIjoiOTkifSwiTGluZVdlaWdodCI6MS4wLCJMaW5lVHlwZSI6MCwiUGFyZW50U3R5bGUiOm51bGx9LCJWZXJ0aWNhbENvbm5lY3RvclN0eWxlIjp7IiRpZCI6Ijk4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TgxIiwiTWFyZ2luIjp7IiRyZWYiOiIxMDUifSwiUGFkZGluZyI6eyIkcmVmIjoiMTA2In0sIkJhY2tncm91bmQiOnsiJGlkIjoiOTgyIiwiQ29sb3IiOnsiJGlkIjoiOTgzIiwiQSI6MjU1LCJSIjoyNTUsIkciOjE5MiwiQiI6MH19LCJJc1Zpc2libGUiOnRydWUsIldpZHRoIjowLjAsIkhlaWdodCI6MTYuMCwiQm9yZGVyU3R5bGUiOnsiJGlkIjoiOTg0IiwiTGluZUNvbG9yIjp7IiRyZWYiOiIxMTAifSwiTGluZVdlaWdodCI6MC4wLCJMaW5lVHlwZSI6MCwiUGFyZW50U3R5bGUiOm51bGx9LCJQYXJlbnRTdHlsZSI6bnVsbH0sIlRpdGxlU3R5bGUiOnsiJGlkIjoiOTg1IiwiRm9udFNldHRpbmdzIjp7IiRpZCI6Ijk4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k4NyIsIkxpbmVDb2xvciI6bnVsbCwiTGluZVdlaWdodCI6MC4wLCJMaW5lVHlwZSI6MCwiUGFyZW50U3R5bGUiOm51bGx9LCJQYXJlbnRTdHlsZSI6bnVsbH0sIkRhdGVTdHlsZSI6eyIkaWQiOiI5ODgiLCJGb250U2V0dGluZ3MiOnsiJGlkIjoiOTg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OTkwIiwiTGluZUNvbG9yIjpudWxsLCJMaW5lV2VpZ2h0IjowLjAsIkxpbmVUeXBlIjowLCJQYXJlbnRTdHlsZSI6bnVsbH0sIlBhcmVudFN0eWxlIjpudWxsfSwiRGF0ZUZvcm1hdCI6eyIkcmVmIjoiMTI2In0sIklzVmlzaWJsZSI6dHJ1ZSwiUGFyZW50U3R5bGUiOm51bGx9LCJJbmRleCI6MzksIlNtYXJ0RHVyYXRpb25BY3RpdmF0ZWQiOmZhbHNlLCJEYXRlRm9ybWF0Ijp7IiRyZWYiOiIxMjYifSwiSWQiOiIxZDNmMWQxMy01YzY0LTRlZTYtYWJiOC00ODFkMjA2NDg5N2MiLCJJbXBvcnRJZCI6bnVsbCwiVGl0bGUiOiI5IiwiTm90ZSI6bnVsbCwiSHlwZXJsaW5rIjpudWxsLCJJc0NoYW5nZWQiOmZhbHNlLCJJc05ldyI6ZmFsc2V9LHsiJGlkIjoiOTkxIiwiR3JvdXBOYW1lIjoiMTlmMTZlYmItZmI4ZC00YjI3LTkyYWYtZGQ3NGRkOGYxMzU3IiwiU3RhcnREYXRlIjoiMjAxNi0wMS0xMFQwMDowMDowMFoiLCJFbmREYXRlIjoiMjAxNi0wOC0xOFQyMzo1OTowMFoiLCJQZXJjZW50YWdlQ29tcGxldGUiOm51bGwsIlN0eWxlIjp7IiRpZCI6Ijk5MiIsIlNoYXBlIjowLCJTaGFwZVRoaWNrbmVzcyI6MSwiRHVyYXRpb25Gb3JtYXQiOjAsIkluY2x1ZGVOb25Xb3JraW5nRGF5c0luRHVyYXRpb24iOmZhbHNlLCJQZXJjZW50YWdlQ29tcGxldGVTdHlsZSI6eyIkaWQiOiI5OTMiLCJGb250U2V0dGluZ3MiOnsiJGlkIjoiOTk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5OTUiLCJMaW5lQ29sb3IiOm51bGwsIkxpbmVXZWlnaHQiOjAuMCwiTGluZVR5cGUiOjAsIlBhcmVudFN0eWxlIjpudWxsfSwiUGFyZW50U3R5bGUiOm51bGx9LCJEdXJhdGlvblN0eWxlIjp7IiRpZCI6Ijk5NiIsIkZvbnRTZXR0aW5ncyI6eyIkaWQiOiI5O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k5OCIsIkxpbmVDb2xvciI6bnVsbCwiTGluZVdlaWdodCI6MC4wLCJMaW5lVHlwZSI6MCwiUGFyZW50U3R5bGUiOm51bGx9LCJQYXJlbnRTdHlsZSI6bnVsbH0sIkhvcml6b250YWxDb25uZWN0b3JTdHlsZSI6eyIkaWQiOiI5OTkiLCJMaW5lQ29sb3IiOnsiJHJlZiI6Ijk5In0sIkxpbmVXZWlnaHQiOjEuMCwiTGluZVR5cGUiOjAsIlBhcmVudFN0eWxlIjpudWxsfSwiVmVydGljYWxDb25uZWN0b3JTdHlsZSI6eyIkaWQiOiIxMDAw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MDAxIiwiTWFyZ2luIjp7IiRyZWYiOiIxMDUifSwiUGFkZGluZyI6eyIkcmVmIjoiMTA2In0sIkJhY2tncm91bmQiOnsiJGlkIjoiMTAwMiIsIkNvbG9yIjp7IiRpZCI6IjEwMDMiLCJBIjoyNTUsIlIiOjQyLCJHIjo5MiwiQiI6OTl9fSwiSXNWaXNpYmxlIjp0cnVlLCJXaWR0aCI6MC4wLCJIZWlnaHQiOjE2LjAsIkJvcmRlclN0eWxlIjp7IiRpZCI6IjEwMDQiLCJMaW5lQ29sb3IiOnsiJHJlZiI6IjExMCJ9LCJMaW5lV2VpZ2h0IjowLjAsIkxpbmVUeXBlIjowLCJQYXJlbnRTdHlsZSI6bnVsbH0sIlBhcmVudFN0eWxlIjpudWxsfSwiVGl0bGVTdHlsZSI6eyIkaWQiOiIxMDA1IiwiRm9udFNldHRpbmdzIjp7IiRpZCI6IjEwM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MDA3IiwiTGluZUNvbG9yIjpudWxsLCJMaW5lV2VpZ2h0IjowLjAsIkxpbmVUeXBlIjowLCJQYXJlbnRTdHlsZSI6bnVsbH0sIlBhcmVudFN0eWxlIjpudWxsfSwiRGF0ZVN0eWxlIjp7IiRpZCI6IjEwMDgiLCJGb250U2V0dGluZ3MiOnsiJGlkIjoiMTAw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wMTAiLCJMaW5lQ29sb3IiOm51bGwsIkxpbmVXZWlnaHQiOjAuMCwiTGluZVR5cGUiOjAsIlBhcmVudFN0eWxlIjpudWxsfSwiUGFyZW50U3R5bGUiOm51bGx9LCJEYXRlRm9ybWF0Ijp7IiRyZWYiOiIxMjYifSwiSXNWaXNpYmxlIjp0cnVlLCJQYXJlbnRTdHlsZSI6bnVsbH0sIkluZGV4Ijo0MCwiU21hcnREdXJhdGlvbkFjdGl2YXRlZCI6ZmFsc2UsIkRhdGVGb3JtYXQiOnsiJHJlZiI6IjEyNiJ9LCJJZCI6IjI5NjExZjM5LThjODYtNDJhOC05ZjllLTQ5NWRmN2Y1YjYwNiIsIkltcG9ydElkIjpudWxsLCJUaXRsZSI6IjEwIiwiTm90ZSI6bnVsbCwiSHlwZXJsaW5rIjpudWxsLCJJc0NoYW5nZWQiOmZhbHNlLCJJc05ldyI6ZmFsc2V9LHsiJGlkIjoiMTAxMSIsIkdyb3VwTmFtZSI6IjE5ZjE2ZWJiLWZiOGQtNGIyNy05MmFmLWRkNzRkZDhmMTM1NyIsIlN0YXJ0RGF0ZSI6IjIwMTctMDEtMTBUMDA6MDA6MDBaIiwiRW5kRGF0ZSI6IjIwMTctMDgtMThUMjM6NTk6MDBaIiwiUGVyY2VudGFnZUNvbXBsZXRlIjpudWxsLCJTdHlsZSI6eyIkaWQiOiIxMDEyIiwiU2hhcGUiOjAsIlNoYXBlVGhpY2tuZXNzIjoxLCJEdXJhdGlvbkZvcm1hdCI6MCwiSW5jbHVkZU5vbldvcmtpbmdEYXlzSW5EdXJhdGlvbiI6ZmFsc2UsIlBlcmNlbnRhZ2VDb21wbGV0ZVN0eWxlIjp7IiRpZCI6IjEwMTMiLCJGb250U2V0dGluZ3MiOnsiJGlkIjoiMTAxN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AxNSIsIkxpbmVDb2xvciI6bnVsbCwiTGluZVdlaWdodCI6MC4wLCJMaW5lVHlwZSI6MCwiUGFyZW50U3R5bGUiOm51bGx9LCJQYXJlbnRTdHlsZSI6bnVsbH0sIkR1cmF0aW9uU3R5bGUiOnsiJGlkIjoiMTAxNiIsIkZvbnRTZXR0aW5ncyI6eyIkaWQiOiIxMDE3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MDE4IiwiTGluZUNvbG9yIjpudWxsLCJMaW5lV2VpZ2h0IjowLjAsIkxpbmVUeXBlIjowLCJQYXJlbnRTdHlsZSI6bnVsbH0sIlBhcmVudFN0eWxlIjpudWxsfSwiSG9yaXpvbnRhbENvbm5lY3RvclN0eWxlIjp7IiRpZCI6IjEwMTkiLCJMaW5lQ29sb3IiOnsiJHJlZiI6Ijk5In0sIkxpbmVXZWlnaHQiOjEuMCwiTGluZVR5cGUiOjAsIlBhcmVudFN0eWxlIjpudWxsfSwiVmVydGljYWxDb25uZWN0b3JTdHlsZSI6eyIkaWQiOiIxMDIw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MDIxIiwiTWFyZ2luIjp7IiRyZWYiOiIxMDUifSwiUGFkZGluZyI6eyIkcmVmIjoiMTA2In0sIkJhY2tncm91bmQiOnsiJGlkIjoiMTAyMiIsIkNvbG9yIjp7IiRpZCI6IjEwMjMiLCJBIjoyNTUsIlIiOjE1MCwiRyI6MTg0LCJCIjo2OX19LCJJc1Zpc2libGUiOnRydWUsIldpZHRoIjowLjAsIkhlaWdodCI6MTYuMCwiQm9yZGVyU3R5bGUiOnsiJGlkIjoiMTAyNCIsIkxpbmVDb2xvciI6eyIkcmVmIjoiMTEwIn0sIkxpbmVXZWlnaHQiOjAuMCwiTGluZVR5cGUiOjAsIlBhcmVudFN0eWxlIjpudWxsfSwiUGFyZW50U3R5bGUiOm51bGx9LCJUaXRsZVN0eWxlIjp7IiRpZCI6IjEwMjUiLCJGb250U2V0dGluZ3MiOnsiJGlkIjoiMTAy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wMjciLCJMaW5lQ29sb3IiOm51bGwsIkxpbmVXZWlnaHQiOjAuMCwiTGluZVR5cGUiOjAsIlBhcmVudFN0eWxlIjpudWxsfSwiUGFyZW50U3R5bGUiOm51bGx9LCJEYXRlU3R5bGUiOnsiJGlkIjoiMTAyOCIsIkZvbnRTZXR0aW5ncyI6eyIkaWQiOiIxMDI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AzMCIsIkxpbmVDb2xvciI6bnVsbCwiTGluZVdlaWdodCI6MC4wLCJMaW5lVHlwZSI6MCwiUGFyZW50U3R5bGUiOm51bGx9LCJQYXJlbnRTdHlsZSI6bnVsbH0sIkRhdGVGb3JtYXQiOnsiJHJlZiI6IjEyNiJ9LCJJc1Zpc2libGUiOnRydWUsIlBhcmVudFN0eWxlIjpudWxsfSwiSW5kZXgiOjQxLCJTbWFydER1cmF0aW9uQWN0aXZhdGVkIjpmYWxzZSwiRGF0ZUZvcm1hdCI6eyIkcmVmIjoiMTI2In0sIklkIjoiZDU1MGJmOGEtYTNmNC00OWVlLTk5MDctYTdhMDk1NzcwZDE5IiwiSW1wb3J0SWQiOm51bGwsIlRpdGxlIjoiMTEiLCJOb3RlIjpudWxsLCJIeXBlcmxpbmsiOm51bGwsIklzQ2hhbmdlZCI6ZmFsc2UsIklzTmV3IjpmYWxzZX0seyIkaWQiOiIxMDMxIiwiR3JvdXBOYW1lIjoiMTlmMTZlYmItZmI4ZC00YjI3LTkyYWYtZGQ3NGRkOGYxMzU3IiwiU3RhcnREYXRlIjoiMjAxOC0wMS0xMFQwMDowMDowMFoiLCJFbmREYXRlIjoiMjAxOC0wOC0xOFQyMzo1OTowMFoiLCJQZXJjZW50YWdlQ29tcGxldGUiOm51bGwsIlN0eWxlIjp7IiRpZCI6IjEwMzIiLCJTaGFwZSI6MCwiU2hhcGVUaGlja25lc3MiOjEsIkR1cmF0aW9uRm9ybWF0IjowLCJJbmNsdWRlTm9uV29ya2luZ0RheXNJbkR1cmF0aW9uIjpmYWxzZSwiUGVyY2VudGFnZUNvbXBsZXRlU3R5bGUiOnsiJGlkIjoiMTAzMyIsIkZvbnRTZXR0aW5ncyI6eyIkaWQiOiIxMDM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DM1IiwiTGluZUNvbG9yIjpudWxsLCJMaW5lV2VpZ2h0IjowLjAsIkxpbmVUeXBlIjowLCJQYXJlbnRTdHlsZSI6bnVsbH0sIlBhcmVudFN0eWxlIjpudWxsfSwiRHVyYXRpb25TdHlsZSI6eyIkaWQiOiIxMDM2IiwiRm9udFNldHRpbmdzIjp7IiRpZCI6IjEwMz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wMzgiLCJMaW5lQ29sb3IiOm51bGwsIkxpbmVXZWlnaHQiOjAuMCwiTGluZVR5cGUiOjAsIlBhcmVudFN0eWxlIjpudWxsfSwiUGFyZW50U3R5bGUiOm51bGx9LCJIb3Jpem9udGFsQ29ubmVjdG9yU3R5bGUiOnsiJGlkIjoiMTAzOSIsIkxpbmVDb2xvciI6eyIkcmVmIjoiOTkifSwiTGluZVdlaWdodCI6MS4wLCJMaW5lVHlwZSI6MCwiUGFyZW50U3R5bGUiOm51bGx9LCJWZXJ0aWNhbENvbm5lY3RvclN0eWxlIjp7IiRpZCI6IjEwND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wNDEiLCJNYXJnaW4iOnsiJHJlZiI6IjEwNSJ9LCJQYWRkaW5nIjp7IiRyZWYiOiIxMDYifSwiQmFja2dyb3VuZCI6eyIkaWQiOiIxMDQyIiwiQ29sb3IiOnsiJGlkIjoiMTA0MyIsIkEiOjI1NSwiUiI6MjIsIkciOjUsIkIiOjExNH19LCJJc1Zpc2libGUiOnRydWUsIldpZHRoIjowLjAsIkhlaWdodCI6MTYuMCwiQm9yZGVyU3R5bGUiOnsiJGlkIjoiMTA0NCIsIkxpbmVDb2xvciI6eyIkcmVmIjoiMTEwIn0sIkxpbmVXZWlnaHQiOjAuMCwiTGluZVR5cGUiOjAsIlBhcmVudFN0eWxlIjpudWxsfSwiUGFyZW50U3R5bGUiOm51bGx9LCJUaXRsZVN0eWxlIjp7IiRpZCI6IjEwNDUiLCJGb250U2V0dGluZ3MiOnsiJGlkIjoiMTA0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wNDciLCJMaW5lQ29sb3IiOm51bGwsIkxpbmVXZWlnaHQiOjAuMCwiTGluZVR5cGUiOjAsIlBhcmVudFN0eWxlIjpudWxsfSwiUGFyZW50U3R5bGUiOm51bGx9LCJEYXRlU3R5bGUiOnsiJGlkIjoiMTA0OCIsIkZvbnRTZXR0aW5ncyI6eyIkaWQiOiIxMDQ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A1MCIsIkxpbmVDb2xvciI6bnVsbCwiTGluZVdlaWdodCI6MC4wLCJMaW5lVHlwZSI6MCwiUGFyZW50U3R5bGUiOm51bGx9LCJQYXJlbnRTdHlsZSI6bnVsbH0sIkRhdGVGb3JtYXQiOnsiJHJlZiI6IjEyNiJ9LCJJc1Zpc2libGUiOnRydWUsIlBhcmVudFN0eWxlIjpudWxsfSwiSW5kZXgiOjQyLCJTbWFydER1cmF0aW9uQWN0aXZhdGVkIjpmYWxzZSwiRGF0ZUZvcm1hdCI6eyIkcmVmIjoiMTI2In0sIklkIjoiY2Y2MDZjYjAtMGRjZi00N2VjLWExNGUtNTEwYzgyODY4YTAzIiwiSW1wb3J0SWQiOm51bGwsIlRpdGxlIjoiMTIiLCJOb3RlIjpudWxsLCJIeXBlcmxpbmsiOm51bGwsIklzQ2hhbmdlZCI6ZmFsc2UsIklzTmV3IjpmYWxzZX0seyIkaWQiOiIxMDUxIiwiR3JvdXBOYW1lIjoiNGJhYWIyNWItN2UwMi00MWUxLWEwNDUtYTVlNmUzYjI3NTQxIiwiU3RhcnREYXRlIjoiMjAxNC0wMS0wMVQwMDowMDowMFoiLCJFbmREYXRlIjoiMjAxNC0wMS0zMVQyMzo1OTowMFoiLCJQZXJjZW50YWdlQ29tcGxldGUiOm51bGwsIlN0eWxlIjp7IiRpZCI6IjEwNTIiLCJTaGFwZSI6MCwiU2hhcGVUaGlja25lc3MiOjMsIkR1cmF0aW9uRm9ybWF0IjowLCJJbmNsdWRlTm9uV29ya2luZ0RheXNJbkR1cmF0aW9uIjpmYWxzZSwiUGVyY2VudGFnZUNvbXBsZXRlU3R5bGUiOnsiJGlkIjoiMTA1MyIsIkZvbnRTZXR0aW5ncyI6eyIkaWQiOiIxMDU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DU1IiwiTGluZUNvbG9yIjpudWxsLCJMaW5lV2VpZ2h0IjowLjAsIkxpbmVUeXBlIjowLCJQYXJlbnRTdHlsZSI6bnVsbH0sIlBhcmVudFN0eWxlIjpudWxsfSwiRHVyYXRpb25TdHlsZSI6eyIkaWQiOiIxMDU2IiwiRm9udFNldHRpbmdzIjp7IiRpZCI6IjEwN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wNTgiLCJMaW5lQ29sb3IiOm51bGwsIkxpbmVXZWlnaHQiOjAuMCwiTGluZVR5cGUiOjAsIlBhcmVudFN0eWxlIjpudWxsfSwiUGFyZW50U3R5bGUiOm51bGx9LCJIb3Jpem9udGFsQ29ubmVjdG9yU3R5bGUiOnsiJGlkIjoiMTA1OSIsIkxpbmVDb2xvciI6eyIkcmVmIjoiOTkifSwiTGluZVdlaWdodCI6MC4wLCJMaW5lVHlwZSI6MCwiUGFyZW50U3R5bGUiOm51bGx9LCJWZXJ0aWNhbENvbm5lY3RvclN0eWxlIjp7IiRpZCI6IjEwNjAiLCJMaW5lQ29sb3IiOnsiJHJlZiI6IjEwMiJ9LCJMaW5lV2VpZ2h0IjowLjAsIkxpbmVUeXBlIjowLCJQYXJlbnRTdHlsZSI6bnVsbH0sIk1hcmdpbiI6bnVsbCwiU3RhcnREYXRlUG9zaXRpb24iOjYsIkVuZERhdGVQb3NpdGlvbiI6NiwiRGF0ZUlzVmlzaWJsZSI6ZmFsc2UsIlRpdGxlUG9zaXRpb24iOjUsIkR1cmF0aW9uUG9zaXRpb24iOjYsIlBlcmNlbnRhZ2VDb21wbGV0ZWRQb3NpdGlvbiI6NiwiU3BhY2luZyI6NSwiSXNCZWxvd1RpbWViYW5kIjp0cnVlLCJQZXJjZW50YWdlQ29tcGxldGVTaGFwZU9wYWNpdHkiOjM1LCJTaGFwZVN0eWxlIjp7IiRpZCI6IjEwNjEiLCJNYXJnaW4iOnsiJHJlZiI6IjEwNSJ9LCJQYWRkaW5nIjp7IiRyZWYiOiIxMDYifSwiQmFja2dyb3VuZCI6eyIkaWQiOiIxMDYyIiwiQ29sb3IiOnsiJGlkIjoiMTA2MyIsIkEiOjI1NSwiUiI6MjU1LCJHIjoyNTUsIkIiOjI1NX19LCJJc1Zpc2libGUiOnRydWUsIldpZHRoIjowLjAsIkhlaWdodCI6MTcuMDkwMDAwMTUyNTg3ODkxLCJCb3JkZXJTdHlsZSI6eyIkaWQiOiIxMDY0IiwiTGluZUNvbG9yIjp7IiRyZWYiOiIxMTAifSwiTGluZVdlaWdodCI6MC4wLCJMaW5lVHlwZSI6MCwiUGFyZW50U3R5bGUiOm51bGx9LCJQYXJlbnRTdHlsZSI6bnVsbH0sIlRpdGxlU3R5bGUiOnsiJGlkIjoiMTA2NSIsIkZvbnRTZXR0aW5ncyI6eyIkaWQiOiIxMDY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A2NyIsIkxpbmVDb2xvciI6bnVsbCwiTGluZVdlaWdodCI6MC4wLCJMaW5lVHlwZSI6MCwiUGFyZW50U3R5bGUiOm51bGx9LCJQYXJlbnRTdHlsZSI6bnVsbH0sIkRhdGVTdHlsZSI6eyIkaWQiOiIxMDY4IiwiRm9udFNldHRpbmdzIjp7IiRpZCI6IjEwN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MDcwIiwiTGluZUNvbG9yIjpudWxsLCJMaW5lV2VpZ2h0IjowLjAsIkxpbmVUeXBlIjowLCJQYXJlbnRTdHlsZSI6bnVsbH0sIlBhcmVudFN0eWxlIjpudWxsfSwiRGF0ZUZvcm1hdCI6eyIkcmVmIjoiMTI2In0sIklzVmlzaWJsZSI6dHJ1ZSwiUGFyZW50U3R5bGUiOm51bGx9LCJJbmRleCI6NDMsIlNtYXJ0RHVyYXRpb25BY3RpdmF0ZWQiOmZhbHNlLCJEYXRlRm9ybWF0Ijp7IiRyZWYiOiIxMjYifSwiSWQiOiJlMmJlZmFiNy1lYzk3LTRiNDMtOWIwMS0zMjU2YjVjMjYyYmEiLCJJbXBvcnRJZCI6bnVsbCwiVGl0bGUiOiJpUGhvbmUgNi82IFBsdXMgMjAxNCIsIk5vdGUiOm51bGwsIkh5cGVybGluayI6bnVsbCwiSXNDaGFuZ2VkIjpmYWxzZSwiSXNOZXciOmZhbHNlfSx7IiRpZCI6IjEwNzEiLCJHcm91cE5hbWUiOiI0YmFhYjI1Yi03ZTAyLTQxZTEtYTA0NS1hNWU2ZTNiMjc1NDEiLCJTdGFydERhdGUiOiIyMDE0LTAxLTEwVDAwOjAwOjAwWiIsIkVuZERhdGUiOiIyMDE0LTA4LTE4VDIzOjU5OjAwWiIsIlBlcmNlbnRhZ2VDb21wbGV0ZSI6bnVsbCwiU3R5bGUiOnsiJGlkIjoiMTA3MiIsIlNoYXBlIjowLCJTaGFwZVRoaWNrbmVzcyI6MSwiRHVyYXRpb25Gb3JtYXQiOjAsIkluY2x1ZGVOb25Xb3JraW5nRGF5c0luRHVyYXRpb24iOmZhbHNlLCJQZXJjZW50YWdlQ29tcGxldGVTdHlsZSI6eyIkaWQiOiIxMDczIiwiRm9udFNldHRpbmdzIjp7IiRpZCI6IjEwN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wNzUiLCJMaW5lQ29sb3IiOm51bGwsIkxpbmVXZWlnaHQiOjAuMCwiTGluZVR5cGUiOjAsIlBhcmVudFN0eWxlIjpudWxsfSwiUGFyZW50U3R5bGUiOm51bGx9LCJEdXJhdGlvblN0eWxlIjp7IiRpZCI6IjEwNzYiLCJGb250U2V0dGluZ3MiOnsiJGlkIjoiMTA3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A3OCIsIkxpbmVDb2xvciI6bnVsbCwiTGluZVdlaWdodCI6MC4wLCJMaW5lVHlwZSI6MCwiUGFyZW50U3R5bGUiOm51bGx9LCJQYXJlbnRTdHlsZSI6bnVsbH0sIkhvcml6b250YWxDb25uZWN0b3JTdHlsZSI6eyIkaWQiOiIxMDc5IiwiTGluZUNvbG9yIjp7IiRyZWYiOiI5OSJ9LCJMaW5lV2VpZ2h0IjoxLjAsIkxpbmVUeXBlIjowLCJQYXJlbnRTdHlsZSI6bnVsbH0sIlZlcnRpY2FsQ29ubmVjdG9yU3R5bGUiOnsiJGlkIjoiMTA4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A4MSIsIk1hcmdpbiI6eyIkcmVmIjoiMTA1In0sIlBhZGRpbmciOnsiJHJlZiI6IjEwNiJ9LCJCYWNrZ3JvdW5kIjp7IiRpZCI6IjEwODIiLCJDb2xvciI6eyIkaWQiOiIxMDgzIiwiQSI6MjU1LCJSIjoyMzcsIkciOjEyNSwiQiI6NDl9fSwiSXNWaXNpYmxlIjp0cnVlLCJXaWR0aCI6MC4wLCJIZWlnaHQiOjE2LjAsIkJvcmRlclN0eWxlIjp7IiRpZCI6IjEwODQiLCJMaW5lQ29sb3IiOnsiJHJlZiI6IjExMCJ9LCJMaW5lV2VpZ2h0IjowLjAsIkxpbmVUeXBlIjowLCJQYXJlbnRTdHlsZSI6bnVsbH0sIlBhcmVudFN0eWxlIjpudWxsfSwiVGl0bGVTdHlsZSI6eyIkaWQiOiIxMDg1IiwiRm9udFNldHRpbmdzIjp7IiRpZCI6IjEwO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MDg3IiwiTGluZUNvbG9yIjpudWxsLCJMaW5lV2VpZ2h0IjowLjAsIkxpbmVUeXBlIjowLCJQYXJlbnRTdHlsZSI6bnVsbH0sIlBhcmVudFN0eWxlIjpudWxsfSwiRGF0ZVN0eWxlIjp7IiRpZCI6IjEwODgiLCJGb250U2V0dGluZ3MiOnsiJGlkIjoiMTA4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wOTAiLCJMaW5lQ29sb3IiOm51bGwsIkxpbmVXZWlnaHQiOjAuMCwiTGluZVR5cGUiOjAsIlBhcmVudFN0eWxlIjpudWxsfSwiUGFyZW50U3R5bGUiOm51bGx9LCJEYXRlRm9ybWF0Ijp7IiRyZWYiOiIxMjYifSwiSXNWaXNpYmxlIjp0cnVlLCJQYXJlbnRTdHlsZSI6bnVsbH0sIkluZGV4Ijo0NCwiU21hcnREdXJhdGlvbkFjdGl2YXRlZCI6ZmFsc2UsIkRhdGVGb3JtYXQiOnsiJHJlZiI6IjEyNiJ9LCJJZCI6ImQyMGQ2YzZiLWI1ZDctNGQ2ZC1iYmRkLWFiMzhhMDZjMTM1YyIsIkltcG9ydElkIjpudWxsLCJUaXRsZSI6IjgiLCJOb3RlIjpudWxsLCJIeXBlcmxpbmsiOm51bGwsIklzQ2hhbmdlZCI6ZmFsc2UsIklzTmV3IjpmYWxzZX0seyIkaWQiOiIxMDkxIiwiR3JvdXBOYW1lIjoiNGJhYWIyNWItN2UwMi00MWUxLWEwNDUtYTVlNmUzYjI3NTQxIiwiU3RhcnREYXRlIjoiMjAxNS0wMS0xMFQwMDowMDowMFoiLCJFbmREYXRlIjoiMjAxNS0wOC0xOFQyMzo1OTowMFoiLCJQZXJjZW50YWdlQ29tcGxldGUiOm51bGwsIlN0eWxlIjp7IiRpZCI6IjEwOTIiLCJTaGFwZSI6MCwiU2hhcGVUaGlja25lc3MiOjEsIkR1cmF0aW9uRm9ybWF0IjowLCJJbmNsdWRlTm9uV29ya2luZ0RheXNJbkR1cmF0aW9uIjpmYWxzZSwiUGVyY2VudGFnZUNvbXBsZXRlU3R5bGUiOnsiJGlkIjoiMTA5MyIsIkZvbnRTZXR0aW5ncyI6eyIkaWQiOiIxMDk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Dk1IiwiTGluZUNvbG9yIjpudWxsLCJMaW5lV2VpZ2h0IjowLjAsIkxpbmVUeXBlIjowLCJQYXJlbnRTdHlsZSI6bnVsbH0sIlBhcmVudFN0eWxlIjpudWxsfSwiRHVyYXRpb25TdHlsZSI6eyIkaWQiOiIxMDk2IiwiRm9udFNldHRpbmdzIjp7IiRpZCI6IjEwO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wOTgiLCJMaW5lQ29sb3IiOm51bGwsIkxpbmVXZWlnaHQiOjAuMCwiTGluZVR5cGUiOjAsIlBhcmVudFN0eWxlIjpudWxsfSwiUGFyZW50U3R5bGUiOm51bGx9LCJIb3Jpem9udGFsQ29ubmVjdG9yU3R5bGUiOnsiJGlkIjoiMTA5OSIsIkxpbmVDb2xvciI6eyIkcmVmIjoiOTkifSwiTGluZVdlaWdodCI6MS4wLCJMaW5lVHlwZSI6MCwiUGFyZW50U3R5bGUiOm51bGx9LCJWZXJ0aWNhbENvbm5lY3RvclN0eWxlIjp7IiRpZCI6IjExMD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xMDEiLCJNYXJnaW4iOnsiJHJlZiI6IjEwNSJ9LCJQYWRkaW5nIjp7IiRyZWYiOiIxMDYifSwiQmFja2dyb3VuZCI6eyIkaWQiOiIxMTAyIiwiQ29sb3IiOnsiJGlkIjoiMTEwMyIsIkEiOjI1NSwiUiI6MjU1LCJHIjoxOTIsIkIiOjB9fSwiSXNWaXNpYmxlIjp0cnVlLCJXaWR0aCI6MC4wLCJIZWlnaHQiOjE2LjAsIkJvcmRlclN0eWxlIjp7IiRpZCI6IjExMDQiLCJMaW5lQ29sb3IiOnsiJHJlZiI6IjExMCJ9LCJMaW5lV2VpZ2h0IjowLjAsIkxpbmVUeXBlIjowLCJQYXJlbnRTdHlsZSI6bnVsbH0sIlBhcmVudFN0eWxlIjpudWxsfSwiVGl0bGVTdHlsZSI6eyIkaWQiOiIxMTA1IiwiRm9udFNldHRpbmdzIjp7IiRpZCI6IjExM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MTA3IiwiTGluZUNvbG9yIjpudWxsLCJMaW5lV2VpZ2h0IjowLjAsIkxpbmVUeXBlIjowLCJQYXJlbnRTdHlsZSI6bnVsbH0sIlBhcmVudFN0eWxlIjpudWxsfSwiRGF0ZVN0eWxlIjp7IiRpZCI6IjExMDgiLCJGb250U2V0dGluZ3MiOnsiJGlkIjoiMTEw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xMTAiLCJMaW5lQ29sb3IiOm51bGwsIkxpbmVXZWlnaHQiOjAuMCwiTGluZVR5cGUiOjAsIlBhcmVudFN0eWxlIjpudWxsfSwiUGFyZW50U3R5bGUiOm51bGx9LCJEYXRlRm9ybWF0Ijp7IiRyZWYiOiIxMjYifSwiSXNWaXNpYmxlIjp0cnVlLCJQYXJlbnRTdHlsZSI6bnVsbH0sIkluZGV4Ijo0NSwiU21hcnREdXJhdGlvbkFjdGl2YXRlZCI6ZmFsc2UsIkRhdGVGb3JtYXQiOnsiJHJlZiI6IjEyNiJ9LCJJZCI6ImVmNWVhZjRkLWRiNTktNGIyMi04YzY2LTIyMjMwOGEyOWY2NCIsIkltcG9ydElkIjpudWxsLCJUaXRsZSI6IjkiLCJOb3RlIjpudWxsLCJIeXBlcmxpbmsiOm51bGwsIklzQ2hhbmdlZCI6ZmFsc2UsIklzTmV3IjpmYWxzZX0seyIkaWQiOiIxMTExIiwiR3JvdXBOYW1lIjoiNGJhYWIyNWItN2UwMi00MWUxLWEwNDUtYTVlNmUzYjI3NTQxIiwiU3RhcnREYXRlIjoiMjAxNi0wMS0xMFQwMDowMDowMFoiLCJFbmREYXRlIjoiMjAxNi0wOC0xOFQyMzo1OTowMFoiLCJQZXJjZW50YWdlQ29tcGxldGUiOm51bGwsIlN0eWxlIjp7IiRpZCI6IjExMTIiLCJTaGFwZSI6MCwiU2hhcGVUaGlja25lc3MiOjEsIkR1cmF0aW9uRm9ybWF0IjowLCJJbmNsdWRlTm9uV29ya2luZ0RheXNJbkR1cmF0aW9uIjpmYWxzZSwiUGVyY2VudGFnZUNvbXBsZXRlU3R5bGUiOnsiJGlkIjoiMTExMyIsIkZvbnRTZXR0aW5ncyI6eyIkaWQiOiIxMTE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TE1IiwiTGluZUNvbG9yIjpudWxsLCJMaW5lV2VpZ2h0IjowLjAsIkxpbmVUeXBlIjowLCJQYXJlbnRTdHlsZSI6bnVsbH0sIlBhcmVudFN0eWxlIjpudWxsfSwiRHVyYXRpb25TdHlsZSI6eyIkaWQiOiIxMTE2IiwiRm9udFNldHRpbmdzIjp7IiRpZCI6IjExM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xMTgiLCJMaW5lQ29sb3IiOm51bGwsIkxpbmVXZWlnaHQiOjAuMCwiTGluZVR5cGUiOjAsIlBhcmVudFN0eWxlIjpudWxsfSwiUGFyZW50U3R5bGUiOm51bGx9LCJIb3Jpem9udGFsQ29ubmVjdG9yU3R5bGUiOnsiJGlkIjoiMTExOSIsIkxpbmVDb2xvciI6eyIkcmVmIjoiOTkifSwiTGluZVdlaWdodCI6MS4wLCJMaW5lVHlwZSI6MCwiUGFyZW50U3R5bGUiOm51bGx9LCJWZXJ0aWNhbENvbm5lY3RvclN0eWxlIjp7IiRpZCI6IjExMj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xMjEiLCJNYXJnaW4iOnsiJHJlZiI6IjEwNSJ9LCJQYWRkaW5nIjp7IiRyZWYiOiIxMDYifSwiQmFja2dyb3VuZCI6eyIkaWQiOiIxMTIyIiwiQ29sb3IiOnsiJGlkIjoiMTEyMyIsIkEiOjI1NSwiUiI6NDIsIkciOjkyLCJCIjo5OX19LCJJc1Zpc2libGUiOnRydWUsIldpZHRoIjowLjAsIkhlaWdodCI6MTYuMCwiQm9yZGVyU3R5bGUiOnsiJGlkIjoiMTEyNCIsIkxpbmVDb2xvciI6eyIkcmVmIjoiMTEwIn0sIkxpbmVXZWlnaHQiOjAuMCwiTGluZVR5cGUiOjAsIlBhcmVudFN0eWxlIjpudWxsfSwiUGFyZW50U3R5bGUiOm51bGx9LCJUaXRsZVN0eWxlIjp7IiRpZCI6IjExMjUiLCJGb250U2V0dGluZ3MiOnsiJGlkIjoiMTEy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xMjciLCJMaW5lQ29sb3IiOm51bGwsIkxpbmVXZWlnaHQiOjAuMCwiTGluZVR5cGUiOjAsIlBhcmVudFN0eWxlIjpudWxsfSwiUGFyZW50U3R5bGUiOm51bGx9LCJEYXRlU3R5bGUiOnsiJGlkIjoiMTEyOCIsIkZvbnRTZXR0aW5ncyI6eyIkaWQiOiIxMTI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EzMCIsIkxpbmVDb2xvciI6bnVsbCwiTGluZVdlaWdodCI6MC4wLCJMaW5lVHlwZSI6MCwiUGFyZW50U3R5bGUiOm51bGx9LCJQYXJlbnRTdHlsZSI6bnVsbH0sIkRhdGVGb3JtYXQiOnsiJHJlZiI6IjEyNiJ9LCJJc1Zpc2libGUiOnRydWUsIlBhcmVudFN0eWxlIjpudWxsfSwiSW5kZXgiOjQ2LCJTbWFydER1cmF0aW9uQWN0aXZhdGVkIjpmYWxzZSwiRGF0ZUZvcm1hdCI6eyIkcmVmIjoiMTI2In0sIklkIjoiNDhjYjlkZDItZjU1YS00MTQwLWJkYzQtNjYxNDYxM2JhNDkxIiwiSW1wb3J0SWQiOm51bGwsIlRpdGxlIjoiMTAiLCJOb3RlIjpudWxsLCJIeXBlcmxpbmsiOm51bGwsIklzQ2hhbmdlZCI6ZmFsc2UsIklzTmV3IjpmYWxzZX0seyIkaWQiOiIxMTMxIiwiR3JvdXBOYW1lIjoiNGJhYWIyNWItN2UwMi00MWUxLWEwNDUtYTVlNmUzYjI3NTQxIiwiU3RhcnREYXRlIjoiMjAxNy0wMS0xMFQwMDowMDowMFoiLCJFbmREYXRlIjoiMjAxNy0wOC0xOFQyMzo1OTowMFoiLCJQZXJjZW50YWdlQ29tcGxldGUiOm51bGwsIlN0eWxlIjp7IiRpZCI6IjExMzIiLCJTaGFwZSI6MCwiU2hhcGVUaGlja25lc3MiOjEsIkR1cmF0aW9uRm9ybWF0IjowLCJJbmNsdWRlTm9uV29ya2luZ0RheXNJbkR1cmF0aW9uIjpmYWxzZSwiUGVyY2VudGFnZUNvbXBsZXRlU3R5bGUiOnsiJGlkIjoiMTEzMyIsIkZvbnRTZXR0aW5ncyI6eyIkaWQiOiIxMTM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TM1IiwiTGluZUNvbG9yIjpudWxsLCJMaW5lV2VpZ2h0IjowLjAsIkxpbmVUeXBlIjowLCJQYXJlbnRTdHlsZSI6bnVsbH0sIlBhcmVudFN0eWxlIjpudWxsfSwiRHVyYXRpb25TdHlsZSI6eyIkaWQiOiIxMTM2IiwiRm9udFNldHRpbmdzIjp7IiRpZCI6IjExMz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xMzgiLCJMaW5lQ29sb3IiOm51bGwsIkxpbmVXZWlnaHQiOjAuMCwiTGluZVR5cGUiOjAsIlBhcmVudFN0eWxlIjpudWxsfSwiUGFyZW50U3R5bGUiOm51bGx9LCJIb3Jpem9udGFsQ29ubmVjdG9yU3R5bGUiOnsiJGlkIjoiMTEzOSIsIkxpbmVDb2xvciI6eyIkcmVmIjoiOTkifSwiTGluZVdlaWdodCI6MS4wLCJMaW5lVHlwZSI6MCwiUGFyZW50U3R5bGUiOm51bGx9LCJWZXJ0aWNhbENvbm5lY3RvclN0eWxlIjp7IiRpZCI6IjExND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xNDEiLCJNYXJnaW4iOnsiJHJlZiI6IjEwNSJ9LCJQYWRkaW5nIjp7IiRyZWYiOiIxMDYifSwiQmFja2dyb3VuZCI6eyIkaWQiOiIxMTQyIiwiQ29sb3IiOnsiJGlkIjoiMTE0MyIsIkEiOjI1NSwiUiI6MTUwLCJHIjoxODQsIkIiOjY5fX0sIklzVmlzaWJsZSI6dHJ1ZSwiV2lkdGgiOjAuMCwiSGVpZ2h0IjoxNi4wLCJCb3JkZXJTdHlsZSI6eyIkaWQiOiIxMTQ0IiwiTGluZUNvbG9yIjp7IiRyZWYiOiIxMTAifSwiTGluZVdlaWdodCI6MC4wLCJMaW5lVHlwZSI6MCwiUGFyZW50U3R5bGUiOm51bGx9LCJQYXJlbnRTdHlsZSI6bnVsbH0sIlRpdGxlU3R5bGUiOnsiJGlkIjoiMTE0NSIsIkZvbnRTZXR0aW5ncyI6eyIkaWQiOiIxMTQ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E0NyIsIkxpbmVDb2xvciI6bnVsbCwiTGluZVdlaWdodCI6MC4wLCJMaW5lVHlwZSI6MCwiUGFyZW50U3R5bGUiOm51bGx9LCJQYXJlbnRTdHlsZSI6bnVsbH0sIkRhdGVTdHlsZSI6eyIkaWQiOiIxMTQ4IiwiRm9udFNldHRpbmdzIjp7IiRpZCI6IjExN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MTUwIiwiTGluZUNvbG9yIjpudWxsLCJMaW5lV2VpZ2h0IjowLjAsIkxpbmVUeXBlIjowLCJQYXJlbnRTdHlsZSI6bnVsbH0sIlBhcmVudFN0eWxlIjpudWxsfSwiRGF0ZUZvcm1hdCI6eyIkcmVmIjoiMTI2In0sIklzVmlzaWJsZSI6dHJ1ZSwiUGFyZW50U3R5bGUiOm51bGx9LCJJbmRleCI6NDcsIlNtYXJ0RHVyYXRpb25BY3RpdmF0ZWQiOmZhbHNlLCJEYXRlRm9ybWF0Ijp7IiRyZWYiOiIxMjYifSwiSWQiOiIzZmQxNGM0OS1kZDdkLTRlZWMtYWM4MC1iM2FhYzQ0NjMxNTkiLCJJbXBvcnRJZCI6bnVsbCwiVGl0bGUiOiIxMSIsIk5vdGUiOm51bGwsIkh5cGVybGluayI6bnVsbCwiSXNDaGFuZ2VkIjpmYWxzZSwiSXNOZXciOmZhbHNlfSx7IiRpZCI6IjExNTEiLCJHcm91cE5hbWUiOiI0YmFhYjI1Yi03ZTAyLTQxZTEtYTA0NS1hNWU2ZTNiMjc1NDEiLCJTdGFydERhdGUiOiIyMDE4LTAxLTEwVDAwOjAwOjAwWiIsIkVuZERhdGUiOiIyMDE4LTA4LTE4VDIzOjU5OjAwWiIsIlBlcmNlbnRhZ2VDb21wbGV0ZSI6bnVsbCwiU3R5bGUiOnsiJGlkIjoiMTE1MiIsIlNoYXBlIjowLCJTaGFwZVRoaWNrbmVzcyI6MSwiRHVyYXRpb25Gb3JtYXQiOjAsIkluY2x1ZGVOb25Xb3JraW5nRGF5c0luRHVyYXRpb24iOmZhbHNlLCJQZXJjZW50YWdlQ29tcGxldGVTdHlsZSI6eyIkaWQiOiIxMTUzIiwiRm9udFNldHRpbmdzIjp7IiRpZCI6IjExN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xNTUiLCJMaW5lQ29sb3IiOm51bGwsIkxpbmVXZWlnaHQiOjAuMCwiTGluZVR5cGUiOjAsIlBhcmVudFN0eWxlIjpudWxsfSwiUGFyZW50U3R5bGUiOm51bGx9LCJEdXJhdGlvblN0eWxlIjp7IiRpZCI6IjExNTYiLCJGb250U2V0dGluZ3MiOnsiJGlkIjoiMTE1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E1OCIsIkxpbmVDb2xvciI6bnVsbCwiTGluZVdlaWdodCI6MC4wLCJMaW5lVHlwZSI6MCwiUGFyZW50U3R5bGUiOm51bGx9LCJQYXJlbnRTdHlsZSI6bnVsbH0sIkhvcml6b250YWxDb25uZWN0b3JTdHlsZSI6eyIkaWQiOiIxMTU5IiwiTGluZUNvbG9yIjp7IiRyZWYiOiI5OSJ9LCJMaW5lV2VpZ2h0IjoxLjAsIkxpbmVUeXBlIjowLCJQYXJlbnRTdHlsZSI6bnVsbH0sIlZlcnRpY2FsQ29ubmVjdG9yU3R5bGUiOnsiJGlkIjoiMTE2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E2MSIsIk1hcmdpbiI6eyIkcmVmIjoiMTA1In0sIlBhZGRpbmciOnsiJHJlZiI6IjEwNiJ9LCJCYWNrZ3JvdW5kIjp7IiRpZCI6IjExNjIiLCJDb2xvciI6eyIkaWQiOiIxMTYzIiwiQSI6MjU1LCJSIjoyMiwiRyI6NSwiQiI6MTE0fX0sIklzVmlzaWJsZSI6dHJ1ZSwiV2lkdGgiOjAuMCwiSGVpZ2h0IjoxNi4wLCJCb3JkZXJTdHlsZSI6eyIkaWQiOiIxMTY0IiwiTGluZUNvbG9yIjp7IiRyZWYiOiIxMTAifSwiTGluZVdlaWdodCI6MC4wLCJMaW5lVHlwZSI6MCwiUGFyZW50U3R5bGUiOm51bGx9LCJQYXJlbnRTdHlsZSI6bnVsbH0sIlRpdGxlU3R5bGUiOnsiJGlkIjoiMTE2NSIsIkZvbnRTZXR0aW5ncyI6eyIkaWQiOiIxMTY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E2NyIsIkxpbmVDb2xvciI6bnVsbCwiTGluZVdlaWdodCI6MC4wLCJMaW5lVHlwZSI6MCwiUGFyZW50U3R5bGUiOm51bGx9LCJQYXJlbnRTdHlsZSI6bnVsbH0sIkRhdGVTdHlsZSI6eyIkaWQiOiIxMTY4IiwiRm9udFNldHRpbmdzIjp7IiRpZCI6IjExN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MTcwIiwiTGluZUNvbG9yIjpudWxsLCJMaW5lV2VpZ2h0IjowLjAsIkxpbmVUeXBlIjowLCJQYXJlbnRTdHlsZSI6bnVsbH0sIlBhcmVudFN0eWxlIjpudWxsfSwiRGF0ZUZvcm1hdCI6eyIkcmVmIjoiMTI2In0sIklzVmlzaWJsZSI6dHJ1ZSwiUGFyZW50U3R5bGUiOm51bGx9LCJJbmRleCI6NDgsIlNtYXJ0RHVyYXRpb25BY3RpdmF0ZWQiOmZhbHNlLCJEYXRlRm9ybWF0Ijp7IiRyZWYiOiIxMjYifSwiSWQiOiI5MTQ1NTdiNi01MDdlLTRiZGQtYjZhYy02Y2NhNThhYmFiMTAiLCJJbXBvcnRJZCI6bnVsbCwiVGl0bGUiOiIxMiIsIk5vdGUiOm51bGwsIkh5cGVybGluayI6bnVsbCwiSXNDaGFuZ2VkIjpmYWxzZSwiSXNOZXciOmZhbHNlfSx7IiRpZCI6IjExNzEiLCJHcm91cE5hbWUiOiIwNWNmNzNiMC03ZDQ2LTQ1ZDktOTQyNi02M2VjN2I0YzFkNzIiLCJTdGFydERhdGUiOiIyMDE1LTAxLTAxVDAwOjAwOjAwWiIsIkVuZERhdGUiOiIyMDE1LTAxLTMxVDIzOjU5OjAwWiIsIlBlcmNlbnRhZ2VDb21wbGV0ZSI6bnVsbCwiU3R5bGUiOnsiJGlkIjoiMTE3MiIsIlNoYXBlIjowLCJTaGFwZVRoaWNrbmVzcyI6MywiRHVyYXRpb25Gb3JtYXQiOjAsIkluY2x1ZGVOb25Xb3JraW5nRGF5c0luRHVyYXRpb24iOmZhbHNlLCJQZXJjZW50YWdlQ29tcGxldGVTdHlsZSI6eyIkaWQiOiIxMTczIiwiRm9udFNldHRpbmdzIjp7IiRpZCI6IjExN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xNzUiLCJMaW5lQ29sb3IiOm51bGwsIkxpbmVXZWlnaHQiOjAuMCwiTGluZVR5cGUiOjAsIlBhcmVudFN0eWxlIjpudWxsfSwiUGFyZW50U3R5bGUiOm51bGx9LCJEdXJhdGlvblN0eWxlIjp7IiRpZCI6IjExNzYiLCJGb250U2V0dGluZ3MiOnsiJGlkIjoiMTE3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E3OCIsIkxpbmVDb2xvciI6bnVsbCwiTGluZVdlaWdodCI6MC4wLCJMaW5lVHlwZSI6MCwiUGFyZW50U3R5bGUiOm51bGx9LCJQYXJlbnRTdHlsZSI6bnVsbH0sIkhvcml6b250YWxDb25uZWN0b3JTdHlsZSI6eyIkaWQiOiIxMTc5IiwiTGluZUNvbG9yIjp7IiRyZWYiOiI5OSJ9LCJMaW5lV2VpZ2h0IjowLjAsIkxpbmVUeXBlIjowLCJQYXJlbnRTdHlsZSI6bnVsbH0sIlZlcnRpY2FsQ29ubmVjdG9yU3R5bGUiOnsiJGlkIjoiMTE4MCIsIkxpbmVDb2xvciI6eyIkcmVmIjoiMTAyIn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1LCJJc0JlbG93VGltZWJhbmQiOnRydWUsIlBlcmNlbnRhZ2VDb21wbGV0ZVNoYXBlT3BhY2l0eSI6MzUsIlNoYXBlU3R5bGUiOnsiJGlkIjoiMTE4MSIsIk1hcmdpbiI6eyIkcmVmIjoiMTA1In0sIlBhZGRpbmciOnsiJHJlZiI6IjEwNiJ9LCJCYWNrZ3JvdW5kIjp7IiRpZCI6IjExODIiLCJDb2xvciI6eyIkaWQiOiIxMTgzIiwiQSI6MjU1LCJSIjoyNTUsIkciOjI1NSwiQiI6MjU1fX0sIklzVmlzaWJsZSI6dHJ1ZSwiV2lkdGgiOjAuMCwiSGVpZ2h0IjoxNy4wOTAwMDAxNTI1ODc4OTEsIkJvcmRlclN0eWxlIjp7IiRpZCI6IjExODQiLCJMaW5lQ29sb3IiOnsiJHJlZiI6IjExMCJ9LCJMaW5lV2VpZ2h0IjowLjAsIkxpbmVUeXBlIjowLCJQYXJlbnRTdHlsZSI6bnVsbH0sIlBhcmVudFN0eWxlIjpudWxsfSwiVGl0bGVTdHlsZSI6eyIkaWQiOiIxMTg1IiwiRm9udFNldHRpbmdzIjp7IiRpZCI6IjExO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MTg3IiwiTGluZUNvbG9yIjpudWxsLCJMaW5lV2VpZ2h0IjowLjAsIkxpbmVUeXBlIjowLCJQYXJlbnRTdHlsZSI6bnVsbH0sIlBhcmVudFN0eWxlIjpudWxsfSwiRGF0ZVN0eWxlIjp7IiRpZCI6IjExODgiLCJGb250U2V0dGluZ3MiOnsiJGlkIjoiMTE4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xOTAiLCJMaW5lQ29sb3IiOm51bGwsIkxpbmVXZWlnaHQiOjAuMCwiTGluZVR5cGUiOjAsIlBhcmVudFN0eWxlIjpudWxsfSwiUGFyZW50U3R5bGUiOm51bGx9LCJEYXRlRm9ybWF0Ijp7IiRyZWYiOiIxMjYifSwiSXNWaXNpYmxlIjp0cnVlLCJQYXJlbnRTdHlsZSI6bnVsbH0sIkluZGV4Ijo0OSwiU21hcnREdXJhdGlvbkFjdGl2YXRlZCI6ZmFsc2UsIkRhdGVGb3JtYXQiOnsiJHJlZiI6IjEyNiJ9LCJJZCI6ImFjNjUwNzBjLWE2YzgtNDA5MS04MDYzLThhOTUwNjJmNWZmOCIsIkltcG9ydElkIjpudWxsLCJUaXRsZSI6ImlQaG9uZSA2cy82cyBQbHVzIDIwMTUiLCJOb3RlIjpudWxsLCJIeXBlcmxpbmsiOm51bGwsIklzQ2hhbmdlZCI6ZmFsc2UsIklzTmV3IjpmYWxzZX0seyIkaWQiOiIxMTkxIiwiR3JvdXBOYW1lIjoiMDVjZjczYjAtN2Q0Ni00NWQ5LTk0MjYtNjNlYzdiNGMxZDcyIiwiU3RhcnREYXRlIjoiMjAxNS0wMS0xMFQwMDowMDowMFoiLCJFbmREYXRlIjoiMjAxNS0wOC0xOFQyMzo1OTowMFoiLCJQZXJjZW50YWdlQ29tcGxldGUiOm51bGwsIlN0eWxlIjp7IiRpZCI6IjExOTIiLCJTaGFwZSI6MCwiU2hhcGVUaGlja25lc3MiOjEsIkR1cmF0aW9uRm9ybWF0IjowLCJJbmNsdWRlTm9uV29ya2luZ0RheXNJbkR1cmF0aW9uIjpmYWxzZSwiUGVyY2VudGFnZUNvbXBsZXRlU3R5bGUiOnsiJGlkIjoiMTE5MyIsIkZvbnRTZXR0aW5ncyI6eyIkaWQiOiIxMTk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Tk1IiwiTGluZUNvbG9yIjpudWxsLCJMaW5lV2VpZ2h0IjowLjAsIkxpbmVUeXBlIjowLCJQYXJlbnRTdHlsZSI6bnVsbH0sIlBhcmVudFN0eWxlIjpudWxsfSwiRHVyYXRpb25TdHlsZSI6eyIkaWQiOiIxMTk2IiwiRm9udFNldHRpbmdzIjp7IiRpZCI6IjExO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xOTgiLCJMaW5lQ29sb3IiOm51bGwsIkxpbmVXZWlnaHQiOjAuMCwiTGluZVR5cGUiOjAsIlBhcmVudFN0eWxlIjpudWxsfSwiUGFyZW50U3R5bGUiOm51bGx9LCJIb3Jpem9udGFsQ29ubmVjdG9yU3R5bGUiOnsiJGlkIjoiMTE5OSIsIkxpbmVDb2xvciI6eyIkcmVmIjoiOTkifSwiTGluZVdlaWdodCI6MS4wLCJMaW5lVHlwZSI6MCwiUGFyZW50U3R5bGUiOm51bGx9LCJWZXJ0aWNhbENvbm5lY3RvclN0eWxlIjp7IiRpZCI6IjEyMD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yMDEiLCJNYXJnaW4iOnsiJHJlZiI6IjEwNSJ9LCJQYWRkaW5nIjp7IiRyZWYiOiIxMDYifSwiQmFja2dyb3VuZCI6eyIkaWQiOiIxMjAyIiwiQ29sb3IiOnsiJGlkIjoiMTIwMyIsIkEiOjI1NSwiUiI6MjU1LCJHIjoxOTIsIkIiOjB9fSwiSXNWaXNpYmxlIjp0cnVlLCJXaWR0aCI6MC4wLCJIZWlnaHQiOjE2LjAsIkJvcmRlclN0eWxlIjp7IiRpZCI6IjEyMDQiLCJMaW5lQ29sb3IiOnsiJHJlZiI6IjExMCJ9LCJMaW5lV2VpZ2h0IjowLjAsIkxpbmVUeXBlIjowLCJQYXJlbnRTdHlsZSI6bnVsbH0sIlBhcmVudFN0eWxlIjpudWxsfSwiVGl0bGVTdHlsZSI6eyIkaWQiOiIxMjA1IiwiRm9udFNldHRpbmdzIjp7IiRpZCI6IjEyM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MjA3IiwiTGluZUNvbG9yIjpudWxsLCJMaW5lV2VpZ2h0IjowLjAsIkxpbmVUeXBlIjowLCJQYXJlbnRTdHlsZSI6bnVsbH0sIlBhcmVudFN0eWxlIjpudWxsfSwiRGF0ZVN0eWxlIjp7IiRpZCI6IjEyMDgiLCJGb250U2V0dGluZ3MiOnsiJGlkIjoiMTIw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yMTAiLCJMaW5lQ29sb3IiOm51bGwsIkxpbmVXZWlnaHQiOjAuMCwiTGluZVR5cGUiOjAsIlBhcmVudFN0eWxlIjpudWxsfSwiUGFyZW50U3R5bGUiOm51bGx9LCJEYXRlRm9ybWF0Ijp7IiRyZWYiOiIxMjYifSwiSXNWaXNpYmxlIjp0cnVlLCJQYXJlbnRTdHlsZSI6bnVsbH0sIkluZGV4Ijo1MCwiU21hcnREdXJhdGlvbkFjdGl2YXRlZCI6ZmFsc2UsIkRhdGVGb3JtYXQiOnsiJHJlZiI6IjEyNiJ9LCJJZCI6IjJmMDEyMTQwLTVlN2UtNDU3Yy05OTQyLTkzOTY2Y2NjZTY2OCIsIkltcG9ydElkIjpudWxsLCJUaXRsZSI6IjkiLCJOb3RlIjpudWxsLCJIeXBlcmxpbmsiOm51bGwsIklzQ2hhbmdlZCI6ZmFsc2UsIklzTmV3IjpmYWxzZX0seyIkaWQiOiIxMjExIiwiR3JvdXBOYW1lIjoiMDVjZjczYjAtN2Q0Ni00NWQ5LTk0MjYtNjNlYzdiNGMxZDcyIiwiU3RhcnREYXRlIjoiMjAxNi0wMS0xMFQwMDowMDowMFoiLCJFbmREYXRlIjoiMjAxNi0wOC0xOFQyMzo1OTowMFoiLCJQZXJjZW50YWdlQ29tcGxldGUiOm51bGwsIlN0eWxlIjp7IiRpZCI6IjEyMTIiLCJTaGFwZSI6MCwiU2hhcGVUaGlja25lc3MiOjEsIkR1cmF0aW9uRm9ybWF0IjowLCJJbmNsdWRlTm9uV29ya2luZ0RheXNJbkR1cmF0aW9uIjpmYWxzZSwiUGVyY2VudGFnZUNvbXBsZXRlU3R5bGUiOnsiJGlkIjoiMTIxMyIsIkZvbnRTZXR0aW5ncyI6eyIkaWQiOiIxMjE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jE1IiwiTGluZUNvbG9yIjpudWxsLCJMaW5lV2VpZ2h0IjowLjAsIkxpbmVUeXBlIjowLCJQYXJlbnRTdHlsZSI6bnVsbH0sIlBhcmVudFN0eWxlIjpudWxsfSwiRHVyYXRpb25TdHlsZSI6eyIkaWQiOiIxMjE2IiwiRm9udFNldHRpbmdzIjp7IiRpZCI6IjEyM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yMTgiLCJMaW5lQ29sb3IiOm51bGwsIkxpbmVXZWlnaHQiOjAuMCwiTGluZVR5cGUiOjAsIlBhcmVudFN0eWxlIjpudWxsfSwiUGFyZW50U3R5bGUiOm51bGx9LCJIb3Jpem9udGFsQ29ubmVjdG9yU3R5bGUiOnsiJGlkIjoiMTIxOSIsIkxpbmVDb2xvciI6eyIkcmVmIjoiOTkifSwiTGluZVdlaWdodCI6MS4wLCJMaW5lVHlwZSI6MCwiUGFyZW50U3R5bGUiOm51bGx9LCJWZXJ0aWNhbENvbm5lY3RvclN0eWxlIjp7IiRpZCI6IjEyMj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yMjEiLCJNYXJnaW4iOnsiJHJlZiI6IjEwNSJ9LCJQYWRkaW5nIjp7IiRyZWYiOiIxMDYifSwiQmFja2dyb3VuZCI6eyIkaWQiOiIxMjIyIiwiQ29sb3IiOnsiJGlkIjoiMTIyMyIsIkEiOjI1NSwiUiI6NDIsIkciOjkyLCJCIjo5OX19LCJJc1Zpc2libGUiOnRydWUsIldpZHRoIjowLjAsIkhlaWdodCI6MTYuMCwiQm9yZGVyU3R5bGUiOnsiJGlkIjoiMTIyNCIsIkxpbmVDb2xvciI6eyIkcmVmIjoiMTEwIn0sIkxpbmVXZWlnaHQiOjAuMCwiTGluZVR5cGUiOjAsIlBhcmVudFN0eWxlIjpudWxsfSwiUGFyZW50U3R5bGUiOm51bGx9LCJUaXRsZVN0eWxlIjp7IiRpZCI6IjEyMjUiLCJGb250U2V0dGluZ3MiOnsiJGlkIjoiMTIy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yMjciLCJMaW5lQ29sb3IiOm51bGwsIkxpbmVXZWlnaHQiOjAuMCwiTGluZVR5cGUiOjAsIlBhcmVudFN0eWxlIjpudWxsfSwiUGFyZW50U3R5bGUiOm51bGx9LCJEYXRlU3R5bGUiOnsiJGlkIjoiMTIyOCIsIkZvbnRTZXR0aW5ncyI6eyIkaWQiOiIxMjI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IzMCIsIkxpbmVDb2xvciI6bnVsbCwiTGluZVdlaWdodCI6MC4wLCJMaW5lVHlwZSI6MCwiUGFyZW50U3R5bGUiOm51bGx9LCJQYXJlbnRTdHlsZSI6bnVsbH0sIkRhdGVGb3JtYXQiOnsiJHJlZiI6IjEyNiJ9LCJJc1Zpc2libGUiOnRydWUsIlBhcmVudFN0eWxlIjpudWxsfSwiSW5kZXgiOjUxLCJTbWFydER1cmF0aW9uQWN0aXZhdGVkIjpmYWxzZSwiRGF0ZUZvcm1hdCI6eyIkcmVmIjoiMTI2In0sIklkIjoiNTk2M2RiZjUtY2Y5Yy00YTNkLTljOTQtYWUwZDlmYjY0NTdkIiwiSW1wb3J0SWQiOm51bGwsIlRpdGxlIjoiMTAiLCJOb3RlIjpudWxsLCJIeXBlcmxpbmsiOm51bGwsIklzQ2hhbmdlZCI6ZmFsc2UsIklzTmV3IjpmYWxzZX0seyIkaWQiOiIxMjMxIiwiR3JvdXBOYW1lIjoiMDVjZjczYjAtN2Q0Ni00NWQ5LTk0MjYtNjNlYzdiNGMxZDcyIiwiU3RhcnREYXRlIjoiMjAxNy0wMS0xMFQwMDowMDowMFoiLCJFbmREYXRlIjoiMjAxNy0wOC0xOFQyMzo1OTowMFoiLCJQZXJjZW50YWdlQ29tcGxldGUiOm51bGwsIlN0eWxlIjp7IiRpZCI6IjEyMzIiLCJTaGFwZSI6MCwiU2hhcGVUaGlja25lc3MiOjEsIkR1cmF0aW9uRm9ybWF0IjowLCJJbmNsdWRlTm9uV29ya2luZ0RheXNJbkR1cmF0aW9uIjpmYWxzZSwiUGVyY2VudGFnZUNvbXBsZXRlU3R5bGUiOnsiJGlkIjoiMTIzMyIsIkZvbnRTZXR0aW5ncyI6eyIkaWQiOiIxMjM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jM1IiwiTGluZUNvbG9yIjpudWxsLCJMaW5lV2VpZ2h0IjowLjAsIkxpbmVUeXBlIjowLCJQYXJlbnRTdHlsZSI6bnVsbH0sIlBhcmVudFN0eWxlIjpudWxsfSwiRHVyYXRpb25TdHlsZSI6eyIkaWQiOiIxMjM2IiwiRm9udFNldHRpbmdzIjp7IiRpZCI6IjEyMz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yMzgiLCJMaW5lQ29sb3IiOm51bGwsIkxpbmVXZWlnaHQiOjAuMCwiTGluZVR5cGUiOjAsIlBhcmVudFN0eWxlIjpudWxsfSwiUGFyZW50U3R5bGUiOm51bGx9LCJIb3Jpem9udGFsQ29ubmVjdG9yU3R5bGUiOnsiJGlkIjoiMTIzOSIsIkxpbmVDb2xvciI6eyIkcmVmIjoiOTkifSwiTGluZVdlaWdodCI6MS4wLCJMaW5lVHlwZSI6MCwiUGFyZW50U3R5bGUiOm51bGx9LCJWZXJ0aWNhbENvbm5lY3RvclN0eWxlIjp7IiRpZCI6IjEyND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yNDEiLCJNYXJnaW4iOnsiJHJlZiI6IjEwNSJ9LCJQYWRkaW5nIjp7IiRyZWYiOiIxMDYifSwiQmFja2dyb3VuZCI6eyIkaWQiOiIxMjQyIiwiQ29sb3IiOnsiJGlkIjoiMTI0MyIsIkEiOjI1NSwiUiI6MTUwLCJHIjoxODQsIkIiOjY5fX0sIklzVmlzaWJsZSI6dHJ1ZSwiV2lkdGgiOjAuMCwiSGVpZ2h0IjoxNi4wLCJCb3JkZXJTdHlsZSI6eyIkaWQiOiIxMjQ0IiwiTGluZUNvbG9yIjp7IiRyZWYiOiIxMTAifSwiTGluZVdlaWdodCI6MC4wLCJMaW5lVHlwZSI6MCwiUGFyZW50U3R5bGUiOm51bGx9LCJQYXJlbnRTdHlsZSI6bnVsbH0sIlRpdGxlU3R5bGUiOnsiJGlkIjoiMTI0NSIsIkZvbnRTZXR0aW5ncyI6eyIkaWQiOiIxMjQ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I0NyIsIkxpbmVDb2xvciI6bnVsbCwiTGluZVdlaWdodCI6MC4wLCJMaW5lVHlwZSI6MCwiUGFyZW50U3R5bGUiOm51bGx9LCJQYXJlbnRTdHlsZSI6bnVsbH0sIkRhdGVTdHlsZSI6eyIkaWQiOiIxMjQ4IiwiRm9udFNldHRpbmdzIjp7IiRpZCI6IjEyN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MjUwIiwiTGluZUNvbG9yIjpudWxsLCJMaW5lV2VpZ2h0IjowLjAsIkxpbmVUeXBlIjowLCJQYXJlbnRTdHlsZSI6bnVsbH0sIlBhcmVudFN0eWxlIjpudWxsfSwiRGF0ZUZvcm1hdCI6eyIkcmVmIjoiMTI2In0sIklzVmlzaWJsZSI6dHJ1ZSwiUGFyZW50U3R5bGUiOm51bGx9LCJJbmRleCI6NTIsIlNtYXJ0RHVyYXRpb25BY3RpdmF0ZWQiOmZhbHNlLCJEYXRlRm9ybWF0Ijp7IiRyZWYiOiIxMjYifSwiSWQiOiI3Y2E1MzllNi1lZDBlLTQzNTAtYWNmZi02Nzg0MjZlMzgyMzYiLCJJbXBvcnRJZCI6bnVsbCwiVGl0bGUiOiIxMSIsIk5vdGUiOm51bGwsIkh5cGVybGluayI6bnVsbCwiSXNDaGFuZ2VkIjpmYWxzZSwiSXNOZXciOmZhbHNlfSx7IiRpZCI6IjEyNTEiLCJHcm91cE5hbWUiOiIwNWNmNzNiMC03ZDQ2LTQ1ZDktOTQyNi02M2VjN2I0YzFkNzIiLCJTdGFydERhdGUiOiIyMDE4LTAxLTEwVDAwOjAwOjAwWiIsIkVuZERhdGUiOiIyMDE4LTA4LTE4VDIzOjU5OjAwWiIsIlBlcmNlbnRhZ2VDb21wbGV0ZSI6bnVsbCwiU3R5bGUiOnsiJGlkIjoiMTI1MiIsIlNoYXBlIjowLCJTaGFwZVRoaWNrbmVzcyI6MSwiRHVyYXRpb25Gb3JtYXQiOjAsIkluY2x1ZGVOb25Xb3JraW5nRGF5c0luRHVyYXRpb24iOmZhbHNlLCJQZXJjZW50YWdlQ29tcGxldGVTdHlsZSI6eyIkaWQiOiIxMjUzIiwiRm9udFNldHRpbmdzIjp7IiRpZCI6IjEyN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yNTUiLCJMaW5lQ29sb3IiOm51bGwsIkxpbmVXZWlnaHQiOjAuMCwiTGluZVR5cGUiOjAsIlBhcmVudFN0eWxlIjpudWxsfSwiUGFyZW50U3R5bGUiOm51bGx9LCJEdXJhdGlvblN0eWxlIjp7IiRpZCI6IjEyNTYiLCJGb250U2V0dGluZ3MiOnsiJGlkIjoiMTI1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I1OCIsIkxpbmVDb2xvciI6bnVsbCwiTGluZVdlaWdodCI6MC4wLCJMaW5lVHlwZSI6MCwiUGFyZW50U3R5bGUiOm51bGx9LCJQYXJlbnRTdHlsZSI6bnVsbH0sIkhvcml6b250YWxDb25uZWN0b3JTdHlsZSI6eyIkaWQiOiIxMjU5IiwiTGluZUNvbG9yIjp7IiRyZWYiOiI5OSJ9LCJMaW5lV2VpZ2h0IjoxLjAsIkxpbmVUeXBlIjowLCJQYXJlbnRTdHlsZSI6bnVsbH0sIlZlcnRpY2FsQ29ubmVjdG9yU3R5bGUiOnsiJGlkIjoiMTI2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I2MSIsIk1hcmdpbiI6eyIkcmVmIjoiMTA1In0sIlBhZGRpbmciOnsiJHJlZiI6IjEwNiJ9LCJCYWNrZ3JvdW5kIjp7IiRpZCI6IjEyNjIiLCJDb2xvciI6eyIkaWQiOiIxMjYzIiwiQSI6MjU1LCJSIjoyMiwiRyI6NSwiQiI6MTE0fX0sIklzVmlzaWJsZSI6dHJ1ZSwiV2lkdGgiOjAuMCwiSGVpZ2h0IjoxNi4wLCJCb3JkZXJTdHlsZSI6eyIkaWQiOiIxMjY0IiwiTGluZUNvbG9yIjp7IiRyZWYiOiIxMTAifSwiTGluZVdlaWdodCI6MC4wLCJMaW5lVHlwZSI6MCwiUGFyZW50U3R5bGUiOm51bGx9LCJQYXJlbnRTdHlsZSI6bnVsbH0sIlRpdGxlU3R5bGUiOnsiJGlkIjoiMTI2NSIsIkZvbnRTZXR0aW5ncyI6eyIkaWQiOiIxMjY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I2NyIsIkxpbmVDb2xvciI6bnVsbCwiTGluZVdlaWdodCI6MC4wLCJMaW5lVHlwZSI6MCwiUGFyZW50U3R5bGUiOm51bGx9LCJQYXJlbnRTdHlsZSI6bnVsbH0sIkRhdGVTdHlsZSI6eyIkaWQiOiIxMjY4IiwiRm9udFNldHRpbmdzIjp7IiRpZCI6IjEyN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MjcwIiwiTGluZUNvbG9yIjpudWxsLCJMaW5lV2VpZ2h0IjowLjAsIkxpbmVUeXBlIjowLCJQYXJlbnRTdHlsZSI6bnVsbH0sIlBhcmVudFN0eWxlIjpudWxsfSwiRGF0ZUZvcm1hdCI6eyIkcmVmIjoiMTI2In0sIklzVmlzaWJsZSI6dHJ1ZSwiUGFyZW50U3R5bGUiOm51bGx9LCJJbmRleCI6NTMsIlNtYXJ0RHVyYXRpb25BY3RpdmF0ZWQiOmZhbHNlLCJEYXRlRm9ybWF0Ijp7IiRyZWYiOiIxMjYifSwiSWQiOiI3NzhhM2NlNS1lODI4LTQxOWMtYWM0OC00YjFiOTRhYTE5ODkiLCJJbXBvcnRJZCI6bnVsbCwiVGl0bGUiOiIxMiIsIk5vdGUiOm51bGwsIkh5cGVybGluayI6bnVsbCwiSXNDaGFuZ2VkIjpmYWxzZSwiSXNOZXciOmZhbHNlfSx7IiRpZCI6IjEyNzEiLCJHcm91cE5hbWUiOiIwNWNmNzNiMC03ZDQ2LTQ1ZDktOTQyNi02M2VjN2I0YzFkNzIiLCJTdGFydERhdGUiOiIyMDE5LTAxLTEwVDAwOjAwOjAwWiIsIkVuZERhdGUiOiIyMDE5LTA4LTE4VDIzOjU5OjAwWiIsIlBlcmNlbnRhZ2VDb21wbGV0ZSI6bnVsbCwiU3R5bGUiOnsiJGlkIjoiMTI3MiIsIlNoYXBlIjowLCJTaGFwZVRoaWNrbmVzcyI6MSwiRHVyYXRpb25Gb3JtYXQiOjAsIkluY2x1ZGVOb25Xb3JraW5nRGF5c0luRHVyYXRpb24iOmZhbHNlLCJQZXJjZW50YWdlQ29tcGxldGVTdHlsZSI6eyIkaWQiOiIxMjczIiwiRm9udFNldHRpbmdzIjp7IiRpZCI6IjEyN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yNzUiLCJMaW5lQ29sb3IiOm51bGwsIkxpbmVXZWlnaHQiOjAuMCwiTGluZVR5cGUiOjAsIlBhcmVudFN0eWxlIjpudWxsfSwiUGFyZW50U3R5bGUiOm51bGx9LCJEdXJhdGlvblN0eWxlIjp7IiRpZCI6IjEyNzYiLCJGb250U2V0dGluZ3MiOnsiJGlkIjoiMTI3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I3OCIsIkxpbmVDb2xvciI6bnVsbCwiTGluZVdlaWdodCI6MC4wLCJMaW5lVHlwZSI6MCwiUGFyZW50U3R5bGUiOm51bGx9LCJQYXJlbnRTdHlsZSI6bnVsbH0sIkhvcml6b250YWxDb25uZWN0b3JTdHlsZSI6eyIkaWQiOiIxMjc5IiwiTGluZUNvbG9yIjp7IiRyZWYiOiI5OSJ9LCJMaW5lV2VpZ2h0IjoxLjAsIkxpbmVUeXBlIjowLCJQYXJlbnRTdHlsZSI6bnVsbH0sIlZlcnRpY2FsQ29ubmVjdG9yU3R5bGUiOnsiJGlkIjoiMTI4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I4MSIsIk1hcmdpbiI6eyIkcmVmIjoiMTA1In0sIlBhZGRpbmciOnsiJHJlZiI6IjEwNiJ9LCJCYWNrZ3JvdW5kIjp7IiRpZCI6IjEyODIiLCJDb2xvciI6eyIkaWQiOiIxMjgzIiwiQSI6MjU1LCJSIjoyMDYsIkciOjE2NiwiQiI6MjA2fX0sIklzVmlzaWJsZSI6dHJ1ZSwiV2lkdGgiOjAuMCwiSGVpZ2h0IjoxNi4wLCJCb3JkZXJTdHlsZSI6eyIkaWQiOiIxMjg0IiwiTGluZUNvbG9yIjp7IiRyZWYiOiIxMTAifSwiTGluZVdlaWdodCI6MC4wLCJMaW5lVHlwZSI6MCwiUGFyZW50U3R5bGUiOm51bGx9LCJQYXJlbnRTdHlsZSI6bnVsbH0sIlRpdGxlU3R5bGUiOnsiJGlkIjoiMTI4NSIsIkZvbnRTZXR0aW5ncyI6eyIkaWQiOiIxMjg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I4NyIsIkxpbmVDb2xvciI6bnVsbCwiTGluZVdlaWdodCI6MC4wLCJMaW5lVHlwZSI6MCwiUGFyZW50U3R5bGUiOm51bGx9LCJQYXJlbnRTdHlsZSI6bnVsbH0sIkRhdGVTdHlsZSI6eyIkaWQiOiIxMjg4IiwiRm9udFNldHRpbmdzIjp7IiRpZCI6IjEyO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MjkwIiwiTGluZUNvbG9yIjpudWxsLCJMaW5lV2VpZ2h0IjowLjAsIkxpbmVUeXBlIjowLCJQYXJlbnRTdHlsZSI6bnVsbH0sIlBhcmVudFN0eWxlIjpudWxsfSwiRGF0ZUZvcm1hdCI6eyIkcmVmIjoiMTI2In0sIklzVmlzaWJsZSI6dHJ1ZSwiUGFyZW50U3R5bGUiOm51bGx9LCJJbmRleCI6NTQsIlNtYXJ0RHVyYXRpb25BY3RpdmF0ZWQiOmZhbHNlLCJEYXRlRm9ybWF0Ijp7IiRyZWYiOiIxMjYifSwiSWQiOiI2ZTI0ZDc4Ni0zNzJjLTRlMmYtYjNiYi0wODE2ZjI3ZGNmZTEiLCJJbXBvcnRJZCI6bnVsbCwiVGl0bGUiOiIxMyIsIk5vdGUiOm51bGwsIkh5cGVybGluayI6bnVsbCwiSXNDaGFuZ2VkIjpmYWxzZSwiSXNOZXciOmZhbHNlfSx7IiRpZCI6IjEyOTEiLCJHcm91cE5hbWUiOiI5MmZiODQ5Mi1kZTMzLTQyMzgtOGQ1Zi04NmYyZjFhNmZlZDEiLCJTdGFydERhdGUiOiIyMDE1LTAxLTAxVDAwOjAwOjAwWiIsIkVuZERhdGUiOiIyMDE1LTA4LTE4VDIzOjU5OjAwWiIsIlBlcmNlbnRhZ2VDb21wbGV0ZSI6bnVsbCwiU3R5bGUiOnsiJGlkIjoiMTI5MiIsIlNoYXBlIjowLCJTaGFwZVRoaWNrbmVzcyI6MSwiRHVyYXRpb25Gb3JtYXQiOjAsIkluY2x1ZGVOb25Xb3JraW5nRGF5c0luRHVyYXRpb24iOmZhbHNlLCJQZXJjZW50YWdlQ29tcGxldGVTdHlsZSI6eyIkaWQiOiIxMjkzIiwiRm9udFNldHRpbmdzIjp7IiRpZCI6IjEyO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yOTUiLCJMaW5lQ29sb3IiOm51bGwsIkxpbmVXZWlnaHQiOjAuMCwiTGluZVR5cGUiOjAsIlBhcmVudFN0eWxlIjpudWxsfSwiUGFyZW50U3R5bGUiOm51bGx9LCJEdXJhdGlvblN0eWxlIjp7IiRpZCI6IjEyOTYiLCJGb250U2V0dGluZ3MiOnsiJGlkIjoiMTI5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I5OCIsIkxpbmVDb2xvciI6bnVsbCwiTGluZVdlaWdodCI6MC4wLCJMaW5lVHlwZSI6MCwiUGFyZW50U3R5bGUiOm51bGx9LCJQYXJlbnRTdHlsZSI6bnVsbH0sIkhvcml6b250YWxDb25uZWN0b3JTdHlsZSI6eyIkaWQiOiIxMjk5IiwiTGluZUNvbG9yIjp7IiRyZWYiOiI5OSJ9LCJMaW5lV2VpZ2h0IjoxLjAsIkxpbmVUeXBlIjowLCJQYXJlbnRTdHlsZSI6bnVsbH0sIlZlcnRpY2FsQ29ubmVjdG9yU3R5bGUiOnsiJGlkIjoiMTMw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MwMSIsIk1hcmdpbiI6eyIkcmVmIjoiMTA1In0sIlBhZGRpbmciOnsiJHJlZiI6IjEwNiJ9LCJCYWNrZ3JvdW5kIjp7IiRpZCI6IjEzMDIiLCJDb2xvciI6eyIkaWQiOiIxMzAzIiwiQSI6MjU1LCJSIjoyNTUsIkciOjE5MiwiQiI6MH19LCJJc1Zpc2libGUiOnRydWUsIldpZHRoIjowLjAsIkhlaWdodCI6MTYuMCwiQm9yZGVyU3R5bGUiOnsiJGlkIjoiMTMwNCIsIkxpbmVDb2xvciI6eyIkcmVmIjoiMTEwIn0sIkxpbmVXZWlnaHQiOjAuMCwiTGluZVR5cGUiOjAsIlBhcmVudFN0eWxlIjpudWxsfSwiUGFyZW50U3R5bGUiOm51bGx9LCJUaXRsZVN0eWxlIjp7IiRpZCI6IjEzMDUiLCJGb250U2V0dGluZ3MiOnsiJGlkIjoiMTMw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zMDciLCJMaW5lQ29sb3IiOm51bGwsIkxpbmVXZWlnaHQiOjAuMCwiTGluZVR5cGUiOjAsIlBhcmVudFN0eWxlIjpudWxsfSwiUGFyZW50U3R5bGUiOm51bGx9LCJEYXRlU3R5bGUiOnsiJGlkIjoiMTMwOCIsIkZvbnRTZXR0aW5ncyI6eyIkaWQiOiIxMzA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MxMCIsIkxpbmVDb2xvciI6bnVsbCwiTGluZVdlaWdodCI6MC4wLCJMaW5lVHlwZSI6MCwiUGFyZW50U3R5bGUiOm51bGx9LCJQYXJlbnRTdHlsZSI6bnVsbH0sIkRhdGVGb3JtYXQiOnsiJHJlZiI6IjEyNiJ9LCJJc1Zpc2libGUiOnRydWUsIlBhcmVudFN0eWxlIjpudWxsfSwiSW5kZXgiOjU1LCJTbWFydER1cmF0aW9uQWN0aXZhdGVkIjpmYWxzZSwiRGF0ZUZvcm1hdCI6eyIkcmVmIjoiMTI2In0sIklkIjoiZTBkNzdhZjYtYzVkZC00MTZiLTk1NjUtM2NmMDRjNTUzY2VmIiwiSW1wb3J0SWQiOm51bGwsIlRpdGxlIjoiOSIsIk5vdGUiOm51bGwsIkh5cGVybGluayI6bnVsbCwiSXNDaGFuZ2VkIjpmYWxzZSwiSXNOZXciOmZhbHNlfSx7IiRpZCI6IjEzMTEiLCJHcm91cE5hbWUiOiI5MmZiODQ5Mi1kZTMzLTQyMzgtOGQ1Zi04NmYyZjFhNmZlZDEiLCJTdGFydERhdGUiOiIyMDE2LTAxLTAxVDAwOjAwOjAwWiIsIkVuZERhdGUiOiIyMDE2LTAxLTMxVDIzOjU5OjAwWiIsIlBlcmNlbnRhZ2VDb21wbGV0ZSI6bnVsbCwiU3R5bGUiOnsiJGlkIjoiMTMxMiIsIlNoYXBlIjowLCJTaGFwZVRoaWNrbmVzcyI6MywiRHVyYXRpb25Gb3JtYXQiOjAsIkluY2x1ZGVOb25Xb3JraW5nRGF5c0luRHVyYXRpb24iOmZhbHNlLCJQZXJjZW50YWdlQ29tcGxldGVTdHlsZSI6eyIkaWQiOiIxMzEzIiwiRm9udFNldHRpbmdzIjp7IiRpZCI6IjEzM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zMTUiLCJMaW5lQ29sb3IiOm51bGwsIkxpbmVXZWlnaHQiOjAuMCwiTGluZVR5cGUiOjAsIlBhcmVudFN0eWxlIjpudWxsfSwiUGFyZW50U3R5bGUiOm51bGx9LCJEdXJhdGlvblN0eWxlIjp7IiRpZCI6IjEzMTYiLCJGb250U2V0dGluZ3MiOnsiJGlkIjoiMTMx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MxOCIsIkxpbmVDb2xvciI6bnVsbCwiTGluZVdlaWdodCI6MC4wLCJMaW5lVHlwZSI6MCwiUGFyZW50U3R5bGUiOm51bGx9LCJQYXJlbnRTdHlsZSI6bnVsbH0sIkhvcml6b250YWxDb25uZWN0b3JTdHlsZSI6eyIkaWQiOiIxMzE5IiwiTGluZUNvbG9yIjp7IiRyZWYiOiI5OSJ9LCJMaW5lV2VpZ2h0IjowLjAsIkxpbmVUeXBlIjowLCJQYXJlbnRTdHlsZSI6bnVsbH0sIlZlcnRpY2FsQ29ubmVjdG9yU3R5bGUiOnsiJGlkIjoiMTMyMCIsIkxpbmVDb2xvciI6eyIkcmVmIjoiMTAyIn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1LCJJc0JlbG93VGltZWJhbmQiOnRydWUsIlBlcmNlbnRhZ2VDb21wbGV0ZVNoYXBlT3BhY2l0eSI6MzUsIlNoYXBlU3R5bGUiOnsiJGlkIjoiMTMyMSIsIk1hcmdpbiI6eyIkcmVmIjoiMTA1In0sIlBhZGRpbmciOnsiJHJlZiI6IjEwNiJ9LCJCYWNrZ3JvdW5kIjp7IiRpZCI6IjEzMjIiLCJDb2xvciI6eyIkaWQiOiIxMzIzIiwiQSI6MjU1LCJSIjoyNTUsIkciOjI1NSwiQiI6MjU1fX0sIklzVmlzaWJsZSI6dHJ1ZSwiV2lkdGgiOjAuMCwiSGVpZ2h0IjoxNy4wOTAwMDAxNTI1ODc4OTEsIkJvcmRlclN0eWxlIjp7IiRpZCI6IjEzMjQiLCJMaW5lQ29sb3IiOnsiJHJlZiI6IjExMCJ9LCJMaW5lV2VpZ2h0IjowLjAsIkxpbmVUeXBlIjowLCJQYXJlbnRTdHlsZSI6bnVsbH0sIlBhcmVudFN0eWxlIjpudWxsfSwiVGl0bGVTdHlsZSI6eyIkaWQiOiIxMzI1IiwiRm9udFNldHRpbmdzIjp7IiRpZCI6IjEzMj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MzI3IiwiTGluZUNvbG9yIjpudWxsLCJMaW5lV2VpZ2h0IjowLjAsIkxpbmVUeXBlIjowLCJQYXJlbnRTdHlsZSI6bnVsbH0sIlBhcmVudFN0eWxlIjpudWxsfSwiRGF0ZVN0eWxlIjp7IiRpZCI6IjEzMjgiLCJGb250U2V0dGluZ3MiOnsiJGlkIjoiMTMy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zMzAiLCJMaW5lQ29sb3IiOm51bGwsIkxpbmVXZWlnaHQiOjAuMCwiTGluZVR5cGUiOjAsIlBhcmVudFN0eWxlIjpudWxsfSwiUGFyZW50U3R5bGUiOm51bGx9LCJEYXRlRm9ybWF0Ijp7IiRyZWYiOiIxMjYifSwiSXNWaXNpYmxlIjp0cnVlLCJQYXJlbnRTdHlsZSI6bnVsbH0sIkluZGV4Ijo1NiwiU21hcnREdXJhdGlvbkFjdGl2YXRlZCI6ZmFsc2UsIkRhdGVGb3JtYXQiOnsiJHJlZiI6IjEyNiJ9LCJJZCI6ImJhOTNkOGQzLTVkOTUtNDhiYS04MjMwLTUxZWIwZDBhYzIxYyIsIkltcG9ydElkIjpudWxsLCJUaXRsZSI6ImlQaG9uZSBTRSAyMDE2IiwiTm90ZSI6bnVsbCwiSHlwZXJsaW5rIjpudWxsLCJJc0NoYW5nZWQiOmZhbHNlLCJJc05ldyI6ZmFsc2V9LHsiJGlkIjoiMTMzMSIsIkdyb3VwTmFtZSI6IjkyZmI4NDkyLWRlMzMtNDIzOC04ZDVmLTg2ZjJmMWE2ZmVkMSIsIlN0YXJ0RGF0ZSI6IjIwMTYtMDEtMDFUMDA6MDA6MDBaIiwiRW5kRGF0ZSI6IjIwMTYtMDgtMThUMjM6NTk6MDBaIiwiUGVyY2VudGFnZUNvbXBsZXRlIjpudWxsLCJTdHlsZSI6eyIkaWQiOiIxMzMyIiwiU2hhcGUiOjAsIlNoYXBlVGhpY2tuZXNzIjoxLCJEdXJhdGlvbkZvcm1hdCI6MCwiSW5jbHVkZU5vbldvcmtpbmdEYXlzSW5EdXJhdGlvbiI6ZmFsc2UsIlBlcmNlbnRhZ2VDb21wbGV0ZVN0eWxlIjp7IiRpZCI6IjEzMzMiLCJGb250U2V0dGluZ3MiOnsiJGlkIjoiMTMzN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MzNSIsIkxpbmVDb2xvciI6bnVsbCwiTGluZVdlaWdodCI6MC4wLCJMaW5lVHlwZSI6MCwiUGFyZW50U3R5bGUiOm51bGx9LCJQYXJlbnRTdHlsZSI6bnVsbH0sIkR1cmF0aW9uU3R5bGUiOnsiJGlkIjoiMTMzNiIsIkZvbnRTZXR0aW5ncyI6eyIkaWQiOiIxMzM3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MzM4IiwiTGluZUNvbG9yIjpudWxsLCJMaW5lV2VpZ2h0IjowLjAsIkxpbmVUeXBlIjowLCJQYXJlbnRTdHlsZSI6bnVsbH0sIlBhcmVudFN0eWxlIjpudWxsfSwiSG9yaXpvbnRhbENvbm5lY3RvclN0eWxlIjp7IiRpZCI6IjEzMzkiLCJMaW5lQ29sb3IiOnsiJHJlZiI6Ijk5In0sIkxpbmVXZWlnaHQiOjEuMCwiTGluZVR5cGUiOjAsIlBhcmVudFN0eWxlIjpudWxsfSwiVmVydGljYWxDb25uZWN0b3JTdHlsZSI6eyIkaWQiOiIxMzQw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MzQxIiwiTWFyZ2luIjp7IiRyZWYiOiIxMDUifSwiUGFkZGluZyI6eyIkcmVmIjoiMTA2In0sIkJhY2tncm91bmQiOnsiJGlkIjoiMTM0MiIsIkNvbG9yIjp7IiRpZCI6IjEzNDMiLCJBIjoyNTUsIlIiOjQyLCJHIjo5MiwiQiI6OTl9fSwiSXNWaXNpYmxlIjp0cnVlLCJXaWR0aCI6MC4wLCJIZWlnaHQiOjE2LjAsIkJvcmRlclN0eWxlIjp7IiRpZCI6IjEzNDQiLCJMaW5lQ29sb3IiOnsiJHJlZiI6IjExMCJ9LCJMaW5lV2VpZ2h0IjowLjAsIkxpbmVUeXBlIjowLCJQYXJlbnRTdHlsZSI6bnVsbH0sIlBhcmVudFN0eWxlIjpudWxsfSwiVGl0bGVTdHlsZSI6eyIkaWQiOiIxMzQ1IiwiRm9udFNldHRpbmdzIjp7IiRpZCI6IjEzN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MzQ3IiwiTGluZUNvbG9yIjpudWxsLCJMaW5lV2VpZ2h0IjowLjAsIkxpbmVUeXBlIjowLCJQYXJlbnRTdHlsZSI6bnVsbH0sIlBhcmVudFN0eWxlIjpudWxsfSwiRGF0ZVN0eWxlIjp7IiRpZCI6IjEzNDgiLCJGb250U2V0dGluZ3MiOnsiJGlkIjoiMTM0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zNTAiLCJMaW5lQ29sb3IiOm51bGwsIkxpbmVXZWlnaHQiOjAuMCwiTGluZVR5cGUiOjAsIlBhcmVudFN0eWxlIjpudWxsfSwiUGFyZW50U3R5bGUiOm51bGx9LCJEYXRlRm9ybWF0Ijp7IiRyZWYiOiIxMjYifSwiSXNWaXNpYmxlIjp0cnVlLCJQYXJlbnRTdHlsZSI6bnVsbH0sIkluZGV4Ijo1NywiU21hcnREdXJhdGlvbkFjdGl2YXRlZCI6ZmFsc2UsIkRhdGVGb3JtYXQiOnsiJHJlZiI6IjEyNiJ9LCJJZCI6IjJiOTc5MjMxLTM5MDAtNDNjMS1hNThlLTliNDQwZTVjNjNkZCIsIkltcG9ydElkIjpudWxsLCJUaXRsZSI6IjEwIiwiTm90ZSI6bnVsbCwiSHlwZXJsaW5rIjpudWxsLCJJc0NoYW5nZWQiOmZhbHNlLCJJc05ldyI6ZmFsc2V9LHsiJGlkIjoiMTM1MSIsIkdyb3VwTmFtZSI6IjkyZmI4NDkyLWRlMzMtNDIzOC04ZDVmLTg2ZjJmMWE2ZmVkMSIsIlN0YXJ0RGF0ZSI6IjIwMTctMDEtMDFUMDA6MDA6MDBaIiwiRW5kRGF0ZSI6IjIwMTctMDgtMThUMjM6NTk6MDBaIiwiUGVyY2VudGFnZUNvbXBsZXRlIjpudWxsLCJTdHlsZSI6eyIkaWQiOiIxMzUyIiwiU2hhcGUiOjAsIlNoYXBlVGhpY2tuZXNzIjoxLCJEdXJhdGlvbkZvcm1hdCI6MCwiSW5jbHVkZU5vbldvcmtpbmdEYXlzSW5EdXJhdGlvbiI6ZmFsc2UsIlBlcmNlbnRhZ2VDb21wbGV0ZVN0eWxlIjp7IiRpZCI6IjEzNTMiLCJGb250U2V0dGluZ3MiOnsiJGlkIjoiMTM1N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M1NSIsIkxpbmVDb2xvciI6bnVsbCwiTGluZVdlaWdodCI6MC4wLCJMaW5lVHlwZSI6MCwiUGFyZW50U3R5bGUiOm51bGx9LCJQYXJlbnRTdHlsZSI6bnVsbH0sIkR1cmF0aW9uU3R5bGUiOnsiJGlkIjoiMTM1NiIsIkZvbnRTZXR0aW5ncyI6eyIkaWQiOiIxMzU3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MzU4IiwiTGluZUNvbG9yIjpudWxsLCJMaW5lV2VpZ2h0IjowLjAsIkxpbmVUeXBlIjowLCJQYXJlbnRTdHlsZSI6bnVsbH0sIlBhcmVudFN0eWxlIjpudWxsfSwiSG9yaXpvbnRhbENvbm5lY3RvclN0eWxlIjp7IiRpZCI6IjEzNTkiLCJMaW5lQ29sb3IiOnsiJHJlZiI6Ijk5In0sIkxpbmVXZWlnaHQiOjEuMCwiTGluZVR5cGUiOjAsIlBhcmVudFN0eWxlIjpudWxsfSwiVmVydGljYWxDb25uZWN0b3JTdHlsZSI6eyIkaWQiOiIxMzYw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MzYxIiwiTWFyZ2luIjp7IiRyZWYiOiIxMDUifSwiUGFkZGluZyI6eyIkcmVmIjoiMTA2In0sIkJhY2tncm91bmQiOnsiJGlkIjoiMTM2MiIsIkNvbG9yIjp7IiRpZCI6IjEzNjMiLCJBIjoyNTUsIlIiOjE1MCwiRyI6MTg0LCJCIjo2OX19LCJJc1Zpc2libGUiOnRydWUsIldpZHRoIjowLjAsIkhlaWdodCI6MTYuMCwiQm9yZGVyU3R5bGUiOnsiJGlkIjoiMTM2NCIsIkxpbmVDb2xvciI6eyIkcmVmIjoiMTEwIn0sIkxpbmVXZWlnaHQiOjAuMCwiTGluZVR5cGUiOjAsIlBhcmVudFN0eWxlIjpudWxsfSwiUGFyZW50U3R5bGUiOm51bGx9LCJUaXRsZVN0eWxlIjp7IiRpZCI6IjEzNjUiLCJGb250U2V0dGluZ3MiOnsiJGlkIjoiMTM2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zNjciLCJMaW5lQ29sb3IiOm51bGwsIkxpbmVXZWlnaHQiOjAuMCwiTGluZVR5cGUiOjAsIlBhcmVudFN0eWxlIjpudWxsfSwiUGFyZW50U3R5bGUiOm51bGx9LCJEYXRlU3R5bGUiOnsiJGlkIjoiMTM2OCIsIkZvbnRTZXR0aW5ncyI6eyIkaWQiOiIxMzY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M3MCIsIkxpbmVDb2xvciI6bnVsbCwiTGluZVdlaWdodCI6MC4wLCJMaW5lVHlwZSI6MCwiUGFyZW50U3R5bGUiOm51bGx9LCJQYXJlbnRTdHlsZSI6bnVsbH0sIkRhdGVGb3JtYXQiOnsiJHJlZiI6IjEyNiJ9LCJJc1Zpc2libGUiOnRydWUsIlBhcmVudFN0eWxlIjpudWxsfSwiSW5kZXgiOjU4LCJTbWFydER1cmF0aW9uQWN0aXZhdGVkIjpmYWxzZSwiRGF0ZUZvcm1hdCI6eyIkcmVmIjoiMTI2In0sIklkIjoiZWNjMGU0ZjAtMjk2Yi00MTJmLTg0NDgtNTE5YWI1NmQzZjdlIiwiSW1wb3J0SWQiOm51bGwsIlRpdGxlIjoiMTEiLCJOb3RlIjpudWxsLCJIeXBlcmxpbmsiOm51bGwsIklzQ2hhbmdlZCI6ZmFsc2UsIklzTmV3IjpmYWxzZX0seyIkaWQiOiIxMzcxIiwiR3JvdXBOYW1lIjoiOTJmYjg0OTItZGUzMy00MjM4LThkNWYtODZmMmYxYTZmZWQxIiwiU3RhcnREYXRlIjoiMjAxOC0wMS0wMVQwMDowMDowMFoiLCJFbmREYXRlIjoiMjAxOC0wOC0xOFQyMzo1OTowMFoiLCJQZXJjZW50YWdlQ29tcGxldGUiOm51bGwsIlN0eWxlIjp7IiRpZCI6IjEzNzIiLCJTaGFwZSI6MCwiU2hhcGVUaGlja25lc3MiOjEsIkR1cmF0aW9uRm9ybWF0IjowLCJJbmNsdWRlTm9uV29ya2luZ0RheXNJbkR1cmF0aW9uIjpmYWxzZSwiUGVyY2VudGFnZUNvbXBsZXRlU3R5bGUiOnsiJGlkIjoiMTM3MyIsIkZvbnRTZXR0aW5ncyI6eyIkaWQiOiIxMzc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zc1IiwiTGluZUNvbG9yIjpudWxsLCJMaW5lV2VpZ2h0IjowLjAsIkxpbmVUeXBlIjowLCJQYXJlbnRTdHlsZSI6bnVsbH0sIlBhcmVudFN0eWxlIjpudWxsfSwiRHVyYXRpb25TdHlsZSI6eyIkaWQiOiIxMzc2IiwiRm9udFNldHRpbmdzIjp7IiRpZCI6IjEzNz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zNzgiLCJMaW5lQ29sb3IiOm51bGwsIkxpbmVXZWlnaHQiOjAuMCwiTGluZVR5cGUiOjAsIlBhcmVudFN0eWxlIjpudWxsfSwiUGFyZW50U3R5bGUiOm51bGx9LCJIb3Jpem9udGFsQ29ubmVjdG9yU3R5bGUiOnsiJGlkIjoiMTM3OSIsIkxpbmVDb2xvciI6eyIkcmVmIjoiOTkifSwiTGluZVdlaWdodCI6MS4wLCJMaW5lVHlwZSI6MCwiUGFyZW50U3R5bGUiOm51bGx9LCJWZXJ0aWNhbENvbm5lY3RvclN0eWxlIjp7IiRpZCI6IjEzOD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zODEiLCJNYXJnaW4iOnsiJHJlZiI6IjEwNSJ9LCJQYWRkaW5nIjp7IiRyZWYiOiIxMDYifSwiQmFja2dyb3VuZCI6eyIkaWQiOiIxMzgyIiwiQ29sb3IiOnsiJGlkIjoiMTM4MyIsIkEiOjI1NSwiUiI6MjIsIkciOjUsIkIiOjExNH19LCJJc1Zpc2libGUiOnRydWUsIldpZHRoIjowLjAsIkhlaWdodCI6MTYuMCwiQm9yZGVyU3R5bGUiOnsiJGlkIjoiMTM4NCIsIkxpbmVDb2xvciI6eyIkcmVmIjoiMTEwIn0sIkxpbmVXZWlnaHQiOjAuMCwiTGluZVR5cGUiOjAsIlBhcmVudFN0eWxlIjpudWxsfSwiUGFyZW50U3R5bGUiOm51bGx9LCJUaXRsZVN0eWxlIjp7IiRpZCI6IjEzODUiLCJGb250U2V0dGluZ3MiOnsiJGlkIjoiMTM4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zODciLCJMaW5lQ29sb3IiOm51bGwsIkxpbmVXZWlnaHQiOjAuMCwiTGluZVR5cGUiOjAsIlBhcmVudFN0eWxlIjpudWxsfSwiUGFyZW50U3R5bGUiOm51bGx9LCJEYXRlU3R5bGUiOnsiJGlkIjoiMTM4OCIsIkZvbnRTZXR0aW5ncyI6eyIkaWQiOiIxMzg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M5MCIsIkxpbmVDb2xvciI6bnVsbCwiTGluZVdlaWdodCI6MC4wLCJMaW5lVHlwZSI6MCwiUGFyZW50U3R5bGUiOm51bGx9LCJQYXJlbnRTdHlsZSI6bnVsbH0sIkRhdGVGb3JtYXQiOnsiJHJlZiI6IjEyNiJ9LCJJc1Zpc2libGUiOnRydWUsIlBhcmVudFN0eWxlIjpudWxsfSwiSW5kZXgiOjU5LCJTbWFydER1cmF0aW9uQWN0aXZhdGVkIjpmYWxzZSwiRGF0ZUZvcm1hdCI6eyIkcmVmIjoiMTI2In0sIklkIjoiMWY4ZmU2YzUtNzJjNS00MzBiLWI5MzAtZGQwNjhhMzdhMmVmIiwiSW1wb3J0SWQiOm51bGwsIlRpdGxlIjoiMTIiLCJOb3RlIjpudWxsLCJIeXBlcmxpbmsiOm51bGwsIklzQ2hhbmdlZCI6ZmFsc2UsIklzTmV3IjpmYWxzZX0seyIkaWQiOiIxMzkxIiwiR3JvdXBOYW1lIjoiOTJmYjg0OTItZGUzMy00MjM4LThkNWYtODZmMmYxYTZmZWQxIiwiU3RhcnREYXRlIjoiMjAxOS0wMS0wMVQwMDowMDowMFoiLCJFbmREYXRlIjoiMjAxOS0wOC0xOFQyMzo1OTowMFoiLCJQZXJjZW50YWdlQ29tcGxldGUiOm51bGwsIlN0eWxlIjp7IiRpZCI6IjEzOTIiLCJTaGFwZSI6MCwiU2hhcGVUaGlja25lc3MiOjEsIkR1cmF0aW9uRm9ybWF0IjowLCJJbmNsdWRlTm9uV29ya2luZ0RheXNJbkR1cmF0aW9uIjpmYWxzZSwiUGVyY2VudGFnZUNvbXBsZXRlU3R5bGUiOnsiJGlkIjoiMTM5MyIsIkZvbnRTZXR0aW5ncyI6eyIkaWQiOiIxMzk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Mzk1IiwiTGluZUNvbG9yIjpudWxsLCJMaW5lV2VpZ2h0IjowLjAsIkxpbmVUeXBlIjowLCJQYXJlbnRTdHlsZSI6bnVsbH0sIlBhcmVudFN0eWxlIjpudWxsfSwiRHVyYXRpb25TdHlsZSI6eyIkaWQiOiIxMzk2IiwiRm9udFNldHRpbmdzIjp7IiRpZCI6IjEzO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zOTgiLCJMaW5lQ29sb3IiOm51bGwsIkxpbmVXZWlnaHQiOjAuMCwiTGluZVR5cGUiOjAsIlBhcmVudFN0eWxlIjpudWxsfSwiUGFyZW50U3R5bGUiOm51bGx9LCJIb3Jpem9udGFsQ29ubmVjdG9yU3R5bGUiOnsiJGlkIjoiMTM5OSIsIkxpbmVDb2xvciI6eyIkcmVmIjoiOTkifSwiTGluZVdlaWdodCI6MS4wLCJMaW5lVHlwZSI6MCwiUGFyZW50U3R5bGUiOm51bGx9LCJWZXJ0aWNhbENvbm5lY3RvclN0eWxlIjp7IiRpZCI6IjE0MD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0MDEiLCJNYXJnaW4iOnsiJHJlZiI6IjEwNSJ9LCJQYWRkaW5nIjp7IiRyZWYiOiIxMDYifSwiQmFja2dyb3VuZCI6eyIkaWQiOiIxNDAyIiwiQ29sb3IiOnsiJGlkIjoiMTQwMyIsIkEiOjI1NSwiUiI6MjA2LCJHIjoxNjYsIkIiOjIwNn19LCJJc1Zpc2libGUiOnRydWUsIldpZHRoIjowLjAsIkhlaWdodCI6MTYuMCwiQm9yZGVyU3R5bGUiOnsiJGlkIjoiMTQwNCIsIkxpbmVDb2xvciI6eyIkcmVmIjoiMTEwIn0sIkxpbmVXZWlnaHQiOjAuMCwiTGluZVR5cGUiOjAsIlBhcmVudFN0eWxlIjpudWxsfSwiUGFyZW50U3R5bGUiOm51bGx9LCJUaXRsZVN0eWxlIjp7IiRpZCI6IjE0MDUiLCJGb250U2V0dGluZ3MiOnsiJGlkIjoiMTQw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0MDciLCJMaW5lQ29sb3IiOm51bGwsIkxpbmVXZWlnaHQiOjAuMCwiTGluZVR5cGUiOjAsIlBhcmVudFN0eWxlIjpudWxsfSwiUGFyZW50U3R5bGUiOm51bGx9LCJEYXRlU3R5bGUiOnsiJGlkIjoiMTQwOCIsIkZvbnRTZXR0aW5ncyI6eyIkaWQiOiIxNDA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QxMCIsIkxpbmVDb2xvciI6bnVsbCwiTGluZVdlaWdodCI6MC4wLCJMaW5lVHlwZSI6MCwiUGFyZW50U3R5bGUiOm51bGx9LCJQYXJlbnRTdHlsZSI6bnVsbH0sIkRhdGVGb3JtYXQiOnsiJHJlZiI6IjEyNiJ9LCJJc1Zpc2libGUiOnRydWUsIlBhcmVudFN0eWxlIjpudWxsfSwiSW5kZXgiOjYwLCJTbWFydER1cmF0aW9uQWN0aXZhdGVkIjpmYWxzZSwiRGF0ZUZvcm1hdCI6eyIkcmVmIjoiMTI2In0sIklkIjoiMjIzODc1YjAtNjIwNy00ODI0LWJlMjktYmNlOTMwNzJmZGQ5IiwiSW1wb3J0SWQiOm51bGwsIlRpdGxlIjoiMTMiLCJOb3RlIjpudWxsLCJIeXBlcmxpbmsiOm51bGwsIklzQ2hhbmdlZCI6ZmFsc2UsIklzTmV3IjpmYWxzZX0seyIkaWQiOiIxNDExIiwiR3JvdXBOYW1lIjoiNzM2NmI3MDgtYjlhYy00NzYzLWJiNTctNWUyYTk2ZmU3NTJmIiwiU3RhcnREYXRlIjoiMjAxNi0wMS0wMVQwMDowMDowMFoiLCJFbmREYXRlIjoiMjAxNi0wMS0zMVQyMzo1OTowMFoiLCJQZXJjZW50YWdlQ29tcGxldGUiOm51bGwsIlN0eWxlIjp7IiRpZCI6IjE0MTIiLCJTaGFwZSI6MCwiU2hhcGVUaGlja25lc3MiOjMsIkR1cmF0aW9uRm9ybWF0IjowLCJJbmNsdWRlTm9uV29ya2luZ0RheXNJbkR1cmF0aW9uIjpmYWxzZSwiUGVyY2VudGFnZUNvbXBsZXRlU3R5bGUiOnsiJGlkIjoiMTQxMyIsIkZvbnRTZXR0aW5ncyI6eyIkaWQiOiIxNDE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NDE1IiwiTGluZUNvbG9yIjpudWxsLCJMaW5lV2VpZ2h0IjowLjAsIkxpbmVUeXBlIjowLCJQYXJlbnRTdHlsZSI6bnVsbH0sIlBhcmVudFN0eWxlIjpudWxsfSwiRHVyYXRpb25TdHlsZSI6eyIkaWQiOiIxNDE2IiwiRm9udFNldHRpbmdzIjp7IiRpZCI6IjE0M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0MTgiLCJMaW5lQ29sb3IiOm51bGwsIkxpbmVXZWlnaHQiOjAuMCwiTGluZVR5cGUiOjAsIlBhcmVudFN0eWxlIjpudWxsfSwiUGFyZW50U3R5bGUiOm51bGx9LCJIb3Jpem9udGFsQ29ubmVjdG9yU3R5bGUiOnsiJGlkIjoiMTQxOSIsIkxpbmVDb2xvciI6eyIkcmVmIjoiOTkifSwiTGluZVdlaWdodCI6MC4wLCJMaW5lVHlwZSI6MCwiUGFyZW50U3R5bGUiOm51bGx9LCJWZXJ0aWNhbENvbm5lY3RvclN0eWxlIjp7IiRpZCI6IjE0MjAiLCJMaW5lQ29sb3IiOnsiJHJlZiI6IjEwMiJ9LCJMaW5lV2VpZ2h0IjowLjAsIkxpbmVUeXBlIjowLCJQYXJlbnRTdHlsZSI6bnVsbH0sIk1hcmdpbiI6bnVsbCwiU3RhcnREYXRlUG9zaXRpb24iOjYsIkVuZERhdGVQb3NpdGlvbiI6NiwiRGF0ZUlzVmlzaWJsZSI6ZmFsc2UsIlRpdGxlUG9zaXRpb24iOjUsIkR1cmF0aW9uUG9zaXRpb24iOjYsIlBlcmNlbnRhZ2VDb21wbGV0ZWRQb3NpdGlvbiI6NiwiU3BhY2luZyI6NSwiSXNCZWxvd1RpbWViYW5kIjp0cnVlLCJQZXJjZW50YWdlQ29tcGxldGVTaGFwZU9wYWNpdHkiOjM1LCJTaGFwZVN0eWxlIjp7IiRpZCI6IjE0MjEiLCJNYXJnaW4iOnsiJHJlZiI6IjEwNSJ9LCJQYWRkaW5nIjp7IiRyZWYiOiIxMDYifSwiQmFja2dyb3VuZCI6eyIkaWQiOiIxNDIyIiwiQ29sb3IiOnsiJGlkIjoiMTQyMyIsIkEiOjI1NSwiUiI6MjU1LCJHIjoyNTUsIkIiOjI1NX19LCJJc1Zpc2libGUiOnRydWUsIldpZHRoIjowLjAsIkhlaWdodCI6MTcuMDkwMDAwMTUyNTg3ODkxLCJCb3JkZXJTdHlsZSI6eyIkaWQiOiIxNDI0IiwiTGluZUNvbG9yIjp7IiRyZWYiOiIxMTAifSwiTGluZVdlaWdodCI6MC4wLCJMaW5lVHlwZSI6MCwiUGFyZW50U3R5bGUiOm51bGx9LCJQYXJlbnRTdHlsZSI6bnVsbH0sIlRpdGxlU3R5bGUiOnsiJGlkIjoiMTQyNSIsIkZvbnRTZXR0aW5ncyI6eyIkaWQiOiIxNDI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QyNyIsIkxpbmVDb2xvciI6bnVsbCwiTGluZVdlaWdodCI6MC4wLCJMaW5lVHlwZSI6MCwiUGFyZW50U3R5bGUiOm51bGx9LCJQYXJlbnRTdHlsZSI6bnVsbH0sIkRhdGVTdHlsZSI6eyIkaWQiOiIxNDI4IiwiRm9udFNldHRpbmdzIjp7IiRpZCI6IjE0M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DMwIiwiTGluZUNvbG9yIjpudWxsLCJMaW5lV2VpZ2h0IjowLjAsIkxpbmVUeXBlIjowLCJQYXJlbnRTdHlsZSI6bnVsbH0sIlBhcmVudFN0eWxlIjpudWxsfSwiRGF0ZUZvcm1hdCI6eyIkcmVmIjoiMTI2In0sIklzVmlzaWJsZSI6dHJ1ZSwiUGFyZW50U3R5bGUiOm51bGx9LCJJbmRleCI6NjEsIlNtYXJ0RHVyYXRpb25BY3RpdmF0ZWQiOmZhbHNlLCJEYXRlRm9ybWF0Ijp7IiRyZWYiOiIxMjYifSwiSWQiOiJlNTcyMDY2MS05MmU1LTQ3NTktOTcwMi1hMDY3NzE2NGIxNmUiLCJJbXBvcnRJZCI6bnVsbCwiVGl0bGUiOiJpUGhvbmUgNy83IFBsdXMgMjAxNiIsIk5vdGUiOm51bGwsIkh5cGVybGluayI6bnVsbCwiSXNDaGFuZ2VkIjpmYWxzZSwiSXNOZXciOmZhbHNlfSx7IiRpZCI6IjE0MzEiLCJHcm91cE5hbWUiOiI3MzY2YjcwOC1iOWFjLTQ3NjMtYmI1Ny01ZTJhOTZmZTc1MmYiLCJTdGFydERhdGUiOiIyMDE2LTAxLTAxVDAwOjAwOjAwWiIsIkVuZERhdGUiOiIyMDE2LTA4LTE4VDIzOjU5OjAwWiIsIlBlcmNlbnRhZ2VDb21wbGV0ZSI6bnVsbCwiU3R5bGUiOnsiJGlkIjoiMTQzMiIsIlNoYXBlIjowLCJTaGFwZVRoaWNrbmVzcyI6MSwiRHVyYXRpb25Gb3JtYXQiOjAsIkluY2x1ZGVOb25Xb3JraW5nRGF5c0luRHVyYXRpb24iOmZhbHNlLCJQZXJjZW50YWdlQ29tcGxldGVTdHlsZSI6eyIkaWQiOiIxNDMzIiwiRm9udFNldHRpbmdzIjp7IiRpZCI6IjE0M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0MzUiLCJMaW5lQ29sb3IiOm51bGwsIkxpbmVXZWlnaHQiOjAuMCwiTGluZVR5cGUiOjAsIlBhcmVudFN0eWxlIjpudWxsfSwiUGFyZW50U3R5bGUiOm51bGx9LCJEdXJhdGlvblN0eWxlIjp7IiRpZCI6IjE0MzYiLCJGb250U2V0dGluZ3MiOnsiJGlkIjoiMTQz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QzOCIsIkxpbmVDb2xvciI6bnVsbCwiTGluZVdlaWdodCI6MC4wLCJMaW5lVHlwZSI6MCwiUGFyZW50U3R5bGUiOm51bGx9LCJQYXJlbnRTdHlsZSI6bnVsbH0sIkhvcml6b250YWxDb25uZWN0b3JTdHlsZSI6eyIkaWQiOiIxNDM5IiwiTGluZUNvbG9yIjp7IiRyZWYiOiI5OSJ9LCJMaW5lV2VpZ2h0IjoxLjAsIkxpbmVUeXBlIjowLCJQYXJlbnRTdHlsZSI6bnVsbH0sIlZlcnRpY2FsQ29ubmVjdG9yU3R5bGUiOnsiJGlkIjoiMTQ0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Q0MSIsIk1hcmdpbiI6eyIkcmVmIjoiMTA1In0sIlBhZGRpbmciOnsiJHJlZiI6IjEwNiJ9LCJCYWNrZ3JvdW5kIjp7IiRpZCI6IjE0NDIiLCJDb2xvciI6eyIkaWQiOiIxNDQzIiwiQSI6MjU1LCJSIjo0MiwiRyI6OTIsIkIiOjk5fX0sIklzVmlzaWJsZSI6dHJ1ZSwiV2lkdGgiOjAuMCwiSGVpZ2h0IjoxNi4wLCJCb3JkZXJTdHlsZSI6eyIkaWQiOiIxNDQ0IiwiTGluZUNvbG9yIjp7IiRyZWYiOiIxMTAifSwiTGluZVdlaWdodCI6MC4wLCJMaW5lVHlwZSI6MCwiUGFyZW50U3R5bGUiOm51bGx9LCJQYXJlbnRTdHlsZSI6bnVsbH0sIlRpdGxlU3R5bGUiOnsiJGlkIjoiMTQ0NSIsIkZvbnRTZXR0aW5ncyI6eyIkaWQiOiIxNDQ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Q0NyIsIkxpbmVDb2xvciI6bnVsbCwiTGluZVdlaWdodCI6MC4wLCJMaW5lVHlwZSI6MCwiUGFyZW50U3R5bGUiOm51bGx9LCJQYXJlbnRTdHlsZSI6bnVsbH0sIkRhdGVTdHlsZSI6eyIkaWQiOiIxNDQ4IiwiRm9udFNldHRpbmdzIjp7IiRpZCI6IjE0N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DUwIiwiTGluZUNvbG9yIjpudWxsLCJMaW5lV2VpZ2h0IjowLjAsIkxpbmVUeXBlIjowLCJQYXJlbnRTdHlsZSI6bnVsbH0sIlBhcmVudFN0eWxlIjpudWxsfSwiRGF0ZUZvcm1hdCI6eyIkcmVmIjoiMTI2In0sIklzVmlzaWJsZSI6dHJ1ZSwiUGFyZW50U3R5bGUiOm51bGx9LCJJbmRleCI6NjIsIlNtYXJ0RHVyYXRpb25BY3RpdmF0ZWQiOmZhbHNlLCJEYXRlRm9ybWF0Ijp7IiRyZWYiOiIxMjYifSwiSWQiOiJlYWFkMTNhNi0wMzAzLTQ1OTctYThmZC0xZmYwNDU4ZjFkZmUiLCJJbXBvcnRJZCI6bnVsbCwiVGl0bGUiOiIxMCIsIk5vdGUiOm51bGwsIkh5cGVybGluayI6bnVsbCwiSXNDaGFuZ2VkIjpmYWxzZSwiSXNOZXciOmZhbHNlfSx7IiRpZCI6IjE0NTEiLCJHcm91cE5hbWUiOiI3MzY2YjcwOC1iOWFjLTQ3NjMtYmI1Ny01ZTJhOTZmZTc1MmYiLCJTdGFydERhdGUiOiIyMDE3LTAxLTAxVDAwOjAwOjAwWiIsIkVuZERhdGUiOiIyMDE3LTA4LTE4VDIzOjU5OjAwWiIsIlBlcmNlbnRhZ2VDb21wbGV0ZSI6bnVsbCwiU3R5bGUiOnsiJGlkIjoiMTQ1MiIsIlNoYXBlIjowLCJTaGFwZVRoaWNrbmVzcyI6MSwiRHVyYXRpb25Gb3JtYXQiOjAsIkluY2x1ZGVOb25Xb3JraW5nRGF5c0luRHVyYXRpb24iOmZhbHNlLCJQZXJjZW50YWdlQ29tcGxldGVTdHlsZSI6eyIkaWQiOiIxNDUzIiwiRm9udFNldHRpbmdzIjp7IiRpZCI6IjE0N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0NTUiLCJMaW5lQ29sb3IiOm51bGwsIkxpbmVXZWlnaHQiOjAuMCwiTGluZVR5cGUiOjAsIlBhcmVudFN0eWxlIjpudWxsfSwiUGFyZW50U3R5bGUiOm51bGx9LCJEdXJhdGlvblN0eWxlIjp7IiRpZCI6IjE0NTYiLCJGb250U2V0dGluZ3MiOnsiJGlkIjoiMTQ1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Q1OCIsIkxpbmVDb2xvciI6bnVsbCwiTGluZVdlaWdodCI6MC4wLCJMaW5lVHlwZSI6MCwiUGFyZW50U3R5bGUiOm51bGx9LCJQYXJlbnRTdHlsZSI6bnVsbH0sIkhvcml6b250YWxDb25uZWN0b3JTdHlsZSI6eyIkaWQiOiIxNDU5IiwiTGluZUNvbG9yIjp7IiRyZWYiOiI5OSJ9LCJMaW5lV2VpZ2h0IjoxLjAsIkxpbmVUeXBlIjowLCJQYXJlbnRTdHlsZSI6bnVsbH0sIlZlcnRpY2FsQ29ubmVjdG9yU3R5bGUiOnsiJGlkIjoiMTQ2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Q2MSIsIk1hcmdpbiI6eyIkcmVmIjoiMTA1In0sIlBhZGRpbmciOnsiJHJlZiI6IjEwNiJ9LCJCYWNrZ3JvdW5kIjp7IiRpZCI6IjE0NjIiLCJDb2xvciI6eyIkaWQiOiIxNDYzIiwiQSI6MjU1LCJSIjoxNTAsIkciOjE4NCwiQiI6Njl9fSwiSXNWaXNpYmxlIjp0cnVlLCJXaWR0aCI6MC4wLCJIZWlnaHQiOjE2LjAsIkJvcmRlclN0eWxlIjp7IiRpZCI6IjE0NjQiLCJMaW5lQ29sb3IiOnsiJHJlZiI6IjExMCJ9LCJMaW5lV2VpZ2h0IjowLjAsIkxpbmVUeXBlIjowLCJQYXJlbnRTdHlsZSI6bnVsbH0sIlBhcmVudFN0eWxlIjpudWxsfSwiVGl0bGVTdHlsZSI6eyIkaWQiOiIxNDY1IiwiRm9udFNldHRpbmdzIjp7IiRpZCI6IjE0Nj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NDY3IiwiTGluZUNvbG9yIjpudWxsLCJMaW5lV2VpZ2h0IjowLjAsIkxpbmVUeXBlIjowLCJQYXJlbnRTdHlsZSI6bnVsbH0sIlBhcmVudFN0eWxlIjpudWxsfSwiRGF0ZVN0eWxlIjp7IiRpZCI6IjE0NjgiLCJGb250U2V0dGluZ3MiOnsiJGlkIjoiMTQ2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0NzAiLCJMaW5lQ29sb3IiOm51bGwsIkxpbmVXZWlnaHQiOjAuMCwiTGluZVR5cGUiOjAsIlBhcmVudFN0eWxlIjpudWxsfSwiUGFyZW50U3R5bGUiOm51bGx9LCJEYXRlRm9ybWF0Ijp7IiRyZWYiOiIxMjYifSwiSXNWaXNpYmxlIjp0cnVlLCJQYXJlbnRTdHlsZSI6bnVsbH0sIkluZGV4Ijo2MywiU21hcnREdXJhdGlvbkFjdGl2YXRlZCI6ZmFsc2UsIkRhdGVGb3JtYXQiOnsiJHJlZiI6IjEyNiJ9LCJJZCI6IjYxYzZjYzkwLTZjMWUtNDJhYi1hM2MyLTYyOGRlNWE2ZTYxNyIsIkltcG9ydElkIjpudWxsLCJUaXRsZSI6IjExIiwiTm90ZSI6bnVsbCwiSHlwZXJsaW5rIjpudWxsLCJJc0NoYW5nZWQiOmZhbHNlLCJJc05ldyI6ZmFsc2V9LHsiJGlkIjoiMTQ3MSIsIkdyb3VwTmFtZSI6IjczNjZiNzA4LWI5YWMtNDc2My1iYjU3LTVlMmE5NmZlNzUyZiIsIlN0YXJ0RGF0ZSI6IjIwMTgtMDEtMDFUMDA6MDA6MDBaIiwiRW5kRGF0ZSI6IjIwMTgtMDgtMThUMjM6NTk6MDBaIiwiUGVyY2VudGFnZUNvbXBsZXRlIjpudWxsLCJTdHlsZSI6eyIkaWQiOiIxNDcyIiwiU2hhcGUiOjAsIlNoYXBlVGhpY2tuZXNzIjoxLCJEdXJhdGlvbkZvcm1hdCI6MCwiSW5jbHVkZU5vbldvcmtpbmdEYXlzSW5EdXJhdGlvbiI6ZmFsc2UsIlBlcmNlbnRhZ2VDb21wbGV0ZVN0eWxlIjp7IiRpZCI6IjE0NzMiLCJGb250U2V0dGluZ3MiOnsiJGlkIjoiMTQ3N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Q3NSIsIkxpbmVDb2xvciI6bnVsbCwiTGluZVdlaWdodCI6MC4wLCJMaW5lVHlwZSI6MCwiUGFyZW50U3R5bGUiOm51bGx9LCJQYXJlbnRTdHlsZSI6bnVsbH0sIkR1cmF0aW9uU3R5bGUiOnsiJGlkIjoiMTQ3NiIsIkZvbnRTZXR0aW5ncyI6eyIkaWQiOiIxNDc3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NDc4IiwiTGluZUNvbG9yIjpudWxsLCJMaW5lV2VpZ2h0IjowLjAsIkxpbmVUeXBlIjowLCJQYXJlbnRTdHlsZSI6bnVsbH0sIlBhcmVudFN0eWxlIjpudWxsfSwiSG9yaXpvbnRhbENvbm5lY3RvclN0eWxlIjp7IiRpZCI6IjE0NzkiLCJMaW5lQ29sb3IiOnsiJHJlZiI6Ijk5In0sIkxpbmVXZWlnaHQiOjEuMCwiTGluZVR5cGUiOjAsIlBhcmVudFN0eWxlIjpudWxsfSwiVmVydGljYWxDb25uZWN0b3JTdHlsZSI6eyIkaWQiOiIxNDgw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NDgxIiwiTWFyZ2luIjp7IiRyZWYiOiIxMDUifSwiUGFkZGluZyI6eyIkcmVmIjoiMTA2In0sIkJhY2tncm91bmQiOnsiJGlkIjoiMTQ4MiIsIkNvbG9yIjp7IiRpZCI6IjE0ODMiLCJBIjoyNTUsIlIiOjIyLCJHIjo1LCJCIjoxMTR9fSwiSXNWaXNpYmxlIjp0cnVlLCJXaWR0aCI6MC4wLCJIZWlnaHQiOjE2LjAsIkJvcmRlclN0eWxlIjp7IiRpZCI6IjE0ODQiLCJMaW5lQ29sb3IiOnsiJHJlZiI6IjExMCJ9LCJMaW5lV2VpZ2h0IjowLjAsIkxpbmVUeXBlIjowLCJQYXJlbnRTdHlsZSI6bnVsbH0sIlBhcmVudFN0eWxlIjpudWxsfSwiVGl0bGVTdHlsZSI6eyIkaWQiOiIxNDg1IiwiRm9udFNldHRpbmdzIjp7IiRpZCI6IjE0O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NDg3IiwiTGluZUNvbG9yIjpudWxsLCJMaW5lV2VpZ2h0IjowLjAsIkxpbmVUeXBlIjowLCJQYXJlbnRTdHlsZSI6bnVsbH0sIlBhcmVudFN0eWxlIjpudWxsfSwiRGF0ZVN0eWxlIjp7IiRpZCI6IjE0ODgiLCJGb250U2V0dGluZ3MiOnsiJGlkIjoiMTQ4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0OTAiLCJMaW5lQ29sb3IiOm51bGwsIkxpbmVXZWlnaHQiOjAuMCwiTGluZVR5cGUiOjAsIlBhcmVudFN0eWxlIjpudWxsfSwiUGFyZW50U3R5bGUiOm51bGx9LCJEYXRlRm9ybWF0Ijp7IiRyZWYiOiIxMjYifSwiSXNWaXNpYmxlIjp0cnVlLCJQYXJlbnRTdHlsZSI6bnVsbH0sIkluZGV4Ijo2NCwiU21hcnREdXJhdGlvbkFjdGl2YXRlZCI6ZmFsc2UsIkRhdGVGb3JtYXQiOnsiJHJlZiI6IjEyNiJ9LCJJZCI6IjQwM2VmYTM0LWNkMjctNDAyMi1hYTBkLTUwNTg5N2JmNzMzYiIsIkltcG9ydElkIjpudWxsLCJUaXRsZSI6IjEyIiwiTm90ZSI6bnVsbCwiSHlwZXJsaW5rIjpudWxsLCJJc0NoYW5nZWQiOmZhbHNlLCJJc05ldyI6ZmFsc2V9LHsiJGlkIjoiMTQ5MSIsIkdyb3VwTmFtZSI6IjczNjZiNzA4LWI5YWMtNDc2My1iYjU3LTVlMmE5NmZlNzUyZiIsIlN0YXJ0RGF0ZSI6IjIwMTktMDEtMDFUMDA6MDA6MDBaIiwiRW5kRGF0ZSI6IjIwMTktMDgtMThUMjM6NTk6MDBaIiwiUGVyY2VudGFnZUNvbXBsZXRlIjpudWxsLCJTdHlsZSI6eyIkaWQiOiIxNDkyIiwiU2hhcGUiOjAsIlNoYXBlVGhpY2tuZXNzIjoxLCJEdXJhdGlvbkZvcm1hdCI6MCwiSW5jbHVkZU5vbldvcmtpbmdEYXlzSW5EdXJhdGlvbiI6ZmFsc2UsIlBlcmNlbnRhZ2VDb21wbGV0ZVN0eWxlIjp7IiRpZCI6IjE0OTMiLCJGb250U2V0dGluZ3MiOnsiJGlkIjoiMTQ5N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Q5NSIsIkxpbmVDb2xvciI6bnVsbCwiTGluZVdlaWdodCI6MC4wLCJMaW5lVHlwZSI6MCwiUGFyZW50U3R5bGUiOm51bGx9LCJQYXJlbnRTdHlsZSI6bnVsbH0sIkR1cmF0aW9uU3R5bGUiOnsiJGlkIjoiMTQ5NiIsIkZvbnRTZXR0aW5ncyI6eyIkaWQiOiIxNDk3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NDk4IiwiTGluZUNvbG9yIjpudWxsLCJMaW5lV2VpZ2h0IjowLjAsIkxpbmVUeXBlIjowLCJQYXJlbnRTdHlsZSI6bnVsbH0sIlBhcmVudFN0eWxlIjpudWxsfSwiSG9yaXpvbnRhbENvbm5lY3RvclN0eWxlIjp7IiRpZCI6IjE0OTkiLCJMaW5lQ29sb3IiOnsiJHJlZiI6Ijk5In0sIkxpbmVXZWlnaHQiOjEuMCwiTGluZVR5cGUiOjAsIlBhcmVudFN0eWxlIjpudWxsfSwiVmVydGljYWxDb25uZWN0b3JTdHlsZSI6eyIkaWQiOiIxNTAw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NTAxIiwiTWFyZ2luIjp7IiRyZWYiOiIxMDUifSwiUGFkZGluZyI6eyIkcmVmIjoiMTA2In0sIkJhY2tncm91bmQiOnsiJGlkIjoiMTUwMiIsIkNvbG9yIjp7IiRpZCI6IjE1MDMiLCJBIjoyNTUsIlIiOjIwNiwiRyI6MTY2LCJCIjoyMDZ9fSwiSXNWaXNpYmxlIjp0cnVlLCJXaWR0aCI6MC4wLCJIZWlnaHQiOjE2LjAsIkJvcmRlclN0eWxlIjp7IiRpZCI6IjE1MDQiLCJMaW5lQ29sb3IiOnsiJHJlZiI6IjExMCJ9LCJMaW5lV2VpZ2h0IjowLjAsIkxpbmVUeXBlIjowLCJQYXJlbnRTdHlsZSI6bnVsbH0sIlBhcmVudFN0eWxlIjpudWxsfSwiVGl0bGVTdHlsZSI6eyIkaWQiOiIxNTA1IiwiRm9udFNldHRpbmdzIjp7IiRpZCI6IjE1M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NTA3IiwiTGluZUNvbG9yIjpudWxsLCJMaW5lV2VpZ2h0IjowLjAsIkxpbmVUeXBlIjowLCJQYXJlbnRTdHlsZSI6bnVsbH0sIlBhcmVudFN0eWxlIjpudWxsfSwiRGF0ZVN0eWxlIjp7IiRpZCI6IjE1MDgiLCJGb250U2V0dGluZ3MiOnsiJGlkIjoiMTUw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1MTAiLCJMaW5lQ29sb3IiOm51bGwsIkxpbmVXZWlnaHQiOjAuMCwiTGluZVR5cGUiOjAsIlBhcmVudFN0eWxlIjpudWxsfSwiUGFyZW50U3R5bGUiOm51bGx9LCJEYXRlRm9ybWF0Ijp7IiRyZWYiOiIxMjYifSwiSXNWaXNpYmxlIjp0cnVlLCJQYXJlbnRTdHlsZSI6bnVsbH0sIkluZGV4Ijo2NSwiU21hcnREdXJhdGlvbkFjdGl2YXRlZCI6ZmFsc2UsIkRhdGVGb3JtYXQiOnsiJHJlZiI6IjEyNiJ9LCJJZCI6Ijk5OTA2ODQyLTI5MmYtNGRhYS05NDE5LWQzNTkxNTlmODQ5MSIsIkltcG9ydElkIjpudWxsLCJUaXRsZSI6IjEzIiwiTm90ZSI6bnVsbCwiSHlwZXJsaW5rIjpudWxsLCJJc0NoYW5nZWQiOmZhbHNlLCJJc05ldyI6ZmFsc2V9LHsiJGlkIjoiMTUxMSIsIkdyb3VwTmFtZSI6IjJmMjYxMzVkLTgzOWYtNDA0Yi05MjllLWM2MDFiYzliNmIxMSIsIlN0YXJ0RGF0ZSI6IjIwMTctMDEtMDFUMDA6MDA6MDBaIiwiRW5kRGF0ZSI6IjIwMTctMDEtMzFUMjM6NTk6MDBaIiwiUGVyY2VudGFnZUNvbXBsZXRlIjpudWxsLCJTdHlsZSI6eyIkaWQiOiIxNTEyIiwiU2hhcGUiOjAsIlNoYXBlVGhpY2tuZXNzIjozLCJEdXJhdGlvbkZvcm1hdCI6MCwiSW5jbHVkZU5vbldvcmtpbmdEYXlzSW5EdXJhdGlvbiI6ZmFsc2UsIlBlcmNlbnRhZ2VDb21wbGV0ZVN0eWxlIjp7IiRpZCI6IjE1MTMiLCJGb250U2V0dGluZ3MiOnsiJGlkIjoiMTUxN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UxNSIsIkxpbmVDb2xvciI6bnVsbCwiTGluZVdlaWdodCI6MC4wLCJMaW5lVHlwZSI6MCwiUGFyZW50U3R5bGUiOm51bGx9LCJQYXJlbnRTdHlsZSI6bnVsbH0sIkR1cmF0aW9uU3R5bGUiOnsiJGlkIjoiMTUxNiIsIkZvbnRTZXR0aW5ncyI6eyIkaWQiOiIxNTE3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NTE4IiwiTGluZUNvbG9yIjpudWxsLCJMaW5lV2VpZ2h0IjowLjAsIkxpbmVUeXBlIjowLCJQYXJlbnRTdHlsZSI6bnVsbH0sIlBhcmVudFN0eWxlIjpudWxsfSwiSG9yaXpvbnRhbENvbm5lY3RvclN0eWxlIjp7IiRpZCI6IjE1MTkiLCJMaW5lQ29sb3IiOnsiJHJlZiI6Ijk5In0sIkxpbmVXZWlnaHQiOjAuMCwiTGluZVR5cGUiOjAsIlBhcmVudFN0eWxlIjpudWxsfSwiVmVydGljYWxDb25uZWN0b3JTdHlsZSI6eyIkaWQiOiIxNTIwIiwiTGluZUNvbG9yIjp7IiRyZWYiOiIxMDIifSwiTGluZVdlaWdodCI6MC4wLCJMaW5lVHlwZSI6MCwiUGFyZW50U3R5bGUiOm51bGx9LCJNYXJnaW4iOm51bGwsIlN0YXJ0RGF0ZVBvc2l0aW9uIjo2LCJFbmREYXRlUG9zaXRpb24iOjYsIkRhdGVJc1Zpc2libGUiOmZhbHNlLCJUaXRsZVBvc2l0aW9uIjo1LCJEdXJhdGlvblBvc2l0aW9uIjo2LCJQZXJjZW50YWdlQ29tcGxldGVkUG9zaXRpb24iOjYsIlNwYWNpbmciOjUsIklzQmVsb3dUaW1lYmFuZCI6dHJ1ZSwiUGVyY2VudGFnZUNvbXBsZXRlU2hhcGVPcGFjaXR5IjozNSwiU2hhcGVTdHlsZSI6eyIkaWQiOiIxNTIxIiwiTWFyZ2luIjp7IiRyZWYiOiIxMDUifSwiUGFkZGluZyI6eyIkcmVmIjoiMTA2In0sIkJhY2tncm91bmQiOnsiJGlkIjoiMTUyMiIsIkNvbG9yIjp7IiRpZCI6IjE1MjMiLCJBIjoyNTUsIlIiOjI1NSwiRyI6MjU1LCJCIjoyNTV9fSwiSXNWaXNpYmxlIjp0cnVlLCJXaWR0aCI6MC4wLCJIZWlnaHQiOjE3LjA5MDAwMDE1MjU4Nzg5MSwiQm9yZGVyU3R5bGUiOnsiJGlkIjoiMTUyNCIsIkxpbmVDb2xvciI6eyIkcmVmIjoiMTEwIn0sIkxpbmVXZWlnaHQiOjAuMCwiTGluZVR5cGUiOjAsIlBhcmVudFN0eWxlIjpudWxsfSwiUGFyZW50U3R5bGUiOm51bGx9LCJUaXRsZVN0eWxlIjp7IiRpZCI6IjE1MjUiLCJGb250U2V0dGluZ3MiOnsiJGlkIjoiMTUyNiIsIkZvbnRTaXplIjoxNCwiRm9udE5hbWUiOiJDYWxpYnJpIExpZ2h0IiwiSXNCb2xkIjp0cnVlLCJJc0l0YWxpYyI6ZmFsc2UsIklzVW5kZXJsaW5lZCI6ZmFsc2UsIlBhcmVudFN0eWxlIjpudWxsfSwiQXV0b1NpemUiOjAsIkZvcmVncm91bmQiOnsiJHJlZiI6IjExNCJ9LCJNYXhXaWR0aCI6OTE2LjM2MzYzNjM2MzYzNjM3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1MjciLCJMaW5lQ29sb3IiOm51bGwsIkxpbmVXZWlnaHQiOjAuMCwiTGluZVR5cGUiOjAsIlBhcmVudFN0eWxlIjpudWxsfSwiUGFyZW50U3R5bGUiOm51bGx9LCJEYXRlU3R5bGUiOnsiJGlkIjoiMTUyOCIsIkZvbnRTZXR0aW5ncyI6eyIkaWQiOiIxNTI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UzMCIsIkxpbmVDb2xvciI6bnVsbCwiTGluZVdlaWdodCI6MC4wLCJMaW5lVHlwZSI6MCwiUGFyZW50U3R5bGUiOm51bGx9LCJQYXJlbnRTdHlsZSI6bnVsbH0sIkRhdGVGb3JtYXQiOnsiJHJlZiI6IjEyNiJ9LCJJc1Zpc2libGUiOnRydWUsIlBhcmVudFN0eWxlIjpudWxsfSwiSW5kZXgiOjY2LCJTbWFydER1cmF0aW9uQWN0aXZhdGVkIjpmYWxzZSwiRGF0ZUZvcm1hdCI6eyIkcmVmIjoiMTI2In0sIklkIjoiNzc0Yzc1NTgtOThkZC00MTliLWI0OGUtNWNjZjA1YjRhMzE2IiwiSW1wb3J0SWQiOm51bGwsIlRpdGxlIjoiaVBob25lIDgvOCBQbHVzIDIwMTciLCJOb3RlIjpudWxsLCJIeXBlcmxpbmsiOm51bGwsIklzQ2hhbmdlZCI6ZmFsc2UsIklzTmV3IjpmYWxzZX0seyIkaWQiOiIxNTMxIiwiR3JvdXBOYW1lIjoiMmYyNjEzNWQtODM5Zi00MDRiLTkyOWUtYzYwMWJjOWI2YjExIiwiU3RhcnREYXRlIjoiMjAxNy0wMS0wMVQwMDowMDowMFoiLCJFbmREYXRlIjoiMjAxNy0wOC0xOFQyMzo1OTowMFoiLCJQZXJjZW50YWdlQ29tcGxldGUiOm51bGwsIlN0eWxlIjp7IiRpZCI6IjE1MzIiLCJTaGFwZSI6MCwiU2hhcGVUaGlja25lc3MiOjEsIkR1cmF0aW9uRm9ybWF0IjowLCJJbmNsdWRlTm9uV29ya2luZ0RheXNJbkR1cmF0aW9uIjpmYWxzZSwiUGVyY2VudGFnZUNvbXBsZXRlU3R5bGUiOnsiJGlkIjoiMTUzMyIsIkZvbnRTZXR0aW5ncyI6eyIkaWQiOiIxNTM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NTM1IiwiTGluZUNvbG9yIjpudWxsLCJMaW5lV2VpZ2h0IjowLjAsIkxpbmVUeXBlIjowLCJQYXJlbnRTdHlsZSI6bnVsbH0sIlBhcmVudFN0eWxlIjpudWxsfSwiRHVyYXRpb25TdHlsZSI6eyIkaWQiOiIxNTM2IiwiRm9udFNldHRpbmdzIjp7IiRpZCI6IjE1Mz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1MzgiLCJMaW5lQ29sb3IiOm51bGwsIkxpbmVXZWlnaHQiOjAuMCwiTGluZVR5cGUiOjAsIlBhcmVudFN0eWxlIjpudWxsfSwiUGFyZW50U3R5bGUiOm51bGx9LCJIb3Jpem9udGFsQ29ubmVjdG9yU3R5bGUiOnsiJGlkIjoiMTUzOSIsIkxpbmVDb2xvciI6eyIkcmVmIjoiOTkifSwiTGluZVdlaWdodCI6MS4wLCJMaW5lVHlwZSI6MCwiUGFyZW50U3R5bGUiOm51bGx9LCJWZXJ0aWNhbENvbm5lY3RvclN0eWxlIjp7IiRpZCI6IjE1ND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1NDEiLCJNYXJnaW4iOnsiJHJlZiI6IjEwNSJ9LCJQYWRkaW5nIjp7IiRyZWYiOiIxMDYifSwiQmFja2dyb3VuZCI6eyIkaWQiOiIxNTQyIiwiQ29sb3IiOnsiJGlkIjoiMTU0MyIsIkEiOjI1NSwiUiI6MTUwLCJHIjoxODQsIkIiOjY5fX0sIklzVmlzaWJsZSI6dHJ1ZSwiV2lkdGgiOjAuMCwiSGVpZ2h0IjoxNi4wLCJCb3JkZXJTdHlsZSI6eyIkaWQiOiIxNTQ0IiwiTGluZUNvbG9yIjp7IiRyZWYiOiIxMTAifSwiTGluZVdlaWdodCI6MC4wLCJMaW5lVHlwZSI6MCwiUGFyZW50U3R5bGUiOm51bGx9LCJQYXJlbnRTdHlsZSI6bnVsbH0sIlRpdGxlU3R5bGUiOnsiJGlkIjoiMTU0NSIsIkZvbnRTZXR0aW5ncyI6eyIkaWQiOiIxNTQ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U0NyIsIkxpbmVDb2xvciI6bnVsbCwiTGluZVdlaWdodCI6MC4wLCJMaW5lVHlwZSI6MCwiUGFyZW50U3R5bGUiOm51bGx9LCJQYXJlbnRTdHlsZSI6bnVsbH0sIkRhdGVTdHlsZSI6eyIkaWQiOiIxNTQ4IiwiRm9udFNldHRpbmdzIjp7IiRpZCI6IjE1N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TUwIiwiTGluZUNvbG9yIjpudWxsLCJMaW5lV2VpZ2h0IjowLjAsIkxpbmVUeXBlIjowLCJQYXJlbnRTdHlsZSI6bnVsbH0sIlBhcmVudFN0eWxlIjpudWxsfSwiRGF0ZUZvcm1hdCI6eyIkcmVmIjoiMTI2In0sIklzVmlzaWJsZSI6dHJ1ZSwiUGFyZW50U3R5bGUiOm51bGx9LCJJbmRleCI6NjcsIlNtYXJ0RHVyYXRpb25BY3RpdmF0ZWQiOmZhbHNlLCJEYXRlRm9ybWF0Ijp7IiRyZWYiOiIxMjYifSwiSWQiOiJkYTE2Y2E0Ni03NTVhLTQ3MzctYmMyMy03NTkxMjk3MTZjZTMiLCJJbXBvcnRJZCI6bnVsbCwiVGl0bGUiOiIxMSIsIk5vdGUiOm51bGwsIkh5cGVybGluayI6bnVsbCwiSXNDaGFuZ2VkIjpmYWxzZSwiSXNOZXciOmZhbHNlfSx7IiRpZCI6IjE1NTEiLCJHcm91cE5hbWUiOiIyZjI2MTM1ZC04MzlmLTQwNGItOTI5ZS1jNjAxYmM5YjZiMTEiLCJTdGFydERhdGUiOiIyMDE4LTAxLTAxVDAwOjAwOjAwWiIsIkVuZERhdGUiOiIyMDE4LTA4LTE4VDIzOjU5OjAwWiIsIlBlcmNlbnRhZ2VDb21wbGV0ZSI6bnVsbCwiU3R5bGUiOnsiJGlkIjoiMTU1MiIsIlNoYXBlIjowLCJTaGFwZVRoaWNrbmVzcyI6MSwiRHVyYXRpb25Gb3JtYXQiOjAsIkluY2x1ZGVOb25Xb3JraW5nRGF5c0luRHVyYXRpb24iOmZhbHNlLCJQZXJjZW50YWdlQ29tcGxldGVTdHlsZSI6eyIkaWQiOiIxNTUzIiwiRm9udFNldHRpbmdzIjp7IiRpZCI6IjE1N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1NTUiLCJMaW5lQ29sb3IiOm51bGwsIkxpbmVXZWlnaHQiOjAuMCwiTGluZVR5cGUiOjAsIlBhcmVudFN0eWxlIjpudWxsfSwiUGFyZW50U3R5bGUiOm51bGx9LCJEdXJhdGlvblN0eWxlIjp7IiRpZCI6IjE1NTYiLCJGb250U2V0dGluZ3MiOnsiJGlkIjoiMTU1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U1OCIsIkxpbmVDb2xvciI6bnVsbCwiTGluZVdlaWdodCI6MC4wLCJMaW5lVHlwZSI6MCwiUGFyZW50U3R5bGUiOm51bGx9LCJQYXJlbnRTdHlsZSI6bnVsbH0sIkhvcml6b250YWxDb25uZWN0b3JTdHlsZSI6eyIkaWQiOiIxNTU5IiwiTGluZUNvbG9yIjp7IiRyZWYiOiI5OSJ9LCJMaW5lV2VpZ2h0IjoxLjAsIkxpbmVUeXBlIjowLCJQYXJlbnRTdHlsZSI6bnVsbH0sIlZlcnRpY2FsQ29ubmVjdG9yU3R5bGUiOnsiJGlkIjoiMTU2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U2MSIsIk1hcmdpbiI6eyIkcmVmIjoiMTA1In0sIlBhZGRpbmciOnsiJHJlZiI6IjEwNiJ9LCJCYWNrZ3JvdW5kIjp7IiRpZCI6IjE1NjIiLCJDb2xvciI6eyIkaWQiOiIxNTYzIiwiQSI6MjU1LCJSIjoyMiwiRyI6NSwiQiI6MTE0fX0sIklzVmlzaWJsZSI6dHJ1ZSwiV2lkdGgiOjAuMCwiSGVpZ2h0IjoxNi4wLCJCb3JkZXJTdHlsZSI6eyIkaWQiOiIxNTY0IiwiTGluZUNvbG9yIjp7IiRyZWYiOiIxMTAifSwiTGluZVdlaWdodCI6MC4wLCJMaW5lVHlwZSI6MCwiUGFyZW50U3R5bGUiOm51bGx9LCJQYXJlbnRTdHlsZSI6bnVsbH0sIlRpdGxlU3R5bGUiOnsiJGlkIjoiMTU2NSIsIkZvbnRTZXR0aW5ncyI6eyIkaWQiOiIxNTY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U2NyIsIkxpbmVDb2xvciI6bnVsbCwiTGluZVdlaWdodCI6MC4wLCJMaW5lVHlwZSI6MCwiUGFyZW50U3R5bGUiOm51bGx9LCJQYXJlbnRTdHlsZSI6bnVsbH0sIkRhdGVTdHlsZSI6eyIkaWQiOiIxNTY4IiwiRm9udFNldHRpbmdzIjp7IiRpZCI6IjE1N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TcwIiwiTGluZUNvbG9yIjpudWxsLCJMaW5lV2VpZ2h0IjowLjAsIkxpbmVUeXBlIjowLCJQYXJlbnRTdHlsZSI6bnVsbH0sIlBhcmVudFN0eWxlIjpudWxsfSwiRGF0ZUZvcm1hdCI6eyIkcmVmIjoiMTI2In0sIklzVmlzaWJsZSI6dHJ1ZSwiUGFyZW50U3R5bGUiOm51bGx9LCJJbmRleCI6NjgsIlNtYXJ0RHVyYXRpb25BY3RpdmF0ZWQiOmZhbHNlLCJEYXRlRm9ybWF0Ijp7IiRyZWYiOiIxMjYifSwiSWQiOiI2MDUxYTUwMi0zMjU2LTRlZGUtOGMwNi00NTQ1NDkxMTZjNzQiLCJJbXBvcnRJZCI6bnVsbCwiVGl0bGUiOiIxMiIsIk5vdGUiOm51bGwsIkh5cGVybGluayI6bnVsbCwiSXNDaGFuZ2VkIjpmYWxzZSwiSXNOZXciOmZhbHNlfSx7IiRpZCI6IjE1NzEiLCJHcm91cE5hbWUiOiIyZjI2MTM1ZC04MzlmLTQwNGItOTI5ZS1jNjAxYmM5YjZiMTEiLCJTdGFydERhdGUiOiIyMDE5LTAxLTAxVDAwOjAwOjAwWiIsIkVuZERhdGUiOiIyMDE5LTA4LTE4VDIzOjU5OjAwWiIsIlBlcmNlbnRhZ2VDb21wbGV0ZSI6bnVsbCwiU3R5bGUiOnsiJGlkIjoiMTU3MiIsIlNoYXBlIjowLCJTaGFwZVRoaWNrbmVzcyI6MSwiRHVyYXRpb25Gb3JtYXQiOjAsIkluY2x1ZGVOb25Xb3JraW5nRGF5c0luRHVyYXRpb24iOmZhbHNlLCJQZXJjZW50YWdlQ29tcGxldGVTdHlsZSI6eyIkaWQiOiIxNTczIiwiRm9udFNldHRpbmdzIjp7IiRpZCI6IjE1N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1NzUiLCJMaW5lQ29sb3IiOm51bGwsIkxpbmVXZWlnaHQiOjAuMCwiTGluZVR5cGUiOjAsIlBhcmVudFN0eWxlIjpudWxsfSwiUGFyZW50U3R5bGUiOm51bGx9LCJEdXJhdGlvblN0eWxlIjp7IiRpZCI6IjE1NzYiLCJGb250U2V0dGluZ3MiOnsiJGlkIjoiMTU3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U3OCIsIkxpbmVDb2xvciI6bnVsbCwiTGluZVdlaWdodCI6MC4wLCJMaW5lVHlwZSI6MCwiUGFyZW50U3R5bGUiOm51bGx9LCJQYXJlbnRTdHlsZSI6bnVsbH0sIkhvcml6b250YWxDb25uZWN0b3JTdHlsZSI6eyIkaWQiOiIxNTc5IiwiTGluZUNvbG9yIjp7IiRyZWYiOiI5OSJ9LCJMaW5lV2VpZ2h0IjoxLjAsIkxpbmVUeXBlIjowLCJQYXJlbnRTdHlsZSI6bnVsbH0sIlZlcnRpY2FsQ29ubmVjdG9yU3R5bGUiOnsiJGlkIjoiMTU4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U4MSIsIk1hcmdpbiI6eyIkcmVmIjoiMTA1In0sIlBhZGRpbmciOnsiJHJlZiI6IjEwNiJ9LCJCYWNrZ3JvdW5kIjp7IiRpZCI6IjE1ODIiLCJDb2xvciI6eyIkaWQiOiIxNTgzIiwiQSI6MjU1LCJSIjoyMDYsIkciOjE2NiwiQiI6MjA2fX0sIklzVmlzaWJsZSI6dHJ1ZSwiV2lkdGgiOjAuMCwiSGVpZ2h0IjoxNi4wLCJCb3JkZXJTdHlsZSI6eyIkaWQiOiIxNTg0IiwiTGluZUNvbG9yIjp7IiRyZWYiOiIxMTAifSwiTGluZVdlaWdodCI6MC4wLCJMaW5lVHlwZSI6MCwiUGFyZW50U3R5bGUiOm51bGx9LCJQYXJlbnRTdHlsZSI6bnVsbH0sIlRpdGxlU3R5bGUiOnsiJGlkIjoiMTU4NSIsIkZvbnRTZXR0aW5ncyI6eyIkaWQiOiIxNTg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U4NyIsIkxpbmVDb2xvciI6bnVsbCwiTGluZVdlaWdodCI6MC4wLCJMaW5lVHlwZSI6MCwiUGFyZW50U3R5bGUiOm51bGx9LCJQYXJlbnRTdHlsZSI6bnVsbH0sIkRhdGVTdHlsZSI6eyIkaWQiOiIxNTg4IiwiRm9udFNldHRpbmdzIjp7IiRpZCI6IjE1O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TkwIiwiTGluZUNvbG9yIjpudWxsLCJMaW5lV2VpZ2h0IjowLjAsIkxpbmVUeXBlIjowLCJQYXJlbnRTdHlsZSI6bnVsbH0sIlBhcmVudFN0eWxlIjpudWxsfSwiRGF0ZUZvcm1hdCI6eyIkcmVmIjoiMTI2In0sIklzVmlzaWJsZSI6dHJ1ZSwiUGFyZW50U3R5bGUiOm51bGx9LCJJbmRleCI6NjksIlNtYXJ0RHVyYXRpb25BY3RpdmF0ZWQiOmZhbHNlLCJEYXRlRm9ybWF0Ijp7IiRyZWYiOiIxMjYifSwiSWQiOiIzNGY0ODU4Zi0wM2I0LTQ0MGQtOTg1Yi03OTUxYmY0ZGUwYWYiLCJJbXBvcnRJZCI6bnVsbCwiVGl0bGUiOiIxMyIsIk5vdGUiOm51bGwsIkh5cGVybGluayI6bnVsbCwiSXNDaGFuZ2VkIjpmYWxzZSwiSXNOZXciOmZhbHNlfSx7IiRpZCI6IjE1OTEiLCJHcm91cE5hbWUiOiJmZjkyMGU5Ny00NTdlLTQwYjItOTdiMC00ZDEwOWI4OGZkM2YiLCJTdGFydERhdGUiOiIyMDE3LTAxLTAxVDAwOjAwOjAwWiIsIkVuZERhdGUiOiIyMDE3LTAxLTMxVDIzOjU5OjAwWiIsIlBlcmNlbnRhZ2VDb21wbGV0ZSI6bnVsbCwiU3R5bGUiOnsiJGlkIjoiMTU5MiIsIlNoYXBlIjowLCJTaGFwZVRoaWNrbmVzcyI6MywiRHVyYXRpb25Gb3JtYXQiOjAsIkluY2x1ZGVOb25Xb3JraW5nRGF5c0luRHVyYXRpb24iOmZhbHNlLCJQZXJjZW50YWdlQ29tcGxldGVTdHlsZSI6eyIkaWQiOiIxNTkzIiwiRm9udFNldHRpbmdzIjp7IiRpZCI6IjE1O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1OTUiLCJMaW5lQ29sb3IiOm51bGwsIkxpbmVXZWlnaHQiOjAuMCwiTGluZVR5cGUiOjAsIlBhcmVudFN0eWxlIjpudWxsfSwiUGFyZW50U3R5bGUiOm51bGx9LCJEdXJhdGlvblN0eWxlIjp7IiRpZCI6IjE1OTYiLCJGb250U2V0dGluZ3MiOnsiJGlkIjoiMTU5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U5OCIsIkxpbmVDb2xvciI6bnVsbCwiTGluZVdlaWdodCI6MC4wLCJMaW5lVHlwZSI6MCwiUGFyZW50U3R5bGUiOm51bGx9LCJQYXJlbnRTdHlsZSI6bnVsbH0sIkhvcml6b250YWxDb25uZWN0b3JTdHlsZSI6eyIkaWQiOiIxNTk5IiwiTGluZUNvbG9yIjp7IiRyZWYiOiI5OSJ9LCJMaW5lV2VpZ2h0IjowLjAsIkxpbmVUeXBlIjowLCJQYXJlbnRTdHlsZSI6bnVsbH0sIlZlcnRpY2FsQ29ubmVjdG9yU3R5bGUiOnsiJGlkIjoiMTYwMCIsIkxpbmVDb2xvciI6eyIkcmVmIjoiMTAyIn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1LCJJc0JlbG93VGltZWJhbmQiOnRydWUsIlBlcmNlbnRhZ2VDb21wbGV0ZVNoYXBlT3BhY2l0eSI6MzUsIlNoYXBlU3R5bGUiOnsiJGlkIjoiMTYwMSIsIk1hcmdpbiI6eyIkcmVmIjoiMTA1In0sIlBhZGRpbmciOnsiJHJlZiI6IjEwNiJ9LCJCYWNrZ3JvdW5kIjp7IiRpZCI6IjE2MDIiLCJDb2xvciI6eyIkaWQiOiIxNjAzIiwiQSI6MjU1LCJSIjoyNTUsIkciOjI1NSwiQiI6MjU1fX0sIklzVmlzaWJsZSI6dHJ1ZSwiV2lkdGgiOjAuMCwiSGVpZ2h0IjoxNy4wOTAwMDAxNTI1ODc4OTEsIkJvcmRlclN0eWxlIjp7IiRpZCI6IjE2MDQiLCJMaW5lQ29sb3IiOnsiJHJlZiI6IjExMCJ9LCJMaW5lV2VpZ2h0IjowLjAsIkxpbmVUeXBlIjowLCJQYXJlbnRTdHlsZSI6bnVsbH0sIlBhcmVudFN0eWxlIjpudWxsfSwiVGl0bGVTdHlsZSI6eyIkaWQiOiIxNjA1IiwiRm9udFNldHRpbmdzIjp7IiRpZCI6IjE2M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NjA3IiwiTGluZUNvbG9yIjpudWxsLCJMaW5lV2VpZ2h0IjowLjAsIkxpbmVUeXBlIjowLCJQYXJlbnRTdHlsZSI6bnVsbH0sIlBhcmVudFN0eWxlIjpudWxsfSwiRGF0ZVN0eWxlIjp7IiRpZCI6IjE2MDgiLCJGb250U2V0dGluZ3MiOnsiJGlkIjoiMTYw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2MTAiLCJMaW5lQ29sb3IiOm51bGwsIkxpbmVXZWlnaHQiOjAuMCwiTGluZVR5cGUiOjAsIlBhcmVudFN0eWxlIjpudWxsfSwiUGFyZW50U3R5bGUiOm51bGx9LCJEYXRlRm9ybWF0Ijp7IiRyZWYiOiIxMjYifSwiSXNWaXNpYmxlIjp0cnVlLCJQYXJlbnRTdHlsZSI6bnVsbH0sIkluZGV4Ijo3MCwiU21hcnREdXJhdGlvbkFjdGl2YXRlZCI6ZmFsc2UsIkRhdGVGb3JtYXQiOnsiJHJlZiI6IjEyNiJ9LCJJZCI6IjBjZWUxY2E4LTZkMDktNDgwNS1iY2M5LTYxYmY3MDA1MmMxYSIsIkltcG9ydElkIjpudWxsLCJUaXRsZSI6ImlQaG9uZSBYIDIwMTciLCJOb3RlIjpudWxsLCJIeXBlcmxpbmsiOm51bGwsIklzQ2hhbmdlZCI6ZmFsc2UsIklzTmV3IjpmYWxzZX0seyIkaWQiOiIxNjExIiwiR3JvdXBOYW1lIjoiZmY5MjBlOTctNDU3ZS00MGIyLTk3YjAtNGQxMDliODhmZDNmIiwiU3RhcnREYXRlIjoiMjAxNy0wMS0wMVQwMDowMDowMFoiLCJFbmREYXRlIjoiMjAxNy0wOC0xOFQyMzo1OTowMFoiLCJQZXJjZW50YWdlQ29tcGxldGUiOm51bGwsIlN0eWxlIjp7IiRpZCI6IjE2MTIiLCJTaGFwZSI6MCwiU2hhcGVUaGlja25lc3MiOjEsIkR1cmF0aW9uRm9ybWF0IjowLCJJbmNsdWRlTm9uV29ya2luZ0RheXNJbkR1cmF0aW9uIjpmYWxzZSwiUGVyY2VudGFnZUNvbXBsZXRlU3R5bGUiOnsiJGlkIjoiMTYxMyIsIkZvbnRTZXR0aW5ncyI6eyIkaWQiOiIxNjE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NjE1IiwiTGluZUNvbG9yIjpudWxsLCJMaW5lV2VpZ2h0IjowLjAsIkxpbmVUeXBlIjowLCJQYXJlbnRTdHlsZSI6bnVsbH0sIlBhcmVudFN0eWxlIjpudWxsfSwiRHVyYXRpb25TdHlsZSI6eyIkaWQiOiIxNjE2IiwiRm9udFNldHRpbmdzIjp7IiRpZCI6IjE2MTciLCJGb250U2l6ZSI6MTI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2MTgiLCJMaW5lQ29sb3IiOm51bGwsIkxpbmVXZWlnaHQiOjAuMCwiTGluZVR5cGUiOjAsIlBhcmVudFN0eWxlIjpudWxsfSwiUGFyZW50U3R5bGUiOm51bGx9LCJIb3Jpem9udGFsQ29ubmVjdG9yU3R5bGUiOnsiJGlkIjoiMTYxOSIsIkxpbmVDb2xvciI6eyIkcmVmIjoiOTkifSwiTGluZVdlaWdodCI6MS4wLCJMaW5lVHlwZSI6MCwiUGFyZW50U3R5bGUiOm51bGx9LCJWZXJ0aWNhbENvbm5lY3RvclN0eWxlIjp7IiRpZCI6IjE2MjA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2MjEiLCJNYXJnaW4iOnsiJHJlZiI6IjEwNSJ9LCJQYWRkaW5nIjp7IiRyZWYiOiIxMDYifSwiQmFja2dyb3VuZCI6eyIkaWQiOiIxNjIyIiwiQ29sb3IiOnsiJGlkIjoiMTYyMyIsIkEiOjI1NSwiUiI6MTUwLCJHIjoxODQsIkIiOjY5fX0sIklzVmlzaWJsZSI6dHJ1ZSwiV2lkdGgiOjAuMCwiSGVpZ2h0IjoxNi4wLCJCb3JkZXJTdHlsZSI6eyIkaWQiOiIxNjI0IiwiTGluZUNvbG9yIjp7IiRyZWYiOiIxMTAifSwiTGluZVdlaWdodCI6MC4wLCJMaW5lVHlwZSI6MCwiUGFyZW50U3R5bGUiOm51bGx9LCJQYXJlbnRTdHlsZSI6bnVsbH0sIlRpdGxlU3R5bGUiOnsiJGlkIjoiMTYyNSIsIkZvbnRTZXR0aW5ncyI6eyIkaWQiOiIxNjI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YyNyIsIkxpbmVDb2xvciI6bnVsbCwiTGluZVdlaWdodCI6MC4wLCJMaW5lVHlwZSI6MCwiUGFyZW50U3R5bGUiOm51bGx9LCJQYXJlbnRTdHlsZSI6bnVsbH0sIkRhdGVTdHlsZSI6eyIkaWQiOiIxNjI4IiwiRm9udFNldHRpbmdzIjp7IiRpZCI6IjE2M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jMwIiwiTGluZUNvbG9yIjpudWxsLCJMaW5lV2VpZ2h0IjowLjAsIkxpbmVUeXBlIjowLCJQYXJlbnRTdHlsZSI6bnVsbH0sIlBhcmVudFN0eWxlIjpudWxsfSwiRGF0ZUZvcm1hdCI6eyIkcmVmIjoiMTI2In0sIklzVmlzaWJsZSI6dHJ1ZSwiUGFyZW50U3R5bGUiOm51bGx9LCJJbmRleCI6NzEsIlNtYXJ0RHVyYXRpb25BY3RpdmF0ZWQiOmZhbHNlLCJEYXRlRm9ybWF0Ijp7IiRyZWYiOiIxMjYifSwiSWQiOiJmNTFiMTBkNi1lOGQwLTRjNTEtODZlYS0yN2ZlNmMxMjZjNWYiLCJJbXBvcnRJZCI6bnVsbCwiVGl0bGUiOiIxMSIsIk5vdGUiOm51bGwsIkh5cGVybGluayI6bnVsbCwiSXNDaGFuZ2VkIjpmYWxzZSwiSXNOZXciOmZhbHNlfSx7IiRpZCI6IjE2MzEiLCJHcm91cE5hbWUiOiJmZjkyMGU5Ny00NTdlLTQwYjItOTdiMC00ZDEwOWI4OGZkM2YiLCJTdGFydERhdGUiOiIyMDE4LTAxLTAxVDAwOjAwOjAwWiIsIkVuZERhdGUiOiIyMDE4LTA4LTE4VDIzOjU5OjAwWiIsIlBlcmNlbnRhZ2VDb21wbGV0ZSI6bnVsbCwiU3R5bGUiOnsiJGlkIjoiMTYzMiIsIlNoYXBlIjowLCJTaGFwZVRoaWNrbmVzcyI6MSwiRHVyYXRpb25Gb3JtYXQiOjAsIkluY2x1ZGVOb25Xb3JraW5nRGF5c0luRHVyYXRpb24iOmZhbHNlLCJQZXJjZW50YWdlQ29tcGxldGVTdHlsZSI6eyIkaWQiOiIxNjMzIiwiRm9udFNldHRpbmdzIjp7IiRpZCI6IjE2M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2MzUiLCJMaW5lQ29sb3IiOm51bGwsIkxpbmVXZWlnaHQiOjAuMCwiTGluZVR5cGUiOjAsIlBhcmVudFN0eWxlIjpudWxsfSwiUGFyZW50U3R5bGUiOm51bGx9LCJEdXJhdGlvblN0eWxlIjp7IiRpZCI6IjE2MzYiLCJGb250U2V0dGluZ3MiOnsiJGlkIjoiMTYz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YzOCIsIkxpbmVDb2xvciI6bnVsbCwiTGluZVdlaWdodCI6MC4wLCJMaW5lVHlwZSI6MCwiUGFyZW50U3R5bGUiOm51bGx9LCJQYXJlbnRTdHlsZSI6bnVsbH0sIkhvcml6b250YWxDb25uZWN0b3JTdHlsZSI6eyIkaWQiOiIxNjM5IiwiTGluZUNvbG9yIjp7IiRyZWYiOiI5OSJ9LCJMaW5lV2VpZ2h0IjoxLjAsIkxpbmVUeXBlIjowLCJQYXJlbnRTdHlsZSI6bnVsbH0sIlZlcnRpY2FsQ29ubmVjdG9yU3R5bGUiOnsiJGlkIjoiMTY0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Y0MSIsIk1hcmdpbiI6eyIkcmVmIjoiMTA1In0sIlBhZGRpbmciOnsiJHJlZiI6IjEwNiJ9LCJCYWNrZ3JvdW5kIjp7IiRpZCI6IjE2NDIiLCJDb2xvciI6eyIkaWQiOiIxNjQzIiwiQSI6MjU1LCJSIjoyMiwiRyI6NSwiQiI6MTE0fX0sIklzVmlzaWJsZSI6dHJ1ZSwiV2lkdGgiOjAuMCwiSGVpZ2h0IjoxNi4wLCJCb3JkZXJTdHlsZSI6eyIkaWQiOiIxNjQ0IiwiTGluZUNvbG9yIjp7IiRyZWYiOiIxMTAifSwiTGluZVdlaWdodCI6MC4wLCJMaW5lVHlwZSI6MCwiUGFyZW50U3R5bGUiOm51bGx9LCJQYXJlbnRTdHlsZSI6bnVsbH0sIlRpdGxlU3R5bGUiOnsiJGlkIjoiMTY0NSIsIkZvbnRTZXR0aW5ncyI6eyIkaWQiOiIxNjQ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Y0NyIsIkxpbmVDb2xvciI6bnVsbCwiTGluZVdlaWdodCI6MC4wLCJMaW5lVHlwZSI6MCwiUGFyZW50U3R5bGUiOm51bGx9LCJQYXJlbnRTdHlsZSI6bnVsbH0sIkRhdGVTdHlsZSI6eyIkaWQiOiIxNjQ4IiwiRm9udFNldHRpbmdzIjp7IiRpZCI6IjE2N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jUwIiwiTGluZUNvbG9yIjpudWxsLCJMaW5lV2VpZ2h0IjowLjAsIkxpbmVUeXBlIjowLCJQYXJlbnRTdHlsZSI6bnVsbH0sIlBhcmVudFN0eWxlIjpudWxsfSwiRGF0ZUZvcm1hdCI6eyIkcmVmIjoiMTI2In0sIklzVmlzaWJsZSI6dHJ1ZSwiUGFyZW50U3R5bGUiOm51bGx9LCJJbmRleCI6NzIsIlNtYXJ0RHVyYXRpb25BY3RpdmF0ZWQiOmZhbHNlLCJEYXRlRm9ybWF0Ijp7IiRyZWYiOiIxMjYifSwiSWQiOiJmYjM5Mjg1ZS0xYjI5LTRiYTAtOTNkOC0xNDhmZDEwYjA0YjEiLCJJbXBvcnRJZCI6bnVsbCwiVGl0bGUiOiIxMiIsIk5vdGUiOm51bGwsIkh5cGVybGluayI6bnVsbCwiSXNDaGFuZ2VkIjpmYWxzZSwiSXNOZXciOmZhbHNlfSx7IiRpZCI6IjE2NTEiLCJHcm91cE5hbWUiOiJmZjkyMGU5Ny00NTdlLTQwYjItOTdiMC00ZDEwOWI4OGZkM2YiLCJTdGFydERhdGUiOiIyMDE5LTAxLTAxVDAwOjAwOjAwWiIsIkVuZERhdGUiOiIyMDE5LTA4LTE4VDIzOjU5OjAwWiIsIlBlcmNlbnRhZ2VDb21wbGV0ZSI6bnVsbCwiU3R5bGUiOnsiJGlkIjoiMTY1MiIsIlNoYXBlIjowLCJTaGFwZVRoaWNrbmVzcyI6MSwiRHVyYXRpb25Gb3JtYXQiOjAsIkluY2x1ZGVOb25Xb3JraW5nRGF5c0luRHVyYXRpb24iOmZhbHNlLCJQZXJjZW50YWdlQ29tcGxldGVTdHlsZSI6eyIkaWQiOiIxNjUzIiwiRm9udFNldHRpbmdzIjp7IiRpZCI6IjE2N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2NTUiLCJMaW5lQ29sb3IiOm51bGwsIkxpbmVXZWlnaHQiOjAuMCwiTGluZVR5cGUiOjAsIlBhcmVudFN0eWxlIjpudWxsfSwiUGFyZW50U3R5bGUiOm51bGx9LCJEdXJhdGlvblN0eWxlIjp7IiRpZCI6IjE2NTYiLCJGb250U2V0dGluZ3MiOnsiJGlkIjoiMTY1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Y1OCIsIkxpbmVDb2xvciI6bnVsbCwiTGluZVdlaWdodCI6MC4wLCJMaW5lVHlwZSI6MCwiUGFyZW50U3R5bGUiOm51bGx9LCJQYXJlbnRTdHlsZSI6bnVsbH0sIkhvcml6b250YWxDb25uZWN0b3JTdHlsZSI6eyIkaWQiOiIxNjU5IiwiTGluZUNvbG9yIjp7IiRyZWYiOiI5OSJ9LCJMaW5lV2VpZ2h0IjoxLjAsIkxpbmVUeXBlIjowLCJQYXJlbnRTdHlsZSI6bnVsbH0sIlZlcnRpY2FsQ29ubmVjdG9yU3R5bGUiOnsiJGlkIjoiMTY2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Y2MSIsIk1hcmdpbiI6eyIkcmVmIjoiMTA1In0sIlBhZGRpbmciOnsiJHJlZiI6IjEwNiJ9LCJCYWNrZ3JvdW5kIjp7IiRpZCI6IjE2NjIiLCJDb2xvciI6eyIkaWQiOiIxNjYzIiwiQSI6MjU1LCJSIjoyMDYsIkciOjE2NiwiQiI6MjA2fX0sIklzVmlzaWJsZSI6dHJ1ZSwiV2lkdGgiOjAuMCwiSGVpZ2h0IjoxNi4wLCJCb3JkZXJTdHlsZSI6eyIkaWQiOiIxNjY0IiwiTGluZUNvbG9yIjp7IiRyZWYiOiIxMTAifSwiTGluZVdlaWdodCI6MC4wLCJMaW5lVHlwZSI6MCwiUGFyZW50U3R5bGUiOm51bGx9LCJQYXJlbnRTdHlsZSI6bnVsbH0sIlRpdGxlU3R5bGUiOnsiJGlkIjoiMTY2NSIsIkZvbnRTZXR0aW5ncyI6eyIkaWQiOiIxNjY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Y2NyIsIkxpbmVDb2xvciI6bnVsbCwiTGluZVdlaWdodCI6MC4wLCJMaW5lVHlwZSI6MCwiUGFyZW50U3R5bGUiOm51bGx9LCJQYXJlbnRTdHlsZSI6bnVsbH0sIkRhdGVTdHlsZSI6eyIkaWQiOiIxNjY4IiwiRm9udFNldHRpbmdzIjp7IiRpZCI6IjE2N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jcwIiwiTGluZUNvbG9yIjpudWxsLCJMaW5lV2VpZ2h0IjowLjAsIkxpbmVUeXBlIjowLCJQYXJlbnRTdHlsZSI6bnVsbH0sIlBhcmVudFN0eWxlIjpudWxsfSwiRGF0ZUZvcm1hdCI6eyIkcmVmIjoiMTI2In0sIklzVmlzaWJsZSI6dHJ1ZSwiUGFyZW50U3R5bGUiOm51bGx9LCJJbmRleCI6NzMsIlNtYXJ0RHVyYXRpb25BY3RpdmF0ZWQiOmZhbHNlLCJEYXRlRm9ybWF0Ijp7IiRyZWYiOiIxMjYifSwiSWQiOiI3MGE1M2YyOS03MWJlLTQ3YTAtOGQyOS1mNzdmMGRkNTY0ZDMiLCJJbXBvcnRJZCI6bnVsbCwiVGl0bGUiOiIxMyIsIk5vdGUiOm51bGwsIkh5cGVybGluayI6bnVsbCwiSXNDaGFuZ2VkIjpmYWxzZSwiSXNOZXciOmZhbHNlfSx7IiRpZCI6IjE2NzEiLCJHcm91cE5hbWUiOiJkMDg0ZmExZC0zNzEwLTQ3M2ItYmY4Ni05N2U1NmNiZWE2ZGQiLCJTdGFydERhdGUiOiIyMDE4LTAxLTAxVDAwOjAwOjAwWiIsIkVuZERhdGUiOiIyMDE4LTAxLTMxVDIzOjU5OjAwWiIsIlBlcmNlbnRhZ2VDb21wbGV0ZSI6bnVsbCwiU3R5bGUiOnsiJGlkIjoiMTY3MiIsIlNoYXBlIjowLCJTaGFwZVRoaWNrbmVzcyI6MywiRHVyYXRpb25Gb3JtYXQiOjAsIkluY2x1ZGVOb25Xb3JraW5nRGF5c0luRHVyYXRpb24iOmZhbHNlLCJQZXJjZW50YWdlQ29tcGxldGVTdHlsZSI6eyIkaWQiOiIxNjczIiwiRm9udFNldHRpbmdzIjp7IiRpZCI6IjE2N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2NzUiLCJMaW5lQ29sb3IiOm51bGwsIkxpbmVXZWlnaHQiOjAuMCwiTGluZVR5cGUiOjAsIlBhcmVudFN0eWxlIjpudWxsfSwiUGFyZW50U3R5bGUiOm51bGx9LCJEdXJhdGlvblN0eWxlIjp7IiRpZCI6IjE2NzYiLCJGb250U2V0dGluZ3MiOnsiJGlkIjoiMTY3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Y3OCIsIkxpbmVDb2xvciI6bnVsbCwiTGluZVdlaWdodCI6MC4wLCJMaW5lVHlwZSI6MCwiUGFyZW50U3R5bGUiOm51bGx9LCJQYXJlbnRTdHlsZSI6bnVsbH0sIkhvcml6b250YWxDb25uZWN0b3JTdHlsZSI6eyIkaWQiOiIxNjc5IiwiTGluZUNvbG9yIjp7IiRyZWYiOiI5OSJ9LCJMaW5lV2VpZ2h0IjowLjAsIkxpbmVUeXBlIjowLCJQYXJlbnRTdHlsZSI6bnVsbH0sIlZlcnRpY2FsQ29ubmVjdG9yU3R5bGUiOnsiJGlkIjoiMTY4MCIsIkxpbmVDb2xvciI6eyIkcmVmIjoiMTAyIn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1LCJJc0JlbG93VGltZWJhbmQiOnRydWUsIlBlcmNlbnRhZ2VDb21wbGV0ZVNoYXBlT3BhY2l0eSI6MzUsIlNoYXBlU3R5bGUiOnsiJGlkIjoiMTY4MSIsIk1hcmdpbiI6eyIkcmVmIjoiMTA1In0sIlBhZGRpbmciOnsiJHJlZiI6IjEwNiJ9LCJCYWNrZ3JvdW5kIjp7IiRpZCI6IjE2ODIiLCJDb2xvciI6eyIkaWQiOiIxNjgzIiwiQSI6MjU1LCJSIjoyNTUsIkciOjI1NSwiQiI6MjU1fX0sIklzVmlzaWJsZSI6dHJ1ZSwiV2lkdGgiOjAuMCwiSGVpZ2h0IjoxNy4wOTAwMDAxNTI1ODc4OTEsIkJvcmRlclN0eWxlIjp7IiRpZCI6IjE2ODQiLCJMaW5lQ29sb3IiOnsiJHJlZiI6IjExMCJ9LCJMaW5lV2VpZ2h0IjowLjAsIkxpbmVUeXBlIjowLCJQYXJlbnRTdHlsZSI6bnVsbH0sIlBhcmVudFN0eWxlIjpudWxsfSwiVGl0bGVTdHlsZSI6eyIkaWQiOiIxNjg1IiwiRm9udFNldHRpbmdzIjp7IiRpZCI6IjE2O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Njg3IiwiTGluZUNvbG9yIjpudWxsLCJMaW5lV2VpZ2h0IjowLjAsIkxpbmVUeXBlIjowLCJQYXJlbnRTdHlsZSI6bnVsbH0sIlBhcmVudFN0eWxlIjpudWxsfSwiRGF0ZVN0eWxlIjp7IiRpZCI6IjE2ODgiLCJGb250U2V0dGluZ3MiOnsiJGlkIjoiMTY4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2OTAiLCJMaW5lQ29sb3IiOm51bGwsIkxpbmVXZWlnaHQiOjAuMCwiTGluZVR5cGUiOjAsIlBhcmVudFN0eWxlIjpudWxsfSwiUGFyZW50U3R5bGUiOm51bGx9LCJEYXRlRm9ybWF0Ijp7IiRyZWYiOiIxMjYifSwiSXNWaXNpYmxlIjp0cnVlLCJQYXJlbnRTdHlsZSI6bnVsbH0sIkluZGV4Ijo3NCwiU21hcnREdXJhdGlvbkFjdGl2YXRlZCI6ZmFsc2UsIkRhdGVGb3JtYXQiOnsiJHJlZiI6IjEyNiJ9LCJJZCI6ImY5Y2JkNTQ1LThmYzktNDI4YS1iODViLWRjZDc4ZDhiNzk1MiIsIkltcG9ydElkIjpudWxsLCJUaXRsZSI6ImlQaG9uZSBYUy9YUyBNYXggMjAxOCIsIk5vdGUiOm51bGwsIkh5cGVybGluayI6bnVsbCwiSXNDaGFuZ2VkIjpmYWxzZSwiSXNOZXciOmZhbHNlfSx7IiRpZCI6IjE2OTEiLCJHcm91cE5hbWUiOiJkMDg0ZmExZC0zNzEwLTQ3M2ItYmY4Ni05N2U1NmNiZWE2ZGQiLCJTdGFydERhdGUiOiIyMDE4LTAxLTAxVDAwOjAwOjAwWiIsIkVuZERhdGUiOiIyMDE4LTA4LTE4VDIzOjU5OjAwWiIsIlBlcmNlbnRhZ2VDb21wbGV0ZSI6bnVsbCwiU3R5bGUiOnsiJGlkIjoiMTY5MiIsIlNoYXBlIjowLCJTaGFwZVRoaWNrbmVzcyI6MSwiRHVyYXRpb25Gb3JtYXQiOjAsIkluY2x1ZGVOb25Xb3JraW5nRGF5c0luRHVyYXRpb24iOmZhbHNlLCJQZXJjZW50YWdlQ29tcGxldGVTdHlsZSI6eyIkaWQiOiIxNjkzIiwiRm9udFNldHRpbmdzIjp7IiRpZCI6IjE2O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2OTUiLCJMaW5lQ29sb3IiOm51bGwsIkxpbmVXZWlnaHQiOjAuMCwiTGluZVR5cGUiOjAsIlBhcmVudFN0eWxlIjpudWxsfSwiUGFyZW50U3R5bGUiOm51bGx9LCJEdXJhdGlvblN0eWxlIjp7IiRpZCI6IjE2OTYiLCJGb250U2V0dGluZ3MiOnsiJGlkIjoiMTY5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Y5OCIsIkxpbmVDb2xvciI6bnVsbCwiTGluZVdlaWdodCI6MC4wLCJMaW5lVHlwZSI6MCwiUGFyZW50U3R5bGUiOm51bGx9LCJQYXJlbnRTdHlsZSI6bnVsbH0sIkhvcml6b250YWxDb25uZWN0b3JTdHlsZSI6eyIkaWQiOiIxNjk5IiwiTGluZUNvbG9yIjp7IiRyZWYiOiI5OSJ9LCJMaW5lV2VpZ2h0IjoxLjAsIkxpbmVUeXBlIjowLCJQYXJlbnRTdHlsZSI6bnVsbH0sIlZlcnRpY2FsQ29ubmVjdG9yU3R5bGUiOnsiJGlkIjoiMTcw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cwMSIsIk1hcmdpbiI6eyIkcmVmIjoiMTA1In0sIlBhZGRpbmciOnsiJHJlZiI6IjEwNiJ9LCJCYWNrZ3JvdW5kIjp7IiRpZCI6IjE3MDIiLCJDb2xvciI6eyIkaWQiOiIxNzAzIiwiQSI6MjU1LCJSIjoyMiwiRyI6NSwiQiI6MTE0fX0sIklzVmlzaWJsZSI6dHJ1ZSwiV2lkdGgiOjAuMCwiSGVpZ2h0IjoxNi4wLCJCb3JkZXJTdHlsZSI6eyIkaWQiOiIxNzA0IiwiTGluZUNvbG9yIjp7IiRyZWYiOiIxMTAifSwiTGluZVdlaWdodCI6MC4wLCJMaW5lVHlwZSI6MCwiUGFyZW50U3R5bGUiOm51bGx9LCJQYXJlbnRTdHlsZSI6bnVsbH0sIlRpdGxlU3R5bGUiOnsiJGlkIjoiMTcwNSIsIkZvbnRTZXR0aW5ncyI6eyIkaWQiOiIxNzA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cwNyIsIkxpbmVDb2xvciI6bnVsbCwiTGluZVdlaWdodCI6MC4wLCJMaW5lVHlwZSI6MCwiUGFyZW50U3R5bGUiOm51bGx9LCJQYXJlbnRTdHlsZSI6bnVsbH0sIkRhdGVTdHlsZSI6eyIkaWQiOiIxNzA4IiwiRm9udFNldHRpbmdzIjp7IiRpZCI6IjE3MD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zEwIiwiTGluZUNvbG9yIjpudWxsLCJMaW5lV2VpZ2h0IjowLjAsIkxpbmVUeXBlIjowLCJQYXJlbnRTdHlsZSI6bnVsbH0sIlBhcmVudFN0eWxlIjpudWxsfSwiRGF0ZUZvcm1hdCI6eyIkcmVmIjoiMTI2In0sIklzVmlzaWJsZSI6dHJ1ZSwiUGFyZW50U3R5bGUiOm51bGx9LCJJbmRleCI6NzUsIlNtYXJ0RHVyYXRpb25BY3RpdmF0ZWQiOmZhbHNlLCJEYXRlRm9ybWF0Ijp7IiRyZWYiOiIxMjYifSwiSWQiOiIwZWYyMjU4Zi04ZmU3LTQ3MzYtYmE1My1mOGNiNDY0OGM2MzMiLCJJbXBvcnRJZCI6bnVsbCwiVGl0bGUiOiIxMiIsIk5vdGUiOm51bGwsIkh5cGVybGluayI6bnVsbCwiSXNDaGFuZ2VkIjpmYWxzZSwiSXNOZXciOmZhbHNlfSx7IiRpZCI6IjE3MTEiLCJHcm91cE5hbWUiOiJkMDg0ZmExZC0zNzEwLTQ3M2ItYmY4Ni05N2U1NmNiZWE2ZGQiLCJTdGFydERhdGUiOiIyMDE5LTAxLTAxVDAwOjAwOjAwWiIsIkVuZERhdGUiOiIyMDE5LTA4LTE4VDIzOjU5OjAwWiIsIlBlcmNlbnRhZ2VDb21wbGV0ZSI6bnVsbCwiU3R5bGUiOnsiJGlkIjoiMTcxMiIsIlNoYXBlIjowLCJTaGFwZVRoaWNrbmVzcyI6MSwiRHVyYXRpb25Gb3JtYXQiOjAsIkluY2x1ZGVOb25Xb3JraW5nRGF5c0luRHVyYXRpb24iOmZhbHNlLCJQZXJjZW50YWdlQ29tcGxldGVTdHlsZSI6eyIkaWQiOiIxNzEzIiwiRm9udFNldHRpbmdzIjp7IiRpZCI6IjE3MT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3MTUiLCJMaW5lQ29sb3IiOm51bGwsIkxpbmVXZWlnaHQiOjAuMCwiTGluZVR5cGUiOjAsIlBhcmVudFN0eWxlIjpudWxsfSwiUGFyZW50U3R5bGUiOm51bGx9LCJEdXJhdGlvblN0eWxlIjp7IiRpZCI6IjE3MTYiLCJGb250U2V0dGluZ3MiOnsiJGlkIjoiMTcx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cxOCIsIkxpbmVDb2xvciI6bnVsbCwiTGluZVdlaWdodCI6MC4wLCJMaW5lVHlwZSI6MCwiUGFyZW50U3R5bGUiOm51bGx9LCJQYXJlbnRTdHlsZSI6bnVsbH0sIkhvcml6b250YWxDb25uZWN0b3JTdHlsZSI6eyIkaWQiOiIxNzE5IiwiTGluZUNvbG9yIjp7IiRyZWYiOiI5OSJ9LCJMaW5lV2VpZ2h0IjoxLjAsIkxpbmVUeXBlIjowLCJQYXJlbnRTdHlsZSI6bnVsbH0sIlZlcnRpY2FsQ29ubmVjdG9yU3R5bGUiOnsiJGlkIjoiMTcyMC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cyMSIsIk1hcmdpbiI6eyIkcmVmIjoiMTA1In0sIlBhZGRpbmciOnsiJHJlZiI6IjEwNiJ9LCJCYWNrZ3JvdW5kIjp7IiRpZCI6IjE3MjIiLCJDb2xvciI6eyIkaWQiOiIxNzIzIiwiQSI6MjU1LCJSIjoyMDYsIkciOjE2NiwiQiI6MjA2fX0sIklzVmlzaWJsZSI6dHJ1ZSwiV2lkdGgiOjAuMCwiSGVpZ2h0IjoxNi4wLCJCb3JkZXJTdHlsZSI6eyIkaWQiOiIxNzI0IiwiTGluZUNvbG9yIjp7IiRyZWYiOiIxMTAifSwiTGluZVdlaWdodCI6MC4wLCJMaW5lVHlwZSI6MCwiUGFyZW50U3R5bGUiOm51bGx9LCJQYXJlbnRTdHlsZSI6bnVsbH0sIlRpdGxlU3R5bGUiOnsiJGlkIjoiMTcyNSIsIkZvbnRTZXR0aW5ncyI6eyIkaWQiOiIxNzI2IiwiRm9udFNpemUiOjE0LCJGb250TmFtZSI6IkNhbGlicmkgTGlnaHQiLCJJc0JvbGQiOnRydWUsIklzSXRhbGljIjpmYWxzZSwiSXNVbmRlcmxpbmVkIjpmYWxzZSwiUGFyZW50U3R5bGUiOm51bGx9LCJBdXRvU2l6ZSI6MCwiRm9yZWdyb3VuZCI6eyIkcmVmIjoiMTE0In0sIk1heFdpZHRoIjo5MTYuMzYzNjM2MzYzNjM2Mzc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TcyNyIsIkxpbmVDb2xvciI6bnVsbCwiTGluZVdlaWdodCI6MC4wLCJMaW5lVHlwZSI6MCwiUGFyZW50U3R5bGUiOm51bGx9LCJQYXJlbnRTdHlsZSI6bnVsbH0sIkRhdGVTdHlsZSI6eyIkaWQiOiIxNzI4IiwiRm9udFNldHRpbmdzIjp7IiRpZCI6IjE3Mjk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xNzMwIiwiTGluZUNvbG9yIjpudWxsLCJMaW5lV2VpZ2h0IjowLjAsIkxpbmVUeXBlIjowLCJQYXJlbnRTdHlsZSI6bnVsbH0sIlBhcmVudFN0eWxlIjpudWxsfSwiRGF0ZUZvcm1hdCI6eyIkcmVmIjoiMTI2In0sIklzVmlzaWJsZSI6dHJ1ZSwiUGFyZW50U3R5bGUiOm51bGx9LCJJbmRleCI6NzYsIlNtYXJ0RHVyYXRpb25BY3RpdmF0ZWQiOmZhbHNlLCJEYXRlRm9ybWF0Ijp7IiRyZWYiOiIxMjYifSwiSWQiOiJiNDFkMGY5OC1kNmRkLTRlMDUtOTk1MC1lNmM4ODQ1NDgzOWYiLCJJbXBvcnRJZCI6bnVsbCwiVGl0bGUiOiIxMyIsIk5vdGUiOm51bGwsIkh5cGVybGluayI6bnVsbCwiSXNDaGFuZ2VkIjpmYWxzZSwiSXNOZXciOmZhbHNlfSx7IiRpZCI6IjE3MzEiLCJHcm91cE5hbWUiOiJiM2NmMjYxYS02YzRlLTRjMDctOGIxYy0wOWFiYzRkZjVmNDMiLCJTdGFydERhdGUiOiIyMDE4LTA1LTAxVDAwOjAwOjAwWiIsIkVuZERhdGUiOiIyMDE4LTA1LTMxVDIzOjU5OjAwWiIsIlBlcmNlbnRhZ2VDb21wbGV0ZSI6bnVsbCwiU3R5bGUiOnsiJGlkIjoiMTczMiIsIlNoYXBlIjowLCJTaGFwZVRoaWNrbmVzcyI6MywiRHVyYXRpb25Gb3JtYXQiOjAsIkluY2x1ZGVOb25Xb3JraW5nRGF5c0luRHVyYXRpb24iOmZhbHNlLCJQZXJjZW50YWdlQ29tcGxldGVTdHlsZSI6eyIkaWQiOiIxNzMzIiwiRm9udFNldHRpbmdzIjp7IiRpZCI6IjE3MzQ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3MzUiLCJMaW5lQ29sb3IiOm51bGwsIkxpbmVXZWlnaHQiOjAuMCwiTGluZVR5cGUiOjAsIlBhcmVudFN0eWxlIjpudWxsfSwiUGFyZW50U3R5bGUiOm51bGx9LCJEdXJhdGlvblN0eWxlIjp7IiRpZCI6IjE3MzYiLCJGb250U2V0dGluZ3MiOnsiJGlkIjoiMTczNyIsIkZvbnRTaXplIjoxMi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czOCIsIkxpbmVDb2xvciI6bnVsbCwiTGluZVdlaWdodCI6MC4wLCJMaW5lVHlwZSI6MCwiUGFyZW50U3R5bGUiOm51bGx9LCJQYXJlbnRTdHlsZSI6bnVsbH0sIkhvcml6b250YWxDb25uZWN0b3JTdHlsZSI6eyIkaWQiOiIxNzM5IiwiTGluZUNvbG9yIjp7IiRyZWYiOiI5OSJ9LCJMaW5lV2VpZ2h0IjowLjAsIkxpbmVUeXBlIjowLCJQYXJlbnRTdHlsZSI6bnVsbH0sIlZlcnRpY2FsQ29ubmVjdG9yU3R5bGUiOnsiJGlkIjoiMTc0MCIsIkxpbmVDb2xvciI6eyIkcmVmIjoiMTAyIn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1LCJJc0JlbG93VGltZWJhbmQiOnRydWUsIlBlcmNlbnRhZ2VDb21wbGV0ZVNoYXBlT3BhY2l0eSI6MzUsIlNoYXBlU3R5bGUiOnsiJGlkIjoiMTc0MSIsIk1hcmdpbiI6eyIkcmVmIjoiMTA1In0sIlBhZGRpbmciOnsiJHJlZiI6IjEwNiJ9LCJCYWNrZ3JvdW5kIjp7IiRpZCI6IjE3NDIiLCJDb2xvciI6eyIkaWQiOiIxNzQzIiwiQSI6MjU1LCJSIjoyNTUsIkciOjI1NSwiQiI6MjU1fX0sIklzVmlzaWJsZSI6dHJ1ZSwiV2lkdGgiOjAuMCwiSGVpZ2h0IjoxNy4wOTAwMDAxNTI1ODc4OTEsIkJvcmRlclN0eWxlIjp7IiRpZCI6IjE3NDQiLCJMaW5lQ29sb3IiOnsiJHJlZiI6IjExMCJ9LCJMaW5lV2VpZ2h0IjowLjAsIkxpbmVUeXBlIjowLCJQYXJlbnRTdHlsZSI6bnVsbH0sIlBhcmVudFN0eWxlIjpudWxsfSwiVGl0bGVTdHlsZSI6eyIkaWQiOiIxNzQ1IiwiRm9udFNldHRpbmdzIjp7IiRpZCI6IjE3N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NzQ3IiwiTGluZUNvbG9yIjpudWxsLCJMaW5lV2VpZ2h0IjowLjAsIkxpbmVUeXBlIjowLCJQYXJlbnRTdHlsZSI6bnVsbH0sIlBhcmVudFN0eWxlIjpudWxsfSwiRGF0ZVN0eWxlIjp7IiRpZCI6IjE3NDgiLCJGb250U2V0dGluZ3MiOnsiJGlkIjoiMTc0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3NTAiLCJMaW5lQ29sb3IiOm51bGwsIkxpbmVXZWlnaHQiOjAuMCwiTGluZVR5cGUiOjAsIlBhcmVudFN0eWxlIjpudWxsfSwiUGFyZW50U3R5bGUiOm51bGx9LCJEYXRlRm9ybWF0Ijp7IiRyZWYiOiIxMjYifSwiSXNWaXNpYmxlIjp0cnVlLCJQYXJlbnRTdHlsZSI6bnVsbH0sIkluZGV4Ijo3NywiU21hcnREdXJhdGlvbkFjdGl2YXRlZCI6ZmFsc2UsIkRhdGVGb3JtYXQiOnsiJHJlZiI6IjEyNiJ9LCJJZCI6ImRmMDJjOTdjLTc5M2EtNDA5OS04M2E1LWFiYjc4NWY2OTNkNSIsIkltcG9ydElkIjpudWxsLCJUaXRsZSI6ImlQaG9uZSBYUiAyMDE4IiwiTm90ZSI6bnVsbCwiSHlwZXJsaW5rIjpudWxsLCJJc0NoYW5nZWQiOmZhbHNlLCJJc05ldyI6ZmFsc2V9LHsiJGlkIjoiMTc1MSIsIkdyb3VwTmFtZSI6ImIzY2YyNjFhLTZjNGUtNGMwNy04YjFjLTA5YWJjNGRmNWY0MyIsIlN0YXJ0RGF0ZSI6IjIwMTgtMDEtMDFUMDA6MDA6MDBaIiwiRW5kRGF0ZSI6IjIwMTgtMDgtMThUMjM6NTk6MDBaIiwiUGVyY2VudGFnZUNvbXBsZXRlIjpudWxsLCJTdHlsZSI6eyIkaWQiOiIxNzUyIiwiU2hhcGUiOjAsIlNoYXBlVGhpY2tuZXNzIjoxLCJEdXJhdGlvbkZvcm1hdCI6MCwiSW5jbHVkZU5vbldvcmtpbmdEYXlzSW5EdXJhdGlvbiI6ZmFsc2UsIlBlcmNlbnRhZ2VDb21wbGV0ZVN0eWxlIjp7IiRpZCI6IjE3NTMiLCJGb250U2V0dGluZ3MiOnsiJGlkIjoiMTc1N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c1NSIsIkxpbmVDb2xvciI6bnVsbCwiTGluZVdlaWdodCI6MC4wLCJMaW5lVHlwZSI6MCwiUGFyZW50U3R5bGUiOm51bGx9LCJQYXJlbnRTdHlsZSI6bnVsbH0sIkR1cmF0aW9uU3R5bGUiOnsiJGlkIjoiMTc1NiIsIkZvbnRTZXR0aW5ncyI6eyIkaWQiOiIxNzU3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NzU4IiwiTGluZUNvbG9yIjpudWxsLCJMaW5lV2VpZ2h0IjowLjAsIkxpbmVUeXBlIjowLCJQYXJlbnRTdHlsZSI6bnVsbH0sIlBhcmVudFN0eWxlIjpudWxsfSwiSG9yaXpvbnRhbENvbm5lY3RvclN0eWxlIjp7IiRpZCI6IjE3NTkiLCJMaW5lQ29sb3IiOnsiJHJlZiI6Ijk5In0sIkxpbmVXZWlnaHQiOjEuMCwiTGluZVR5cGUiOjAsIlBhcmVudFN0eWxlIjpudWxsfSwiVmVydGljYWxDb25uZWN0b3JTdHlsZSI6eyIkaWQiOiIxNzYw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NzYxIiwiTWFyZ2luIjp7IiRyZWYiOiIxMDUifSwiUGFkZGluZyI6eyIkcmVmIjoiMTA2In0sIkJhY2tncm91bmQiOnsiJGlkIjoiMTc2MiIsIkNvbG9yIjp7IiRpZCI6IjE3NjMiLCJBIjoyNTUsIlIiOjIyLCJHIjo1LCJCIjoxMTR9fSwiSXNWaXNpYmxlIjp0cnVlLCJXaWR0aCI6MC4wLCJIZWlnaHQiOjE2LjAsIkJvcmRlclN0eWxlIjp7IiRpZCI6IjE3NjQiLCJMaW5lQ29sb3IiOnsiJHJlZiI6IjExMCJ9LCJMaW5lV2VpZ2h0IjowLjAsIkxpbmVUeXBlIjowLCJQYXJlbnRTdHlsZSI6bnVsbH0sIlBhcmVudFN0eWxlIjpudWxsfSwiVGl0bGVTdHlsZSI6eyIkaWQiOiIxNzY1IiwiRm9udFNldHRpbmdzIjp7IiRpZCI6IjE3Nj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NzY3IiwiTGluZUNvbG9yIjpudWxsLCJMaW5lV2VpZ2h0IjowLjAsIkxpbmVUeXBlIjowLCJQYXJlbnRTdHlsZSI6bnVsbH0sIlBhcmVudFN0eWxlIjpudWxsfSwiRGF0ZVN0eWxlIjp7IiRpZCI6IjE3NjgiLCJGb250U2V0dGluZ3MiOnsiJGlkIjoiMTc2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3NzAiLCJMaW5lQ29sb3IiOm51bGwsIkxpbmVXZWlnaHQiOjAuMCwiTGluZVR5cGUiOjAsIlBhcmVudFN0eWxlIjpudWxsfSwiUGFyZW50U3R5bGUiOm51bGx9LCJEYXRlRm9ybWF0Ijp7IiRyZWYiOiIxMjYifSwiSXNWaXNpYmxlIjp0cnVlLCJQYXJlbnRTdHlsZSI6bnVsbH0sIkluZGV4Ijo3OCwiU21hcnREdXJhdGlvbkFjdGl2YXRlZCI6ZmFsc2UsIkRhdGVGb3JtYXQiOnsiJHJlZiI6IjEyNiJ9LCJJZCI6ImNhZDFjZjRjLWZlMGQtNGRiZS04YWFhLTM2YTFhZGE2ZjYzZSIsIkltcG9ydElkIjpudWxsLCJUaXRsZSI6IjEyIiwiTm90ZSI6bnVsbCwiSHlwZXJsaW5rIjpudWxsLCJJc0NoYW5nZWQiOmZhbHNlLCJJc05ldyI6ZmFsc2V9LHsiJGlkIjoiMTc3MSIsIkdyb3VwTmFtZSI6ImIzY2YyNjFhLTZjNGUtNGMwNy04YjFjLTA5YWJjNGRmNWY0MyIsIlN0YXJ0RGF0ZSI6IjIwMTktMDEtMDFUMDA6MDA6MDBaIiwiRW5kRGF0ZSI6IjIwMTktMDgtMThUMjM6NTk6MDBaIiwiUGVyY2VudGFnZUNvbXBsZXRlIjpudWxsLCJTdHlsZSI6eyIkaWQiOiIxNzcyIiwiU2hhcGUiOjAsIlNoYXBlVGhpY2tuZXNzIjoxLCJEdXJhdGlvbkZvcm1hdCI6MCwiSW5jbHVkZU5vbldvcmtpbmdEYXlzSW5EdXJhdGlvbiI6ZmFsc2UsIlBlcmNlbnRhZ2VDb21wbGV0ZVN0eWxlIjp7IiRpZCI6IjE3NzMiLCJGb250U2V0dGluZ3MiOnsiJGlkIjoiMTc3N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Tc3NSIsIkxpbmVDb2xvciI6bnVsbCwiTGluZVdlaWdodCI6MC4wLCJMaW5lVHlwZSI6MCwiUGFyZW50U3R5bGUiOm51bGx9LCJQYXJlbnRTdHlsZSI6bnVsbH0sIkR1cmF0aW9uU3R5bGUiOnsiJGlkIjoiMTc3NiIsIkZvbnRTZXR0aW5ncyI6eyIkaWQiOiIxNzc3IiwiRm9udFNpemUiOjEy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xNzc4IiwiTGluZUNvbG9yIjpudWxsLCJMaW5lV2VpZ2h0IjowLjAsIkxpbmVUeXBlIjowLCJQYXJlbnRTdHlsZSI6bnVsbH0sIlBhcmVudFN0eWxlIjpudWxsfSwiSG9yaXpvbnRhbENvbm5lY3RvclN0eWxlIjp7IiRpZCI6IjE3NzkiLCJMaW5lQ29sb3IiOnsiJHJlZiI6Ijk5In0sIkxpbmVXZWlnaHQiOjEuMCwiTGluZVR5cGUiOjAsIlBhcmVudFN0eWxlIjpudWxsfSwiVmVydGljYWxDb25uZWN0b3JTdHlsZSI6eyIkaWQiOiIxNzgw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NzgxIiwiTWFyZ2luIjp7IiRyZWYiOiIxMDUifSwiUGFkZGluZyI6eyIkcmVmIjoiMTA2In0sIkJhY2tncm91bmQiOnsiJGlkIjoiMTc4MiIsIkNvbG9yIjp7IiRpZCI6IjE3ODMiLCJBIjoyNTUsIlIiOjIwNiwiRyI6MTY2LCJCIjoyMDZ9fSwiSXNWaXNpYmxlIjp0cnVlLCJXaWR0aCI6MC4wLCJIZWlnaHQiOjE2LjAsIkJvcmRlclN0eWxlIjp7IiRpZCI6IjE3ODQiLCJMaW5lQ29sb3IiOnsiJHJlZiI6IjExMCJ9LCJMaW5lV2VpZ2h0IjowLjAsIkxpbmVUeXBlIjowLCJQYXJlbnRTdHlsZSI6bnVsbH0sIlBhcmVudFN0eWxlIjpudWxsfSwiVGl0bGVTdHlsZSI6eyIkaWQiOiIxNzg1IiwiRm9udFNldHRpbmdzIjp7IiRpZCI6IjE3ODYiLCJGb250U2l6ZSI6MTQsIkZvbnROYW1lIjoiQ2FsaWJyaSBMaWdodCIsIklzQm9sZCI6dHJ1ZSwiSXNJdGFsaWMiOmZhbHNlLCJJc1VuZGVybGluZWQiOmZhbHNlLCJQYXJlbnRTdHlsZSI6bnVsbH0sIkF1dG9TaXplIjowLCJGb3JlZ3JvdW5kIjp7IiRyZWYiOiIxMTQifSwiTWF4V2lkdGgiOjkxNi4zNjM2MzYzNjM2MzYzNy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Nzg3IiwiTGluZUNvbG9yIjpudWxsLCJMaW5lV2VpZ2h0IjowLjAsIkxpbmVUeXBlIjowLCJQYXJlbnRTdHlsZSI6bnVsbH0sIlBhcmVudFN0eWxlIjpudWxsfSwiRGF0ZVN0eWxlIjp7IiRpZCI6IjE3ODgiLCJGb250U2V0dGluZ3MiOnsiJGlkIjoiMTc4OS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3OTAiLCJMaW5lQ29sb3IiOm51bGwsIkxpbmVXZWlnaHQiOjAuMCwiTGluZVR5cGUiOjAsIlBhcmVudFN0eWxlIjpudWxsfSwiUGFyZW50U3R5bGUiOm51bGx9LCJEYXRlRm9ybWF0Ijp7IiRyZWYiOiIxMjYifSwiSXNWaXNpYmxlIjp0cnVlLCJQYXJlbnRTdHlsZSI6bnVsbH0sIkluZGV4Ijo3OSwiU21hcnREdXJhdGlvbkFjdGl2YXRlZCI6ZmFsc2UsIkRhdGVGb3JtYXQiOnsiJHJlZiI6IjEyNiJ9LCJJZCI6IjUwMjg0ODIzLWFmYzEtNGJhYS04ZTNiLTA2NGNhZTk1NGQ1OSIsIkltcG9ydElkIjpudWxsLCJUaXRsZSI6IjEzIiwiTm90ZSI6bnVsbCwiSHlwZXJsaW5rIjpudWxsLCJJc0NoYW5nZWQiOmZhbHNlLCJJc05ldyI6ZmFsc2V9XSwiTXNQcm9qZWN0SXRlbXNUcmVlIjp7IiRpZCI6IjE3OTEiLCJSb290Ijp7IkltcG9ydElkIjpudWxsLCJJc0ltcG9ydGVkIjpmYWxzZSwiQ2hpbGRyZW4iOltdfX0sIk1ldGFkYXRhIjp7IiRpZCI6IjE3OTIiLCJSZWNlbnRDb2xvcnNDb2xsZWN0aW9uIjoiW1wiI0ZGQ0VBNkNFXCIsXCIjRkYxNjA1NzJcIixcIiNGRjk2Qjg0NVwiLFwiI0ZGMkE1QzYzXCIsXCIjRkZGRkZGRkZcIixcIiNGRkZGQzAwMFwiLFwiI0ZGRUQ3RDMxXCIsXCIjRkY0NDU0NkFcIl0ifSwiU2V0dGluZ3MiOnsiJGlkIjoiMTc5MyIsIkltcGFPcHRpb25zIjp7IiRpZCI6IjE3OTQ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E3OTUiLCJVc2VUaW1lIjpmYWxzZSwiV29ya0RheVN0YXJ0IjoiMDA6MDA6MDAiLCJXb3JrRGF5RW5kIjoiMjM6NTk6MDAifSwiTGFzdFVzZWRUZW1wbGF0ZUlkIjoiZWFjYWE3MTMtYjU3Mi00NWMwLWE3NGQtOWYyZGRiYzYwMjYx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Office PowerPoint</Application>
  <PresentationFormat>Widescreen</PresentationFormat>
  <Paragraphs>245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2019-07-04T14:45:25Z</dcterms:created>
  <dcterms:modified xsi:type="dcterms:W3CDTF">2019-07-04T14:58:51Z</dcterms:modified>
</cp:coreProperties>
</file>