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7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" id="{71864A7D-68FB-4022-8B91-9BF8E4582AD9}">
          <p14:sldIdLst>
            <p14:sldId id="27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6D6E"/>
    <a:srgbClr val="ADACAD"/>
    <a:srgbClr val="A9A7A8"/>
    <a:srgbClr val="9E9C9D"/>
    <a:srgbClr val="FFFFFF"/>
    <a:srgbClr val="888888"/>
    <a:srgbClr val="0A0B0D"/>
    <a:srgbClr val="CE7EDA"/>
    <a:srgbClr val="307AA3"/>
    <a:srgbClr val="1D1D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6843" autoAdjust="0"/>
  </p:normalViewPr>
  <p:slideViewPr>
    <p:cSldViewPr snapToGrid="0">
      <p:cViewPr varScale="1">
        <p:scale>
          <a:sx n="99" d="100"/>
          <a:sy n="99" d="100"/>
        </p:scale>
        <p:origin x="78" y="7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4BDE-B61E-4F8D-8AD5-040BC5E976EB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7940-8A18-4762-9A40-41552C492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82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4BDE-B61E-4F8D-8AD5-040BC5E976EB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7940-8A18-4762-9A40-41552C492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643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4BDE-B61E-4F8D-8AD5-040BC5E976EB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7940-8A18-4762-9A40-41552C492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197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4BDE-B61E-4F8D-8AD5-040BC5E976EB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7940-8A18-4762-9A40-41552C492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577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4BDE-B61E-4F8D-8AD5-040BC5E976EB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7940-8A18-4762-9A40-41552C492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930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4BDE-B61E-4F8D-8AD5-040BC5E976EB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7940-8A18-4762-9A40-41552C492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152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4BDE-B61E-4F8D-8AD5-040BC5E976EB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7940-8A18-4762-9A40-41552C492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78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4BDE-B61E-4F8D-8AD5-040BC5E976EB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7940-8A18-4762-9A40-41552C492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945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4BDE-B61E-4F8D-8AD5-040BC5E976EB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7940-8A18-4762-9A40-41552C492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770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4BDE-B61E-4F8D-8AD5-040BC5E976EB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7940-8A18-4762-9A40-41552C492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832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4BDE-B61E-4F8D-8AD5-040BC5E976EB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7940-8A18-4762-9A40-41552C492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61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C4BDE-B61E-4F8D-8AD5-040BC5E976EB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97940-8A18-4762-9A40-41552C492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127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24" Type="http://schemas.openxmlformats.org/officeDocument/2006/relationships/slideLayout" Target="../slideLayouts/slideLayout7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44" Type="http://schemas.openxmlformats.org/officeDocument/2006/relationships/tags" Target="../tags/tag44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image" Target="../media/image1.jpg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image" Target="../media/image2.png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27" Type="http://schemas.openxmlformats.org/officeDocument/2006/relationships/image" Target="../media/image3.png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4" Type="http://schemas.openxmlformats.org/officeDocument/2006/relationships/tags" Target="../tags/tag4.xml"/><Relationship Id="rId9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5">
            <a:alphaModFix amt="47000"/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445" name="OTLSHAPE_M_95c63160d938476ca77fc90309c510a4_Connector1"/>
          <p:cNvCxnSpPr/>
          <p:nvPr>
            <p:custDataLst>
              <p:tags r:id="rId2"/>
            </p:custDataLst>
          </p:nvPr>
        </p:nvCxnSpPr>
        <p:spPr>
          <a:xfrm>
            <a:off x="9052642" y="4084320"/>
            <a:ext cx="0" cy="1006856"/>
          </a:xfrm>
          <a:prstGeom prst="line">
            <a:avLst/>
          </a:prstGeom>
          <a:ln w="12700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44" name="OTLSHAPE_M_16579a4db31c48508531f37341ad3f3d_Connector1"/>
          <p:cNvCxnSpPr/>
          <p:nvPr>
            <p:custDataLst>
              <p:tags r:id="rId3"/>
            </p:custDataLst>
          </p:nvPr>
        </p:nvCxnSpPr>
        <p:spPr>
          <a:xfrm>
            <a:off x="8966950" y="4147820"/>
            <a:ext cx="0" cy="1181608"/>
          </a:xfrm>
          <a:prstGeom prst="line">
            <a:avLst/>
          </a:prstGeom>
          <a:ln w="12700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43" name="OTLSHAPE_M_04edc51a0f5142159949b0bb4cb61227_Connector2"/>
          <p:cNvCxnSpPr/>
          <p:nvPr>
            <p:custDataLst>
              <p:tags r:id="rId4"/>
            </p:custDataLst>
          </p:nvPr>
        </p:nvCxnSpPr>
        <p:spPr>
          <a:xfrm>
            <a:off x="6977445" y="4713224"/>
            <a:ext cx="0" cy="187468"/>
          </a:xfrm>
          <a:prstGeom prst="line">
            <a:avLst/>
          </a:prstGeom>
          <a:ln w="12700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42" name="OTLSHAPE_M_04edc51a0f5142159949b0bb4cb61227_Connector1"/>
          <p:cNvCxnSpPr/>
          <p:nvPr>
            <p:custDataLst>
              <p:tags r:id="rId5"/>
            </p:custDataLst>
          </p:nvPr>
        </p:nvCxnSpPr>
        <p:spPr>
          <a:xfrm>
            <a:off x="6977445" y="4147820"/>
            <a:ext cx="0" cy="363855"/>
          </a:xfrm>
          <a:prstGeom prst="line">
            <a:avLst/>
          </a:prstGeom>
          <a:ln w="12700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41" name="OTLSHAPE_M_63e33f7a59c7411b8b0adc45ea7a7612_Connector2"/>
          <p:cNvCxnSpPr/>
          <p:nvPr>
            <p:custDataLst>
              <p:tags r:id="rId6"/>
            </p:custDataLst>
          </p:nvPr>
        </p:nvCxnSpPr>
        <p:spPr>
          <a:xfrm>
            <a:off x="5872256" y="4713224"/>
            <a:ext cx="0" cy="1303942"/>
          </a:xfrm>
          <a:prstGeom prst="line">
            <a:avLst/>
          </a:prstGeom>
          <a:ln w="9525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40" name="OTLSHAPE_M_63e33f7a59c7411b8b0adc45ea7a7612_Connector1"/>
          <p:cNvCxnSpPr/>
          <p:nvPr>
            <p:custDataLst>
              <p:tags r:id="rId7"/>
            </p:custDataLst>
          </p:nvPr>
        </p:nvCxnSpPr>
        <p:spPr>
          <a:xfrm>
            <a:off x="5872256" y="4084320"/>
            <a:ext cx="0" cy="427355"/>
          </a:xfrm>
          <a:prstGeom prst="line">
            <a:avLst/>
          </a:prstGeom>
          <a:ln w="9525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39" name="OTLSHAPE_M_d74a2bc39cf24779a3e0a96a6c063c16_Connector1"/>
          <p:cNvCxnSpPr/>
          <p:nvPr>
            <p:custDataLst>
              <p:tags r:id="rId8"/>
            </p:custDataLst>
          </p:nvPr>
        </p:nvCxnSpPr>
        <p:spPr>
          <a:xfrm>
            <a:off x="2162487" y="4084320"/>
            <a:ext cx="0" cy="1106883"/>
          </a:xfrm>
          <a:prstGeom prst="line">
            <a:avLst/>
          </a:prstGeom>
          <a:ln w="12700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38" name="OTLSHAPE_M_4193312654db4f03b664af1d5f293213_Connector1"/>
          <p:cNvCxnSpPr/>
          <p:nvPr>
            <p:custDataLst>
              <p:tags r:id="rId9"/>
            </p:custDataLst>
          </p:nvPr>
        </p:nvCxnSpPr>
        <p:spPr>
          <a:xfrm>
            <a:off x="10784300" y="3123740"/>
            <a:ext cx="0" cy="579580"/>
          </a:xfrm>
          <a:prstGeom prst="line">
            <a:avLst/>
          </a:prstGeom>
          <a:ln w="9525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37" name="OTLSHAPE_M_9edc6e504bff408492aea784deae8323_Connector1"/>
          <p:cNvCxnSpPr/>
          <p:nvPr>
            <p:custDataLst>
              <p:tags r:id="rId10"/>
            </p:custDataLst>
          </p:nvPr>
        </p:nvCxnSpPr>
        <p:spPr>
          <a:xfrm>
            <a:off x="9259632" y="2596436"/>
            <a:ext cx="0" cy="1106884"/>
          </a:xfrm>
          <a:prstGeom prst="line">
            <a:avLst/>
          </a:prstGeom>
          <a:ln w="12700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36" name="OTLSHAPE_M_216545723a67479dae7ec8578b7a4629_Connector1"/>
          <p:cNvCxnSpPr/>
          <p:nvPr>
            <p:custDataLst>
              <p:tags r:id="rId11"/>
            </p:custDataLst>
          </p:nvPr>
        </p:nvCxnSpPr>
        <p:spPr>
          <a:xfrm>
            <a:off x="8182669" y="1388809"/>
            <a:ext cx="0" cy="2251011"/>
          </a:xfrm>
          <a:prstGeom prst="line">
            <a:avLst/>
          </a:prstGeom>
          <a:ln w="12700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35" name="OTLSHAPE_M_7d9df235c08e4f208630e2457dd79985_Connector1"/>
          <p:cNvCxnSpPr/>
          <p:nvPr>
            <p:custDataLst>
              <p:tags r:id="rId12"/>
            </p:custDataLst>
          </p:nvPr>
        </p:nvCxnSpPr>
        <p:spPr>
          <a:xfrm>
            <a:off x="6878065" y="2986262"/>
            <a:ext cx="0" cy="653558"/>
          </a:xfrm>
          <a:prstGeom prst="line">
            <a:avLst/>
          </a:prstGeom>
          <a:ln w="12700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34" name="OTLSHAPE_M_e1e24544e79047cebbcbf841a4fba6d8_Connector2"/>
          <p:cNvCxnSpPr/>
          <p:nvPr>
            <p:custDataLst>
              <p:tags r:id="rId13"/>
            </p:custDataLst>
          </p:nvPr>
        </p:nvCxnSpPr>
        <p:spPr>
          <a:xfrm>
            <a:off x="4182138" y="3275965"/>
            <a:ext cx="0" cy="363855"/>
          </a:xfrm>
          <a:prstGeom prst="line">
            <a:avLst/>
          </a:prstGeom>
          <a:ln w="12700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33" name="OTLSHAPE_M_e1e24544e79047cebbcbf841a4fba6d8_Connector1"/>
          <p:cNvCxnSpPr/>
          <p:nvPr>
            <p:custDataLst>
              <p:tags r:id="rId14"/>
            </p:custDataLst>
          </p:nvPr>
        </p:nvCxnSpPr>
        <p:spPr>
          <a:xfrm>
            <a:off x="4182138" y="2985516"/>
            <a:ext cx="0" cy="88900"/>
          </a:xfrm>
          <a:prstGeom prst="line">
            <a:avLst/>
          </a:prstGeom>
          <a:ln w="12700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32" name="OTLSHAPE_M_f01785e93cce43b68ae7a0995ea4008a_Connector2"/>
          <p:cNvCxnSpPr/>
          <p:nvPr>
            <p:custDataLst>
              <p:tags r:id="rId15"/>
            </p:custDataLst>
          </p:nvPr>
        </p:nvCxnSpPr>
        <p:spPr>
          <a:xfrm>
            <a:off x="3099953" y="3275965"/>
            <a:ext cx="0" cy="427355"/>
          </a:xfrm>
          <a:prstGeom prst="line">
            <a:avLst/>
          </a:prstGeom>
          <a:ln w="12700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31" name="OTLSHAPE_M_f01785e93cce43b68ae7a0995ea4008a_Connector1"/>
          <p:cNvCxnSpPr/>
          <p:nvPr>
            <p:custDataLst>
              <p:tags r:id="rId16"/>
            </p:custDataLst>
          </p:nvPr>
        </p:nvCxnSpPr>
        <p:spPr>
          <a:xfrm>
            <a:off x="3099953" y="2169160"/>
            <a:ext cx="0" cy="905256"/>
          </a:xfrm>
          <a:prstGeom prst="line">
            <a:avLst/>
          </a:prstGeom>
          <a:ln w="12700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30" name="OTLSHAPE_M_a9ec04388adb4af1a6721bc4532c875f_Connector2"/>
          <p:cNvCxnSpPr/>
          <p:nvPr>
            <p:custDataLst>
              <p:tags r:id="rId17"/>
            </p:custDataLst>
          </p:nvPr>
        </p:nvCxnSpPr>
        <p:spPr>
          <a:xfrm>
            <a:off x="1076267" y="3275965"/>
            <a:ext cx="0" cy="427355"/>
          </a:xfrm>
          <a:prstGeom prst="line">
            <a:avLst/>
          </a:prstGeom>
          <a:ln w="12700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29" name="OTLSHAPE_M_a9ec04388adb4af1a6721bc4532c875f_Connector1"/>
          <p:cNvCxnSpPr/>
          <p:nvPr>
            <p:custDataLst>
              <p:tags r:id="rId18"/>
            </p:custDataLst>
          </p:nvPr>
        </p:nvCxnSpPr>
        <p:spPr>
          <a:xfrm>
            <a:off x="1076267" y="1641856"/>
            <a:ext cx="0" cy="1432560"/>
          </a:xfrm>
          <a:prstGeom prst="line">
            <a:avLst/>
          </a:prstGeom>
          <a:ln w="12700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Box 141"/>
          <p:cNvSpPr txBox="1"/>
          <p:nvPr/>
        </p:nvSpPr>
        <p:spPr>
          <a:xfrm>
            <a:off x="423512" y="6169814"/>
            <a:ext cx="2569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Company-related events</a:t>
            </a:r>
          </a:p>
          <a:p>
            <a:r>
              <a:rPr lang="en-US" sz="1200" dirty="0" smtClean="0"/>
              <a:t>Products and services launched</a:t>
            </a:r>
            <a:endParaRPr lang="en-US" sz="1200" dirty="0"/>
          </a:p>
        </p:txBody>
      </p:sp>
      <p:pic>
        <p:nvPicPr>
          <p:cNvPr id="143" name="Picture 142"/>
          <p:cNvPicPr>
            <a:picLocks noChangeAspect="1"/>
          </p:cNvPicPr>
          <p:nvPr/>
        </p:nvPicPr>
        <p:blipFill>
          <a:blip r:embed="rId126"/>
          <a:stretch>
            <a:fillRect/>
          </a:stretch>
        </p:blipFill>
        <p:spPr>
          <a:xfrm>
            <a:off x="271726" y="6413554"/>
            <a:ext cx="181696" cy="203327"/>
          </a:xfrm>
          <a:prstGeom prst="rect">
            <a:avLst/>
          </a:prstGeom>
        </p:spPr>
      </p:pic>
      <p:pic>
        <p:nvPicPr>
          <p:cNvPr id="144" name="Picture 143"/>
          <p:cNvPicPr>
            <a:picLocks noChangeAspect="1"/>
          </p:cNvPicPr>
          <p:nvPr/>
        </p:nvPicPr>
        <p:blipFill>
          <a:blip r:embed="rId127"/>
          <a:stretch>
            <a:fillRect/>
          </a:stretch>
        </p:blipFill>
        <p:spPr>
          <a:xfrm>
            <a:off x="316560" y="6238282"/>
            <a:ext cx="158482" cy="158482"/>
          </a:xfrm>
          <a:prstGeom prst="rect">
            <a:avLst/>
          </a:prstGeom>
        </p:spPr>
      </p:pic>
      <p:sp>
        <p:nvSpPr>
          <p:cNvPr id="10402" name="OTLSHAPE_TB_00000000000000000000000000000000_LeftEndCaps" hidden="1"/>
          <p:cNvSpPr txBox="1"/>
          <p:nvPr>
            <p:custDataLst>
              <p:tags r:id="rId19"/>
            </p:custDataLst>
          </p:nvPr>
        </p:nvSpPr>
        <p:spPr>
          <a:xfrm>
            <a:off x="254000" y="3754289"/>
            <a:ext cx="4699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mtClean="0">
                <a:solidFill>
                  <a:schemeClr val="accent2"/>
                </a:solidFill>
                <a:latin typeface="Calibri" panose="020F0502020204030204" pitchFamily="34" charset="0"/>
              </a:rPr>
              <a:t>1976</a:t>
            </a:r>
            <a:endParaRPr lang="en-US" b="1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0403" name="OTLSHAPE_TB_00000000000000000000000000000000_RightEndCaps"/>
          <p:cNvSpPr txBox="1"/>
          <p:nvPr>
            <p:custDataLst>
              <p:tags r:id="rId20"/>
            </p:custDataLst>
          </p:nvPr>
        </p:nvSpPr>
        <p:spPr>
          <a:xfrm>
            <a:off x="11474534" y="375428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38" smtClean="0">
                <a:solidFill>
                  <a:srgbClr val="686767"/>
                </a:solidFill>
                <a:latin typeface="Calibri" panose="020F0502020204030204" pitchFamily="34" charset="0"/>
              </a:rPr>
              <a:t>2019</a:t>
            </a:r>
            <a:endParaRPr lang="en-US" b="1" spc="-38">
              <a:solidFill>
                <a:srgbClr val="686767"/>
              </a:solidFill>
              <a:latin typeface="Calibri" panose="020F0502020204030204" pitchFamily="34" charset="0"/>
            </a:endParaRPr>
          </a:p>
        </p:txBody>
      </p:sp>
      <p:sp>
        <p:nvSpPr>
          <p:cNvPr id="10404" name="OTLSHAPE_TB_00000000000000000000000000000000_ScaleContainer"/>
          <p:cNvSpPr/>
          <p:nvPr>
            <p:custDataLst>
              <p:tags r:id="rId21"/>
            </p:custDataLst>
          </p:nvPr>
        </p:nvSpPr>
        <p:spPr>
          <a:xfrm>
            <a:off x="844465" y="3703320"/>
            <a:ext cx="10515600" cy="381000"/>
          </a:xfrm>
          <a:prstGeom prst="roundRect">
            <a:avLst>
              <a:gd name="adj" fmla="val 100000"/>
            </a:avLst>
          </a:prstGeom>
          <a:solidFill>
            <a:schemeClr val="bg2">
              <a:alpha val="0"/>
            </a:schemeClr>
          </a:solidFill>
          <a:ln w="12700" cap="flat" cmpd="sng" algn="ctr">
            <a:solidFill>
              <a:schemeClr val="bg2">
                <a:lumMod val="75000"/>
              </a:schemeClr>
            </a:solidFill>
            <a:prstDash val="solid"/>
            <a:miter lim="800000"/>
          </a:ln>
          <a:effectLst>
            <a:reflection blurRad="6350" stA="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5" name="OTLSHAPE_TB_00000000000000000000000000000000_ElapsedTime" hidden="1"/>
          <p:cNvSpPr/>
          <p:nvPr>
            <p:custDataLst>
              <p:tags r:id="rId22"/>
            </p:custDataLst>
          </p:nvPr>
        </p:nvSpPr>
        <p:spPr>
          <a:xfrm>
            <a:off x="0" y="0"/>
            <a:ext cx="0" cy="0"/>
          </a:xfrm>
          <a:prstGeom prst="roundRect">
            <a:avLst>
              <a:gd name="adj" fmla="val 100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6" name="OTLSHAPE_TB_00000000000000000000000000000000_TodayMarkerShape" hidden="1"/>
          <p:cNvSpPr/>
          <p:nvPr>
            <p:custDataLst>
              <p:tags r:id="rId23"/>
            </p:custDataLst>
          </p:nvPr>
        </p:nvSpPr>
        <p:spPr>
          <a:xfrm>
            <a:off x="10721423" y="408432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7" name="OTLSHAPE_TB_00000000000000000000000000000000_TodayMarkerText" hidden="1"/>
          <p:cNvSpPr txBox="1"/>
          <p:nvPr>
            <p:custDataLst>
              <p:tags r:id="rId24"/>
            </p:custDataLst>
          </p:nvPr>
        </p:nvSpPr>
        <p:spPr>
          <a:xfrm>
            <a:off x="10775852" y="4211320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US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408" name="OTLSHAPE_TB_00000000000000000000000000000000_TimescaleInterval1"/>
          <p:cNvSpPr txBox="1"/>
          <p:nvPr>
            <p:custDataLst>
              <p:tags r:id="rId25"/>
            </p:custDataLst>
          </p:nvPr>
        </p:nvSpPr>
        <p:spPr>
          <a:xfrm>
            <a:off x="1073065" y="3785298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26" dirty="0" smtClean="0">
                <a:solidFill>
                  <a:srgbClr val="696868"/>
                </a:solidFill>
                <a:latin typeface="Calibri" panose="020F0502020204030204" pitchFamily="34" charset="0"/>
              </a:rPr>
              <a:t>1976</a:t>
            </a:r>
            <a:endParaRPr lang="en-US" sz="1400" b="1" spc="-26" dirty="0">
              <a:solidFill>
                <a:srgbClr val="696868"/>
              </a:solidFill>
              <a:latin typeface="Calibri" panose="020F0502020204030204" pitchFamily="34" charset="0"/>
            </a:endParaRPr>
          </a:p>
        </p:txBody>
      </p:sp>
      <p:cxnSp>
        <p:nvCxnSpPr>
          <p:cNvPr id="10409" name="OTLSHAPE_TB_00000000000000000000000000000000_Separator1"/>
          <p:cNvCxnSpPr/>
          <p:nvPr>
            <p:custDataLst>
              <p:tags r:id="rId26"/>
            </p:custDataLst>
          </p:nvPr>
        </p:nvCxnSpPr>
        <p:spPr>
          <a:xfrm>
            <a:off x="1934372" y="3766820"/>
            <a:ext cx="0" cy="254000"/>
          </a:xfrm>
          <a:prstGeom prst="line">
            <a:avLst/>
          </a:prstGeom>
          <a:ln w="6350" cap="flat" cmpd="sng" algn="ctr">
            <a:solidFill>
              <a:srgbClr val="69686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10" name="OTLSHAPE_TB_00000000000000000000000000000000_TimescaleInterval2"/>
          <p:cNvSpPr txBox="1"/>
          <p:nvPr>
            <p:custDataLst>
              <p:tags r:id="rId27"/>
            </p:custDataLst>
          </p:nvPr>
        </p:nvSpPr>
        <p:spPr>
          <a:xfrm>
            <a:off x="1997872" y="3785298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26" smtClean="0">
                <a:solidFill>
                  <a:srgbClr val="696868"/>
                </a:solidFill>
                <a:latin typeface="Calibri" panose="020F0502020204030204" pitchFamily="34" charset="0"/>
              </a:rPr>
              <a:t>1980</a:t>
            </a:r>
            <a:endParaRPr lang="en-US" sz="1400" b="1" spc="-26">
              <a:solidFill>
                <a:srgbClr val="696868"/>
              </a:solidFill>
              <a:latin typeface="Calibri" panose="020F0502020204030204" pitchFamily="34" charset="0"/>
            </a:endParaRPr>
          </a:p>
        </p:txBody>
      </p:sp>
      <p:cxnSp>
        <p:nvCxnSpPr>
          <p:cNvPr id="10411" name="OTLSHAPE_TB_00000000000000000000000000000000_Separator2"/>
          <p:cNvCxnSpPr/>
          <p:nvPr>
            <p:custDataLst>
              <p:tags r:id="rId28"/>
            </p:custDataLst>
          </p:nvPr>
        </p:nvCxnSpPr>
        <p:spPr>
          <a:xfrm>
            <a:off x="2859178" y="3766820"/>
            <a:ext cx="0" cy="254000"/>
          </a:xfrm>
          <a:prstGeom prst="line">
            <a:avLst/>
          </a:prstGeom>
          <a:ln w="6350" cap="flat" cmpd="sng" algn="ctr">
            <a:solidFill>
              <a:srgbClr val="69686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12" name="OTLSHAPE_TB_00000000000000000000000000000000_TimescaleInterval3"/>
          <p:cNvSpPr txBox="1"/>
          <p:nvPr>
            <p:custDataLst>
              <p:tags r:id="rId29"/>
            </p:custDataLst>
          </p:nvPr>
        </p:nvSpPr>
        <p:spPr>
          <a:xfrm>
            <a:off x="2922678" y="3785298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26" smtClean="0">
                <a:solidFill>
                  <a:srgbClr val="696868"/>
                </a:solidFill>
                <a:latin typeface="Calibri" panose="020F0502020204030204" pitchFamily="34" charset="0"/>
              </a:rPr>
              <a:t>1984</a:t>
            </a:r>
            <a:endParaRPr lang="en-US" sz="1400" b="1" spc="-26">
              <a:solidFill>
                <a:srgbClr val="696868"/>
              </a:solidFill>
              <a:latin typeface="Calibri" panose="020F0502020204030204" pitchFamily="34" charset="0"/>
            </a:endParaRPr>
          </a:p>
        </p:txBody>
      </p:sp>
      <p:cxnSp>
        <p:nvCxnSpPr>
          <p:cNvPr id="10413" name="OTLSHAPE_TB_00000000000000000000000000000000_Separator3"/>
          <p:cNvCxnSpPr/>
          <p:nvPr>
            <p:custDataLst>
              <p:tags r:id="rId30"/>
            </p:custDataLst>
          </p:nvPr>
        </p:nvCxnSpPr>
        <p:spPr>
          <a:xfrm>
            <a:off x="3783984" y="3766820"/>
            <a:ext cx="0" cy="254000"/>
          </a:xfrm>
          <a:prstGeom prst="line">
            <a:avLst/>
          </a:prstGeom>
          <a:ln w="6350" cap="flat" cmpd="sng" algn="ctr">
            <a:solidFill>
              <a:srgbClr val="69686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14" name="OTLSHAPE_TB_00000000000000000000000000000000_TimescaleInterval4"/>
          <p:cNvSpPr txBox="1"/>
          <p:nvPr>
            <p:custDataLst>
              <p:tags r:id="rId31"/>
            </p:custDataLst>
          </p:nvPr>
        </p:nvSpPr>
        <p:spPr>
          <a:xfrm>
            <a:off x="3847484" y="3785298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26" smtClean="0">
                <a:solidFill>
                  <a:srgbClr val="696868"/>
                </a:solidFill>
                <a:latin typeface="Calibri" panose="020F0502020204030204" pitchFamily="34" charset="0"/>
              </a:rPr>
              <a:t>1988</a:t>
            </a:r>
            <a:endParaRPr lang="en-US" sz="1400" b="1" spc="-26">
              <a:solidFill>
                <a:srgbClr val="696868"/>
              </a:solidFill>
              <a:latin typeface="Calibri" panose="020F0502020204030204" pitchFamily="34" charset="0"/>
            </a:endParaRPr>
          </a:p>
        </p:txBody>
      </p:sp>
      <p:cxnSp>
        <p:nvCxnSpPr>
          <p:cNvPr id="10415" name="OTLSHAPE_TB_00000000000000000000000000000000_Separator4"/>
          <p:cNvCxnSpPr/>
          <p:nvPr>
            <p:custDataLst>
              <p:tags r:id="rId32"/>
            </p:custDataLst>
          </p:nvPr>
        </p:nvCxnSpPr>
        <p:spPr>
          <a:xfrm>
            <a:off x="4708790" y="3766820"/>
            <a:ext cx="0" cy="254000"/>
          </a:xfrm>
          <a:prstGeom prst="line">
            <a:avLst/>
          </a:prstGeom>
          <a:ln w="6350" cap="flat" cmpd="sng" algn="ctr">
            <a:solidFill>
              <a:srgbClr val="69686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16" name="OTLSHAPE_TB_00000000000000000000000000000000_TimescaleInterval5"/>
          <p:cNvSpPr txBox="1"/>
          <p:nvPr>
            <p:custDataLst>
              <p:tags r:id="rId33"/>
            </p:custDataLst>
          </p:nvPr>
        </p:nvSpPr>
        <p:spPr>
          <a:xfrm>
            <a:off x="4772290" y="3785298"/>
            <a:ext cx="353174" cy="217043"/>
          </a:xfrm>
          <a:prstGeom prst="rect">
            <a:avLst/>
          </a:prstGeom>
          <a:noFill/>
          <a:effectLst>
            <a:reflection stA="0" endPos="65000" dist="50800" dir="5400000" sy="-100000" algn="bl" rotWithShape="0"/>
          </a:effectLst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26" dirty="0" smtClean="0">
                <a:solidFill>
                  <a:srgbClr val="696868"/>
                </a:solidFill>
                <a:latin typeface="Calibri" panose="020F0502020204030204" pitchFamily="34" charset="0"/>
              </a:rPr>
              <a:t>1992</a:t>
            </a:r>
            <a:endParaRPr lang="en-US" sz="1400" b="1" spc="-26" dirty="0">
              <a:solidFill>
                <a:srgbClr val="696868"/>
              </a:solidFill>
              <a:latin typeface="Calibri" panose="020F0502020204030204" pitchFamily="34" charset="0"/>
            </a:endParaRPr>
          </a:p>
        </p:txBody>
      </p:sp>
      <p:cxnSp>
        <p:nvCxnSpPr>
          <p:cNvPr id="10417" name="OTLSHAPE_TB_00000000000000000000000000000000_Separator5"/>
          <p:cNvCxnSpPr/>
          <p:nvPr>
            <p:custDataLst>
              <p:tags r:id="rId34"/>
            </p:custDataLst>
          </p:nvPr>
        </p:nvCxnSpPr>
        <p:spPr>
          <a:xfrm>
            <a:off x="5633597" y="3766820"/>
            <a:ext cx="0" cy="254000"/>
          </a:xfrm>
          <a:prstGeom prst="line">
            <a:avLst/>
          </a:prstGeom>
          <a:ln w="6350" cap="flat" cmpd="sng" algn="ctr">
            <a:solidFill>
              <a:srgbClr val="69686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18" name="OTLSHAPE_TB_00000000000000000000000000000000_TimescaleInterval6"/>
          <p:cNvSpPr txBox="1"/>
          <p:nvPr>
            <p:custDataLst>
              <p:tags r:id="rId35"/>
            </p:custDataLst>
          </p:nvPr>
        </p:nvSpPr>
        <p:spPr>
          <a:xfrm>
            <a:off x="5697097" y="3785298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26" smtClean="0">
                <a:solidFill>
                  <a:srgbClr val="696868"/>
                </a:solidFill>
                <a:latin typeface="Calibri" panose="020F0502020204030204" pitchFamily="34" charset="0"/>
              </a:rPr>
              <a:t>1996</a:t>
            </a:r>
            <a:endParaRPr lang="en-US" sz="1400" b="1" spc="-26">
              <a:solidFill>
                <a:srgbClr val="696868"/>
              </a:solidFill>
              <a:latin typeface="Calibri" panose="020F0502020204030204" pitchFamily="34" charset="0"/>
            </a:endParaRPr>
          </a:p>
        </p:txBody>
      </p:sp>
      <p:cxnSp>
        <p:nvCxnSpPr>
          <p:cNvPr id="10419" name="OTLSHAPE_TB_00000000000000000000000000000000_Separator6"/>
          <p:cNvCxnSpPr/>
          <p:nvPr>
            <p:custDataLst>
              <p:tags r:id="rId36"/>
            </p:custDataLst>
          </p:nvPr>
        </p:nvCxnSpPr>
        <p:spPr>
          <a:xfrm>
            <a:off x="6558403" y="3766820"/>
            <a:ext cx="0" cy="254000"/>
          </a:xfrm>
          <a:prstGeom prst="line">
            <a:avLst/>
          </a:prstGeom>
          <a:ln w="6350" cap="flat" cmpd="sng" algn="ctr">
            <a:solidFill>
              <a:srgbClr val="69686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20" name="OTLSHAPE_TB_00000000000000000000000000000000_TimescaleInterval7"/>
          <p:cNvSpPr txBox="1"/>
          <p:nvPr>
            <p:custDataLst>
              <p:tags r:id="rId37"/>
            </p:custDataLst>
          </p:nvPr>
        </p:nvSpPr>
        <p:spPr>
          <a:xfrm>
            <a:off x="6621903" y="3785298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26" smtClean="0">
                <a:solidFill>
                  <a:srgbClr val="696868"/>
                </a:solidFill>
                <a:latin typeface="Calibri" panose="020F0502020204030204" pitchFamily="34" charset="0"/>
              </a:rPr>
              <a:t>2000</a:t>
            </a:r>
            <a:endParaRPr lang="en-US" sz="1400" b="1" spc="-26">
              <a:solidFill>
                <a:srgbClr val="696868"/>
              </a:solidFill>
              <a:latin typeface="Calibri" panose="020F0502020204030204" pitchFamily="34" charset="0"/>
            </a:endParaRPr>
          </a:p>
        </p:txBody>
      </p:sp>
      <p:cxnSp>
        <p:nvCxnSpPr>
          <p:cNvPr id="10421" name="OTLSHAPE_TB_00000000000000000000000000000000_Separator7"/>
          <p:cNvCxnSpPr/>
          <p:nvPr>
            <p:custDataLst>
              <p:tags r:id="rId38"/>
            </p:custDataLst>
          </p:nvPr>
        </p:nvCxnSpPr>
        <p:spPr>
          <a:xfrm>
            <a:off x="7483209" y="3766820"/>
            <a:ext cx="0" cy="254000"/>
          </a:xfrm>
          <a:prstGeom prst="line">
            <a:avLst/>
          </a:prstGeom>
          <a:ln w="6350" cap="flat" cmpd="sng" algn="ctr">
            <a:solidFill>
              <a:srgbClr val="69686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22" name="OTLSHAPE_TB_00000000000000000000000000000000_TimescaleInterval8"/>
          <p:cNvSpPr txBox="1"/>
          <p:nvPr>
            <p:custDataLst>
              <p:tags r:id="rId39"/>
            </p:custDataLst>
          </p:nvPr>
        </p:nvSpPr>
        <p:spPr>
          <a:xfrm>
            <a:off x="7546709" y="3785298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26" smtClean="0">
                <a:solidFill>
                  <a:srgbClr val="696868"/>
                </a:solidFill>
                <a:latin typeface="Calibri" panose="020F0502020204030204" pitchFamily="34" charset="0"/>
              </a:rPr>
              <a:t>2004</a:t>
            </a:r>
            <a:endParaRPr lang="en-US" sz="1400" b="1" spc="-26">
              <a:solidFill>
                <a:srgbClr val="696868"/>
              </a:solidFill>
              <a:latin typeface="Calibri" panose="020F0502020204030204" pitchFamily="34" charset="0"/>
            </a:endParaRPr>
          </a:p>
        </p:txBody>
      </p:sp>
      <p:cxnSp>
        <p:nvCxnSpPr>
          <p:cNvPr id="10423" name="OTLSHAPE_TB_00000000000000000000000000000000_Separator8"/>
          <p:cNvCxnSpPr/>
          <p:nvPr>
            <p:custDataLst>
              <p:tags r:id="rId40"/>
            </p:custDataLst>
          </p:nvPr>
        </p:nvCxnSpPr>
        <p:spPr>
          <a:xfrm>
            <a:off x="8408015" y="3766820"/>
            <a:ext cx="0" cy="254000"/>
          </a:xfrm>
          <a:prstGeom prst="line">
            <a:avLst/>
          </a:prstGeom>
          <a:ln w="6350" cap="flat" cmpd="sng" algn="ctr">
            <a:solidFill>
              <a:srgbClr val="69686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24" name="OTLSHAPE_TB_00000000000000000000000000000000_TimescaleInterval9"/>
          <p:cNvSpPr txBox="1"/>
          <p:nvPr>
            <p:custDataLst>
              <p:tags r:id="rId41"/>
            </p:custDataLst>
          </p:nvPr>
        </p:nvSpPr>
        <p:spPr>
          <a:xfrm>
            <a:off x="8471515" y="3785298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26" smtClean="0">
                <a:solidFill>
                  <a:srgbClr val="696868"/>
                </a:solidFill>
                <a:latin typeface="Calibri" panose="020F0502020204030204" pitchFamily="34" charset="0"/>
              </a:rPr>
              <a:t>2008</a:t>
            </a:r>
            <a:endParaRPr lang="en-US" sz="1400" b="1" spc="-26">
              <a:solidFill>
                <a:srgbClr val="696868"/>
              </a:solidFill>
              <a:latin typeface="Calibri" panose="020F0502020204030204" pitchFamily="34" charset="0"/>
            </a:endParaRPr>
          </a:p>
        </p:txBody>
      </p:sp>
      <p:cxnSp>
        <p:nvCxnSpPr>
          <p:cNvPr id="10425" name="OTLSHAPE_TB_00000000000000000000000000000000_Separator9"/>
          <p:cNvCxnSpPr/>
          <p:nvPr>
            <p:custDataLst>
              <p:tags r:id="rId42"/>
            </p:custDataLst>
          </p:nvPr>
        </p:nvCxnSpPr>
        <p:spPr>
          <a:xfrm>
            <a:off x="9332822" y="3766820"/>
            <a:ext cx="0" cy="254000"/>
          </a:xfrm>
          <a:prstGeom prst="line">
            <a:avLst/>
          </a:prstGeom>
          <a:ln w="6350" cap="flat" cmpd="sng" algn="ctr">
            <a:solidFill>
              <a:srgbClr val="69686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26" name="OTLSHAPE_TB_00000000000000000000000000000000_TimescaleInterval10"/>
          <p:cNvSpPr txBox="1"/>
          <p:nvPr>
            <p:custDataLst>
              <p:tags r:id="rId43"/>
            </p:custDataLst>
          </p:nvPr>
        </p:nvSpPr>
        <p:spPr>
          <a:xfrm>
            <a:off x="9396322" y="3785298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26" smtClean="0">
                <a:solidFill>
                  <a:srgbClr val="696868"/>
                </a:solidFill>
                <a:latin typeface="Calibri" panose="020F0502020204030204" pitchFamily="34" charset="0"/>
              </a:rPr>
              <a:t>2012</a:t>
            </a:r>
            <a:endParaRPr lang="en-US" sz="1400" b="1" spc="-26">
              <a:solidFill>
                <a:srgbClr val="696868"/>
              </a:solidFill>
              <a:latin typeface="Calibri" panose="020F0502020204030204" pitchFamily="34" charset="0"/>
            </a:endParaRPr>
          </a:p>
        </p:txBody>
      </p:sp>
      <p:cxnSp>
        <p:nvCxnSpPr>
          <p:cNvPr id="10427" name="OTLSHAPE_TB_00000000000000000000000000000000_Separator10"/>
          <p:cNvCxnSpPr/>
          <p:nvPr>
            <p:custDataLst>
              <p:tags r:id="rId44"/>
            </p:custDataLst>
          </p:nvPr>
        </p:nvCxnSpPr>
        <p:spPr>
          <a:xfrm>
            <a:off x="10257628" y="3766820"/>
            <a:ext cx="0" cy="254000"/>
          </a:xfrm>
          <a:prstGeom prst="line">
            <a:avLst/>
          </a:prstGeom>
          <a:ln w="6350" cap="flat" cmpd="sng" algn="ctr">
            <a:solidFill>
              <a:srgbClr val="69686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28" name="OTLSHAPE_TB_00000000000000000000000000000000_TimescaleInterval11"/>
          <p:cNvSpPr txBox="1"/>
          <p:nvPr>
            <p:custDataLst>
              <p:tags r:id="rId45"/>
            </p:custDataLst>
          </p:nvPr>
        </p:nvSpPr>
        <p:spPr>
          <a:xfrm>
            <a:off x="10321128" y="3785298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26" smtClean="0">
                <a:solidFill>
                  <a:srgbClr val="696868"/>
                </a:solidFill>
                <a:latin typeface="Calibri" panose="020F0502020204030204" pitchFamily="34" charset="0"/>
              </a:rPr>
              <a:t>2016</a:t>
            </a:r>
            <a:endParaRPr lang="en-US" sz="1400" b="1" spc="-26">
              <a:solidFill>
                <a:srgbClr val="696868"/>
              </a:solidFill>
              <a:latin typeface="Calibri" panose="020F0502020204030204" pitchFamily="34" charset="0"/>
            </a:endParaRPr>
          </a:p>
        </p:txBody>
      </p:sp>
      <p:sp>
        <p:nvSpPr>
          <p:cNvPr id="10446" name="OTLSHAPE_M_a9ec04388adb4af1a6721bc4532c875f_Title"/>
          <p:cNvSpPr txBox="1"/>
          <p:nvPr>
            <p:custDataLst>
              <p:tags r:id="rId46"/>
            </p:custDataLst>
          </p:nvPr>
        </p:nvSpPr>
        <p:spPr>
          <a:xfrm>
            <a:off x="1296401" y="1492504"/>
            <a:ext cx="2514600" cy="2015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300" spc="-6" smtClean="0">
                <a:solidFill>
                  <a:schemeClr val="dk1"/>
                </a:solidFill>
                <a:latin typeface="Calibri" panose="020F0502020204030204" pitchFamily="34" charset="0"/>
              </a:rPr>
              <a:t>Apple Computer Company is founded</a:t>
            </a:r>
            <a:endParaRPr lang="en-US" sz="1300" spc="-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447" name="OTLSHAPE_M_a9ec04388adb4af1a6721bc4532c875f_Date"/>
          <p:cNvSpPr txBox="1"/>
          <p:nvPr>
            <p:custDataLst>
              <p:tags r:id="rId47"/>
            </p:custDataLst>
          </p:nvPr>
        </p:nvSpPr>
        <p:spPr>
          <a:xfrm>
            <a:off x="1296401" y="1719453"/>
            <a:ext cx="723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10" smtClean="0">
                <a:solidFill>
                  <a:srgbClr val="464444"/>
                </a:solidFill>
                <a:latin typeface="Calibri" panose="020F0502020204030204" pitchFamily="34" charset="0"/>
              </a:rPr>
              <a:t>Apr 1, 1976</a:t>
            </a:r>
            <a:endParaRPr lang="en-US" sz="1200" b="1" spc="-10">
              <a:solidFill>
                <a:srgbClr val="464444"/>
              </a:solidFill>
              <a:latin typeface="Calibri" panose="020F0502020204030204" pitchFamily="34" charset="0"/>
            </a:endParaRPr>
          </a:p>
        </p:txBody>
      </p:sp>
      <p:sp>
        <p:nvSpPr>
          <p:cNvPr id="10448" name="OTLSHAPE_M_a9ec04388adb4af1a6721bc4532c875f_Shape"/>
          <p:cNvSpPr/>
          <p:nvPr>
            <p:custDataLst>
              <p:tags r:id="rId48"/>
            </p:custDataLst>
          </p:nvPr>
        </p:nvSpPr>
        <p:spPr>
          <a:xfrm rot="16200000">
            <a:off x="1101667" y="1641856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49" name="OTLSHAPE_M_7696fe3ed3304bfe8b8aee787d947034_Title"/>
          <p:cNvSpPr txBox="1"/>
          <p:nvPr>
            <p:custDataLst>
              <p:tags r:id="rId49"/>
            </p:custDataLst>
          </p:nvPr>
        </p:nvSpPr>
        <p:spPr>
          <a:xfrm>
            <a:off x="1047184" y="3074416"/>
            <a:ext cx="520700" cy="2015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300" spc="-14" smtClean="0">
                <a:solidFill>
                  <a:schemeClr val="dk1"/>
                </a:solidFill>
                <a:latin typeface="Calibri" panose="020F0502020204030204" pitchFamily="34" charset="0"/>
              </a:rPr>
              <a:t>Apple II</a:t>
            </a:r>
            <a:endParaRPr lang="en-US" sz="1300" spc="-1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450" name="OTLSHAPE_M_7696fe3ed3304bfe8b8aee787d947034_Date"/>
          <p:cNvSpPr txBox="1"/>
          <p:nvPr>
            <p:custDataLst>
              <p:tags r:id="rId50"/>
            </p:custDataLst>
          </p:nvPr>
        </p:nvSpPr>
        <p:spPr>
          <a:xfrm>
            <a:off x="1147472" y="3301365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20" smtClean="0">
                <a:solidFill>
                  <a:srgbClr val="464444"/>
                </a:solidFill>
                <a:latin typeface="Calibri" panose="020F0502020204030204" pitchFamily="34" charset="0"/>
              </a:rPr>
              <a:t>1977</a:t>
            </a:r>
            <a:endParaRPr lang="en-US" sz="1200" b="1" spc="-20">
              <a:solidFill>
                <a:srgbClr val="464444"/>
              </a:solidFill>
              <a:latin typeface="Calibri" panose="020F0502020204030204" pitchFamily="34" charset="0"/>
            </a:endParaRPr>
          </a:p>
        </p:txBody>
      </p:sp>
      <p:sp>
        <p:nvSpPr>
          <p:cNvPr id="10451" name="OTLSHAPE_M_7696fe3ed3304bfe8b8aee787d947034_Shape"/>
          <p:cNvSpPr/>
          <p:nvPr>
            <p:custDataLst>
              <p:tags r:id="rId51"/>
            </p:custDataLst>
          </p:nvPr>
        </p:nvSpPr>
        <p:spPr>
          <a:xfrm>
            <a:off x="1194039" y="3512820"/>
            <a:ext cx="228600" cy="254000"/>
          </a:xfrm>
          <a:prstGeom prst="star8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52" name="OTLSHAPE_M_f2c20d51b251462bacfad81278d569d4_Title"/>
          <p:cNvSpPr txBox="1"/>
          <p:nvPr>
            <p:custDataLst>
              <p:tags r:id="rId52"/>
            </p:custDataLst>
          </p:nvPr>
        </p:nvSpPr>
        <p:spPr>
          <a:xfrm>
            <a:off x="1729636" y="3074416"/>
            <a:ext cx="558800" cy="2015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300" spc="-12" smtClean="0">
                <a:solidFill>
                  <a:schemeClr val="dk1"/>
                </a:solidFill>
                <a:latin typeface="Calibri" panose="020F0502020204030204" pitchFamily="34" charset="0"/>
              </a:rPr>
              <a:t>Apple III</a:t>
            </a:r>
            <a:endParaRPr lang="en-US" sz="1300" spc="-1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453" name="OTLSHAPE_M_f2c20d51b251462bacfad81278d569d4_Date"/>
          <p:cNvSpPr txBox="1"/>
          <p:nvPr>
            <p:custDataLst>
              <p:tags r:id="rId53"/>
            </p:custDataLst>
          </p:nvPr>
        </p:nvSpPr>
        <p:spPr>
          <a:xfrm>
            <a:off x="1850730" y="3301365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20" smtClean="0">
                <a:solidFill>
                  <a:srgbClr val="464444"/>
                </a:solidFill>
                <a:latin typeface="Calibri" panose="020F0502020204030204" pitchFamily="34" charset="0"/>
              </a:rPr>
              <a:t>1980</a:t>
            </a:r>
            <a:endParaRPr lang="en-US" sz="1200" b="1" spc="-20">
              <a:solidFill>
                <a:srgbClr val="464444"/>
              </a:solidFill>
              <a:latin typeface="Calibri" panose="020F0502020204030204" pitchFamily="34" charset="0"/>
            </a:endParaRPr>
          </a:p>
        </p:txBody>
      </p:sp>
      <p:sp>
        <p:nvSpPr>
          <p:cNvPr id="10454" name="OTLSHAPE_M_f2c20d51b251462bacfad81278d569d4_Shape"/>
          <p:cNvSpPr/>
          <p:nvPr>
            <p:custDataLst>
              <p:tags r:id="rId54"/>
            </p:custDataLst>
          </p:nvPr>
        </p:nvSpPr>
        <p:spPr>
          <a:xfrm>
            <a:off x="1897297" y="3512820"/>
            <a:ext cx="228600" cy="254000"/>
          </a:xfrm>
          <a:prstGeom prst="star8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55" name="OTLSHAPE_M_599294cf98474258a075123ffa7779d2_Title"/>
          <p:cNvSpPr txBox="1"/>
          <p:nvPr>
            <p:custDataLst>
              <p:tags r:id="rId55"/>
            </p:custDataLst>
          </p:nvPr>
        </p:nvSpPr>
        <p:spPr>
          <a:xfrm>
            <a:off x="2357547" y="3074416"/>
            <a:ext cx="1003300" cy="2015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300" spc="-12" smtClean="0">
                <a:solidFill>
                  <a:schemeClr val="dk1"/>
                </a:solidFill>
                <a:latin typeface="Calibri" panose="020F0502020204030204" pitchFamily="34" charset="0"/>
              </a:rPr>
              <a:t>The Macintosh</a:t>
            </a:r>
            <a:endParaRPr lang="en-US" sz="1300" spc="-1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456" name="OTLSHAPE_M_599294cf98474258a075123ffa7779d2_Date"/>
          <p:cNvSpPr txBox="1"/>
          <p:nvPr>
            <p:custDataLst>
              <p:tags r:id="rId56"/>
            </p:custDataLst>
          </p:nvPr>
        </p:nvSpPr>
        <p:spPr>
          <a:xfrm>
            <a:off x="2698944" y="3301365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20" smtClean="0">
                <a:solidFill>
                  <a:srgbClr val="464444"/>
                </a:solidFill>
                <a:latin typeface="Calibri" panose="020F0502020204030204" pitchFamily="34" charset="0"/>
              </a:rPr>
              <a:t>1984</a:t>
            </a:r>
            <a:endParaRPr lang="en-US" sz="1200" b="1" spc="-20">
              <a:solidFill>
                <a:srgbClr val="464444"/>
              </a:solidFill>
              <a:latin typeface="Calibri" panose="020F0502020204030204" pitchFamily="34" charset="0"/>
            </a:endParaRPr>
          </a:p>
        </p:txBody>
      </p:sp>
      <p:sp>
        <p:nvSpPr>
          <p:cNvPr id="10457" name="OTLSHAPE_M_599294cf98474258a075123ffa7779d2_Shape"/>
          <p:cNvSpPr/>
          <p:nvPr>
            <p:custDataLst>
              <p:tags r:id="rId57"/>
            </p:custDataLst>
          </p:nvPr>
        </p:nvSpPr>
        <p:spPr>
          <a:xfrm>
            <a:off x="2745511" y="3512820"/>
            <a:ext cx="228600" cy="254000"/>
          </a:xfrm>
          <a:prstGeom prst="star8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58" name="OTLSHAPE_M_f01785e93cce43b68ae7a0995ea4008a_Title"/>
          <p:cNvSpPr txBox="1"/>
          <p:nvPr>
            <p:custDataLst>
              <p:tags r:id="rId58"/>
            </p:custDataLst>
          </p:nvPr>
        </p:nvSpPr>
        <p:spPr>
          <a:xfrm>
            <a:off x="3320087" y="2019808"/>
            <a:ext cx="1816100" cy="2015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300" spc="-8" smtClean="0">
                <a:solidFill>
                  <a:schemeClr val="dk1"/>
                </a:solidFill>
                <a:latin typeface="Calibri" panose="020F0502020204030204" pitchFamily="34" charset="0"/>
              </a:rPr>
              <a:t>S. Jobs leaves the company</a:t>
            </a:r>
            <a:endParaRPr lang="en-US" sz="1300" spc="-8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459" name="OTLSHAPE_M_f01785e93cce43b68ae7a0995ea4008a_Date"/>
          <p:cNvSpPr txBox="1"/>
          <p:nvPr>
            <p:custDataLst>
              <p:tags r:id="rId59"/>
            </p:custDataLst>
          </p:nvPr>
        </p:nvSpPr>
        <p:spPr>
          <a:xfrm>
            <a:off x="3320087" y="2246757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20" smtClean="0">
                <a:solidFill>
                  <a:srgbClr val="464444"/>
                </a:solidFill>
                <a:latin typeface="Calibri" panose="020F0502020204030204" pitchFamily="34" charset="0"/>
              </a:rPr>
              <a:t>1985</a:t>
            </a:r>
            <a:endParaRPr lang="en-US" sz="1200" b="1" spc="-20">
              <a:solidFill>
                <a:srgbClr val="464444"/>
              </a:solidFill>
              <a:latin typeface="Calibri" panose="020F0502020204030204" pitchFamily="34" charset="0"/>
            </a:endParaRPr>
          </a:p>
        </p:txBody>
      </p:sp>
      <p:sp>
        <p:nvSpPr>
          <p:cNvPr id="10460" name="OTLSHAPE_M_f01785e93cce43b68ae7a0995ea4008a_Shape"/>
          <p:cNvSpPr/>
          <p:nvPr>
            <p:custDataLst>
              <p:tags r:id="rId60"/>
            </p:custDataLst>
          </p:nvPr>
        </p:nvSpPr>
        <p:spPr>
          <a:xfrm rot="16200000">
            <a:off x="3125353" y="2169160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61" name="OTLSHAPE_M_e1e24544e79047cebbcbf841a4fba6d8_Title"/>
          <p:cNvSpPr txBox="1"/>
          <p:nvPr>
            <p:custDataLst>
              <p:tags r:id="rId61"/>
            </p:custDataLst>
          </p:nvPr>
        </p:nvSpPr>
        <p:spPr>
          <a:xfrm>
            <a:off x="3378312" y="2547112"/>
            <a:ext cx="1600200" cy="2015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300" spc="-8" smtClean="0">
                <a:solidFill>
                  <a:schemeClr val="dk1"/>
                </a:solidFill>
                <a:latin typeface="Calibri" panose="020F0502020204030204" pitchFamily="34" charset="0"/>
              </a:rPr>
              <a:t>The Macintosh Portable</a:t>
            </a:r>
            <a:endParaRPr lang="en-US" sz="1300" spc="-8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462" name="OTLSHAPE_M_e1e24544e79047cebbcbf841a4fba6d8_Date"/>
          <p:cNvSpPr txBox="1"/>
          <p:nvPr>
            <p:custDataLst>
              <p:tags r:id="rId62"/>
            </p:custDataLst>
          </p:nvPr>
        </p:nvSpPr>
        <p:spPr>
          <a:xfrm>
            <a:off x="4021271" y="2774061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20" smtClean="0">
                <a:solidFill>
                  <a:srgbClr val="464444"/>
                </a:solidFill>
                <a:latin typeface="Calibri" panose="020F0502020204030204" pitchFamily="34" charset="0"/>
              </a:rPr>
              <a:t>1989</a:t>
            </a:r>
            <a:endParaRPr lang="en-US" sz="1200" b="1" spc="-20">
              <a:solidFill>
                <a:srgbClr val="464444"/>
              </a:solidFill>
              <a:latin typeface="Calibri" panose="020F0502020204030204" pitchFamily="34" charset="0"/>
            </a:endParaRPr>
          </a:p>
        </p:txBody>
      </p:sp>
      <p:sp>
        <p:nvSpPr>
          <p:cNvPr id="10463" name="OTLSHAPE_M_e1e24544e79047cebbcbf841a4fba6d8_Shape"/>
          <p:cNvSpPr/>
          <p:nvPr>
            <p:custDataLst>
              <p:tags r:id="rId63"/>
            </p:custDataLst>
          </p:nvPr>
        </p:nvSpPr>
        <p:spPr>
          <a:xfrm>
            <a:off x="4067838" y="3512820"/>
            <a:ext cx="228600" cy="254000"/>
          </a:xfrm>
          <a:prstGeom prst="star8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64" name="OTLSHAPE_M_045bf733fbac4be6aa0a2ca7dfe36dc9_Title"/>
          <p:cNvSpPr txBox="1"/>
          <p:nvPr>
            <p:custDataLst>
              <p:tags r:id="rId64"/>
            </p:custDataLst>
          </p:nvPr>
        </p:nvSpPr>
        <p:spPr>
          <a:xfrm>
            <a:off x="3946864" y="3074416"/>
            <a:ext cx="1054100" cy="2015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300" spc="-10" smtClean="0">
                <a:solidFill>
                  <a:schemeClr val="dk1"/>
                </a:solidFill>
                <a:latin typeface="Calibri" panose="020F0502020204030204" pitchFamily="34" charset="0"/>
              </a:rPr>
              <a:t>The PowerBook</a:t>
            </a:r>
            <a:endParaRPr lang="en-US" sz="1300" spc="-1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465" name="OTLSHAPE_M_045bf733fbac4be6aa0a2ca7dfe36dc9_Date"/>
          <p:cNvSpPr txBox="1"/>
          <p:nvPr>
            <p:custDataLst>
              <p:tags r:id="rId65"/>
            </p:custDataLst>
          </p:nvPr>
        </p:nvSpPr>
        <p:spPr>
          <a:xfrm>
            <a:off x="4317513" y="3301365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20" smtClean="0">
                <a:solidFill>
                  <a:srgbClr val="464444"/>
                </a:solidFill>
                <a:latin typeface="Calibri" panose="020F0502020204030204" pitchFamily="34" charset="0"/>
              </a:rPr>
              <a:t>1991</a:t>
            </a:r>
            <a:endParaRPr lang="en-US" sz="1200" b="1" spc="-20">
              <a:solidFill>
                <a:srgbClr val="464444"/>
              </a:solidFill>
              <a:latin typeface="Calibri" panose="020F0502020204030204" pitchFamily="34" charset="0"/>
            </a:endParaRPr>
          </a:p>
        </p:txBody>
      </p:sp>
      <p:sp>
        <p:nvSpPr>
          <p:cNvPr id="10466" name="OTLSHAPE_M_045bf733fbac4be6aa0a2ca7dfe36dc9_Shape"/>
          <p:cNvSpPr/>
          <p:nvPr>
            <p:custDataLst>
              <p:tags r:id="rId66"/>
            </p:custDataLst>
          </p:nvPr>
        </p:nvSpPr>
        <p:spPr>
          <a:xfrm>
            <a:off x="4364080" y="3512820"/>
            <a:ext cx="228600" cy="254000"/>
          </a:xfrm>
          <a:prstGeom prst="star8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67" name="OTLSHAPE_M_e7135442c7fd4b4489b3bd079490f796_Title"/>
          <p:cNvSpPr txBox="1"/>
          <p:nvPr>
            <p:custDataLst>
              <p:tags r:id="rId67"/>
            </p:custDataLst>
          </p:nvPr>
        </p:nvSpPr>
        <p:spPr>
          <a:xfrm>
            <a:off x="5926379" y="3074416"/>
            <a:ext cx="622300" cy="2015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300" spc="-14" smtClean="0">
                <a:solidFill>
                  <a:schemeClr val="dk1"/>
                </a:solidFill>
                <a:latin typeface="Calibri" panose="020F0502020204030204" pitchFamily="34" charset="0"/>
              </a:rPr>
              <a:t>The iMac</a:t>
            </a:r>
            <a:endParaRPr lang="en-US" sz="1300" spc="-1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468" name="OTLSHAPE_M_e7135442c7fd4b4489b3bd079490f796_Date"/>
          <p:cNvSpPr txBox="1"/>
          <p:nvPr>
            <p:custDataLst>
              <p:tags r:id="rId68"/>
            </p:custDataLst>
          </p:nvPr>
        </p:nvSpPr>
        <p:spPr>
          <a:xfrm>
            <a:off x="6079139" y="3301365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20" smtClean="0">
                <a:solidFill>
                  <a:srgbClr val="464444"/>
                </a:solidFill>
                <a:latin typeface="Calibri" panose="020F0502020204030204" pitchFamily="34" charset="0"/>
              </a:rPr>
              <a:t>1998</a:t>
            </a:r>
            <a:endParaRPr lang="en-US" sz="1200" b="1" spc="-20">
              <a:solidFill>
                <a:srgbClr val="464444"/>
              </a:solidFill>
              <a:latin typeface="Calibri" panose="020F0502020204030204" pitchFamily="34" charset="0"/>
            </a:endParaRPr>
          </a:p>
        </p:txBody>
      </p:sp>
      <p:sp>
        <p:nvSpPr>
          <p:cNvPr id="10469" name="OTLSHAPE_M_e7135442c7fd4b4489b3bd079490f796_Shape"/>
          <p:cNvSpPr/>
          <p:nvPr>
            <p:custDataLst>
              <p:tags r:id="rId69"/>
            </p:custDataLst>
          </p:nvPr>
        </p:nvSpPr>
        <p:spPr>
          <a:xfrm>
            <a:off x="6125706" y="3512820"/>
            <a:ext cx="228600" cy="254000"/>
          </a:xfrm>
          <a:prstGeom prst="star8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70" name="OTLSHAPE_M_7d9df235c08e4f208630e2457dd79985_Title"/>
          <p:cNvSpPr txBox="1"/>
          <p:nvPr>
            <p:custDataLst>
              <p:tags r:id="rId70"/>
            </p:custDataLst>
          </p:nvPr>
        </p:nvSpPr>
        <p:spPr>
          <a:xfrm>
            <a:off x="6315942" y="2547858"/>
            <a:ext cx="1117600" cy="2015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300" spc="-8" dirty="0" smtClean="0">
                <a:solidFill>
                  <a:schemeClr val="dk1"/>
                </a:solidFill>
                <a:latin typeface="Calibri" panose="020F0502020204030204" pitchFamily="34" charset="0"/>
              </a:rPr>
              <a:t>First retail stores</a:t>
            </a:r>
            <a:endParaRPr lang="en-US" sz="1300" spc="-8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471" name="OTLSHAPE_M_7d9df235c08e4f208630e2457dd79985_Date"/>
          <p:cNvSpPr txBox="1"/>
          <p:nvPr>
            <p:custDataLst>
              <p:tags r:id="rId71"/>
            </p:custDataLst>
          </p:nvPr>
        </p:nvSpPr>
        <p:spPr>
          <a:xfrm>
            <a:off x="6717199" y="2774807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20" smtClean="0">
                <a:solidFill>
                  <a:srgbClr val="464444"/>
                </a:solidFill>
                <a:latin typeface="Calibri" panose="020F0502020204030204" pitchFamily="34" charset="0"/>
              </a:rPr>
              <a:t>2001</a:t>
            </a:r>
            <a:endParaRPr lang="en-US" sz="1200" b="1" spc="-20">
              <a:solidFill>
                <a:srgbClr val="464444"/>
              </a:solidFill>
              <a:latin typeface="Calibri" panose="020F0502020204030204" pitchFamily="34" charset="0"/>
            </a:endParaRPr>
          </a:p>
        </p:txBody>
      </p:sp>
      <p:sp>
        <p:nvSpPr>
          <p:cNvPr id="10472" name="OTLSHAPE_M_7d9df235c08e4f208630e2457dd79985_Shape"/>
          <p:cNvSpPr/>
          <p:nvPr>
            <p:custDataLst>
              <p:tags r:id="rId72"/>
            </p:custDataLst>
          </p:nvPr>
        </p:nvSpPr>
        <p:spPr>
          <a:xfrm>
            <a:off x="6763765" y="3512820"/>
            <a:ext cx="228600" cy="254000"/>
          </a:xfrm>
          <a:prstGeom prst="star8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73" name="OTLSHAPE_M_216545723a67479dae7ec8578b7a4629_Title"/>
          <p:cNvSpPr txBox="1"/>
          <p:nvPr>
            <p:custDataLst>
              <p:tags r:id="rId73"/>
            </p:custDataLst>
          </p:nvPr>
        </p:nvSpPr>
        <p:spPr>
          <a:xfrm>
            <a:off x="6146753" y="950405"/>
            <a:ext cx="4064000" cy="2015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300" spc="-6" smtClean="0">
                <a:solidFill>
                  <a:schemeClr val="dk1"/>
                </a:solidFill>
                <a:latin typeface="Calibri" panose="020F0502020204030204" pitchFamily="34" charset="0"/>
              </a:rPr>
              <a:t>Launches the iPhone &amp; Apple TV under new name Apple Inc.</a:t>
            </a:r>
            <a:endParaRPr lang="en-US" sz="1300" spc="-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474" name="OTLSHAPE_M_216545723a67479dae7ec8578b7a4629_Date"/>
          <p:cNvSpPr txBox="1"/>
          <p:nvPr>
            <p:custDataLst>
              <p:tags r:id="rId74"/>
            </p:custDataLst>
          </p:nvPr>
        </p:nvSpPr>
        <p:spPr>
          <a:xfrm>
            <a:off x="8021803" y="1177354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20" smtClean="0">
                <a:solidFill>
                  <a:srgbClr val="464444"/>
                </a:solidFill>
                <a:latin typeface="Calibri" panose="020F0502020204030204" pitchFamily="34" charset="0"/>
              </a:rPr>
              <a:t>2007</a:t>
            </a:r>
            <a:endParaRPr lang="en-US" sz="1200" b="1" spc="-20">
              <a:solidFill>
                <a:srgbClr val="464444"/>
              </a:solidFill>
              <a:latin typeface="Calibri" panose="020F0502020204030204" pitchFamily="34" charset="0"/>
            </a:endParaRPr>
          </a:p>
        </p:txBody>
      </p:sp>
      <p:sp>
        <p:nvSpPr>
          <p:cNvPr id="10475" name="OTLSHAPE_M_216545723a67479dae7ec8578b7a4629_Shape"/>
          <p:cNvSpPr/>
          <p:nvPr>
            <p:custDataLst>
              <p:tags r:id="rId75"/>
            </p:custDataLst>
          </p:nvPr>
        </p:nvSpPr>
        <p:spPr>
          <a:xfrm>
            <a:off x="8068369" y="3512820"/>
            <a:ext cx="228600" cy="254000"/>
          </a:xfrm>
          <a:prstGeom prst="star8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76" name="OTLSHAPE_M_acb882133787432ba5f98b876a898237_Title"/>
          <p:cNvSpPr txBox="1"/>
          <p:nvPr>
            <p:custDataLst>
              <p:tags r:id="rId76"/>
            </p:custDataLst>
          </p:nvPr>
        </p:nvSpPr>
        <p:spPr>
          <a:xfrm>
            <a:off x="8595430" y="3074416"/>
            <a:ext cx="584200" cy="2015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300" spc="-16" smtClean="0">
                <a:solidFill>
                  <a:schemeClr val="dk1"/>
                </a:solidFill>
                <a:latin typeface="Calibri" panose="020F0502020204030204" pitchFamily="34" charset="0"/>
              </a:rPr>
              <a:t>The iPad</a:t>
            </a:r>
            <a:endParaRPr lang="en-US" sz="1300" spc="-1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477" name="OTLSHAPE_M_acb882133787432ba5f98b876a898237_Date"/>
          <p:cNvSpPr txBox="1"/>
          <p:nvPr>
            <p:custDataLst>
              <p:tags r:id="rId77"/>
            </p:custDataLst>
          </p:nvPr>
        </p:nvSpPr>
        <p:spPr>
          <a:xfrm>
            <a:off x="8726960" y="3301365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20" smtClean="0">
                <a:solidFill>
                  <a:srgbClr val="464444"/>
                </a:solidFill>
                <a:latin typeface="Calibri" panose="020F0502020204030204" pitchFamily="34" charset="0"/>
              </a:rPr>
              <a:t>2010</a:t>
            </a:r>
            <a:endParaRPr lang="en-US" sz="1200" b="1" spc="-20">
              <a:solidFill>
                <a:srgbClr val="464444"/>
              </a:solidFill>
              <a:latin typeface="Calibri" panose="020F0502020204030204" pitchFamily="34" charset="0"/>
            </a:endParaRPr>
          </a:p>
        </p:txBody>
      </p:sp>
      <p:sp>
        <p:nvSpPr>
          <p:cNvPr id="10478" name="OTLSHAPE_M_acb882133787432ba5f98b876a898237_Shape"/>
          <p:cNvSpPr/>
          <p:nvPr>
            <p:custDataLst>
              <p:tags r:id="rId78"/>
            </p:custDataLst>
          </p:nvPr>
        </p:nvSpPr>
        <p:spPr>
          <a:xfrm>
            <a:off x="8773526" y="3512820"/>
            <a:ext cx="228600" cy="254000"/>
          </a:xfrm>
          <a:prstGeom prst="star8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79" name="OTLSHAPE_M_9edc6e504bff408492aea784deae8323_Title"/>
          <p:cNvSpPr txBox="1"/>
          <p:nvPr>
            <p:custDataLst>
              <p:tags r:id="rId79"/>
            </p:custDataLst>
          </p:nvPr>
        </p:nvSpPr>
        <p:spPr>
          <a:xfrm>
            <a:off x="9479766" y="2447084"/>
            <a:ext cx="2032000" cy="2015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300" spc="-8" smtClean="0">
                <a:solidFill>
                  <a:schemeClr val="dk1"/>
                </a:solidFill>
                <a:latin typeface="Calibri" panose="020F0502020204030204" pitchFamily="34" charset="0"/>
              </a:rPr>
              <a:t>Jobs resigns (health problems)</a:t>
            </a:r>
            <a:endParaRPr lang="en-US" sz="1300" spc="-8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480" name="OTLSHAPE_M_9edc6e504bff408492aea784deae8323_Date"/>
          <p:cNvSpPr txBox="1"/>
          <p:nvPr>
            <p:custDataLst>
              <p:tags r:id="rId80"/>
            </p:custDataLst>
          </p:nvPr>
        </p:nvSpPr>
        <p:spPr>
          <a:xfrm>
            <a:off x="9479766" y="2674033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20" smtClean="0">
                <a:solidFill>
                  <a:srgbClr val="464444"/>
                </a:solidFill>
                <a:latin typeface="Calibri" panose="020F0502020204030204" pitchFamily="34" charset="0"/>
              </a:rPr>
              <a:t>2011</a:t>
            </a:r>
            <a:endParaRPr lang="en-US" sz="1200" b="1" spc="-20">
              <a:solidFill>
                <a:srgbClr val="464444"/>
              </a:solidFill>
              <a:latin typeface="Calibri" panose="020F0502020204030204" pitchFamily="34" charset="0"/>
            </a:endParaRPr>
          </a:p>
        </p:txBody>
      </p:sp>
      <p:sp>
        <p:nvSpPr>
          <p:cNvPr id="10481" name="OTLSHAPE_M_9edc6e504bff408492aea784deae8323_Shape"/>
          <p:cNvSpPr/>
          <p:nvPr>
            <p:custDataLst>
              <p:tags r:id="rId81"/>
            </p:custDataLst>
          </p:nvPr>
        </p:nvSpPr>
        <p:spPr>
          <a:xfrm rot="16200000">
            <a:off x="9285032" y="2596436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2" name="OTLSHAPE_M_ea7838d50eac4fbaa5df83bd4b84436f_Title"/>
          <p:cNvSpPr txBox="1"/>
          <p:nvPr>
            <p:custDataLst>
              <p:tags r:id="rId82"/>
            </p:custDataLst>
          </p:nvPr>
        </p:nvSpPr>
        <p:spPr>
          <a:xfrm>
            <a:off x="9664935" y="3074416"/>
            <a:ext cx="863600" cy="2015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300" spc="-12" smtClean="0">
                <a:solidFill>
                  <a:schemeClr val="dk1"/>
                </a:solidFill>
                <a:latin typeface="Calibri" panose="020F0502020204030204" pitchFamily="34" charset="0"/>
              </a:rPr>
              <a:t>Apple Watch</a:t>
            </a:r>
            <a:endParaRPr lang="en-US" sz="1300" spc="-1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483" name="OTLSHAPE_M_ea7838d50eac4fbaa5df83bd4b84436f_Date"/>
          <p:cNvSpPr txBox="1"/>
          <p:nvPr>
            <p:custDataLst>
              <p:tags r:id="rId83"/>
            </p:custDataLst>
          </p:nvPr>
        </p:nvSpPr>
        <p:spPr>
          <a:xfrm>
            <a:off x="9937879" y="3301365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20" smtClean="0">
                <a:solidFill>
                  <a:srgbClr val="464444"/>
                </a:solidFill>
                <a:latin typeface="Calibri" panose="020F0502020204030204" pitchFamily="34" charset="0"/>
              </a:rPr>
              <a:t>2015</a:t>
            </a:r>
            <a:endParaRPr lang="en-US" sz="1200" b="1" spc="-20">
              <a:solidFill>
                <a:srgbClr val="464444"/>
              </a:solidFill>
              <a:latin typeface="Calibri" panose="020F0502020204030204" pitchFamily="34" charset="0"/>
            </a:endParaRPr>
          </a:p>
        </p:txBody>
      </p:sp>
      <p:sp>
        <p:nvSpPr>
          <p:cNvPr id="10484" name="OTLSHAPE_M_ea7838d50eac4fbaa5df83bd4b84436f_Shape"/>
          <p:cNvSpPr/>
          <p:nvPr>
            <p:custDataLst>
              <p:tags r:id="rId84"/>
            </p:custDataLst>
          </p:nvPr>
        </p:nvSpPr>
        <p:spPr>
          <a:xfrm>
            <a:off x="9984446" y="3512820"/>
            <a:ext cx="228600" cy="254000"/>
          </a:xfrm>
          <a:prstGeom prst="star8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5" name="OTLSHAPE_M_4193312654db4f03b664af1d5f293213_Title"/>
          <p:cNvSpPr txBox="1"/>
          <p:nvPr>
            <p:custDataLst>
              <p:tags r:id="rId85"/>
            </p:custDataLst>
          </p:nvPr>
        </p:nvSpPr>
        <p:spPr>
          <a:xfrm>
            <a:off x="11006550" y="2974388"/>
            <a:ext cx="1155700" cy="2015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300" spc="-10" smtClean="0">
                <a:solidFill>
                  <a:schemeClr val="dk1"/>
                </a:solidFill>
                <a:latin typeface="Calibri" panose="020F0502020204030204" pitchFamily="34" charset="0"/>
              </a:rPr>
              <a:t>42nd anniversary</a:t>
            </a:r>
            <a:endParaRPr lang="en-US" sz="1300" spc="-1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486" name="OTLSHAPE_M_4193312654db4f03b664af1d5f293213_Date"/>
          <p:cNvSpPr txBox="1"/>
          <p:nvPr>
            <p:custDataLst>
              <p:tags r:id="rId86"/>
            </p:custDataLst>
          </p:nvPr>
        </p:nvSpPr>
        <p:spPr>
          <a:xfrm>
            <a:off x="11006550" y="3201337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20" smtClean="0">
                <a:solidFill>
                  <a:srgbClr val="464444"/>
                </a:solidFill>
                <a:latin typeface="Calibri" panose="020F0502020204030204" pitchFamily="34" charset="0"/>
              </a:rPr>
              <a:t>2018</a:t>
            </a:r>
            <a:endParaRPr lang="en-US" sz="1200" b="1" spc="-20">
              <a:solidFill>
                <a:srgbClr val="464444"/>
              </a:solidFill>
              <a:latin typeface="Calibri" panose="020F0502020204030204" pitchFamily="34" charset="0"/>
            </a:endParaRPr>
          </a:p>
        </p:txBody>
      </p:sp>
      <p:sp>
        <p:nvSpPr>
          <p:cNvPr id="10487" name="OTLSHAPE_M_4193312654db4f03b664af1d5f293213_Shape"/>
          <p:cNvSpPr/>
          <p:nvPr>
            <p:custDataLst>
              <p:tags r:id="rId87"/>
            </p:custDataLst>
          </p:nvPr>
        </p:nvSpPr>
        <p:spPr>
          <a:xfrm rot="16200000">
            <a:off x="10809700" y="3123740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8" name="OTLSHAPE_M_b53403e8be4848d4b2fa41c6fd20b4be_Title"/>
          <p:cNvSpPr txBox="1"/>
          <p:nvPr>
            <p:custDataLst>
              <p:tags r:id="rId88"/>
            </p:custDataLst>
          </p:nvPr>
        </p:nvSpPr>
        <p:spPr>
          <a:xfrm>
            <a:off x="815114" y="4511675"/>
            <a:ext cx="508000" cy="2015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300" spc="-14" smtClean="0">
                <a:solidFill>
                  <a:schemeClr val="dk1"/>
                </a:solidFill>
                <a:latin typeface="Calibri" panose="020F0502020204030204" pitchFamily="34" charset="0"/>
              </a:rPr>
              <a:t>Apple I </a:t>
            </a:r>
            <a:endParaRPr lang="en-US" sz="1300" spc="-1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489" name="OTLSHAPE_M_b53403e8be4848d4b2fa41c6fd20b4be_Date"/>
          <p:cNvSpPr txBox="1"/>
          <p:nvPr>
            <p:custDataLst>
              <p:tags r:id="rId89"/>
            </p:custDataLst>
          </p:nvPr>
        </p:nvSpPr>
        <p:spPr>
          <a:xfrm>
            <a:off x="913264" y="4300220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20" smtClean="0">
                <a:solidFill>
                  <a:srgbClr val="464444"/>
                </a:solidFill>
                <a:latin typeface="Calibri" panose="020F0502020204030204" pitchFamily="34" charset="0"/>
              </a:rPr>
              <a:t>1976</a:t>
            </a:r>
            <a:endParaRPr lang="en-US" sz="1200" b="1" spc="-20">
              <a:solidFill>
                <a:srgbClr val="464444"/>
              </a:solidFill>
              <a:latin typeface="Calibri" panose="020F0502020204030204" pitchFamily="34" charset="0"/>
            </a:endParaRPr>
          </a:p>
        </p:txBody>
      </p:sp>
      <p:sp>
        <p:nvSpPr>
          <p:cNvPr id="10490" name="OTLSHAPE_M_b53403e8be4848d4b2fa41c6fd20b4be_Shape"/>
          <p:cNvSpPr/>
          <p:nvPr>
            <p:custDataLst>
              <p:tags r:id="rId90"/>
            </p:custDataLst>
          </p:nvPr>
        </p:nvSpPr>
        <p:spPr>
          <a:xfrm>
            <a:off x="959830" y="4020820"/>
            <a:ext cx="228600" cy="254000"/>
          </a:xfrm>
          <a:prstGeom prst="star8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91" name="OTLSHAPE_M_d74a2bc39cf24779a3e0a96a6c063c16_Title"/>
          <p:cNvSpPr txBox="1"/>
          <p:nvPr>
            <p:custDataLst>
              <p:tags r:id="rId91"/>
            </p:custDataLst>
          </p:nvPr>
        </p:nvSpPr>
        <p:spPr>
          <a:xfrm>
            <a:off x="2382621" y="5139006"/>
            <a:ext cx="2616200" cy="2015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300" spc="-6" smtClean="0">
                <a:solidFill>
                  <a:schemeClr val="dk1"/>
                </a:solidFill>
                <a:latin typeface="Calibri" panose="020F0502020204030204" pitchFamily="34" charset="0"/>
              </a:rPr>
              <a:t>Company goes public for $22 per share</a:t>
            </a:r>
            <a:endParaRPr lang="en-US" sz="1300" spc="-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492" name="OTLSHAPE_M_d74a2bc39cf24779a3e0a96a6c063c16_Date"/>
          <p:cNvSpPr txBox="1"/>
          <p:nvPr>
            <p:custDataLst>
              <p:tags r:id="rId92"/>
            </p:custDataLst>
          </p:nvPr>
        </p:nvSpPr>
        <p:spPr>
          <a:xfrm>
            <a:off x="2382621" y="4927551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20" smtClean="0">
                <a:solidFill>
                  <a:srgbClr val="464444"/>
                </a:solidFill>
                <a:latin typeface="Calibri" panose="020F0502020204030204" pitchFamily="34" charset="0"/>
              </a:rPr>
              <a:t>1980</a:t>
            </a:r>
            <a:endParaRPr lang="en-US" sz="1200" b="1" spc="-20">
              <a:solidFill>
                <a:srgbClr val="464444"/>
              </a:solidFill>
              <a:latin typeface="Calibri" panose="020F0502020204030204" pitchFamily="34" charset="0"/>
            </a:endParaRPr>
          </a:p>
        </p:txBody>
      </p:sp>
      <p:sp>
        <p:nvSpPr>
          <p:cNvPr id="10493" name="OTLSHAPE_M_d74a2bc39cf24779a3e0a96a6c063c16_Shape"/>
          <p:cNvSpPr/>
          <p:nvPr>
            <p:custDataLst>
              <p:tags r:id="rId93"/>
            </p:custDataLst>
          </p:nvPr>
        </p:nvSpPr>
        <p:spPr>
          <a:xfrm rot="16200000">
            <a:off x="2187887" y="5026103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94" name="OTLSHAPE_M_df51d4e60f1248248e61b0cc7513a7a9_Title"/>
          <p:cNvSpPr txBox="1"/>
          <p:nvPr>
            <p:custDataLst>
              <p:tags r:id="rId94"/>
            </p:custDataLst>
          </p:nvPr>
        </p:nvSpPr>
        <p:spPr>
          <a:xfrm>
            <a:off x="3402363" y="4511675"/>
            <a:ext cx="1689100" cy="2015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300" spc="-8" smtClean="0">
                <a:solidFill>
                  <a:schemeClr val="dk1"/>
                </a:solidFill>
                <a:latin typeface="Calibri" panose="020F0502020204030204" pitchFamily="34" charset="0"/>
              </a:rPr>
              <a:t>3 new Macintosh models</a:t>
            </a:r>
            <a:endParaRPr lang="en-US" sz="1300" spc="-8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495" name="OTLSHAPE_M_df51d4e60f1248248e61b0cc7513a7a9_Date"/>
          <p:cNvSpPr txBox="1"/>
          <p:nvPr>
            <p:custDataLst>
              <p:tags r:id="rId95"/>
            </p:custDataLst>
          </p:nvPr>
        </p:nvSpPr>
        <p:spPr>
          <a:xfrm>
            <a:off x="4086470" y="4300220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20" smtClean="0">
                <a:solidFill>
                  <a:srgbClr val="464444"/>
                </a:solidFill>
                <a:latin typeface="Calibri" panose="020F0502020204030204" pitchFamily="34" charset="0"/>
              </a:rPr>
              <a:t>1990</a:t>
            </a:r>
            <a:endParaRPr lang="en-US" sz="1200" b="1" spc="-20">
              <a:solidFill>
                <a:srgbClr val="464444"/>
              </a:solidFill>
              <a:latin typeface="Calibri" panose="020F0502020204030204" pitchFamily="34" charset="0"/>
            </a:endParaRPr>
          </a:p>
        </p:txBody>
      </p:sp>
      <p:sp>
        <p:nvSpPr>
          <p:cNvPr id="10496" name="OTLSHAPE_M_df51d4e60f1248248e61b0cc7513a7a9_Shape"/>
          <p:cNvSpPr/>
          <p:nvPr>
            <p:custDataLst>
              <p:tags r:id="rId96"/>
            </p:custDataLst>
          </p:nvPr>
        </p:nvSpPr>
        <p:spPr>
          <a:xfrm>
            <a:off x="4133036" y="4020820"/>
            <a:ext cx="228600" cy="254000"/>
          </a:xfrm>
          <a:prstGeom prst="star8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97" name="OTLSHAPE_M_63e33f7a59c7411b8b0adc45ea7a7612_Title"/>
          <p:cNvSpPr txBox="1"/>
          <p:nvPr>
            <p:custDataLst>
              <p:tags r:id="rId97"/>
            </p:custDataLst>
          </p:nvPr>
        </p:nvSpPr>
        <p:spPr>
          <a:xfrm>
            <a:off x="6094506" y="5964969"/>
            <a:ext cx="2044700" cy="2015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300" spc="-6" smtClean="0">
                <a:solidFill>
                  <a:schemeClr val="dk1"/>
                </a:solidFill>
                <a:latin typeface="Calibri" panose="020F0502020204030204" pitchFamily="34" charset="0"/>
              </a:rPr>
              <a:t>S. Jobs regains position as CEO</a:t>
            </a:r>
            <a:endParaRPr lang="en-US" sz="1300" spc="-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498" name="OTLSHAPE_M_63e33f7a59c7411b8b0adc45ea7a7612_Date"/>
          <p:cNvSpPr txBox="1"/>
          <p:nvPr>
            <p:custDataLst>
              <p:tags r:id="rId98"/>
            </p:custDataLst>
          </p:nvPr>
        </p:nvSpPr>
        <p:spPr>
          <a:xfrm>
            <a:off x="6094506" y="5753514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20" smtClean="0">
                <a:solidFill>
                  <a:srgbClr val="464444"/>
                </a:solidFill>
                <a:latin typeface="Calibri" panose="020F0502020204030204" pitchFamily="34" charset="0"/>
              </a:rPr>
              <a:t>1997</a:t>
            </a:r>
            <a:endParaRPr lang="en-US" sz="1200" b="1" spc="-20">
              <a:solidFill>
                <a:srgbClr val="464444"/>
              </a:solidFill>
              <a:latin typeface="Calibri" panose="020F0502020204030204" pitchFamily="34" charset="0"/>
            </a:endParaRPr>
          </a:p>
        </p:txBody>
      </p:sp>
      <p:sp>
        <p:nvSpPr>
          <p:cNvPr id="10499" name="OTLSHAPE_M_63e33f7a59c7411b8b0adc45ea7a7612_Shape"/>
          <p:cNvSpPr/>
          <p:nvPr>
            <p:custDataLst>
              <p:tags r:id="rId99"/>
            </p:custDataLst>
          </p:nvPr>
        </p:nvSpPr>
        <p:spPr>
          <a:xfrm rot="16200000">
            <a:off x="5897656" y="5852066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00" name="OTLSHAPE_M_7fb69bc821634244a6d1a6c0cd16b165_Title"/>
          <p:cNvSpPr txBox="1"/>
          <p:nvPr>
            <p:custDataLst>
              <p:tags r:id="rId100"/>
            </p:custDataLst>
          </p:nvPr>
        </p:nvSpPr>
        <p:spPr>
          <a:xfrm>
            <a:off x="5422722" y="4511675"/>
            <a:ext cx="1270000" cy="2015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300" spc="-8" smtClean="0">
                <a:solidFill>
                  <a:schemeClr val="dk1"/>
                </a:solidFill>
                <a:latin typeface="Calibri" panose="020F0502020204030204" pitchFamily="34" charset="0"/>
              </a:rPr>
              <a:t>Apple Online Store</a:t>
            </a:r>
            <a:endParaRPr lang="en-US" sz="1300" spc="-8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501" name="OTLSHAPE_M_7fb69bc821634244a6d1a6c0cd16b165_Date"/>
          <p:cNvSpPr txBox="1"/>
          <p:nvPr>
            <p:custDataLst>
              <p:tags r:id="rId101"/>
            </p:custDataLst>
          </p:nvPr>
        </p:nvSpPr>
        <p:spPr>
          <a:xfrm>
            <a:off x="5897469" y="4300220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20" smtClean="0">
                <a:solidFill>
                  <a:srgbClr val="464444"/>
                </a:solidFill>
                <a:latin typeface="Calibri" panose="020F0502020204030204" pitchFamily="34" charset="0"/>
              </a:rPr>
              <a:t>1997</a:t>
            </a:r>
            <a:endParaRPr lang="en-US" sz="1200" b="1" spc="-20">
              <a:solidFill>
                <a:srgbClr val="464444"/>
              </a:solidFill>
              <a:latin typeface="Calibri" panose="020F0502020204030204" pitchFamily="34" charset="0"/>
            </a:endParaRPr>
          </a:p>
        </p:txBody>
      </p:sp>
      <p:sp>
        <p:nvSpPr>
          <p:cNvPr id="10502" name="OTLSHAPE_M_7fb69bc821634244a6d1a6c0cd16b165_Shape"/>
          <p:cNvSpPr/>
          <p:nvPr>
            <p:custDataLst>
              <p:tags r:id="rId102"/>
            </p:custDataLst>
          </p:nvPr>
        </p:nvSpPr>
        <p:spPr>
          <a:xfrm>
            <a:off x="5944036" y="4020820"/>
            <a:ext cx="228600" cy="254000"/>
          </a:xfrm>
          <a:prstGeom prst="star8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03" name="OTLSHAPE_M_04edc51a0f5142159949b0bb4cb61227_Title"/>
          <p:cNvSpPr txBox="1"/>
          <p:nvPr>
            <p:custDataLst>
              <p:tags r:id="rId103"/>
            </p:custDataLst>
          </p:nvPr>
        </p:nvSpPr>
        <p:spPr>
          <a:xfrm>
            <a:off x="6680922" y="5137547"/>
            <a:ext cx="584200" cy="2015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300" spc="-16" smtClean="0">
                <a:solidFill>
                  <a:schemeClr val="dk1"/>
                </a:solidFill>
                <a:latin typeface="Calibri" panose="020F0502020204030204" pitchFamily="34" charset="0"/>
              </a:rPr>
              <a:t>The iPod</a:t>
            </a:r>
            <a:endParaRPr lang="en-US" sz="1300" spc="-1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504" name="OTLSHAPE_M_04edc51a0f5142159949b0bb4cb61227_Date"/>
          <p:cNvSpPr txBox="1"/>
          <p:nvPr>
            <p:custDataLst>
              <p:tags r:id="rId104"/>
            </p:custDataLst>
          </p:nvPr>
        </p:nvSpPr>
        <p:spPr>
          <a:xfrm>
            <a:off x="6816579" y="4926092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20" smtClean="0">
                <a:solidFill>
                  <a:srgbClr val="464444"/>
                </a:solidFill>
                <a:latin typeface="Calibri" panose="020F0502020204030204" pitchFamily="34" charset="0"/>
              </a:rPr>
              <a:t>2001</a:t>
            </a:r>
            <a:endParaRPr lang="en-US" sz="1200" b="1" spc="-20">
              <a:solidFill>
                <a:srgbClr val="464444"/>
              </a:solidFill>
              <a:latin typeface="Calibri" panose="020F0502020204030204" pitchFamily="34" charset="0"/>
            </a:endParaRPr>
          </a:p>
        </p:txBody>
      </p:sp>
      <p:sp>
        <p:nvSpPr>
          <p:cNvPr id="10505" name="OTLSHAPE_M_04edc51a0f5142159949b0bb4cb61227_Shape"/>
          <p:cNvSpPr/>
          <p:nvPr>
            <p:custDataLst>
              <p:tags r:id="rId105"/>
            </p:custDataLst>
          </p:nvPr>
        </p:nvSpPr>
        <p:spPr>
          <a:xfrm>
            <a:off x="6863145" y="4020820"/>
            <a:ext cx="228600" cy="254000"/>
          </a:xfrm>
          <a:prstGeom prst="star8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06" name="OTLSHAPE_M_ed8dff5a03de45e2b196d029fd558b4c_Title"/>
          <p:cNvSpPr txBox="1"/>
          <p:nvPr>
            <p:custDataLst>
              <p:tags r:id="rId106"/>
            </p:custDataLst>
          </p:nvPr>
        </p:nvSpPr>
        <p:spPr>
          <a:xfrm>
            <a:off x="6868857" y="4511675"/>
            <a:ext cx="762000" cy="2015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300" spc="-12" smtClean="0">
                <a:solidFill>
                  <a:schemeClr val="dk1"/>
                </a:solidFill>
                <a:latin typeface="Calibri" panose="020F0502020204030204" pitchFamily="34" charset="0"/>
              </a:rPr>
              <a:t>iTune Store</a:t>
            </a:r>
            <a:endParaRPr lang="en-US" sz="1300" spc="-1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507" name="OTLSHAPE_M_ed8dff5a03de45e2b196d029fd558b4c_Date"/>
          <p:cNvSpPr txBox="1"/>
          <p:nvPr>
            <p:custDataLst>
              <p:tags r:id="rId107"/>
            </p:custDataLst>
          </p:nvPr>
        </p:nvSpPr>
        <p:spPr>
          <a:xfrm>
            <a:off x="7091932" y="4300220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20" smtClean="0">
                <a:solidFill>
                  <a:srgbClr val="464444"/>
                </a:solidFill>
                <a:latin typeface="Calibri" panose="020F0502020204030204" pitchFamily="34" charset="0"/>
              </a:rPr>
              <a:t>2003</a:t>
            </a:r>
            <a:endParaRPr lang="en-US" sz="1200" b="1" spc="-20">
              <a:solidFill>
                <a:srgbClr val="464444"/>
              </a:solidFill>
              <a:latin typeface="Calibri" panose="020F0502020204030204" pitchFamily="34" charset="0"/>
            </a:endParaRPr>
          </a:p>
        </p:txBody>
      </p:sp>
      <p:sp>
        <p:nvSpPr>
          <p:cNvPr id="10508" name="OTLSHAPE_M_ed8dff5a03de45e2b196d029fd558b4c_Shape"/>
          <p:cNvSpPr/>
          <p:nvPr>
            <p:custDataLst>
              <p:tags r:id="rId108"/>
            </p:custDataLst>
          </p:nvPr>
        </p:nvSpPr>
        <p:spPr>
          <a:xfrm>
            <a:off x="7138498" y="4020820"/>
            <a:ext cx="228600" cy="254000"/>
          </a:xfrm>
          <a:prstGeom prst="star8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09" name="OTLSHAPE_M_388e9cea0ccb41fa8ad9f8fbfc2d04c0_Title"/>
          <p:cNvSpPr txBox="1"/>
          <p:nvPr>
            <p:custDataLst>
              <p:tags r:id="rId109"/>
            </p:custDataLst>
          </p:nvPr>
        </p:nvSpPr>
        <p:spPr>
          <a:xfrm>
            <a:off x="8187261" y="4511675"/>
            <a:ext cx="673100" cy="2015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300" spc="-12" smtClean="0">
                <a:solidFill>
                  <a:schemeClr val="dk1"/>
                </a:solidFill>
                <a:latin typeface="Calibri" panose="020F0502020204030204" pitchFamily="34" charset="0"/>
              </a:rPr>
              <a:t>App Store</a:t>
            </a:r>
            <a:endParaRPr lang="en-US" sz="1300" spc="-1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510" name="OTLSHAPE_M_388e9cea0ccb41fa8ad9f8fbfc2d04c0_Date"/>
          <p:cNvSpPr txBox="1"/>
          <p:nvPr>
            <p:custDataLst>
              <p:tags r:id="rId110"/>
            </p:custDataLst>
          </p:nvPr>
        </p:nvSpPr>
        <p:spPr>
          <a:xfrm>
            <a:off x="8362986" y="4300220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20" smtClean="0">
                <a:solidFill>
                  <a:srgbClr val="464444"/>
                </a:solidFill>
                <a:latin typeface="Calibri" panose="020F0502020204030204" pitchFamily="34" charset="0"/>
              </a:rPr>
              <a:t>2008</a:t>
            </a:r>
            <a:endParaRPr lang="en-US" sz="1200" b="1" spc="-20">
              <a:solidFill>
                <a:srgbClr val="464444"/>
              </a:solidFill>
              <a:latin typeface="Calibri" panose="020F0502020204030204" pitchFamily="34" charset="0"/>
            </a:endParaRPr>
          </a:p>
        </p:txBody>
      </p:sp>
      <p:sp>
        <p:nvSpPr>
          <p:cNvPr id="10511" name="OTLSHAPE_M_388e9cea0ccb41fa8ad9f8fbfc2d04c0_Shape"/>
          <p:cNvSpPr/>
          <p:nvPr>
            <p:custDataLst>
              <p:tags r:id="rId111"/>
            </p:custDataLst>
          </p:nvPr>
        </p:nvSpPr>
        <p:spPr>
          <a:xfrm>
            <a:off x="8409553" y="4020820"/>
            <a:ext cx="228600" cy="254000"/>
          </a:xfrm>
          <a:prstGeom prst="star8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12" name="OTLSHAPE_M_16579a4db31c48508531f37341ad3f3d_Title"/>
          <p:cNvSpPr txBox="1"/>
          <p:nvPr>
            <p:custDataLst>
              <p:tags r:id="rId112"/>
            </p:custDataLst>
          </p:nvPr>
        </p:nvSpPr>
        <p:spPr>
          <a:xfrm>
            <a:off x="8523826" y="5566283"/>
            <a:ext cx="876300" cy="2015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300" spc="-12" smtClean="0">
                <a:solidFill>
                  <a:schemeClr val="dk1"/>
                </a:solidFill>
                <a:latin typeface="Calibri" panose="020F0502020204030204" pitchFamily="34" charset="0"/>
              </a:rPr>
              <a:t>The iPhone 4</a:t>
            </a:r>
            <a:endParaRPr lang="en-US" sz="1300" spc="-1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513" name="OTLSHAPE_M_16579a4db31c48508531f37341ad3f3d_Date"/>
          <p:cNvSpPr txBox="1"/>
          <p:nvPr>
            <p:custDataLst>
              <p:tags r:id="rId113"/>
            </p:custDataLst>
          </p:nvPr>
        </p:nvSpPr>
        <p:spPr>
          <a:xfrm>
            <a:off x="8806083" y="5354828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20" smtClean="0">
                <a:solidFill>
                  <a:srgbClr val="464444"/>
                </a:solidFill>
                <a:latin typeface="Calibri" panose="020F0502020204030204" pitchFamily="34" charset="0"/>
              </a:rPr>
              <a:t>2010</a:t>
            </a:r>
            <a:endParaRPr lang="en-US" sz="1200" b="1" spc="-20">
              <a:solidFill>
                <a:srgbClr val="464444"/>
              </a:solidFill>
              <a:latin typeface="Calibri" panose="020F0502020204030204" pitchFamily="34" charset="0"/>
            </a:endParaRPr>
          </a:p>
        </p:txBody>
      </p:sp>
      <p:sp>
        <p:nvSpPr>
          <p:cNvPr id="10514" name="OTLSHAPE_M_16579a4db31c48508531f37341ad3f3d_Shape"/>
          <p:cNvSpPr/>
          <p:nvPr>
            <p:custDataLst>
              <p:tags r:id="rId114"/>
            </p:custDataLst>
          </p:nvPr>
        </p:nvSpPr>
        <p:spPr>
          <a:xfrm>
            <a:off x="8852650" y="4020820"/>
            <a:ext cx="228600" cy="254000"/>
          </a:xfrm>
          <a:prstGeom prst="star8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15" name="OTLSHAPE_M_95c63160d938476ca77fc90309c510a4_Title"/>
          <p:cNvSpPr txBox="1"/>
          <p:nvPr>
            <p:custDataLst>
              <p:tags r:id="rId115"/>
            </p:custDataLst>
          </p:nvPr>
        </p:nvSpPr>
        <p:spPr>
          <a:xfrm>
            <a:off x="9272776" y="5038979"/>
            <a:ext cx="2349500" cy="2015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300" spc="-6" smtClean="0">
                <a:solidFill>
                  <a:schemeClr val="dk1"/>
                </a:solidFill>
                <a:latin typeface="Calibri" panose="020F0502020204030204" pitchFamily="34" charset="0"/>
              </a:rPr>
              <a:t>Apple shares reach an all-time high</a:t>
            </a:r>
            <a:endParaRPr lang="en-US" sz="1300" spc="-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516" name="OTLSHAPE_M_95c63160d938476ca77fc90309c510a4_Date"/>
          <p:cNvSpPr txBox="1"/>
          <p:nvPr>
            <p:custDataLst>
              <p:tags r:id="rId116"/>
            </p:custDataLst>
          </p:nvPr>
        </p:nvSpPr>
        <p:spPr>
          <a:xfrm>
            <a:off x="9272776" y="4827524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20" smtClean="0">
                <a:solidFill>
                  <a:srgbClr val="464444"/>
                </a:solidFill>
                <a:latin typeface="Calibri" panose="020F0502020204030204" pitchFamily="34" charset="0"/>
              </a:rPr>
              <a:t>2010</a:t>
            </a:r>
            <a:endParaRPr lang="en-US" sz="1200" b="1" spc="-20">
              <a:solidFill>
                <a:srgbClr val="464444"/>
              </a:solidFill>
              <a:latin typeface="Calibri" panose="020F0502020204030204" pitchFamily="34" charset="0"/>
            </a:endParaRPr>
          </a:p>
        </p:txBody>
      </p:sp>
      <p:sp>
        <p:nvSpPr>
          <p:cNvPr id="10517" name="OTLSHAPE_M_95c63160d938476ca77fc90309c510a4_Shape"/>
          <p:cNvSpPr/>
          <p:nvPr>
            <p:custDataLst>
              <p:tags r:id="rId117"/>
            </p:custDataLst>
          </p:nvPr>
        </p:nvSpPr>
        <p:spPr>
          <a:xfrm rot="16200000">
            <a:off x="9078042" y="4926076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18" name="OTLSHAPE_M_da11a7c4416b4c1a8958b8c0eeb155b6_Title"/>
          <p:cNvSpPr txBox="1"/>
          <p:nvPr>
            <p:custDataLst>
              <p:tags r:id="rId118"/>
            </p:custDataLst>
          </p:nvPr>
        </p:nvSpPr>
        <p:spPr>
          <a:xfrm>
            <a:off x="9057441" y="4511675"/>
            <a:ext cx="876300" cy="2015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300" spc="-12" smtClean="0">
                <a:solidFill>
                  <a:schemeClr val="dk1"/>
                </a:solidFill>
                <a:latin typeface="Calibri" panose="020F0502020204030204" pitchFamily="34" charset="0"/>
              </a:rPr>
              <a:t>The iPhone 5</a:t>
            </a:r>
            <a:endParaRPr lang="en-US" sz="1300" spc="-1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519" name="OTLSHAPE_M_da11a7c4416b4c1a8958b8c0eeb155b6_Date"/>
          <p:cNvSpPr txBox="1"/>
          <p:nvPr>
            <p:custDataLst>
              <p:tags r:id="rId119"/>
            </p:custDataLst>
          </p:nvPr>
        </p:nvSpPr>
        <p:spPr>
          <a:xfrm>
            <a:off x="9339699" y="4300220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20" smtClean="0">
                <a:solidFill>
                  <a:srgbClr val="464444"/>
                </a:solidFill>
                <a:latin typeface="Calibri" panose="020F0502020204030204" pitchFamily="34" charset="0"/>
              </a:rPr>
              <a:t>2012</a:t>
            </a:r>
            <a:endParaRPr lang="en-US" sz="1200" b="1" spc="-20">
              <a:solidFill>
                <a:srgbClr val="464444"/>
              </a:solidFill>
              <a:latin typeface="Calibri" panose="020F0502020204030204" pitchFamily="34" charset="0"/>
            </a:endParaRPr>
          </a:p>
        </p:txBody>
      </p:sp>
      <p:sp>
        <p:nvSpPr>
          <p:cNvPr id="10520" name="OTLSHAPE_M_da11a7c4416b4c1a8958b8c0eeb155b6_Shape"/>
          <p:cNvSpPr/>
          <p:nvPr>
            <p:custDataLst>
              <p:tags r:id="rId120"/>
            </p:custDataLst>
          </p:nvPr>
        </p:nvSpPr>
        <p:spPr>
          <a:xfrm>
            <a:off x="9386265" y="4020820"/>
            <a:ext cx="228600" cy="254000"/>
          </a:xfrm>
          <a:prstGeom prst="star8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21" name="OTLSHAPE_M_9ae1e8926cf24d76a7c6df6da8449569_Title"/>
          <p:cNvSpPr txBox="1"/>
          <p:nvPr>
            <p:custDataLst>
              <p:tags r:id="rId121"/>
            </p:custDataLst>
          </p:nvPr>
        </p:nvSpPr>
        <p:spPr>
          <a:xfrm>
            <a:off x="10165796" y="4511675"/>
            <a:ext cx="838200" cy="2015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300" spc="-10" smtClean="0">
                <a:solidFill>
                  <a:schemeClr val="dk1"/>
                </a:solidFill>
                <a:latin typeface="Calibri" panose="020F0502020204030204" pitchFamily="34" charset="0"/>
              </a:rPr>
              <a:t>Clips Service</a:t>
            </a:r>
            <a:endParaRPr lang="en-US" sz="1300" spc="-1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522" name="OTLSHAPE_M_9ae1e8926cf24d76a7c6df6da8449569_Date"/>
          <p:cNvSpPr txBox="1"/>
          <p:nvPr>
            <p:custDataLst>
              <p:tags r:id="rId122"/>
            </p:custDataLst>
          </p:nvPr>
        </p:nvSpPr>
        <p:spPr>
          <a:xfrm>
            <a:off x="10427818" y="4300220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20" smtClean="0">
                <a:solidFill>
                  <a:srgbClr val="464444"/>
                </a:solidFill>
                <a:latin typeface="Calibri" panose="020F0502020204030204" pitchFamily="34" charset="0"/>
              </a:rPr>
              <a:t>2017</a:t>
            </a:r>
            <a:endParaRPr lang="en-US" sz="1200" b="1" spc="-20">
              <a:solidFill>
                <a:srgbClr val="464444"/>
              </a:solidFill>
              <a:latin typeface="Calibri" panose="020F0502020204030204" pitchFamily="34" charset="0"/>
            </a:endParaRPr>
          </a:p>
        </p:txBody>
      </p:sp>
      <p:sp>
        <p:nvSpPr>
          <p:cNvPr id="10523" name="OTLSHAPE_M_9ae1e8926cf24d76a7c6df6da8449569_Shape"/>
          <p:cNvSpPr/>
          <p:nvPr>
            <p:custDataLst>
              <p:tags r:id="rId123"/>
            </p:custDataLst>
          </p:nvPr>
        </p:nvSpPr>
        <p:spPr>
          <a:xfrm>
            <a:off x="10474385" y="4020820"/>
            <a:ext cx="228600" cy="254000"/>
          </a:xfrm>
          <a:prstGeom prst="star8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972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EuMSIsIk9yaWdpbmFsQXNzZW1ibHlWZXJzaW9uIjoiMy4yMS4wMC4wMCIsIkVkaXRpb24iOiJQbHVzIiwiSXNQbHVzRWRpdGlvbiI6dHJ1ZX0sIkVmZmVjdCI6MSwiU3R5bGUiOnsiJGlkIjoiMyIsIlRpbWViYW5kU3R5bGUiOnsiJGlkIjoiNCIsIlNjYWxlTWFya2luZyI6MCwiU2hhcGUiOjEzLCJTaGFwZVN0eWxlIjp7IiRpZCI6IjUiLCJNYXJnaW4iOnsiJGlkIjoiNiIsIlRvcCI6MCwiTGVmdCI6MTAsIlJpZ2h0IjoxMCwiQm90dG9tIjowfSwiUGFkZGluZyI6eyIkaWQiOiI3IiwiVG9wIjo1LCJMZWZ0IjoxMywiUmlnaHQiOjEzLCJCb3R0b20iOjV9LCJCYWNrZ3JvdW5kIjp7IiRpZCI6IjgiLCJDb2xvciI6eyIkaWQiOiI5IiwiQSI6MjU1LCJSIjoyNTUsIkciOjAsIkIiOjB9fSwiSXNWaXNpYmxlIjp0cnVlLCJXaWR0aCI6ODU4LjAsIkhlaWdodCI6MzAuMCwiQm9yZGVyU3R5bGUiOnsiJGlkIjoiMTAiLCJMaW5lQ29sb3IiOnsiJGlkIjoiMTEiLCIkdHlwZSI6Ik5MUkUuQ29tbW9uLkRvbS5Tb2xpZENvbG9yQnJ1c2gsIE5MUkUuQ29tbW9uIiwiQ29sb3IiOnsiJGlkIjoiMTIiLCJBIjoyNTUsIlIiOjI1NSwiRyI6MCwiQiI6MH19LCJMaW5lV2VpZ2h0IjowLjAsIkxpbmVUeXBlIjowLCJQYXJlbnRTdHlsZSI6bnVsbH0sIlBhcmVudFN0eWxlIjpudWxsfSwiUmlnaHRFbmRDYXBzU3R5bGUiOnsiJGlkIjoiMTMiLCJGb250U2V0dGluZ3MiOnsiJGlkIjoiMTQiLCJGb250U2l6ZSI6MTgsIkZvbnROYW1lIjoiQ2FsaWJyaSIsIklzQm9sZCI6dHJ1ZSwiSXNJdGFsaWMiOmZhbHNlLCJJc1VuZGVybGluZWQiOmZhbHNlLCJQYXJlbnRTdHlsZSI6bnVsbH0sIkF1dG9TaXplIjowLCJGb3JlZ3JvdW5kIjp7IiRpZCI6IjE1IiwiQ29sb3IiOnsiJGlkIjoiMTYiLCJBIjoyNTUsIlIiOjEwNCwiRyI6MTAzLCJCIjoxMDN9fSwiTWF4V2lkdGgiOiJJbmZpbml0eSIsIk1heEhlaWdodCI6IkluZmluaXR5IiwiU21hcnRGb3JlZ3JvdW5kSXNBY3RpdmUiOmZhbHNlLCJIb3Jpem9udGFsQWxpZ25tZW50IjowLCJWZXJ0aWNhbEFsaWdubWVudCI6MCwiU21hcnRGb3JlZ3JvdW5kIjpudWxsLCJNYXJnaW4iOnsiJGlkIjoiMTciLCJUb3AiOjAsIkxlZnQiOjAsIlJpZ2h0IjoyMCwiQm90dG9tIjowfSwiUGFkZGluZyI6eyIkaWQiOiIxOCIsIlRvcCI6MCwiTGVmdCI6MCwiUmlnaHQiOjAsIkJvdHRvbSI6MH0sIkJhY2tncm91bmQiOnsiJGlkIjoiMTkiLCJDb2xvciI6eyIkaWQiOiIyMCIsIkEiOjAsIlIiOjAsIkciOjAsIkIiOjB9fSwiSXNWaXNpYmxlIjp0cnVlLCJXaWR0aCI6MC4wLCJIZWlnaHQiOjAuMCwiQm9yZGVyU3R5bGUiOm51bGwsIlBhcmVudFN0eWxlIjpudWxsfSwiTGVmdEVuZENhcHNTdHlsZSI6eyIkaWQiOiIyMSIsIkZvbnRTZXR0aW5ncyI6eyIkaWQiOiIyMiIsIkZvbnRTaXplIjoxOCwiRm9udE5hbWUiOiJDYWxpYnJpIiwiSXNCb2xkIjp0cnVlLCJJc0l0YWxpYyI6ZmFsc2UsIklzVW5kZXJsaW5lZCI6ZmFsc2UsIlBhcmVudFN0eWxlIjpudWxsfSwiQXV0b1NpemUiOjAsIkZvcmVncm91bmQiOnsiJGlkIjoiMjMiLCJDb2xvciI6eyIkaWQiOiIyNCIsIkEiOjI1NSwiUiI6MjM3LCJHIjoxMjUsIkIiOjQ5fX0sIk1heFdpZHRoIjoiSW5maW5pdHkiLCJNYXhIZWlnaHQiOiJJbmZpbml0eSIsIlNtYXJ0Rm9yZWdyb3VuZElzQWN0aXZlIjpmYWxzZSwiSG9yaXpvbnRhbEFsaWdubWVudCI6MCwiVmVydGljYWxBbGlnbm1lbnQiOjAsIlNtYXJ0Rm9yZWdyb3VuZCI6bnVsbCwiTWFyZ2luIjp7IiRpZCI6IjI1IiwiVG9wIjowLCJMZWZ0IjoyMCwiUmlnaHQiOjAsIkJvdHRvbSI6MH0sIlBhZGRpbmciOnsiJGlkIjoiMjYiLCJUb3AiOjAsIkxlZnQiOjAsIlJpZ2h0IjowLCJCb3R0b20iOjB9LCJCYWNrZ3JvdW5kIjp7IiRpZCI6IjI3IiwiQ29sb3IiOnsiJHJlZiI6IjIwIn19LCJJc1Zpc2libGUiOmZhbHNlLCJXaWR0aCI6MC4wLCJIZWlnaHQiOjAuMCwiQm9yZGVyU3R5bGUiOm51bGwsIlBhcmVudFN0eWxlIjpudWxsfSwiVG9kYXlUZXh0U3R5bGUiOnsiJGlkIjoiMjgiLCJGb250U2V0dGluZ3MiOnsiJGlkIjoiMjkiLCJGb250U2l6ZSI6MTIsIkZvbnROYW1lIjoiQ2FsaWJyaSIsIklzQm9sZCI6ZmFsc2UsIklzSXRhbGljIjpmYWxzZSwiSXNVbmRlcmxpbmVkIjpmYWxzZSwiUGFyZW50U3R5bGUiOm51bGx9LCJBdXRvU2l6ZSI6MCwiRm9yZWdyb3VuZCI6eyIkaWQiOiIzMCIsIkNvbG9yIjp7IiRpZCI6IjMxIiwiQSI6MjU1LCJSIjowLCJHIjowLCJCIjowfX0sIk1heFdpZHRoIjoyMDAuMCwiTWF4SGVpZ2h0IjoiSW5maW5pdHkiLCJTbWFydEZvcmVncm91bmRJc0FjdGl2ZSI6ZmFsc2UsIkhvcml6b250YWxBbGlnbm1lbnQiOjAsIlZlcnRpY2FsQWxpZ25tZW50IjowLCJTbWFydEZvcmVncm91bmQiOm51bGwsIk1hcmdpbiI6eyIkaWQiOiIzMiIsIlRvcCI6MCwiTGVmdCI6MCwiUmlnaHQiOjAsIkJvdHRvbSI6MH0sIlBhZGRpbmciOnsiJGlkIjoiMzMiLCJUb3AiOjAsIkxlZnQiOjAsIlJpZ2h0IjowLCJCb3R0b20iOjB9LCJCYWNrZ3JvdW5kIjp7IiRpZCI6IjM0IiwiQ29sb3IiOnsiJHJlZiI6IjIwIn19LCJJc1Zpc2libGUiOnRydWUsIldpZHRoIjowLjAsIkhlaWdodCI6MC4wLCJCb3JkZXJTdHlsZSI6bnVsbCwiUGFyZW50U3R5bGUiOm51bGx9LCJUb2RheU1hcmtlclN0eWxlIjp7IiRpZCI6IjM1IiwiTWFyZ2luIjp7IiRpZCI6IjM2IiwiVG9wIjowLCJMZWZ0IjowLCJSaWdodCI6MCwiQm90dG9tIjowfSwiUGFkZGluZyI6eyIkaWQiOiIzNyIsIlRvcCI6MCwiTGVmdCI6MCwiUmlnaHQiOjAsIkJvdHRvbSI6MH0sIkJhY2tncm91bmQiOnsiJGlkIjoiMzgiLCJDb2xvciI6eyIkaWQiOiIzOSIsIkEiOjI1NSwiUiI6MjU1LCJHIjowLCJCIjowfX0sIklzVmlzaWJsZSI6dHJ1ZSwiV2lkdGgiOjAuMCwiSGVpZ2h0IjowLjAsIkJvcmRlclN0eWxlIjpudWxsLCJQYXJlbnRTdHlsZSI6bnVsbH0sIlNjYWxlU3R5bGUiOnsiJGlkIjoiNDAiLCJTaG93U2VnbWVudFNlcGFyYXRvcnMiOnRydWUsIlNlZ21lbnRTZXBhcmF0b3JPcGFjaXR5IjozMCwiRm9udFNldHRpbmdzIjp7IiRpZCI6IjQxIiwiRm9udFNpemUiOjE0LCJGb250TmFtZSI6IkNhbGlicmkiLCJJc0JvbGQiOnRydWUsIklzSXRhbGljIjpmYWxzZSwiSXNVbmRlcmxpbmVkIjpmYWxzZSwiUGFyZW50U3R5bGUiOm51bGx9LCJBdXRvU2l6ZSI6MCwiRm9yZWdyb3VuZCI6eyIkaWQiOiI0MiIsIkNvbG9yIjp7IiRpZCI6IjQzIiwiQSI6MjU1LCJSIjoxMDUsIkciOjEwNCwiQiI6MTA0fX0sIk1heFdpZHRoIjoyMDAuMCwiTWF4SGVpZ2h0IjoiSW5maW5pdHkiLCJTbWFydEZvcmVncm91bmRJc0FjdGl2ZSI6ZmFsc2UsIkhvcml6b250YWxBbGlnbm1lbnQiOjAsIlZlcnRpY2FsQWxpZ25tZW50IjoxLCJTbWFydEZvcmVncm91bmQiOm51bGwsIk1hcmdpbiI6eyIkaWQiOiI0NCIsIlRvcCI6MCwiTGVmdCI6NSwiUmlnaHQiOjAsIkJvdHRvbSI6MH0sIlBhZGRpbmciOnsiJGlkIjoiNDUiLCJUb3AiOjAsIkxlZnQiOjAsIlJpZ2h0IjowLCJCb3R0b20iOjB9LCJCYWNrZ3JvdW5kIjp7IiRpZCI6IjQ2IiwiQ29sb3IiOnsiJHJlZiI6IjIwIn19LCJJc1Zpc2libGUiOnRydWUsIldpZHRoIjowLjAsIkhlaWdodCI6MC4wLCJCb3JkZXJTdHlsZSI6bnVsbCwiUGFyZW50U3R5bGUiOm51bGx9LCJFbGFwc2VkVGltZUJhY2tncm91bmQiOnsiJGlkIjoiNDciLCJDb2xvciI6eyIkaWQiOiI0OCIsIkEiOjc3LCJSIjoyNTUsIkciOjAsIkIiOjB9fSwiQXBwZW5kWWVhck9uWWVhckNoYW5nZSI6dHJ1ZSwiRWxhcHNlZFRpbWVGb3JtYXQiOjAsIlRvZGF5TWFya2VyUG9zaXRpb24iOjAsIlF1aWNrUG9zaXRpb24iOjMsIkFic29sdXRlUG9zaXRpb24iOjI5MS42LCJNYXJnaW4iOnsiJGlkIjoiNDkiLCJUb3AiOjAsIkxlZnQiOjEwLCJSaWdodCI6MTAsIkJvdHRvbSI6MH0sIlBhZGRpbmciOnsiJGlkIjoiNTAiLCJUb3AiOjAsIkxlZnQiOjAsIlJpZ2h0IjowLCJCb3R0b20iOjB9LCJCYWNrZ3JvdW5kIjp7IiRpZCI6IjUxIiwiQ29sb3IiOnsiJGlkIjoiNTIiLCJBIjoyNTUsIlIiOjExNSwiRyI6MTE1LCJCIjoxMTV9fSwiSXNWaXNpYmxlIjp0cnVlLCJXaWR0aCI6MC4wLCJIZWlnaHQiOjAuMCwiQm9yZGVyU3R5bGUiOm51bGwsIlBhcmVudFN0eWxlIjpudWxsfSwiRGVmYXVsdE1pbGVzdG9uZVN0eWxlIjp7IiRpZCI6IjUzIiwiU2hhcGUiOjIsIkNvbm5lY3Rvck1hcmdpbiI6eyIkaWQiOiI1NCIsIlRvcCI6MCwiTGVmdCI6MiwiUmlnaHQiOjIsIkJvdHRvbSI6MH0sIkNvbm5lY3RvclN0eWxlIjp7IiRpZCI6IjU1IiwiTGluZUNvbG9yIjp7IiRpZCI6IjU2IiwiJHR5cGUiOiJOTFJFLkNvbW1vbi5Eb20uU29saWRDb2xvckJydXNoLCBOTFJFLkNvbW1vbiIsIkNvbG9yIjp7IiRpZCI6IjU3IiwiQSI6MTI3LCJSIjo2OCwiRyI6ODQsIkIiOjEwNn19LCJMaW5lV2VpZ2h0IjoxLjAsIkxpbmVUeXBlIjowLCJQYXJlbnRTdHlsZSI6bnVsbH0sIklzQmVsb3dUaW1lYmFuZCI6ZmFsc2UsIkhpZGVEYXRlIjpmYWxzZSwiU2hhcGVTaXplIjoxLCJTcGFjaW5nIjoyLjAsIlBhZGRpbmciOnsiJGlkIjoiNTgiLCJUb3AiOjcsIkxlZnQiOjMsIlJpZ2h0IjowLCJCb3R0b20iOjJ9LCJTaGFwZVN0eWxlIjp7IiRpZCI6IjU5IiwiTWFyZ2luIjp7IiRpZCI6IjYwIiwiVG9wIjowLCJMZWZ0IjowLCJSaWdodCI6MCwiQm90dG9tIjowfSwiUGFkZGluZyI6eyIkaWQiOiI2MSIsIlRvcCI6MCwiTGVmdCI6MCwiUmlnaHQiOjAsIkJvdHRvbSI6MH0sIkJhY2tncm91bmQiOnsiJGlkIjoiNjIiLCJDb2xvciI6eyIkaWQiOiI2MyIsIkEiOjI1NSwiUiI6NjgsIkciOjg0LCJCIjoxMDZ9fSwiSXNWaXNpYmxlIjp0cnVlLCJXaWR0aCI6MTguMCwiSGVpZ2h0IjoyMC4wLCJCb3JkZXJTdHlsZSI6eyIkaWQiOiI2NCIsIkxpbmVDb2xvciI6eyIkaWQiOiI2NSIsIiR0eXBlIjoiTkxSRS5Db21tb24uRG9tLlNvbGlkQ29sb3JCcnVzaCwgTkxSRS5Db21tb24iLCJDb2xvciI6eyIkaWQiOiI2NiIsIkEiOjI1NSwiUiI6MjU1LCJHIjowLCJCIjowfX0sIkxpbmVXZWlnaHQiOjAuMCwiTGluZVR5cGUiOjAsIlBhcmVudFN0eWxlIjpudWxsfSwiUGFyZW50U3R5bGUiOm51bGx9LCJUaXRsZVN0eWxlIjp7IiRpZCI6IjY3IiwiRm9udFNldHRpbmdzIjp7IiRpZCI6IjY4IiwiRm9udFNpemUiOjEzLCJGb250TmFtZSI6IkNhbGlicmkiLCJJc0JvbGQiOmZhbHNlLCJJc0l0YWxpYyI6ZmFsc2UsIklzVW5kZXJsaW5lZCI6ZmFsc2UsIlBhcmVudFN0eWxlIjpudWxsfSwiQXV0b1NpemUiOjAsIkZvcmVncm91bmQiOnsiJGlkIjoiNjkiLCJDb2xvciI6eyIkaWQiOiI3MCIsIkEiOjI1NSwiUiI6MCwiRyI6MCwiQiI6MH19LCJNYXhXaWR0aCI6MjAwLjAsIk1heEhlaWdodCI6IkluZmluaXR5IiwiU21hcnRGb3JlZ3JvdW5kSXNBY3RpdmUiOmZhbHNlLCJIb3Jpem9udGFsQWxpZ25tZW50IjoxLCJWZXJ0aWNhbEFsaWdubWVudCI6MCwiU21hcnRGb3JlZ3JvdW5kIjpudWxsLCJNYXJnaW4iOnsiJGlkIjoiNzEiLCJUb3AiOjAsIkxlZnQiOjAsIlJpZ2h0IjowLCJCb3R0b20iOjB9LCJQYWRkaW5nIjp7IiRpZCI6IjcyIiwiVG9wIjowLCJMZWZ0IjowLCJSaWdodCI6MCwiQm90dG9tIjowfSwiQmFja2dyb3VuZCI6eyIkaWQiOiI3MyIsIkNvbG9yIjp7IiRyZWYiOiIyMCJ9fSwiSXNWaXNpYmxlIjp0cnVlLCJXaWR0aCI6MC4wLCJIZWlnaHQiOjAuMCwiQm9yZGVyU3R5bGUiOm51bGwsIlBhcmVudFN0eWxlIjpudWxsfSwiRGF0ZVN0eWxlIjp7IiRpZCI6Ijc0IiwiRm9udFNldHRpbmdzIjp7IiRpZCI6Ijc1IiwiRm9udFNpemUiOjEyLCJGb250TmFtZSI6IkNhbGlicmkiLCJJc0JvbGQiOnRydWUsIklzSXRhbGljIjpmYWxzZSwiSXNVbmRlcmxpbmVkIjpmYWxzZSwiUGFyZW50U3R5bGUiOm51bGx9LCJBdXRvU2l6ZSI6MCwiRm9yZWdyb3VuZCI6eyIkaWQiOiI3NiIsIkNvbG9yIjp7IiRpZCI6Ijc3IiwiQSI6MjU1LCJSIjo3MCwiRyI6NjgsIkIiOjY4fX0sIk1heFdpZHRoIjoyMDAuMCwiTWF4SGVpZ2h0IjoiSW5maW5pdHkiLCJTbWFydEZvcmVncm91bmRJc0FjdGl2ZSI6ZmFsc2UsIkhvcml6b250YWxBbGlnbm1lbnQiOjAsIlZlcnRpY2FsQWxpZ25tZW50IjowLCJTbWFydEZvcmVncm91bmQiOm51bGwsIk1hcmdpbiI6eyIkaWQiOiI3OCIsIlRvcCI6MCwiTGVmdCI6MCwiUmlnaHQiOjAsIkJvdHRvbSI6MH0sIlBhZGRpbmciOnsiJGlkIjoiNzkiLCJUb3AiOjAsIkxlZnQiOjAsIlJpZ2h0IjowLCJCb3R0b20iOjB9LCJCYWNrZ3JvdW5kIjp7IiRpZCI6IjgwIiwiQ29sb3IiOnsiJHJlZiI6IjIwIn19LCJJc1Zpc2libGUiOnRydWUsIldpZHRoIjowLjAsIkhlaWdodCI6MC4wLCJCb3JkZXJTdHlsZSI6bnVsbCwiUGFyZW50U3R5bGUiOm51bGx9LCJEYXRlRm9ybWF0Ijp7IiRpZCI6IjgxIiwiRm9ybWF0U3RyaW5nIjoieXl5eSIsIlNlcGFyYXRvciI6Ii8iLCJVc2VJbnRlcm5hdGlvbmFsRGF0ZUZvcm1hdCI6ZmFsc2UsIkRhdGVJc1Zpc2libGUiOnRydWUsIlRpbWVJc1Zpc2libGUiOmZhbHNlLCJIb3VyRGlnaXRzIjoxLCJBbVBtRGVzaWduYXRvciI6MiwiVHJpbTAwTWludXRlcyI6ZmFsc2UsIkxhc3RLbm93blZpc2liaWxpdHlTdGF0ZSI6eyIkaWQiOiI4MiIsIkRhdGVQYXJ0SXNWaXNpYmxlIjp0cnVlLCJUaW1lUGFydElzVmlzaWJsZSI6ZmFsc2V9fSwiSXNWaXNpYmxlIjp0cnVlLCJQYXJlbnRTdHlsZSI6bnVsbH0sIkRlZmF1bHRUYXNrU3R5bGUiOnsiJGlkIjoiODMiLCJTaGFwZSI6MiwiU2hhcGVUaGlja25lc3MiOjAsIkR1cmF0aW9uRm9ybWF0IjowLCJJbmNsdWRlTm9uV29ya2luZ0RheXNJbkR1cmF0aW9uIjpmYWxzZSwiUGVyY2VudGFnZUNvbXBsZXRlU3R5bGUiOnsiJGlkIjoiODQiLCJGb250U2V0dGluZ3MiOnsiJGlkIjoiODUiLCJGb250U2l6ZSI6MTAsIkZvbnROYW1lIjoiQ2FsaWJyaSIsIklzQm9sZCI6ZmFsc2UsIklzSXRhbGljIjpmYWxzZSwiSXNVbmRlcmxpbmVkIjpmYWxzZSwiUGFyZW50U3R5bGUiOm51bGx9LCJBdXRvU2l6ZSI6MCwiRm9yZWdyb3VuZCI6eyIkaWQiOiI4NiIsIkNvbG9yIjp7IiRpZCI6Ijg3IiwiQSI6MjU1LCJSIjoyMzcsIkciOjEyNSwiQiI6NDl9fSwiTWF4V2lkdGgiOjIwMC4wLCJNYXhIZWlnaHQiOiJJbmZpbml0eSIsIlNtYXJ0Rm9yZWdyb3VuZElzQWN0aXZlIjpmYWxzZSwiSG9yaXpvbnRhbEFsaWdubWVudCI6MCwiVmVydGljYWxBbGlnbm1lbnQiOjAsIlNtYXJ0Rm9yZWdyb3VuZCI6bnVsbCwiTWFyZ2luIjp7IiRpZCI6Ijg4IiwiVG9wIjowLCJMZWZ0IjowLCJSaWdodCI6MCwiQm90dG9tIjowfSwiUGFkZGluZyI6eyIkaWQiOiI4OSIsIlRvcCI6MCwiTGVmdCI6MCwiUmlnaHQiOjAsIkJvdHRvbSI6MH0sIkJhY2tncm91bmQiOnsiJGlkIjoiOTAiLCJDb2xvciI6eyIkcmVmIjoiMjAifX0sIklzVmlzaWJsZSI6dHJ1ZSwiV2lkdGgiOjAuMCwiSGVpZ2h0IjowLjAsIkJvcmRlclN0eWxlIjpudWxsLCJQYXJlbnRTdHlsZSI6bnVsbH0sIkR1cmF0aW9uU3R5bGUiOnsiJGlkIjoiOTEiLCJGb250U2V0dGluZ3MiOnsiJGlkIjoiOTIiLCJGb250U2l6ZSI6MTAsIkZvbnROYW1lIjoiQ2FsaWJyaSIsIklzQm9sZCI6ZmFsc2UsIklzSXRhbGljIjpmYWxzZSwiSXNVbmRlcmxpbmVkIjpmYWxzZSwiUGFyZW50U3R5bGUiOm51bGx9LCJBdXRvU2l6ZSI6MCwiRm9yZWdyb3VuZCI6eyIkaWQiOiI5MyIsIkNvbG9yIjp7IiRpZCI6Ijk0IiwiQSI6MjU1LCJSIjoyMzcsIkciOjEyNSwiQiI6NDl9fSwiTWF4V2lkdGgiOjIwMC4wLCJNYXhIZWlnaHQiOiJJbmZpbml0eSIsIlNtYXJ0Rm9yZWdyb3VuZElzQWN0aXZlIjpmYWxzZSwiSG9yaXpvbnRhbEFsaWdubWVudCI6MCwiVmVydGljYWxBbGlnbm1lbnQiOjAsIlNtYXJ0Rm9yZWdyb3VuZCI6bnVsbCwiTWFyZ2luIjp7IiRpZCI6Ijk1IiwiVG9wIjowLCJMZWZ0IjowLCJSaWdodCI6MCwiQm90dG9tIjowfSwiUGFkZGluZyI6eyIkaWQiOiI5NiIsIlRvcCI6MCwiTGVmdCI6MCwiUmlnaHQiOjAsIkJvdHRvbSI6MH0sIkJhY2tncm91bmQiOnsiJGlkIjoiOTciLCJDb2xvciI6eyIkcmVmIjoiMjAifX0sIklzVmlzaWJsZSI6dHJ1ZSwiV2lkdGgiOjAuMCwiSGVpZ2h0IjowLjAsIkJvcmRlclN0eWxlIjpudWxsLCJQYXJlbnRTdHlsZSI6bnVsbH0sIkhvcml6b250YWxDb25uZWN0b3JTdHlsZSI6eyIkaWQiOiI5OCIsIkxpbmVDb2xvciI6eyIkaWQiOiI5OSIsIiR0eXBlIjoiTkxSRS5Db21tb24uRG9tLlNvbGlkQ29sb3JCcnVzaCwgTkxSRS5Db21tb24iLCJDb2xvciI6eyIkaWQiOiIxMDAiLCJBIjoyNTUsIlIiOjIwNCwiRyI6MjA0LCJCIjoyMDR9fSwiTGluZVdlaWdodCI6MS4wLCJMaW5lVHlwZSI6MCwiUGFyZW50U3R5bGUiOm51bGx9LCJWZXJ0aWNhbENvbm5lY3RvclN0eWxlIjp7IiRpZCI6IjEwMSIsIkxpbmVDb2xvciI6eyIkaWQiOiIxMDIiLCIkdHlwZSI6Ik5MUkUuQ29tbW9uLkRvbS5Tb2xpZENvbG9yQnJ1c2gsIE5MUkUuQ29tbW9uIiwiQ29sb3IiOnsiJGlkIjoiMTAzIiwiQSI6MjU1LCJSIjoyMDQsIkciOjIwNCwiQiI6MjA0fX0sIkxpbmVXZWlnaHQiOjAuMCwiTGluZVR5cGUiOjAsIlBhcmVudFN0eWxlIjpudWxsfSwiTWFyZ2luIjpudWxsLCJTdGFydERhdGVQb3NpdGlvbiI6MywiRW5kRGF0ZVBvc2l0aW9uIjo0LCJEYXRlSXNWaXNpYmxlIjp0cnVlLCJUaXRsZVBvc2l0aW9uIjoyLCJEdXJhdGlvblBvc2l0aW9uIjo2LCJQZXJjZW50YWdlQ29tcGxldGVkUG9zaXRpb24iOjYsIlNwYWNpbmciOjMsIklzQmVsb3dUaW1lYmFuZCI6dHJ1ZSwiUGVyY2VudGFnZUNvbXBsZXRlU2hhcGVPcGFjaXR5IjozNSwiU2hhcGVTdHlsZSI6eyIkaWQiOiIxMDQiLCJNYXJnaW4iOnsiJGlkIjoiMTA1IiwiVG9wIjowLCJMZWZ0Ijo0LCJSaWdodCI6NCwiQm90dG9tIjowfSwiUGFkZGluZyI6eyIkaWQiOiIxMDYiLCJUb3AiOjAsIkxlZnQiOjAsIlJpZ2h0IjowLCJCb3R0b20iOjB9LCJCYWNrZ3JvdW5kIjp7IiRpZCI6IjEwNyIsIkNvbG9yIjp7IiRpZCI6IjEwOCIsIkEiOjI1NSwiUiI6MCwiRyI6MTE0LCJCIjoxODh9fSwiSXNWaXNpYmxlIjp0cnVlLCJXaWR0aCI6MC4wLCJIZWlnaHQiOjEwLjAsIkJvcmRlclN0eWxlIjp7IiRpZCI6IjEwOSIsIkxpbmVDb2xvciI6eyIkaWQiOiIxMTAiLCIkdHlwZSI6Ik5MUkUuQ29tbW9uLkRvbS5Tb2xpZENvbG9yQnJ1c2gsIE5MUkUuQ29tbW9uIiwiQ29sb3IiOnsiJGlkIjoiMTExIiwiQSI6MjU1LCJSIjoyNTUsIkciOjAsIkIiOjB9fSwiTGluZVdlaWdodCI6MC4wLCJMaW5lVHlwZSI6MCwiUGFyZW50U3R5bGUiOm51bGx9LCJQYXJlbnRTdHlsZSI6bnVsbH0sIlRpdGxlU3R5bGUiOnsiJGlkIjoiMTEyIiwiRm9udFNldHRpbmdzIjp7IiRpZCI6IjExMyIsIkZvbnRTaXplIjoxMSwiRm9udE5hbWUiOiJDYWxpYnJpIiwiSXNCb2xkIjp0cnVlLCJJc0l0YWxpYyI6ZmFsc2UsIklzVW5kZXJsaW5lZCI6ZmFsc2UsIlBhcmVudFN0eWxlIjpudWxsfSwiQXV0b1NpemUiOjAsIkZvcmVncm91bmQiOnsiJGlkIjoiMTE0IiwiQ29sb3IiOnsiJGlkIjoiMTE1IiwiQSI6MjU1LCJSIjowLCJHIjowLCJCIjowfX0sIk1heFdpZHRoIjo5NjAuMCwiTWF4SGVpZ2h0IjoiSW5maW5pdHkiLCJTbWFydEZvcmVncm91bmRJc0FjdGl2ZSI6ZmFsc2UsIkhvcml6b250YWxBbGlnbm1lbnQiOjEsIlZlcnRpY2FsQWxpZ25tZW50IjowLCJTbWFydEZvcmVncm91bmQiOm51bGwsIk1hcmdpbiI6eyIkaWQiOiIxMTYiLCJUb3AiOjAsIkxlZnQiOjAsIlJpZ2h0IjowLCJCb3R0b20iOjB9LCJQYWRkaW5nIjp7IiRpZCI6IjExNyIsIlRvcCI6MCwiTGVmdCI6MCwiUmlnaHQiOjAsIkJvdHRvbSI6MH0sIkJhY2tncm91bmQiOnsiJGlkIjoiMTE4IiwiQ29sb3IiOnsiJHJlZiI6IjIwIn19LCJJc1Zpc2libGUiOnRydWUsIldpZHRoIjowLjAsIkhlaWdodCI6MC4wLCJCb3JkZXJTdHlsZSI6bnVsbCwiUGFyZW50U3R5bGUiOm51bGx9LCJEYXRlU3R5bGUiOnsiJGlkIjoiMTE5IiwiRm9udFNldHRpbmdzIjp7IiRpZCI6IjEyMCIsIkZvbnRTaXplIjoxMCwiRm9udE5hbWUiOiJDYWxpYnJpIiwiSXNCb2xkIjpmYWxzZSwiSXNJdGFsaWMiOmZhbHNlLCJJc1VuZGVybGluZWQiOmZhbHNlLCJQYXJlbnRTdHlsZSI6bnVsbH0sIkF1dG9TaXplIjowLCJGb3JlZ3JvdW5kIjp7IiRpZCI6IjEyMSIsIkNvbG9yIjp7IiRpZCI6IjEyMiIsIkEiOjI1NSwiUiI6NjgsIkciOjg0LCJCIjoxMDZ9fSwiTWF4V2lkdGgiOjIwMC4wLCJNYXhIZWlnaHQiOiJJbmZpbml0eSIsIlNtYXJ0Rm9yZWdyb3VuZElzQWN0aXZlIjpmYWxzZSwiSG9yaXpvbnRhbEFsaWdubWVudCI6MCwiVmVydGljYWxBbGlnbm1lbnQiOjAsIlNtYXJ0Rm9yZWdyb3VuZCI6bnVsbCwiTWFyZ2luIjp7IiRpZCI6IjEyMyIsIlRvcCI6MCwiTGVmdCI6MCwiUmlnaHQiOjAsIkJvdHRvbSI6MH0sIlBhZGRpbmciOnsiJGlkIjoiMTI0IiwiVG9wIjowLCJMZWZ0IjowLCJSaWdodCI6MCwiQm90dG9tIjowfSwiQmFja2dyb3VuZCI6eyIkaWQiOiIxMjUiLCJDb2xvciI6eyIkcmVmIjoiMjAifX0sIklzVmlzaWJsZSI6dHJ1ZSwiV2lkdGgiOjAuMCwiSGVpZ2h0IjowLjAsIkJvcmRlclN0eWxlIjpudWxsLCJQYXJlbnRTdHlsZSI6bnVsbH0sIkRhdGVGb3JtYXQiOnsiJGlkIjoiMTI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LCJfZXhwbGljaXRseVNldCI6eyIkaWQiOiIxMjc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SXNWaXNpYmxlIjpmYWxzZX19LCJTaG93RWxhcHNlZFRpbWVHcmFkaWVudFN0eWxlIjpmYWxzZX0sIlNjYWxlIjp7IiRpZCI6IjEyOCIsIlN0YXJ0RGF0ZSI6IjAwMDEtMDEtMDFUMDA6MDA6MDAiLCJFbmREYXRlIjoiMjAxOC0wNC0wMVQyMzo1OTowMCIsIkZvcm1hdCI6Ik1NTSIsIlR5cGUiOjQsIkF1dG9EYXRlUmFuZ2UiOnRydWUsIldvcmtpbmdEYXlzIjozMSwiVG9kYXlNYXJrZXJUZXh0IjoiVG9kYXkiLCJBdXRvU2NhbGVUeXBlIjp0cnVlfSwiTWlsZXN0b25lcyI6W3siJGlkIjoiMTI5IiwiRGF0ZSI6IjE5NzYtMDQtMDFUMjM6NTk6MDBaIiwiU3R5bGUiOnsiJGlkIjoiMTMwIiwiU2hhcGUiOjIsIkNvbm5lY3Rvck1hcmdpbiI6eyIkaWQiOiIxMzEiLCJUb3AiOjAsIkxlZnQiOjIsIlJpZ2h0IjoyLCJCb3R0b20iOjB9LCJDb25uZWN0b3JTdHlsZSI6eyIkaWQiOiIxMzIiLCJMaW5lQ29sb3IiOnsiJGlkIjoiMTMzIiwiJHR5cGUiOiJOTFJFLkNvbW1vbi5Eb20uU29saWRDb2xvckJydXNoLCBOTFJFLkNvbW1vbiIsIkNvbG9yIjp7IiRpZCI6IjEzNCIsIkEiOjEyNywiUiI6NjgsIkciOjg0LCJCIjoxMDZ9fSwiTGluZVdlaWdodCI6MS4zMzMzMzMzNywiTGluZVR5cGUiOjAsIlBhcmVudFN0eWxlIjpudWxsfSwiSXNCZWxvd1RpbWViYW5kIjpmYWxzZSwiSGlkZURhdGUiOmZhbHNlLCJTaGFwZVNpemUiOjEsIlNwYWNpbmciOjIuMCwiUGFkZGluZyI6eyIkaWQiOiIxMzUiLCJUb3AiOjcsIkxlZnQiOjMsIlJpZ2h0IjowLCJCb3R0b20iOjJ9LCJTaGFwZVN0eWxlIjp7IiRpZCI6IjEzNiIsIk1hcmdpbiI6eyIkaWQiOiIxMzciLCJUb3AiOjAsIkxlZnQiOjAsIlJpZ2h0IjowLCJCb3R0b20iOjB9LCJQYWRkaW5nIjp7IiRpZCI6IjEzOCIsIlRvcCI6MCwiTGVmdCI6MCwiUmlnaHQiOjAsIkJvdHRvbSI6MH0sIkJhY2tncm91bmQiOnsiJGlkIjoiMTM5IiwiQ29sb3IiOnsiJGlkIjoiMTQwIiwiQSI6MjU1LCJSIjo2OCwiRyI6ODQsIkIiOjEwNn19LCJJc1Zpc2libGUiOnRydWUsIldpZHRoIjoxOC4wLCJIZWlnaHQiOjIwLjAsIkJvcmRlclN0eWxlIjp7IiRpZCI6IjE0MSIsIkxpbmVDb2xvciI6eyIkcmVmIjoiNjUifSwiTGluZVdlaWdodCI6MC4wLCJMaW5lVHlwZSI6MCwiUGFyZW50U3R5bGUiOm51bGx9LCJQYXJlbnRTdHlsZSI6bnVsbH0sIlRpdGxlU3R5bGUiOnsiJGlkIjoiMTQyIiwiRm9udFNldHRpbmdzIjp7IiRpZCI6IjE0MyIsIkZvbnRTaXplIjoxMywiRm9udE5hbWUiOiJDYWxpYnJpIiwiSXNCb2xkIjpmYWxzZSwiSXNJdGFsaWMiOmZhbHNlLCJJc1VuZGVybGluZWQiOmZhbHNlLCJQYXJlbnRTdHlsZSI6bnVsbH0sIkF1dG9TaXplIjowLCJGb3JlZ3JvdW5kIjp7IiRpZCI6IjE0NCIsIkNvbG9yIjp7IiRpZCI6IjE0NSIsIkEiOjI1NSwiUiI6MCwiRyI6MCwiQiI6MH19LCJNYXhXaWR0aCI6MjAwLjAsIk1heEhlaWdodCI6IkluZmluaXR5IiwiU21hcnRGb3JlZ3JvdW5kSXNBY3RpdmUiOmZhbHNlLCJIb3Jpem9udGFsQWxpZ25tZW50IjowLCJWZXJ0aWNhbEFsaWdubWVudCI6MCwiU21hcnRGb3JlZ3JvdW5kIjpudWxsLCJNYXJnaW4iOnsiJGlkIjoiMTQ2IiwiVG9wIjowLCJMZWZ0IjowLCJSaWdodCI6MCwiQm90dG9tIjowfSwiUGFkZGluZyI6eyIkaWQiOiIxNDciLCJUb3AiOjAsIkxlZnQiOjAsIlJpZ2h0IjowLCJCb3R0b20iOjB9LCJCYWNrZ3JvdW5kIjp7IiRyZWYiOiI3MyJ9LCJJc1Zpc2libGUiOnRydWUsIldpZHRoIjowLjAsIkhlaWdodCI6MC4wLCJCb3JkZXJTdHlsZSI6eyIkaWQiOiIxNDgiLCJMaW5lQ29sb3IiOm51bGwsIkxpbmVXZWlnaHQiOjAuMCwiTGluZVR5cGUiOjAsIlBhcmVudFN0eWxlIjpudWxsfSwiUGFyZW50U3R5bGUiOm51bGx9LCJEYXRlU3R5bGUiOnsiJGlkIjoiMTQ5IiwiRm9udFNldHRpbmdzIjp7IiRpZCI6IjE1MCIsIkZvbnRTaXplIjoxMiwiRm9udE5hbWUiOiJDYWxpYnJpIiwiSXNCb2xkIjp0cnVlLCJJc0l0YWxpYyI6ZmFsc2UsIklzVW5kZXJsaW5lZCI6ZmFsc2UsIlBhcmVudFN0eWxlIjpudWxsfSwiQXV0b1NpemUiOjAsIkZvcmVncm91bmQiOnsiJHJlZiI6Ijc2In0sIk1heFdpZHRoIjoyMDAuMCwiTWF4SGVpZ2h0IjoiSW5maW5pdHkiLCJTbWFydEZvcmVncm91bmRJc0FjdGl2ZSI6ZmFsc2UsIkhvcml6b250YWxBbGlnbm1lbnQiOjAsIlZlcnRpY2FsQWxpZ25tZW50IjowLCJTbWFydEZvcmVncm91bmQiOm51bGwsIk1hcmdpbiI6eyIkaWQiOiIxNTEiLCJUb3AiOjAsIkxlZnQiOjAsIlJpZ2h0IjowLCJCb3R0b20iOjB9LCJQYWRkaW5nIjp7IiRpZCI6IjE1MiIsIlRvcCI6MCwiTGVmdCI6MCwiUmlnaHQiOjAsIkJvdHRvbSI6MH0sIkJhY2tncm91bmQiOnsiJHJlZiI6IjgwIn0sIklzVmlzaWJsZSI6dHJ1ZSwiV2lkdGgiOjAuMCwiSGVpZ2h0IjowLjAsIkJvcmRlclN0eWxlIjp7IiRpZCI6IjE1MyIsIkxpbmVDb2xvciI6bnVsbCwiTGluZVdlaWdodCI6MC4wLCJMaW5lVHlwZSI6MCwiUGFyZW50U3R5bGUiOm51bGx9LCJQYXJlbnRTdHlsZSI6bnVsbH0sIkRhdGVGb3JtYXQiOnsiJGlkIjoiMTU0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MTU1IiwiRGF0ZVBhcnRJc1Zpc2libGUiOnRydWUsIlRpbWVQYXJ0SXNWaXNpYmxlIjpmYWxzZX19LCJJc1Zpc2libGUiOnRydWUsIlBhcmVudFN0eWxlIjpudWxsfSwiSW5kZXgiOjIsIlBlcmNlbnRhZ2VDb21wbGV0ZSI6bnVsbCwiUG9zaXRpb24iOnsiUmF0aW8iOjAuMzI3MjIyMjI3ODczNjI1NTksIklzQ3VzdG9tIjpmYWxzZX0sIkRhdGVGb3JtYXQiOnsiJHJlZiI6IjE1NCJ9LCJJZCI6ImE5ZWMwNDM4LThhZGItNGFmMS1hNjcyLTFiYzQ1MzJjODc1ZiIsIkltcG9ydElkIjpudWxsLCJUaXRsZSI6IkFwcGxlIENvbXB1dGVyIENvbXBhbnkgaXMgZm91bmRlZCIsIk5vdGUiOm51bGwsIkh5cGVybGluayI6bnVsbCwiSXNDaGFuZ2VkIjpmYWxzZSwiSXNOZXciOmZhbHNlfSx7IiRpZCI6IjE1NiIsIkRhdGUiOiIxOTc2LTA0LTExVDIzOjU5OjAwWiIsIlN0eWxlIjp7IiRpZCI6IjE1NyIsIlNoYXBlIjoxNCwiQ29ubmVjdG9yTWFyZ2luIjp7IiRpZCI6IjE1OCIsIlRvcCI6MCwiTGVmdCI6MiwiUmlnaHQiOjIsIkJvdHRvbSI6MH0sIkNvbm5lY3RvclN0eWxlIjp7IiRpZCI6IjE1OSIsIkxpbmVDb2xvciI6eyIkaWQiOiIxNjAiLCIkdHlwZSI6Ik5MUkUuQ29tbW9uLkRvbS5Tb2xpZENvbG9yQnJ1c2gsIE5MUkUuQ29tbW9uIiwiQ29sb3IiOnsiJGlkIjoiMTYxIiwiQSI6MTI3LCJSIjo2OCwiRyI6ODQsIkIiOjEwNn19LCJMaW5lV2VpZ2h0IjoxLjAsIkxpbmVUeXBlIjowLCJQYXJlbnRTdHlsZSI6bnVsbH0sIklzQmVsb3dUaW1lYmFuZCI6dHJ1ZSwiSGlkZURhdGUiOmZhbHNlLCJTaGFwZVNpemUiOjEsIlNwYWNpbmciOjIuMCwiUGFkZGluZyI6eyIkaWQiOiIxNjIiLCJUb3AiOjcsIkxlZnQiOjMsIlJpZ2h0IjowLCJCb3R0b20iOjJ9LCJTaGFwZVN0eWxlIjp7IiRpZCI6IjE2MyIsIk1hcmdpbiI6eyIkaWQiOiIxNjQiLCJUb3AiOjAsIkxlZnQiOjAsIlJpZ2h0IjowLCJCb3R0b20iOjB9LCJQYWRkaW5nIjp7IiRpZCI6IjE2NSIsIlRvcCI6MCwiTGVmdCI6MCwiUmlnaHQiOjAsIkJvdHRvbSI6MH0sIkJhY2tncm91bmQiOnsiJGlkIjoiMTY2IiwiQ29sb3IiOnsiJGlkIjoiMTY3IiwiQSI6MjU1LCJSIjo2OCwiRyI6ODQsIkIiOjEwNn19LCJJc1Zpc2libGUiOnRydWUsIldpZHRoIjoxOC4wLCJIZWlnaHQiOjIwLjAsIkJvcmRlclN0eWxlIjp7IiRpZCI6IjE2OCIsIkxpbmVDb2xvciI6eyIkcmVmIjoiNjUifSwiTGluZVdlaWdodCI6MC4wLCJMaW5lVHlwZSI6MCwiUGFyZW50U3R5bGUiOm51bGx9LCJQYXJlbnRTdHlsZSI6bnVsbH0sIlRpdGxlU3R5bGUiOnsiJGlkIjoiMTY5IiwiRm9udFNldHRpbmdzIjp7IiRpZCI6IjE3MCIsIkZvbnRTaXplIjoxMywiRm9udE5hbWUiOiJDYWxpYnJpIiwiSXNCb2xkIjpmYWxzZSwiSXNJdGFsaWMiOmZhbHNlLCJJc1VuZGVybGluZWQiOmZhbHNlLCJQYXJlbnRTdHlsZSI6bnVsbH0sIkF1dG9TaXplIjowLCJGb3JlZ3JvdW5kIjp7IiRyZWYiOiI2OSJ9LCJNYXhXaWR0aCI6MjAwLjAsIk1heEhlaWdodCI6IkluZmluaXR5IiwiU21hcnRGb3JlZ3JvdW5kSXNBY3RpdmUiOmZhbHNlLCJIb3Jpem9udGFsQWxpZ25tZW50IjoxLCJWZXJ0aWNhbEFsaWdubWVudCI6MCwiU21hcnRGb3JlZ3JvdW5kIjpudWxsLCJNYXJnaW4iOnsiJGlkIjoiMTcxIiwiVG9wIjowLCJMZWZ0IjowLCJSaWdodCI6MCwiQm90dG9tIjowfSwiUGFkZGluZyI6eyIkaWQiOiIxNzIiLCJUb3AiOjAsIkxlZnQiOjAsIlJpZ2h0IjowLCJCb3R0b20iOjB9LCJCYWNrZ3JvdW5kIjp7IiRyZWYiOiI3MyJ9LCJJc1Zpc2libGUiOnRydWUsIldpZHRoIjowLjAsIkhlaWdodCI6MC4wLCJCb3JkZXJTdHlsZSI6eyIkaWQiOiIxNzMiLCJMaW5lQ29sb3IiOm51bGwsIkxpbmVXZWlnaHQiOjAuMCwiTGluZVR5cGUiOjAsIlBhcmVudFN0eWxlIjpudWxsfSwiUGFyZW50U3R5bGUiOm51bGx9LCJEYXRlU3R5bGUiOnsiJGlkIjoiMTc0IiwiRm9udFNldHRpbmdzIjp7IiRpZCI6IjE3NSIsIkZvbnRTaXplIjoxMiwiRm9udE5hbWUiOiJDYWxpYnJpIiwiSXNCb2xkIjp0cnVlLCJJc0l0YWxpYyI6ZmFsc2UsIklzVW5kZXJsaW5lZCI6ZmFsc2UsIlBhcmVudFN0eWxlIjpudWxsfSwiQXV0b1NpemUiOjAsIkZvcmVncm91bmQiOnsiJHJlZiI6Ijc2In0sIk1heFdpZHRoIjoyMDAuMCwiTWF4SGVpZ2h0IjoiSW5maW5pdHkiLCJTbWFydEZvcmVncm91bmRJc0FjdGl2ZSI6ZmFsc2UsIkhvcml6b250YWxBbGlnbm1lbnQiOjAsIlZlcnRpY2FsQWxpZ25tZW50IjowLCJTbWFydEZvcmVncm91bmQiOm51bGwsIk1hcmdpbiI6eyIkaWQiOiIxNzYiLCJUb3AiOjAsIkxlZnQiOjAsIlJpZ2h0IjowLCJCb3R0b20iOjB9LCJQYWRkaW5nIjp7IiRpZCI6IjE3NyIsIlRvcCI6MCwiTGVmdCI6MCwiUmlnaHQiOjAsIkJvdHRvbSI6MH0sIkJhY2tncm91bmQiOnsiJHJlZiI6IjgwIn0sIklzVmlzaWJsZSI6dHJ1ZSwiV2lkdGgiOjAuMCwiSGVpZ2h0IjowLjAsIkJvcmRlclN0eWxlIjp7IiRpZCI6IjE3OCIsIkxpbmVDb2xvciI6bnVsbCwiTGluZVdlaWdodCI6MC4wLCJMaW5lVHlwZSI6MCwiUGFyZW50U3R5bGUiOm51bGx9LCJQYXJlbnRTdHlsZSI6bnVsbH0sIkRhdGVGb3JtYXQiOnsiJGlkIjoiMTc5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ODAiLCJEYXRlUGFydElzVmlzaWJsZSI6dHJ1ZSwiVGltZVBhcnRJc1Zpc2libGUiOmZhbHNlfX0sIklzVmlzaWJsZSI6dHJ1ZSwiUGFyZW50U3R5bGUiOm51bGx9LCJJbmRleCI6MywiUGVyY2VudGFnZUNvbXBsZXRlIjpudWxsLCJQb3NpdGlvbiI6eyJSYXRpbyI6MC4wLCJJc0N1c3RvbSI6ZmFsc2V9LCJEYXRlRm9ybWF0Ijp7IiRyZWYiOiIxNzkifSwiSWQiOiJiNTM0MDNlOC1iZTQ4LTQ4ZDQtYjJmYS00MWM2ZmQyMGI0YmUiLCJJbXBvcnRJZCI6bnVsbCwiVGl0bGUiOiJBcHBsZSBJICIsIk5vdGUiOm51bGwsIkh5cGVybGluayI6bnVsbCwiSXNDaGFuZ2VkIjpmYWxzZSwiSXNOZXciOmZhbHNlfSx7IiRpZCI6IjE4MSIsIkRhdGUiOiIxOTc3LTA0LTE2VDIzOjU5OjAwWiIsIlN0eWxlIjp7IiRpZCI6IjE4MiIsIlNoYXBlIjoxNCwiQ29ubmVjdG9yTWFyZ2luIjp7IiRpZCI6IjE4MyIsIlRvcCI6MCwiTGVmdCI6MiwiUmlnaHQiOjIsIkJvdHRvbSI6MH0sIkNvbm5lY3RvclN0eWxlIjp7IiRpZCI6IjE4NCIsIkxpbmVDb2xvciI6eyIkaWQiOiIxODUiLCIkdHlwZSI6Ik5MUkUuQ29tbW9uLkRvbS5Tb2xpZENvbG9yQnJ1c2gsIE5MUkUuQ29tbW9uIiwiQ29sb3IiOnsiJGlkIjoiMTg2IiwiQSI6MTI3LCJSIjo2OCwiRyI6ODQsIkIiOjEwNn19LCJMaW5lV2VpZ2h0IjoxLjAsIkxpbmVUeXBlIjowLCJQYXJlbnRTdHlsZSI6bnVsbH0sIklzQmVsb3dUaW1lYmFuZCI6ZmFsc2UsIkhpZGVEYXRlIjpmYWxzZSwiU2hhcGVTaXplIjoxLCJTcGFjaW5nIjoyLjAsIlBhZGRpbmciOnsiJGlkIjoiMTg3IiwiVG9wIjo3LCJMZWZ0IjozLCJSaWdodCI6MCwiQm90dG9tIjoyfSwiU2hhcGVTdHlsZSI6eyIkaWQiOiIxODgiLCJNYXJnaW4iOnsiJGlkIjoiMTg5IiwiVG9wIjowLCJMZWZ0IjowLCJSaWdodCI6MCwiQm90dG9tIjowfSwiUGFkZGluZyI6eyIkaWQiOiIxOTAiLCJUb3AiOjAsIkxlZnQiOjAsIlJpZ2h0IjowLCJCb3R0b20iOjB9LCJCYWNrZ3JvdW5kIjp7IiRpZCI6IjE5MSIsIkNvbG9yIjp7IiRpZCI6IjE5MiIsIkEiOjI1NSwiUiI6NjgsIkciOjg0LCJCIjoxMDZ9fSwiSXNWaXNpYmxlIjp0cnVlLCJXaWR0aCI6MTguMCwiSGVpZ2h0IjoyMC4wLCJCb3JkZXJTdHlsZSI6eyIkaWQiOiIxOTMiLCJMaW5lQ29sb3IiOnsiJHJlZiI6IjY1In0sIkxpbmVXZWlnaHQiOjAuMCwiTGluZVR5cGUiOjAsIlBhcmVudFN0eWxlIjpudWxsfSwiUGFyZW50U3R5bGUiOm51bGx9LCJUaXRsZVN0eWxlIjp7IiRpZCI6IjE5NCIsIkZvbnRTZXR0aW5ncyI6eyIkaWQiOiIxOTUiLCJGb250U2l6ZSI6MTMsIkZvbnROYW1lIjoiQ2FsaWJyaSIsIklzQm9sZCI6ZmFsc2UsIklzSXRhbGljIjpmYWxzZSwiSXNVbmRlcmxpbmVkIjpmYWxzZSwiUGFyZW50U3R5bGUiOm51bGx9LCJBdXRvU2l6ZSI6MCwiRm9yZWdyb3VuZCI6eyIkcmVmIjoiNjkifSwiTWF4V2lkdGgiOjIwMC4wLCJNYXhIZWlnaHQiOiJJbmZpbml0eSIsIlNtYXJ0Rm9yZWdyb3VuZElzQWN0aXZlIjpmYWxzZSwiSG9yaXpvbnRhbEFsaWdubWVudCI6MSwiVmVydGljYWxBbGlnbm1lbnQiOjAsIlNtYXJ0Rm9yZWdyb3VuZCI6bnVsbCwiTWFyZ2luIjp7IiRpZCI6IjE5NiIsIlRvcCI6MCwiTGVmdCI6MCwiUmlnaHQiOjAsIkJvdHRvbSI6MH0sIlBhZGRpbmciOnsiJGlkIjoiMTk3IiwiVG9wIjowLCJMZWZ0IjowLCJSaWdodCI6MCwiQm90dG9tIjowfSwiQmFja2dyb3VuZCI6eyIkcmVmIjoiNzMifSwiSXNWaXNpYmxlIjp0cnVlLCJXaWR0aCI6MC4wLCJIZWlnaHQiOjAuMCwiQm9yZGVyU3R5bGUiOnsiJGlkIjoiMTk4IiwiTGluZUNvbG9yIjpudWxsLCJMaW5lV2VpZ2h0IjowLjAsIkxpbmVUeXBlIjowLCJQYXJlbnRTdHlsZSI6bnVsbH0sIlBhcmVudFN0eWxlIjpudWxsfSwiRGF0ZVN0eWxlIjp7IiRpZCI6IjE5OSIsIkZvbnRTZXR0aW5ncyI6eyIkaWQiOiIyMDAiLCJGb250U2l6ZSI6MTIsIkZvbnROYW1lIjoiQ2FsaWJyaSIsIklzQm9sZCI6dHJ1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MjAxIiwiVG9wIjowLCJMZWZ0IjowLCJSaWdodCI6MCwiQm90dG9tIjowfSwiUGFkZGluZyI6eyIkaWQiOiIyMDIiLCJUb3AiOjAsIkxlZnQiOjAsIlJpZ2h0IjowLCJCb3R0b20iOjB9LCJCYWNrZ3JvdW5kIjp7IiRyZWYiOiI4MCJ9LCJJc1Zpc2libGUiOnRydWUsIldpZHRoIjowLjAsIkhlaWdodCI6MC4wLCJCb3JkZXJTdHlsZSI6eyIkaWQiOiIyMDMiLCJMaW5lQ29sb3IiOm51bGwsIkxpbmVXZWlnaHQiOjAuMCwiTGluZVR5cGUiOjAsIlBhcmVudFN0eWxlIjpudWxsfSwiUGFyZW50U3R5bGUiOm51bGx9LCJEYXRlRm9ybWF0Ijp7IiRpZCI6IjIwN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A1IiwiRGF0ZVBhcnRJc1Zpc2libGUiOnRydWUsIlRpbWVQYXJ0SXNWaXNpYmxlIjpmYWxzZX19LCJJc1Zpc2libGUiOnRydWUsIlBhcmVudFN0eWxlIjpudWxsfSwiSW5kZXgiOjQsIlBlcmNlbnRhZ2VDb21wbGV0ZSI6bnVsbCwiUG9zaXRpb24iOnsiUmF0aW8iOjAuMCwiSXNDdXN0b20iOmZhbHNlfSwiRGF0ZUZvcm1hdCI6eyIkcmVmIjoiMjA0In0sIklkIjoiNzY5NmZlM2UtZDMzMC00YmZlLThiOGEtZWU3ODdkOTQ3MDM0IiwiSW1wb3J0SWQiOm51bGwsIlRpdGxlIjoiQXBwbGUgSUkiLCJOb3RlIjpudWxsLCJIeXBlcmxpbmsiOm51bGwsIklzQ2hhbmdlZCI6ZmFsc2UsIklzTmV3IjpmYWxzZX0seyIkaWQiOiIyMDYiLCJEYXRlIjoiMTk4MC0wNS0wMVQyMzo1OTowMFoiLCJTdHlsZSI6eyIkaWQiOiIyMDciLCJTaGFwZSI6MTQsIkNvbm5lY3Rvck1hcmdpbiI6eyIkaWQiOiIyMDgiLCJUb3AiOjAsIkxlZnQiOjIsIlJpZ2h0IjoyLCJCb3R0b20iOjB9LCJDb25uZWN0b3JTdHlsZSI6eyIkaWQiOiIyMDkiLCJMaW5lQ29sb3IiOnsiJGlkIjoiMjEwIiwiJHR5cGUiOiJOTFJFLkNvbW1vbi5Eb20uU29saWRDb2xvckJydXNoLCBOTFJFLkNvbW1vbiIsIkNvbG9yIjp7IiRpZCI6IjIxMSIsIkEiOjEyNywiUiI6NjgsIkciOjg0LCJCIjoxMDZ9fSwiTGluZVdlaWdodCI6MS4wLCJMaW5lVHlwZSI6MCwiUGFyZW50U3R5bGUiOm51bGx9LCJJc0JlbG93VGltZWJhbmQiOmZhbHNlLCJIaWRlRGF0ZSI6ZmFsc2UsIlNoYXBlU2l6ZSI6MSwiU3BhY2luZyI6Mi4wLCJQYWRkaW5nIjp7IiRpZCI6IjIxMiIsIlRvcCI6NywiTGVmdCI6MywiUmlnaHQiOjAsIkJvdHRvbSI6Mn0sIlNoYXBlU3R5bGUiOnsiJGlkIjoiMjEzIiwiTWFyZ2luIjp7IiRpZCI6IjIxNCIsIlRvcCI6MCwiTGVmdCI6MCwiUmlnaHQiOjAsIkJvdHRvbSI6MH0sIlBhZGRpbmciOnsiJGlkIjoiMjE1IiwiVG9wIjowLCJMZWZ0IjowLCJSaWdodCI6MCwiQm90dG9tIjowfSwiQmFja2dyb3VuZCI6eyIkaWQiOiIyMTYiLCJDb2xvciI6eyIkaWQiOiIyMTciLCJBIjoyNTUsIlIiOjY4LCJHIjo4NCwiQiI6MTA2fX0sIklzVmlzaWJsZSI6dHJ1ZSwiV2lkdGgiOjE4LjAsIkhlaWdodCI6MjAuMCwiQm9yZGVyU3R5bGUiOnsiJGlkIjoiMjE4IiwiTGluZUNvbG9yIjp7IiRyZWYiOiI2NSJ9LCJMaW5lV2VpZ2h0IjowLjAsIkxpbmVUeXBlIjowLCJQYXJlbnRTdHlsZSI6bnVsbH0sIlBhcmVudFN0eWxlIjpudWxsfSwiVGl0bGVTdHlsZSI6eyIkaWQiOiIyMTkiLCJGb250U2V0dGluZ3MiOnsiJGlkIjoiMjIwIiwiRm9udFNpemUiOjEzLCJGb250TmFtZSI6IkNhbGlicmkiLCJJc0JvbGQiOmZhbHNlLCJJc0l0YWxpYyI6ZmFsc2UsIklzVW5kZXJsaW5lZCI6ZmFsc2UsIlBhcmVudFN0eWxlIjpudWxsfSwiQXV0b1NpemUiOjAsIkZvcmVncm91bmQiOnsiJHJlZiI6IjY5In0sIk1heFdpZHRoIjoyMDAuMCwiTWF4SGVpZ2h0IjoiSW5maW5pdHkiLCJTbWFydEZvcmVncm91bmRJc0FjdGl2ZSI6ZmFsc2UsIkhvcml6b250YWxBbGlnbm1lbnQiOjEsIlZlcnRpY2FsQWxpZ25tZW50IjowLCJTbWFydEZvcmVncm91bmQiOm51bGwsIk1hcmdpbiI6eyIkaWQiOiIyMjEiLCJUb3AiOjAsIkxlZnQiOjAsIlJpZ2h0IjowLCJCb3R0b20iOjB9LCJQYWRkaW5nIjp7IiRpZCI6IjIyMiIsIlRvcCI6MCwiTGVmdCI6MCwiUmlnaHQiOjAsIkJvdHRvbSI6MH0sIkJhY2tncm91bmQiOnsiJHJlZiI6IjczIn0sIklzVmlzaWJsZSI6dHJ1ZSwiV2lkdGgiOjAuMCwiSGVpZ2h0IjowLjAsIkJvcmRlclN0eWxlIjp7IiRpZCI6IjIyMyIsIkxpbmVDb2xvciI6bnVsbCwiTGluZVdlaWdodCI6MC4wLCJMaW5lVHlwZSI6MCwiUGFyZW50U3R5bGUiOm51bGx9LCJQYXJlbnRTdHlsZSI6bnVsbH0sIkRhdGVTdHlsZSI6eyIkaWQiOiIyMjQiLCJGb250U2V0dGluZ3MiOnsiJGlkIjoiMjI1IiwiRm9udFNpemUiOjEyLCJGb250TmFtZSI6IkNhbGlicmkiLCJJc0JvbGQiOnRydW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pZCI6IjIyNiIsIlRvcCI6MCwiTGVmdCI6MCwiUmlnaHQiOjAsIkJvdHRvbSI6MH0sIlBhZGRpbmciOnsiJGlkIjoiMjI3IiwiVG9wIjowLCJMZWZ0IjowLCJSaWdodCI6MCwiQm90dG9tIjowfSwiQmFja2dyb3VuZCI6eyIkcmVmIjoiODAifSwiSXNWaXNpYmxlIjp0cnVlLCJXaWR0aCI6MC4wLCJIZWlnaHQiOjAuMCwiQm9yZGVyU3R5bGUiOnsiJGlkIjoiMjI4IiwiTGluZUNvbG9yIjpudWxsLCJMaW5lV2VpZ2h0IjowLjAsIkxpbmVUeXBlIjowLCJQYXJlbnRTdHlsZSI6bnVsbH0sIlBhcmVudFN0eWxlIjpudWxsfSwiRGF0ZUZvcm1hdCI6eyIkaWQiOiIyMjkiLCJGb3JtYXRTdHJpbmciOiJ5eXl5IiwiU2VwYXJhdG9yIjoiLyIsIlVzZUludGVybmF0aW9uYWxEYXRlRm9ybWF0IjpmYWxzZSwiRGF0ZUlzVmlzaWJsZSI6dHJ1ZSwiVGltZUlzVmlzaWJsZSI6ZmFsc2UsIkhvdXJEaWdpdHMiOjEsIkFtUG1EZXNpZ25hdG9yIjoyLCJUcmltMDBNaW51dGVzIjpmYWxzZSwiTGFzdEtub3duVmlzaWJpbGl0eVN0YXRlIjp7IiRpZCI6IjIzMCIsIkRhdGVQYXJ0SXNWaXNpYmxlIjp0cnVlLCJUaW1lUGFydElzVmlzaWJsZSI6ZmFsc2V9fSwiSXNWaXNpYmxlIjp0cnVlLCJQYXJlbnRTdHlsZSI6bnVsbH0sIkluZGV4Ijo1LCJQZXJjZW50YWdlQ29tcGxldGUiOm51bGwsIlBvc2l0aW9uIjp7IlJhdGlvIjowLjAsIklzQ3VzdG9tIjpmYWxzZX0sIkRhdGVGb3JtYXQiOnsiJHJlZiI6IjIyOSJ9LCJJZCI6ImYyYzIwZDUxLWIyNTEtNDYyYi1hY2ZhLWQ4MTI3OGQ1NjlkNCIsIkltcG9ydElkIjpudWxsLCJUaXRsZSI6IkFwcGxlIElJSSIsIk5vdGUiOm51bGwsIkh5cGVybGluayI6bnVsbCwiSXNDaGFuZ2VkIjpmYWxzZSwiSXNOZXciOmZhbHNlfSx7IiRpZCI6IjIzMSIsIkRhdGUiOiIxOTgwLTEyLTEyVDIzOjU5OjAwWiIsIlN0eWxlIjp7IiRpZCI6IjIzMiIsIlNoYXBlIjoyLCJDb25uZWN0b3JNYXJnaW4iOnsiJGlkIjoiMjMzIiwiVG9wIjowLCJMZWZ0IjoyLCJSaWdodCI6MiwiQm90dG9tIjowfSwiQ29ubmVjdG9yU3R5bGUiOnsiJGlkIjoiMjM0IiwiTGluZUNvbG9yIjp7IiRpZCI6IjIzNSIsIiR0eXBlIjoiTkxSRS5Db21tb24uRG9tLlNvbGlkQ29sb3JCcnVzaCwgTkxSRS5Db21tb24iLCJDb2xvciI6eyIkaWQiOiIyMzYiLCJBIjoxMjcsIlIiOjY4LCJHIjo4NCwiQiI6MTA2fX0sIkxpbmVXZWlnaHQiOjEuMzMzMzMzMzcsIkxpbmVUeXBlIjowLCJQYXJlbnRTdHlsZSI6bnVsbH0sIklzQmVsb3dUaW1lYmFuZCI6dHJ1ZSwiSGlkZURhdGUiOmZhbHNlLCJTaGFwZVNpemUiOjEsIlNwYWNpbmciOjIuMCwiUGFkZGluZyI6eyIkaWQiOiIyMzciLCJUb3AiOjcsIkxlZnQiOjMsIlJpZ2h0IjowLCJCb3R0b20iOjJ9LCJTaGFwZVN0eWxlIjp7IiRpZCI6IjIzOCIsIk1hcmdpbiI6eyIkaWQiOiIyMzkiLCJUb3AiOjAsIkxlZnQiOjAsIlJpZ2h0IjowLCJCb3R0b20iOjB9LCJQYWRkaW5nIjp7IiRpZCI6IjI0MCIsIlRvcCI6MCwiTGVmdCI6MCwiUmlnaHQiOjAsIkJvdHRvbSI6MH0sIkJhY2tncm91bmQiOnsiJGlkIjoiMjQxIiwiQ29sb3IiOnsiJGlkIjoiMjQyIiwiQSI6MjU1LCJSIjo2OCwiRyI6ODQsIkIiOjEwNn19LCJJc1Zpc2libGUiOnRydWUsIldpZHRoIjoxOC4wLCJIZWlnaHQiOjIwLjAsIkJvcmRlclN0eWxlIjp7IiRpZCI6IjI0MyIsIkxpbmVDb2xvciI6eyIkcmVmIjoiNjUifSwiTGluZVdlaWdodCI6MC4wLCJMaW5lVHlwZSI6MCwiUGFyZW50U3R5bGUiOm51bGx9LCJQYXJlbnRTdHlsZSI6bnVsbH0sIlRpdGxlU3R5bGUiOnsiJGlkIjoiMjQ0IiwiRm9udFNldHRpbmdzIjp7IiRpZCI6IjI0NSIsIkZvbnRTaXplIjoxMywiRm9udE5hbWUiOiJDYWxpYnJpIiwiSXNCb2xkIjpmYWxzZSwiSXNJdGFsaWMiOmZhbHNlLCJJc1VuZGVybGluZWQiOmZhbHNlLCJQYXJlbnRTdHlsZSI6bnVsbH0sIkF1dG9TaXplIjoyLCJGb3JlZ3JvdW5kIjp7IiRpZCI6IjI0NiIsIkNvbG9yIjp7IiRpZCI6IjI0NyIsIkEiOjI1NSwiUiI6MCwiRyI6MCwiQiI6MH19LCJNYXhXaWR0aCI6MjM3Ljk2MjYwMDcwODAwNzgxLCJNYXhIZWlnaHQiOiJJbmZpbml0eSIsIlNtYXJ0Rm9yZWdyb3VuZElzQWN0aXZlIjpmYWxzZSwiSG9yaXpvbnRhbEFsaWdubWVudCI6MSwiVmVydGljYWxBbGlnbm1lbnQiOjAsIlNtYXJ0Rm9yZWdyb3VuZCI6bnVsbCwiTWFyZ2luIjp7IiRpZCI6IjI0OCIsIlRvcCI6MCwiTGVmdCI6MCwiUmlnaHQiOjAsIkJvdHRvbSI6MH0sIlBhZGRpbmciOnsiJGlkIjoiMjQ5IiwiVG9wIjowLCJMZWZ0IjowLCJSaWdodCI6MCwiQm90dG9tIjowfSwiQmFja2dyb3VuZCI6eyIkcmVmIjoiNzMifSwiSXNWaXNpYmxlIjp0cnVlLCJXaWR0aCI6MC4wLCJIZWlnaHQiOjAuMCwiQm9yZGVyU3R5bGUiOnsiJGlkIjoiMjUwIiwiTGluZUNvbG9yIjpudWxsLCJMaW5lV2VpZ2h0IjowLjAsIkxpbmVUeXBlIjowLCJQYXJlbnRTdHlsZSI6bnVsbH0sIlBhcmVudFN0eWxlIjpudWxsfSwiRGF0ZVN0eWxlIjp7IiRpZCI6IjI1MSIsIkZvbnRTZXR0aW5ncyI6eyIkaWQiOiIyNTIiLCJGb250U2l6ZSI6MTIsIkZvbnROYW1lIjoiQ2FsaWJyaSIsIklzQm9sZCI6dHJ1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MjUzIiwiVG9wIjowLCJMZWZ0IjowLCJSaWdodCI6MCwiQm90dG9tIjowfSwiUGFkZGluZyI6eyIkaWQiOiIyNTQiLCJUb3AiOjAsIkxlZnQiOjAsIlJpZ2h0IjowLCJCb3R0b20iOjB9LCJCYWNrZ3JvdW5kIjp7IiRyZWYiOiI4MCJ9LCJJc1Zpc2libGUiOnRydWUsIldpZHRoIjowLjAsIkhlaWdodCI6MC4wLCJCb3JkZXJTdHlsZSI6eyIkaWQiOiIyNTUiLCJMaW5lQ29sb3IiOm51bGwsIkxpbmVXZWlnaHQiOjAuMCwiTGluZVR5cGUiOjAsIlBhcmVudFN0eWxlIjpudWxsfSwiUGFyZW50U3R5bGUiOm51bGx9LCJEYXRlRm9ybWF0Ijp7IiRpZCI6IjI1Ni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U3IiwiRGF0ZVBhcnRJc1Zpc2libGUiOnRydWUsIlRpbWVQYXJ0SXNWaXNpYmxlIjpmYWxzZX19LCJJc1Zpc2libGUiOnRydWUsIlBhcmVudFN0eWxlIjpudWxsfSwiSW5kZXgiOjYsIlBlcmNlbnRhZ2VDb21wbGV0ZSI6bnVsbCwiUG9zaXRpb24iOnsiUmF0aW8iOjAuMTkyNDM3MzE0OTg3MTgyNjEsIklzQ3VzdG9tIjp0cnVlfSwiRGF0ZUZvcm1hdCI6eyIkcmVmIjoiMjU2In0sIklkIjoiZDc0YTJiYzMtOWNmMi00Nzc5LWEzZTAtYTk2YTZjMDYzYzE2IiwiSW1wb3J0SWQiOm51bGwsIlRpdGxlIjoiQ29tcGFueSBnb2VzIHB1YmxpYyBmb3IgJDIyIHBlciBzaGFyZSIsIk5vdGUiOm51bGwsIkh5cGVybGluayI6bnVsbCwiSXNDaGFuZ2VkIjpmYWxzZSwiSXNOZXciOmZhbHNlfSx7IiRpZCI6IjI1OCIsIkRhdGUiOiIxOTg0LTAxLTAxVDIzOjU5OjAwWiIsIlN0eWxlIjp7IiRpZCI6IjI1OSIsIlNoYXBlIjoxNCwiQ29ubmVjdG9yTWFyZ2luIjp7IiRpZCI6IjI2MCIsIlRvcCI6MCwiTGVmdCI6MiwiUmlnaHQiOjIsIkJvdHRvbSI6MH0sIkNvbm5lY3RvclN0eWxlIjp7IiRpZCI6IjI2MSIsIkxpbmVDb2xvciI6eyIkaWQiOiIyNjIiLCIkdHlwZSI6Ik5MUkUuQ29tbW9uLkRvbS5Tb2xpZENvbG9yQnJ1c2gsIE5MUkUuQ29tbW9uIiwiQ29sb3IiOnsiJGlkIjoiMjYzIiwiQSI6MTI3LCJSIjo2OCwiRyI6ODQsIkIiOjEwNn19LCJMaW5lV2VpZ2h0IjoxLjAsIkxpbmVUeXBlIjowLCJQYXJlbnRTdHlsZSI6bnVsbH0sIklzQmVsb3dUaW1lYmFuZCI6ZmFsc2UsIkhpZGVEYXRlIjpmYWxzZSwiU2hhcGVTaXplIjoxLCJTcGFjaW5nIjoyLjAsIlBhZGRpbmciOnsiJGlkIjoiMjY0IiwiVG9wIjo3LCJMZWZ0IjozLCJSaWdodCI6MCwiQm90dG9tIjoyfSwiU2hhcGVTdHlsZSI6eyIkaWQiOiIyNjUiLCJNYXJnaW4iOnsiJGlkIjoiMjY2IiwiVG9wIjowLCJMZWZ0IjowLCJSaWdodCI6MCwiQm90dG9tIjowfSwiUGFkZGluZyI6eyIkaWQiOiIyNjciLCJUb3AiOjAsIkxlZnQiOjAsIlJpZ2h0IjowLCJCb3R0b20iOjB9LCJCYWNrZ3JvdW5kIjp7IiRpZCI6IjI2OCIsIkNvbG9yIjp7IiRpZCI6IjI2OSIsIkEiOjI1NSwiUiI6NjgsIkciOjg0LCJCIjoxMDZ9fSwiSXNWaXNpYmxlIjp0cnVlLCJXaWR0aCI6MTguMCwiSGVpZ2h0IjoyMC4wLCJCb3JkZXJTdHlsZSI6eyIkaWQiOiIyNzAiLCJMaW5lQ29sb3IiOnsiJHJlZiI6IjY1In0sIkxpbmVXZWlnaHQiOjAuMCwiTGluZVR5cGUiOjAsIlBhcmVudFN0eWxlIjpudWxsfSwiUGFyZW50U3R5bGUiOm51bGx9LCJUaXRsZVN0eWxlIjp7IiRpZCI6IjI3MSIsIkZvbnRTZXR0aW5ncyI6eyIkaWQiOiIyNzIiLCJGb250U2l6ZSI6MTMsIkZvbnROYW1lIjoiQ2FsaWJyaSIsIklzQm9sZCI6ZmFsc2UsIklzSXRhbGljIjpmYWxzZSwiSXNVbmRlcmxpbmVkIjpmYWxzZSwiUGFyZW50U3R5bGUiOm51bGx9LCJBdXRvU2l6ZSI6MCwiRm9yZWdyb3VuZCI6eyIkcmVmIjoiNjkifSwiTWF4V2lkdGgiOjIwMC4wLCJNYXhIZWlnaHQiOiJJbmZpbml0eSIsIlNtYXJ0Rm9yZWdyb3VuZElzQWN0aXZlIjpmYWxzZSwiSG9yaXpvbnRhbEFsaWdubWVudCI6MSwiVmVydGljYWxBbGlnbm1lbnQiOjAsIlNtYXJ0Rm9yZWdyb3VuZCI6bnVsbCwiTWFyZ2luIjp7IiRpZCI6IjI3MyIsIlRvcCI6MCwiTGVmdCI6MCwiUmlnaHQiOjAsIkJvdHRvbSI6MH0sIlBhZGRpbmciOnsiJGlkIjoiMjc0IiwiVG9wIjowLCJMZWZ0IjowLCJSaWdodCI6MCwiQm90dG9tIjowfSwiQmFja2dyb3VuZCI6eyIkcmVmIjoiNzMifSwiSXNWaXNpYmxlIjp0cnVlLCJXaWR0aCI6MC4wLCJIZWlnaHQiOjAuMCwiQm9yZGVyU3R5bGUiOnsiJGlkIjoiMjc1IiwiTGluZUNvbG9yIjpudWxsLCJMaW5lV2VpZ2h0IjowLjAsIkxpbmVUeXBlIjowLCJQYXJlbnRTdHlsZSI6bnVsbH0sIlBhcmVudFN0eWxlIjpudWxsfSwiRGF0ZVN0eWxlIjp7IiRpZCI6IjI3NiIsIkZvbnRTZXR0aW5ncyI6eyIkaWQiOiIyNzciLCJGb250U2l6ZSI6MTIsIkZvbnROYW1lIjoiQ2FsaWJyaSIsIklzQm9sZCI6dHJ1ZSwiSXNJdGFsaWMiOmZhbHNlLCJJc1VuZGVybGluZWQiOmZhbHNlLCJQYXJlbnRTdHlsZSI6bnVsbH0sIkF1dG9TaXplIjowLCJGb3JlZ3JvdW5kIjp7IiRpZCI6IjI3OCIsIkNvbG9yIjp7IiRpZCI6IjI3OSIsIkEiOjI1NSwiUiI6NzAsIkciOjY4LCJCIjo2OH19LCJNYXhXaWR0aCI6MjAwLjAsIk1heEhlaWdodCI6IkluZmluaXR5IiwiU21hcnRGb3JlZ3JvdW5kSXNBY3RpdmUiOmZhbHNlLCJIb3Jpem9udGFsQWxpZ25tZW50IjowLCJWZXJ0aWNhbEFsaWdubWVudCI6MCwiU21hcnRGb3JlZ3JvdW5kIjpudWxsLCJNYXJnaW4iOnsiJGlkIjoiMjgwIiwiVG9wIjowLCJMZWZ0IjowLCJSaWdodCI6MCwiQm90dG9tIjowfSwiUGFkZGluZyI6eyIkaWQiOiIyODEiLCJUb3AiOjAsIkxlZnQiOjAsIlJpZ2h0IjowLCJCb3R0b20iOjB9LCJCYWNrZ3JvdW5kIjp7IiRyZWYiOiI4MCJ9LCJJc1Zpc2libGUiOnRydWUsIldpZHRoIjowLjAsIkhlaWdodCI6MC4wLCJCb3JkZXJTdHlsZSI6eyIkaWQiOiIyODIiLCJMaW5lQ29sb3IiOm51bGwsIkxpbmVXZWlnaHQiOjAuMCwiTGluZVR5cGUiOjAsIlBhcmVudFN0eWxlIjpudWxsfSwiUGFyZW50U3R5bGUiOm51bGx9LCJEYXRlRm9ybWF0Ijp7IiRpZCI6IjI4My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g0IiwiRGF0ZVBhcnRJc1Zpc2libGUiOnRydWUsIlRpbWVQYXJ0SXNWaXNpYmxlIjpmYWxzZX19LCJJc1Zpc2libGUiOnRydWUsIlBhcmVudFN0eWxlIjpudWxsfSwiSW5kZXgiOjcsIlBlcmNlbnRhZ2VDb21wbGV0ZSI6bnVsbCwiUG9zaXRpb24iOnsiUmF0aW8iOjAuMCwiSXNDdXN0b20iOmZhbHNlfSwiRGF0ZUZvcm1hdCI6eyIkcmVmIjoiMjgzIn0sIklkIjoiNTk5Mjk0Y2YtOTg0Ny00MjU4LWEwNzUtMTIzZmZhNzc3OWQyIiwiSW1wb3J0SWQiOm51bGwsIlRpdGxlIjoiVGhlIE1hY2ludG9zaCIsIk5vdGUiOm51bGwsIkh5cGVybGluayI6bnVsbCwiSXNDaGFuZ2VkIjpmYWxzZSwiSXNOZXciOmZhbHNlfSx7IiRpZCI6IjI4NSIsIkRhdGUiOiIxOTg1LTAxLTAxVDIzOjU5OjAwWiIsIlN0eWxlIjp7IiRpZCI6IjI4NiIsIlNoYXBlIjoyLCJDb25uZWN0b3JNYXJnaW4iOnsiJGlkIjoiMjg3IiwiVG9wIjowLCJMZWZ0IjoyLCJSaWdodCI6MiwiQm90dG9tIjowfSwiQ29ubmVjdG9yU3R5bGUiOnsiJGlkIjoiMjg4IiwiTGluZUNvbG9yIjp7IiRpZCI6IjI4OSIsIiR0eXBlIjoiTkxSRS5Db21tb24uRG9tLlNvbGlkQ29sb3JCcnVzaCwgTkxSRS5Db21tb24iLCJDb2xvciI6eyIkaWQiOiIyOTAiLCJBIjoxMjcsIlIiOjY4LCJHIjo4NCwiQiI6MTA2fX0sIkxpbmVXZWlnaHQiOjEuMzMzMzMzMzcsIkxpbmVUeXBlIjowLCJQYXJlbnRTdHlsZSI6bnVsbH0sIklzQmVsb3dUaW1lYmFuZCI6ZmFsc2UsIkhpZGVEYXRlIjpmYWxzZSwiU2hhcGVTaXplIjoxLCJTcGFjaW5nIjoyLjAsIlBhZGRpbmciOnsiJGlkIjoiMjkxIiwiVG9wIjo3LCJMZWZ0IjozLCJSaWdodCI6MCwiQm90dG9tIjoyfSwiU2hhcGVTdHlsZSI6eyIkaWQiOiIyOTIiLCJNYXJnaW4iOnsiJGlkIjoiMjkzIiwiVG9wIjowLCJMZWZ0IjowLCJSaWdodCI6MCwiQm90dG9tIjowfSwiUGFkZGluZyI6eyIkaWQiOiIyOTQiLCJUb3AiOjAsIkxlZnQiOjAsIlJpZ2h0IjowLCJCb3R0b20iOjB9LCJCYWNrZ3JvdW5kIjp7IiRpZCI6IjI5NSIsIkNvbG9yIjp7IiRpZCI6IjI5NiIsIkEiOjI1NSwiUiI6NjgsIkciOjg0LCJCIjoxMDZ9fSwiSXNWaXNpYmxlIjp0cnVlLCJXaWR0aCI6MTguMCwiSGVpZ2h0IjoyMC4wLCJCb3JkZXJTdHlsZSI6eyIkaWQiOiIyOTciLCJMaW5lQ29sb3IiOnsiJHJlZiI6IjY1In0sIkxpbmVXZWlnaHQiOjAuMCwiTGluZVR5cGUiOjAsIlBhcmVudFN0eWxlIjpudWxsfSwiUGFyZW50U3R5bGUiOm51bGx9LCJUaXRsZVN0eWxlIjp7IiRpZCI6IjI5OCIsIkZvbnRTZXR0aW5ncyI6eyIkaWQiOiIyOTkiLCJGb250U2l6ZSI6MTMsIkZvbnROYW1lIjoiQ2FsaWJyaSIsIklzQm9sZCI6ZmFsc2UsIklzSXRhbGljIjpmYWxzZSwiSXNVbmRlcmxpbmVkIjpmYWxzZSwiUGFyZW50U3R5bGUiOm51bGx9LCJBdXRvU2l6ZSI6MCwiRm9yZWdyb3VuZCI6eyIkcmVmIjoiNjkifSwiTWF4V2lkdGgiOjIwMC4wLCJNYXhIZWlnaHQiOiJJbmZpbml0eSIsIlNtYXJ0Rm9yZWdyb3VuZElzQWN0aXZlIjpmYWxzZSwiSG9yaXpvbnRhbEFsaWdubWVudCI6MSwiVmVydGljYWxBbGlnbm1lbnQiOjAsIlNtYXJ0Rm9yZWdyb3VuZCI6bnVsbCwiTWFyZ2luIjp7IiRpZCI6IjMwMCIsIlRvcCI6MCwiTGVmdCI6MCwiUmlnaHQiOjAsIkJvdHRvbSI6MH0sIlBhZGRpbmciOnsiJGlkIjoiMzAxIiwiVG9wIjowLCJMZWZ0IjowLCJSaWdodCI6MCwiQm90dG9tIjowfSwiQmFja2dyb3VuZCI6eyIkcmVmIjoiNzMifSwiSXNWaXNpYmxlIjp0cnVlLCJXaWR0aCI6MC4wLCJIZWlnaHQiOjAuMCwiQm9yZGVyU3R5bGUiOnsiJGlkIjoiMzAyIiwiTGluZUNvbG9yIjpudWxsLCJMaW5lV2VpZ2h0IjowLjAsIkxpbmVUeXBlIjowLCJQYXJlbnRTdHlsZSI6bnVsbH0sIlBhcmVudFN0eWxlIjpudWxsfSwiRGF0ZVN0eWxlIjp7IiRpZCI6IjMwMyIsIkZvbnRTZXR0aW5ncyI6eyIkaWQiOiIzMDQiLCJGb250U2l6ZSI6MTIsIkZvbnROYW1lIjoiQ2FsaWJyaSIsIklzQm9sZCI6dHJ1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MzA1IiwiVG9wIjowLCJMZWZ0IjowLCJSaWdodCI6MCwiQm90dG9tIjowfSwiUGFkZGluZyI6eyIkaWQiOiIzMDYiLCJUb3AiOjAsIkxlZnQiOjAsIlJpZ2h0IjowLCJCb3R0b20iOjB9LCJCYWNrZ3JvdW5kIjp7IiRyZWYiOiI4MCJ9LCJJc1Zpc2libGUiOnRydWUsIldpZHRoIjowLjAsIkhlaWdodCI6MC4wLCJCb3JkZXJTdHlsZSI6eyIkaWQiOiIzMDciLCJMaW5lQ29sb3IiOm51bGwsIkxpbmVXZWlnaHQiOjAuMCwiTGluZVR5cGUiOjAsIlBhcmVudFN0eWxlIjpudWxsfSwiUGFyZW50U3R5bGUiOm51bGx9LCJEYXRlRm9ybWF0Ijp7IiRpZCI6IjMwO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A5IiwiRGF0ZVBhcnRJc1Zpc2libGUiOnRydWUsIlRpbWVQYXJ0SXNWaXNpYmxlIjpmYWxzZX19LCJJc1Zpc2libGUiOnRydWUsIlBhcmVudFN0eWxlIjpudWxsfSwiSW5kZXgiOjgsIlBlcmNlbnRhZ2VDb21wbGV0ZSI6bnVsbCwiUG9zaXRpb24iOnsiUmF0aW8iOjAuMjUyNTkyNTkyNTkyNTkyNTksIklzQ3VzdG9tIjpmYWxzZX0sIkRhdGVGb3JtYXQiOnsiJHJlZiI6IjMwOCJ9LCJJZCI6ImYwMTc4NWU5LTNjY2UtNDNiNi04YWU3LWEwOTk1ZWE0MDA4YSIsIkltcG9ydElkIjpudWxsLCJUaXRsZSI6IlMuIEpvYnMgbGVhdmVzIHRoZSBjb21wYW55IiwiTm90ZSI6bnVsbCwiSHlwZXJsaW5rIjpudWxsLCJJc0NoYW5nZWQiOmZhbHNlLCJJc05ldyI6ZmFsc2V9LHsiJGlkIjoiMzEwIiwiRGF0ZSI6IjE5ODktMDktMjBUMjM6NTk6MDBaIiwiU3R5bGUiOnsiJGlkIjoiMzExIiwiU2hhcGUiOjE0LCJDb25uZWN0b3JNYXJnaW4iOnsiJGlkIjoiMzEyIiwiVG9wIjowLCJMZWZ0IjoyLCJSaWdodCI6MiwiQm90dG9tIjowfSwiQ29ubmVjdG9yU3R5bGUiOnsiJGlkIjoiMzEzIiwiTGluZUNvbG9yIjp7IiRpZCI6IjMxNCIsIiR0eXBlIjoiTkxSRS5Db21tb24uRG9tLlNvbGlkQ29sb3JCcnVzaCwgTkxSRS5Db21tb24iLCJDb2xvciI6eyIkaWQiOiIzMTUiLCJBIjoxMjcsIlIiOjY4LCJHIjo4NCwiQiI6MTA2fX0sIkxpbmVXZWlnaHQiOjEuMzMzMzMzMzcsIkxpbmVUeXBlIjowLCJQYXJlbnRTdHlsZSI6bnVsbH0sIklzQmVsb3dUaW1lYmFuZCI6ZmFsc2UsIkhpZGVEYXRlIjpmYWxzZSwiU2hhcGVTaXplIjoxLCJTcGFjaW5nIjoyLjAsIlBhZGRpbmciOnsiJGlkIjoiMzE2IiwiVG9wIjo3LCJMZWZ0IjozLCJSaWdodCI6MCwiQm90dG9tIjoyfSwiU2hhcGVTdHlsZSI6eyIkaWQiOiIzMTciLCJNYXJnaW4iOnsiJGlkIjoiMzE4IiwiVG9wIjowLCJMZWZ0IjowLCJSaWdodCI6MCwiQm90dG9tIjowfSwiUGFkZGluZyI6eyIkaWQiOiIzMTkiLCJUb3AiOjAsIkxlZnQiOjAsIlJpZ2h0IjowLCJCb3R0b20iOjB9LCJCYWNrZ3JvdW5kIjp7IiRpZCI6IjMyMCIsIkNvbG9yIjp7IiRpZCI6IjMyMSIsIkEiOjI1NSwiUiI6NjgsIkciOjg0LCJCIjoxMDZ9fSwiSXNWaXNpYmxlIjp0cnVlLCJXaWR0aCI6MTguMCwiSGVpZ2h0IjoyMC4wLCJCb3JkZXJTdHlsZSI6eyIkaWQiOiIzMjIiLCJMaW5lQ29sb3IiOnsiJHJlZiI6IjY1In0sIkxpbmVXZWlnaHQiOjAuMCwiTGluZVR5cGUiOjAsIlBhcmVudFN0eWxlIjpudWxsfSwiUGFyZW50U3R5bGUiOm51bGx9LCJUaXRsZVN0eWxlIjp7IiRpZCI6IjMyMyIsIkZvbnRTZXR0aW5ncyI6eyIkaWQiOiIzMjQiLCJGb250U2l6ZSI6MTMsIkZvbnROYW1lIjoiQ2FsaWJyaSIsIklzQm9sZCI6ZmFsc2UsIklzSXRhbGljIjpmYWxzZSwiSXNVbmRlcmxpbmVkIjpmYWxzZSwiUGFyZW50U3R5bGUiOm51bGx9LCJBdXRvU2l6ZSI6MCwiRm9yZWdyb3VuZCI6eyIkaWQiOiIzMjUiLCJDb2xvciI6eyIkaWQiOiIzMjYiLCJBIjoyNTUsIlIiOjAsIkciOjAsIkIiOjB9fSwiTWF4V2lkdGgiOjIwMC4wLCJNYXhIZWlnaHQiOiJJbmZpbml0eSIsIlNtYXJ0Rm9yZWdyb3VuZElzQWN0aXZlIjpmYWxzZSwiSG9yaXpvbnRhbEFsaWdubWVudCI6MSwiVmVydGljYWxBbGlnbm1lbnQiOjAsIlNtYXJ0Rm9yZWdyb3VuZCI6bnVsbCwiTWFyZ2luIjp7IiRpZCI6IjMyNyIsIlRvcCI6MCwiTGVmdCI6MCwiUmlnaHQiOjAsIkJvdHRvbSI6MH0sIlBhZGRpbmciOnsiJGlkIjoiMzI4IiwiVG9wIjowLCJMZWZ0IjowLCJSaWdodCI6MCwiQm90dG9tIjowfSwiQmFja2dyb3VuZCI6eyIkcmVmIjoiNzMifSwiSXNWaXNpYmxlIjp0cnVlLCJXaWR0aCI6MC4wLCJIZWlnaHQiOjAuMCwiQm9yZGVyU3R5bGUiOnsiJGlkIjoiMzI5IiwiTGluZUNvbG9yIjpudWxsLCJMaW5lV2VpZ2h0IjowLjAsIkxpbmVUeXBlIjowLCJQYXJlbnRTdHlsZSI6bnVsbH0sIlBhcmVudFN0eWxlIjpudWxsfSwiRGF0ZVN0eWxlIjp7IiRpZCI6IjMzMCIsIkZvbnRTZXR0aW5ncyI6eyIkaWQiOiIzMzEiLCJGb250U2l6ZSI6MTIsIkZvbnROYW1lIjoiQ2FsaWJyaSIsIklzQm9sZCI6dHJ1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MzMyIiwiVG9wIjowLCJMZWZ0IjowLCJSaWdodCI6MCwiQm90dG9tIjowfSwiUGFkZGluZyI6eyIkaWQiOiIzMzMiLCJUb3AiOjAsIkxlZnQiOjAsIlJpZ2h0IjowLCJCb3R0b20iOjB9LCJCYWNrZ3JvdW5kIjp7IiRyZWYiOiI4MCJ9LCJJc1Zpc2libGUiOnRydWUsIldpZHRoIjowLjAsIkhlaWdodCI6MC4wLCJCb3JkZXJTdHlsZSI6eyIkaWQiOiIzMzQiLCJMaW5lQ29sb3IiOm51bGwsIkxpbmVXZWlnaHQiOjAuMCwiTGluZVR5cGUiOjAsIlBhcmVudFN0eWxlIjpudWxsfSwiUGFyZW50U3R5bGUiOm51bGx9LCJEYXRlRm9ybWF0Ijp7IiRpZCI6IjMzN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M2IiwiRGF0ZVBhcnRJc1Zpc2libGUiOnRydWUsIlRpbWVQYXJ0SXNWaXNpYmxlIjpmYWxzZX19LCJJc1Zpc2libGUiOnRydWUsIlBhcmVudFN0eWxlIjpudWxsfSwiSW5kZXgiOjksIlBlcmNlbnRhZ2VDb21wbGV0ZSI6bnVsbCwiUG9zaXRpb24iOnsiUmF0aW8iOjAuMTczMzMzMzQ0NjM2MTQwMDYsIklzQ3VzdG9tIjpmYWxzZX0sIkRhdGVGb3JtYXQiOnsiJHJlZiI6IjMzNSJ9LCJJZCI6ImUxZTI0NTQ0LWU3OTAtNDdjZS1iYmNiLWY4NDFhNGZiYTZkOCIsIkltcG9ydElkIjpudWxsLCJUaXRsZSI6IlRoZSBNYWNpbnRvc2ggUG9ydGFibGUiLCJOb3RlIjpudWxsLCJIeXBlcmxpbmsiOm51bGwsIklzQ2hhbmdlZCI6ZmFsc2UsIklzTmV3IjpmYWxzZX0seyIkaWQiOiIzMzciLCJEYXRlIjoiMTk5MC0wMS0wMVQyMzo1OTowMFoiLCJTdHlsZSI6eyIkaWQiOiIzMzgiLCJTaGFwZSI6MTQsIkNvbm5lY3Rvck1hcmdpbiI6eyIkaWQiOiIzMzkiLCJUb3AiOjAsIkxlZnQiOjIsIlJpZ2h0IjoyLCJCb3R0b20iOjB9LCJDb25uZWN0b3JTdHlsZSI6eyIkaWQiOiIzNDAiLCJMaW5lQ29sb3IiOnsiJGlkIjoiMzQxIiwiJHR5cGUiOiJOTFJFLkNvbW1vbi5Eb20uU29saWRDb2xvckJydXNoLCBOTFJFLkNvbW1vbiIsIkNvbG9yIjp7IiRpZCI6IjM0MiIsIkEiOjEyNywiUiI6NjgsIkciOjg0LCJCIjoxMDZ9fSwiTGluZVdlaWdodCI6MS4zMzMzMzMzNywiTGluZVR5cGUiOjAsIlBhcmVudFN0eWxlIjpudWxsfSwiSXNCZWxvd1RpbWViYW5kIjp0cnVlLCJIaWRlRGF0ZSI6ZmFsc2UsIlNoYXBlU2l6ZSI6MSwiU3BhY2luZyI6Mi4wLCJQYWRkaW5nIjp7IiRpZCI6IjM0MyIsIlRvcCI6NywiTGVmdCI6MywiUmlnaHQiOjAsIkJvdHRvbSI6Mn0sIlNoYXBlU3R5bGUiOnsiJGlkIjoiMzQ0IiwiTWFyZ2luIjp7IiRpZCI6IjM0NSIsIlRvcCI6MCwiTGVmdCI6MCwiUmlnaHQiOjAsIkJvdHRvbSI6MH0sIlBhZGRpbmciOnsiJGlkIjoiMzQ2IiwiVG9wIjowLCJMZWZ0IjowLCJSaWdodCI6MCwiQm90dG9tIjowfSwiQmFja2dyb3VuZCI6eyIkaWQiOiIzNDciLCJDb2xvciI6eyIkaWQiOiIzNDgiLCJBIjoyNTUsIlIiOjY4LCJHIjo4NCwiQiI6MTA2fX0sIklzVmlzaWJsZSI6dHJ1ZSwiV2lkdGgiOjE4LjAsIkhlaWdodCI6MjAuMCwiQm9yZGVyU3R5bGUiOnsiJGlkIjoiMzQ5IiwiTGluZUNvbG9yIjp7IiRyZWYiOiI2NSJ9LCJMaW5lV2VpZ2h0IjowLjAsIkxpbmVUeXBlIjowLCJQYXJlbnRTdHlsZSI6bnVsbH0sIlBhcmVudFN0eWxlIjpudWxsfSwiVGl0bGVTdHlsZSI6eyIkaWQiOiIzNTAiLCJGb250U2V0dGluZ3MiOnsiJGlkIjoiMzUxIiwiRm9udFNpemUiOjEzLCJGb250TmFtZSI6IkNhbGlicmkiLCJJc0JvbGQiOmZhbHNlLCJJc0l0YWxpYyI6ZmFsc2UsIklzVW5kZXJsaW5lZCI6ZmFsc2UsIlBhcmVudFN0eWxlIjpudWxsfSwiQXV0b1NpemUiOjAsIkZvcmVncm91bmQiOnsiJHJlZiI6IjY5In0sIk1heFdpZHRoIjoyMDAuMCwiTWF4SGVpZ2h0IjoiSW5maW5pdHkiLCJTbWFydEZvcmVncm91bmRJc0FjdGl2ZSI6ZmFsc2UsIkhvcml6b250YWxBbGlnbm1lbnQiOjEsIlZlcnRpY2FsQWxpZ25tZW50IjowLCJTbWFydEZvcmVncm91bmQiOm51bGwsIk1hcmdpbiI6eyIkaWQiOiIzNTIiLCJUb3AiOjAsIkxlZnQiOjAsIlJpZ2h0IjowLCJCb3R0b20iOjB9LCJQYWRkaW5nIjp7IiRpZCI6IjM1MyIsIlRvcCI6MCwiTGVmdCI6MCwiUmlnaHQiOjAsIkJvdHRvbSI6MH0sIkJhY2tncm91bmQiOnsiJHJlZiI6IjczIn0sIklzVmlzaWJsZSI6dHJ1ZSwiV2lkdGgiOjAuMCwiSGVpZ2h0IjowLjAsIkJvcmRlclN0eWxlIjp7IiRpZCI6IjM1NCIsIkxpbmVDb2xvciI6bnVsbCwiTGluZVdlaWdodCI6MC4wLCJMaW5lVHlwZSI6MCwiUGFyZW50U3R5bGUiOm51bGx9LCJQYXJlbnRTdHlsZSI6bnVsbH0sIkRhdGVTdHlsZSI6eyIkaWQiOiIzNTUiLCJGb250U2V0dGluZ3MiOnsiJGlkIjoiMzU2IiwiRm9udFNpemUiOjEyLCJGb250TmFtZSI6IkNhbGlicmkiLCJJc0JvbGQiOnRydWUsIklzSXRhbGljIjpmYWxzZSwiSXNVbmRlcmxpbmVkIjpmYWxzZSwiUGFyZW50U3R5bGUiOm51bGx9LCJBdXRvU2l6ZSI6MCwiRm9yZWdyb3VuZCI6eyIkaWQiOiIzNTciLCJDb2xvciI6eyIkaWQiOiIzNTgiLCJBIjoyNTUsIlIiOjcwLCJHIjo2OCwiQiI6Njh9fSwiTWF4V2lkdGgiOjIwMC4wLCJNYXhIZWlnaHQiOiJJbmZpbml0eSIsIlNtYXJ0Rm9yZWdyb3VuZElzQWN0aXZlIjpmYWxzZSwiSG9yaXpvbnRhbEFsaWdubWVudCI6MCwiVmVydGljYWxBbGlnbm1lbnQiOjAsIlNtYXJ0Rm9yZWdyb3VuZCI6bnVsbCwiTWFyZ2luIjp7IiRpZCI6IjM1OSIsIlRvcCI6MCwiTGVmdCI6MCwiUmlnaHQiOjAsIkJvdHRvbSI6MH0sIlBhZGRpbmciOnsiJGlkIjoiMzYwIiwiVG9wIjowLCJMZWZ0IjowLCJSaWdodCI6MCwiQm90dG9tIjowfSwiQmFja2dyb3VuZCI6eyIkcmVmIjoiODAifSwiSXNWaXNpYmxlIjp0cnVlLCJXaWR0aCI6MC4wLCJIZWlnaHQiOjAuMCwiQm9yZGVyU3R5bGUiOnsiJGlkIjoiMzYxIiwiTGluZUNvbG9yIjpudWxsLCJMaW5lV2VpZ2h0IjowLjAsIkxpbmVUeXBlIjowLCJQYXJlbnRTdHlsZSI6bnVsbH0sIlBhcmVudFN0eWxlIjpudWxsfSwiRGF0ZUZvcm1hdCI6eyIkaWQiOiIzNjI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2MyIsIkRhdGVQYXJ0SXNWaXNpYmxlIjp0cnVlLCJUaW1lUGFydElzVmlzaWJsZSI6ZmFsc2V9fSwiSXNWaXNpYmxlIjp0cnVlLCJQYXJlbnRTdHlsZSI6bnVsbH0sIkluZGV4IjoxMCwiUGVyY2VudGFnZUNvbXBsZXRlIjpudWxsLCJQb3NpdGlvbiI6eyJSYXRpbyI6MC4wLCJJc0N1c3RvbSI6ZmFsc2V9LCJEYXRlRm9ybWF0Ijp7IiRyZWYiOiIzNjIifSwiSWQiOiJkZjUxZDRlNi0wZjEyLTQ4MjQtOGU2MS1iMGNjNzUxM2E3YTkiLCJJbXBvcnRJZCI6bnVsbCwiVGl0bGUiOiIzIG5ldyBNYWNpbnRvc2ggbW9kZWxzIiwiTm90ZSI6bnVsbCwiSHlwZXJsaW5rIjpudWxsLCJJc0NoYW5nZWQiOmZhbHNlLCJJc05ldyI6ZmFsc2V9LHsiJGlkIjoiMzY0IiwiRGF0ZSI6IjE5OTEtMDEtMDFUMjM6NTk6MDBaIiwiU3R5bGUiOnsiJGlkIjoiMzY1IiwiU2hhcGUiOjE0LCJDb25uZWN0b3JNYXJnaW4iOnsiJGlkIjoiMzY2IiwiVG9wIjowLCJMZWZ0IjoyLCJSaWdodCI6MiwiQm90dG9tIjowfSwiQ29ubmVjdG9yU3R5bGUiOnsiJGlkIjoiMzY3IiwiTGluZUNvbG9yIjp7IiRpZCI6IjM2OCIsIiR0eXBlIjoiTkxSRS5Db21tb24uRG9tLlNvbGlkQ29sb3JCcnVzaCwgTkxSRS5Db21tb24iLCJDb2xvciI6eyIkaWQiOiIzNjkiLCJBIjoxMjcsIlIiOjY4LCJHIjo4NCwiQiI6MTA2fX0sIkxpbmVXZWlnaHQiOjEuMzMzMzMzMzcsIkxpbmVUeXBlIjowLCJQYXJlbnRTdHlsZSI6bnVsbH0sIklzQmVsb3dUaW1lYmFuZCI6ZmFsc2UsIkhpZGVEYXRlIjpmYWxzZSwiU2hhcGVTaXplIjoxLCJTcGFjaW5nIjoyLjAsIlBhZGRpbmciOnsiJGlkIjoiMzcwIiwiVG9wIjo3LCJMZWZ0IjozLCJSaWdodCI6MCwiQm90dG9tIjoyfSwiU2hhcGVTdHlsZSI6eyIkaWQiOiIzNzEiLCJNYXJnaW4iOnsiJGlkIjoiMzcyIiwiVG9wIjowLCJMZWZ0IjowLCJSaWdodCI6MCwiQm90dG9tIjowfSwiUGFkZGluZyI6eyIkaWQiOiIzNzMiLCJUb3AiOjAsIkxlZnQiOjAsIlJpZ2h0IjowLCJCb3R0b20iOjB9LCJCYWNrZ3JvdW5kIjp7IiRpZCI6IjM3NCIsIkNvbG9yIjp7IiRpZCI6IjM3NSIsIkEiOjI1NSwiUiI6NjgsIkciOjg0LCJCIjoxMDZ9fSwiSXNWaXNpYmxlIjp0cnVlLCJXaWR0aCI6MTguMCwiSGVpZ2h0IjoyMC4wLCJCb3JkZXJTdHlsZSI6eyIkaWQiOiIzNzYiLCJMaW5lQ29sb3IiOnsiJHJlZiI6IjY1In0sIkxpbmVXZWlnaHQiOjAuMCwiTGluZVR5cGUiOjAsIlBhcmVudFN0eWxlIjpudWxsfSwiUGFyZW50U3R5bGUiOm51bGx9LCJUaXRsZVN0eWxlIjp7IiRpZCI6IjM3NyIsIkZvbnRTZXR0aW5ncyI6eyIkaWQiOiIzNzgiLCJGb250U2l6ZSI6MTMsIkZvbnROYW1lIjoiQ2FsaWJyaSIsIklzQm9sZCI6ZmFsc2UsIklzSXRhbGljIjpmYWxzZSwiSXNVbmRlcmxpbmVkIjpmYWxzZSwiUGFyZW50U3R5bGUiOm51bGx9LCJBdXRvU2l6ZSI6MCwiRm9yZWdyb3VuZCI6eyIkaWQiOiIzNzkiLCJDb2xvciI6eyIkaWQiOiIzODAiLCJBIjoyNTUsIlIiOjAsIkciOjAsIkIiOjB9fSwiTWF4V2lkdGgiOjIwMC4wLCJNYXhIZWlnaHQiOiJJbmZpbml0eSIsIlNtYXJ0Rm9yZWdyb3VuZElzQWN0aXZlIjpmYWxzZSwiSG9yaXpvbnRhbEFsaWdubWVudCI6MSwiVmVydGljYWxBbGlnbm1lbnQiOjAsIlNtYXJ0Rm9yZWdyb3VuZCI6bnVsbCwiTWFyZ2luIjp7IiRpZCI6IjM4MSIsIlRvcCI6MCwiTGVmdCI6MCwiUmlnaHQiOjAsIkJvdHRvbSI6MH0sIlBhZGRpbmciOnsiJGlkIjoiMzgyIiwiVG9wIjowLCJMZWZ0IjowLCJSaWdodCI6MCwiQm90dG9tIjowfSwiQmFja2dyb3VuZCI6eyIkcmVmIjoiNzMifSwiSXNWaXNpYmxlIjp0cnVlLCJXaWR0aCI6MC4wLCJIZWlnaHQiOjAuMCwiQm9yZGVyU3R5bGUiOnsiJGlkIjoiMzgzIiwiTGluZUNvbG9yIjpudWxsLCJMaW5lV2VpZ2h0IjowLjAsIkxpbmVUeXBlIjowLCJQYXJlbnRTdHlsZSI6bnVsbH0sIlBhcmVudFN0eWxlIjpudWxsfSwiRGF0ZVN0eWxlIjp7IiRpZCI6IjM4NCIsIkZvbnRTZXR0aW5ncyI6eyIkaWQiOiIzODUiLCJGb250U2l6ZSI6MTIsIkZvbnROYW1lIjoiQ2FsaWJyaSIsIklzQm9sZCI6dHJ1ZSwiSXNJdGFsaWMiOmZhbHNlLCJJc1VuZGVybGluZWQiOmZhbHNlLCJQYXJlbnRTdHlsZSI6bnVsbH0sIkF1dG9TaXplIjowLCJGb3JlZ3JvdW5kIjp7IiRpZCI6IjM4NiIsIkNvbG9yIjp7IiRpZCI6IjM4NyIsIkEiOjI1NSwiUiI6NzAsIkciOjY4LCJCIjo2OH19LCJNYXhXaWR0aCI6MjAwLjAsIk1heEhlaWdodCI6IkluZmluaXR5IiwiU21hcnRGb3JlZ3JvdW5kSXNBY3RpdmUiOmZhbHNlLCJIb3Jpem9udGFsQWxpZ25tZW50IjowLCJWZXJ0aWNhbEFsaWdubWVudCI6MCwiU21hcnRGb3JlZ3JvdW5kIjpudWxsLCJNYXJnaW4iOnsiJGlkIjoiMzg4IiwiVG9wIjowLCJMZWZ0IjowLCJSaWdodCI6MCwiQm90dG9tIjowfSwiUGFkZGluZyI6eyIkaWQiOiIzODkiLCJUb3AiOjAsIkxlZnQiOjAsIlJpZ2h0IjowLCJCb3R0b20iOjB9LCJCYWNrZ3JvdW5kIjp7IiRyZWYiOiI4MCJ9LCJJc1Zpc2libGUiOnRydWUsIldpZHRoIjowLjAsIkhlaWdodCI6MC4wLCJCb3JkZXJTdHlsZSI6eyIkaWQiOiIzOTAiLCJMaW5lQ29sb3IiOm51bGwsIkxpbmVXZWlnaHQiOjAuMCwiTGluZVR5cGUiOjAsIlBhcmVudFN0eWxlIjpudWxsfSwiUGFyZW50U3R5bGUiOm51bGx9LCJEYXRlRm9ybWF0Ijp7IiRpZCI6IjM5M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kyIiwiRGF0ZVBhcnRJc1Zpc2libGUiOnRydWUsIlRpbWVQYXJ0SXNWaXNpYmxlIjpmYWxzZX19LCJJc1Zpc2libGUiOnRydWUsIlBhcmVudFN0eWxlIjpudWxsfSwiSW5kZXgiOjExLCJQZXJjZW50YWdlQ29tcGxldGUiOm51bGwsIlBvc2l0aW9uIjp7IlJhdGlvIjowLjAsIklzQ3VzdG9tIjpmYWxzZX0sIkRhdGVGb3JtYXQiOnsiJHJlZiI6IjM5MSJ9LCJJZCI6IjA0NWJmNzMzLWZiYWMtNGJlNi1hYTBhLTJjYTdkZmUzNmRjOSIsIkltcG9ydElkIjpudWxsLCJUaXRsZSI6IlRoZSBQb3dlckJvb2siLCJOb3RlIjpudWxsLCJIeXBlcmxpbmsiOm51bGwsIklzQ2hhbmdlZCI6ZmFsc2UsIklzTmV3IjpmYWxzZX0seyIkaWQiOiIzOTMiLCJEYXRlIjoiMTk5Ny0wMS0wMVQyMzo1OTowMFoiLCJTdHlsZSI6eyIkaWQiOiIzOTQiLCJTaGFwZSI6MiwiQ29ubmVjdG9yTWFyZ2luIjp7IiRpZCI6IjM5NSIsIlRvcCI6MCwiTGVmdCI6MiwiUmlnaHQiOjIsIkJvdHRvbSI6MH0sIkNvbm5lY3RvclN0eWxlIjp7IiRpZCI6IjM5NiIsIkxpbmVDb2xvciI6eyIkaWQiOiIzOTciLCIkdHlwZSI6Ik5MUkUuQ29tbW9uLkRvbS5Tb2xpZENvbG9yQnJ1c2gsIE5MUkUuQ29tbW9uIiwiQ29sb3IiOnsiJGlkIjoiMzk4IiwiQSI6MTI3LCJSIjo2OCwiRyI6ODQsIkIiOjEwNn19LCJMaW5lV2VpZ2h0IjoxLjAsIkxpbmVUeXBlIjowLCJQYXJlbnRTdHlsZSI6bnVsbH0sIklzQmVsb3dUaW1lYmFuZCI6dHJ1ZSwiSGlkZURhdGUiOmZhbHNlLCJTaGFwZVNpemUiOjEsIlNwYWNpbmciOjIuMCwiUGFkZGluZyI6eyIkaWQiOiIzOTkiLCJUb3AiOjcsIkxlZnQiOjMsIlJpZ2h0IjowLCJCb3R0b20iOjJ9LCJTaGFwZVN0eWxlIjp7IiRpZCI6IjQwMCIsIk1hcmdpbiI6eyIkaWQiOiI0MDEiLCJUb3AiOjAsIkxlZnQiOjAsIlJpZ2h0IjowLCJCb3R0b20iOjB9LCJQYWRkaW5nIjp7IiRpZCI6IjQwMiIsIlRvcCI6MCwiTGVmdCI6MCwiUmlnaHQiOjAsIkJvdHRvbSI6MH0sIkJhY2tncm91bmQiOnsiJGlkIjoiNDAzIiwiQ29sb3IiOnsiJGlkIjoiNDA0IiwiQSI6MjU1LCJSIjo2OCwiRyI6ODQsIkIiOjEwNn19LCJJc1Zpc2libGUiOnRydWUsIldpZHRoIjoxOC4wLCJIZWlnaHQiOjIwLjAsIkJvcmRlclN0eWxlIjp7IiRpZCI6IjQwNSIsIkxpbmVDb2xvciI6eyIkcmVmIjoiNjUifSwiTGluZVdlaWdodCI6MC4wLCJMaW5lVHlwZSI6MCwiUGFyZW50U3R5bGUiOm51bGx9LCJQYXJlbnRTdHlsZSI6bnVsbH0sIlRpdGxlU3R5bGUiOnsiJGlkIjoiNDA2IiwiRm9udFNldHRpbmdzIjp7IiRpZCI6IjQwNyIsIkZvbnRTaXplIjoxMywiRm9udE5hbWUiOiJDYWxpYnJpIiwiSXNCb2xkIjpmYWxzZSwiSXNJdGFsaWMiOmZhbHNlLCJJc1VuZGVybGluZWQiOmZhbHNlLCJQYXJlbnRTdHlsZSI6bnVsbH0sIkF1dG9TaXplIjowLCJGb3JlZ3JvdW5kIjp7IiRpZCI6IjQwOCIsIkNvbG9yIjp7IiRpZCI6IjQwOSIsIkEiOjI1NSwiUiI6MCwiRyI6MCwiQiI6MH19LCJNYXhXaWR0aCI6MjAwLjAsIk1heEhlaWdodCI6IkluZmluaXR5IiwiU21hcnRGb3JlZ3JvdW5kSXNBY3RpdmUiOmZhbHNlLCJIb3Jpem9udGFsQWxpZ25tZW50IjoxLCJWZXJ0aWNhbEFsaWdubWVudCI6MCwiU21hcnRGb3JlZ3JvdW5kIjpudWxsLCJNYXJnaW4iOnsiJGlkIjoiNDEwIiwiVG9wIjowLCJMZWZ0IjowLCJSaWdodCI6MCwiQm90dG9tIjowfSwiUGFkZGluZyI6eyIkaWQiOiI0MTEiLCJUb3AiOjAsIkxlZnQiOjAsIlJpZ2h0IjowLCJCb3R0b20iOjB9LCJCYWNrZ3JvdW5kIjp7IiRyZWYiOiI3MyJ9LCJJc1Zpc2libGUiOnRydWUsIldpZHRoIjowLjAsIkhlaWdodCI6MC4wLCJCb3JkZXJTdHlsZSI6eyIkaWQiOiI0MTIiLCJMaW5lQ29sb3IiOm51bGwsIkxpbmVXZWlnaHQiOjAuMCwiTGluZVR5cGUiOjAsIlBhcmVudFN0eWxlIjpudWxsfSwiUGFyZW50U3R5bGUiOm51bGx9LCJEYXRlU3R5bGUiOnsiJGlkIjoiNDEzIiwiRm9udFNldHRpbmdzIjp7IiRpZCI6IjQxNCIsIkZvbnRTaXplIjoxMiwiRm9udE5hbWUiOiJDYWxpYnJpIiwiSXNCb2xkIjp0cnVlLCJJc0l0YWxpYyI6ZmFsc2UsIklzVW5kZXJsaW5lZCI6ZmFsc2UsIlBhcmVudFN0eWxlIjpudWxsfSwiQXV0b1NpemUiOjAsIkZvcmVncm91bmQiOnsiJHJlZiI6Ijc2In0sIk1heFdpZHRoIjoyMDAuMCwiTWF4SGVpZ2h0IjoiSW5maW5pdHkiLCJTbWFydEZvcmVncm91bmRJc0FjdGl2ZSI6ZmFsc2UsIkhvcml6b250YWxBbGlnbm1lbnQiOjAsIlZlcnRpY2FsQWxpZ25tZW50IjowLCJTbWFydEZvcmVncm91bmQiOm51bGwsIk1hcmdpbiI6eyIkaWQiOiI0MTUiLCJUb3AiOjAsIkxlZnQiOjAsIlJpZ2h0IjowLCJCb3R0b20iOjB9LCJQYWRkaW5nIjp7IiRpZCI6IjQxNiIsIlRvcCI6MCwiTGVmdCI6MCwiUmlnaHQiOjAsIkJvdHRvbSI6MH0sIkJhY2tncm91bmQiOnsiJHJlZiI6IjgwIn0sIklzVmlzaWJsZSI6dHJ1ZSwiV2lkdGgiOjAuMCwiSGVpZ2h0IjowLjAsIkJvcmRlclN0eWxlIjp7IiRpZCI6IjQxNyIsIkxpbmVDb2xvciI6bnVsbCwiTGluZVdlaWdodCI6MC4wLCJMaW5lVHlwZSI6MCwiUGFyZW50U3R5bGUiOm51bGx9LCJQYXJlbnRTdHlsZSI6bnVsbH0sIkRhdGVGb3JtYXQiOnsiJGlkIjoiNDE4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MTkiLCJEYXRlUGFydElzVmlzaWJsZSI6dHJ1ZSwiVGltZVBhcnRJc1Zpc2libGUiOmZhbHNlfX0sIklzVmlzaWJsZSI6dHJ1ZSwiUGFyZW50U3R5bGUiOm51bGx9LCJJbmRleCI6MTIsIlBlcmNlbnRhZ2VDb21wbGV0ZSI6bnVsbCwiUG9zaXRpb24iOnsiUmF0aW8iOjAuMzEyODc1MTQ4OTg1MTIxLCJJc0N1c3RvbSI6dHJ1ZX0sIkRhdGVGb3JtYXQiOnsiJHJlZiI6IjQxOCJ9LCJJZCI6IjYzZTMzZjdhLTU5YzctNDExYi04YjBhLWRjNDVlYTdhNzYxMiIsIkltcG9ydElkIjpudWxsLCJUaXRsZSI6IlMuIEpvYnMgcmVnYWlucyBwb3NpdGlvbiBhcyBDRU8iLCJOb3RlIjpudWxsLCJIeXBlcmxpbmsiOm51bGwsIklzQ2hhbmdlZCI6ZmFsc2UsIklzTmV3IjpmYWxzZX0seyIkaWQiOiI0MjAiLCJEYXRlIjoiMTk5Ny0xMS0wMVQyMzo1OTowMFoiLCJTdHlsZSI6eyIkaWQiOiI0MjEiLCJTaGFwZSI6MTQsIkNvbm5lY3Rvck1hcmdpbiI6eyIkaWQiOiI0MjIiLCJUb3AiOjAsIkxlZnQiOjIsIlJpZ2h0IjoyLCJCb3R0b20iOjB9LCJDb25uZWN0b3JTdHlsZSI6eyIkaWQiOiI0MjMiLCJMaW5lQ29sb3IiOnsiJGlkIjoiNDI0IiwiJHR5cGUiOiJOTFJFLkNvbW1vbi5Eb20uU29saWRDb2xvckJydXNoLCBOTFJFLkNvbW1vbiIsIkNvbG9yIjp7IiRpZCI6IjQyNSIsIkEiOjEyNywiUiI6NjgsIkciOjg0LCJCIjoxMDZ9fSwiTGluZVdlaWdodCI6MS4wLCJMaW5lVHlwZSI6MCwiUGFyZW50U3R5bGUiOm51bGx9LCJJc0JlbG93VGltZWJhbmQiOnRydWUsIkhpZGVEYXRlIjpmYWxzZSwiU2hhcGVTaXplIjoxLCJTcGFjaW5nIjoyLjAsIlBhZGRpbmciOnsiJGlkIjoiNDI2IiwiVG9wIjo3LCJMZWZ0IjozLCJSaWdodCI6MCwiQm90dG9tIjoyfSwiU2hhcGVTdHlsZSI6eyIkaWQiOiI0MjciLCJNYXJnaW4iOnsiJGlkIjoiNDI4IiwiVG9wIjowLCJMZWZ0IjowLCJSaWdodCI6MCwiQm90dG9tIjowfSwiUGFkZGluZyI6eyIkaWQiOiI0MjkiLCJUb3AiOjAsIkxlZnQiOjAsIlJpZ2h0IjowLCJCb3R0b20iOjB9LCJCYWNrZ3JvdW5kIjp7IiRpZCI6IjQzMCIsIkNvbG9yIjp7IiRpZCI6IjQzMSIsIkEiOjI1NSwiUiI6NjgsIkciOjg0LCJCIjoxMDZ9fSwiSXNWaXNpYmxlIjp0cnVlLCJXaWR0aCI6MTguMCwiSGVpZ2h0IjoyMC4wLCJCb3JkZXJTdHlsZSI6eyIkaWQiOiI0MzIiLCJMaW5lQ29sb3IiOnsiJHJlZiI6IjY1In0sIkxpbmVXZWlnaHQiOjAuMCwiTGluZVR5cGUiOjAsIlBhcmVudFN0eWxlIjpudWxsfSwiUGFyZW50U3R5bGUiOm51bGx9LCJUaXRsZVN0eWxlIjp7IiRpZCI6IjQzMyIsIkZvbnRTZXR0aW5ncyI6eyIkaWQiOiI0MzQiLCJGb250U2l6ZSI6MTMsIkZvbnROYW1lIjoiQ2FsaWJyaSIsIklzQm9sZCI6ZmFsc2UsIklzSXRhbGljIjpmYWxzZSwiSXNVbmRlcmxpbmVkIjpmYWxzZSwiUGFyZW50U3R5bGUiOm51bGx9LCJBdXRvU2l6ZSI6MCwiRm9yZWdyb3VuZCI6eyIkaWQiOiI0MzUiLCJDb2xvciI6eyIkaWQiOiI0MzYiLCJBIjoyNTUsIlIiOjAsIkciOjAsIkIiOjB9fSwiTWF4V2lkdGgiOjIwMC4wLCJNYXhIZWlnaHQiOiJJbmZpbml0eSIsIlNtYXJ0Rm9yZWdyb3VuZElzQWN0aXZlIjpmYWxzZSwiSG9yaXpvbnRhbEFsaWdubWVudCI6MSwiVmVydGljYWxBbGlnbm1lbnQiOjAsIlNtYXJ0Rm9yZWdyb3VuZCI6bnVsbCwiTWFyZ2luIjp7IiRpZCI6IjQzNyIsIlRvcCI6MCwiTGVmdCI6MCwiUmlnaHQiOjAsIkJvdHRvbSI6MH0sIlBhZGRpbmciOnsiJGlkIjoiNDM4IiwiVG9wIjowLCJMZWZ0IjowLCJSaWdodCI6MCwiQm90dG9tIjowfSwiQmFja2dyb3VuZCI6eyIkcmVmIjoiNzMifSwiSXNWaXNpYmxlIjp0cnVlLCJXaWR0aCI6MC4wLCJIZWlnaHQiOjAuMCwiQm9yZGVyU3R5bGUiOnsiJGlkIjoiNDM5IiwiTGluZUNvbG9yIjpudWxsLCJMaW5lV2VpZ2h0IjowLjAsIkxpbmVUeXBlIjowLCJQYXJlbnRTdHlsZSI6bnVsbH0sIlBhcmVudFN0eWxlIjpudWxsfSwiRGF0ZVN0eWxlIjp7IiRpZCI6IjQ0MCIsIkZvbnRTZXR0aW5ncyI6eyIkaWQiOiI0NDEiLCJGb250U2l6ZSI6MTIsIkZvbnROYW1lIjoiQ2FsaWJyaSIsIklzQm9sZCI6dHJ1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NDQyIiwiVG9wIjowLCJMZWZ0IjowLCJSaWdodCI6MCwiQm90dG9tIjowfSwiUGFkZGluZyI6eyIkaWQiOiI0NDMiLCJUb3AiOjAsIkxlZnQiOjAsIlJpZ2h0IjowLCJCb3R0b20iOjB9LCJCYWNrZ3JvdW5kIjp7IiRyZWYiOiI4MCJ9LCJJc1Zpc2libGUiOnRydWUsIldpZHRoIjowLjAsIkhlaWdodCI6MC4wLCJCb3JkZXJTdHlsZSI6eyIkaWQiOiI0NDQiLCJMaW5lQ29sb3IiOm51bGwsIkxpbmVXZWlnaHQiOjAuMCwiTGluZVR5cGUiOjAsIlBhcmVudFN0eWxlIjpudWxsfSwiUGFyZW50U3R5bGUiOm51bGx9LCJEYXRlRm9ybWF0Ijp7IiRpZCI6IjQ0NS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Q2IiwiRGF0ZVBhcnRJc1Zpc2libGUiOnRydWUsIlRpbWVQYXJ0SXNWaXNpYmxlIjpmYWxzZX19LCJJc1Zpc2libGUiOnRydWUsIlBhcmVudFN0eWxlIjpudWxsfSwiSW5kZXgiOjEzLCJQZXJjZW50YWdlQ29tcGxldGUiOm51bGwsIlBvc2l0aW9uIjp7IlJhdGlvIjowLjAsIklzQ3VzdG9tIjpmYWxzZX0sIkRhdGVGb3JtYXQiOnsiJHJlZiI6IjQ0NSJ9LCJJZCI6IjdmYjY5YmM4LTIxNjMtNDI0NC1hNmQxLWE2YzBjZDE2YjE2NSIsIkltcG9ydElkIjpudWxsLCJUaXRsZSI6IkFwcGxlIE9ubGluZSBTdG9yZSIsIk5vdGUiOm51bGwsIkh5cGVybGluayI6bnVsbCwiSXNDaGFuZ2VkIjpmYWxzZSwiSXNOZXciOmZhbHNlfSx7IiRpZCI6IjQ0NyIsIkRhdGUiOiIxOTk4LTA4LTE1VDIzOjU5OjAwWiIsIlN0eWxlIjp7IiRpZCI6IjQ0OCIsIlNoYXBlIjoxNCwiQ29ubmVjdG9yTWFyZ2luIjp7IiRpZCI6IjQ0OSIsIlRvcCI6MCwiTGVmdCI6MiwiUmlnaHQiOjIsIkJvdHRvbSI6MH0sIkNvbm5lY3RvclN0eWxlIjp7IiRpZCI6IjQ1MCIsIkxpbmVDb2xvciI6eyIkaWQiOiI0NTEiLCIkdHlwZSI6Ik5MUkUuQ29tbW9uLkRvbS5Tb2xpZENvbG9yQnJ1c2gsIE5MUkUuQ29tbW9uIiwiQ29sb3IiOnsiJGlkIjoiNDUyIiwiQSI6MTI3LCJSIjo2OCwiRyI6ODQsIkIiOjEwNn19LCJMaW5lV2VpZ2h0IjoxLjAsIkxpbmVUeXBlIjowLCJQYXJlbnRTdHlsZSI6bnVsbH0sIklzQmVsb3dUaW1lYmFuZCI6ZmFsc2UsIkhpZGVEYXRlIjpmYWxzZSwiU2hhcGVTaXplIjoxLCJTcGFjaW5nIjoyLjAsIlBhZGRpbmciOnsiJGlkIjoiNDUzIiwiVG9wIjo3LCJMZWZ0IjozLCJSaWdodCI6MCwiQm90dG9tIjoyfSwiU2hhcGVTdHlsZSI6eyIkaWQiOiI0NTQiLCJNYXJnaW4iOnsiJGlkIjoiNDU1IiwiVG9wIjowLCJMZWZ0IjowLCJSaWdodCI6MCwiQm90dG9tIjowfSwiUGFkZGluZyI6eyIkaWQiOiI0NTYiLCJUb3AiOjAsIkxlZnQiOjAsIlJpZ2h0IjowLCJCb3R0b20iOjB9LCJCYWNrZ3JvdW5kIjp7IiRpZCI6IjQ1NyIsIkNvbG9yIjp7IiRpZCI6IjQ1OCIsIkEiOjI1NSwiUiI6NjgsIkciOjg0LCJCIjoxMDZ9fSwiSXNWaXNpYmxlIjp0cnVlLCJXaWR0aCI6MTguMCwiSGVpZ2h0IjoyMC4wLCJCb3JkZXJTdHlsZSI6eyIkaWQiOiI0NTkiLCJMaW5lQ29sb3IiOnsiJHJlZiI6IjY1In0sIkxpbmVXZWlnaHQiOjAuMCwiTGluZVR5cGUiOjAsIlBhcmVudFN0eWxlIjpudWxsfSwiUGFyZW50U3R5bGUiOm51bGx9LCJUaXRsZVN0eWxlIjp7IiRpZCI6IjQ2MCIsIkZvbnRTZXR0aW5ncyI6eyIkaWQiOiI0NjEiLCJGb250U2l6ZSI6MTMsIkZvbnROYW1lIjoiQ2FsaWJyaSIsIklzQm9sZCI6ZmFsc2UsIklzSXRhbGljIjpmYWxzZSwiSXNVbmRlcmxpbmVkIjpmYWxzZSwiUGFyZW50U3R5bGUiOm51bGx9LCJBdXRvU2l6ZSI6MCwiRm9yZWdyb3VuZCI6eyIkaWQiOiI0NjIiLCJDb2xvciI6eyIkaWQiOiI0NjMiLCJBIjoyNTUsIlIiOjAsIkciOjAsIkIiOjB9fSwiTWF4V2lkdGgiOjIwMC4wLCJNYXhIZWlnaHQiOiJJbmZpbml0eSIsIlNtYXJ0Rm9yZWdyb3VuZElzQWN0aXZlIjpmYWxzZSwiSG9yaXpvbnRhbEFsaWdubWVudCI6MSwiVmVydGljYWxBbGlnbm1lbnQiOjAsIlNtYXJ0Rm9yZWdyb3VuZCI6bnVsbCwiTWFyZ2luIjp7IiRpZCI6IjQ2NCIsIlRvcCI6MCwiTGVmdCI6MCwiUmlnaHQiOjAsIkJvdHRvbSI6MH0sIlBhZGRpbmciOnsiJGlkIjoiNDY1IiwiVG9wIjowLCJMZWZ0IjowLCJSaWdodCI6MCwiQm90dG9tIjowfSwiQmFja2dyb3VuZCI6eyIkcmVmIjoiNzMifSwiSXNWaXNpYmxlIjp0cnVlLCJXaWR0aCI6MC4wLCJIZWlnaHQiOjAuMCwiQm9yZGVyU3R5bGUiOnsiJGlkIjoiNDY2IiwiTGluZUNvbG9yIjpudWxsLCJMaW5lV2VpZ2h0IjowLjAsIkxpbmVUeXBlIjowLCJQYXJlbnRTdHlsZSI6bnVsbH0sIlBhcmVudFN0eWxlIjpudWxsfSwiRGF0ZVN0eWxlIjp7IiRpZCI6IjQ2NyIsIkZvbnRTZXR0aW5ncyI6eyIkaWQiOiI0NjgiLCJGb250U2l6ZSI6MTIsIkZvbnROYW1lIjoiQ2FsaWJyaSIsIklzQm9sZCI6dHJ1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NDY5IiwiVG9wIjowLCJMZWZ0IjowLCJSaWdodCI6MCwiQm90dG9tIjowfSwiUGFkZGluZyI6eyIkaWQiOiI0NzAiLCJUb3AiOjAsIkxlZnQiOjAsIlJpZ2h0IjowLCJCb3R0b20iOjB9LCJCYWNrZ3JvdW5kIjp7IiRyZWYiOiI4MCJ9LCJJc1Zpc2libGUiOnRydWUsIldpZHRoIjowLjAsIkhlaWdodCI6MC4wLCJCb3JkZXJTdHlsZSI6eyIkaWQiOiI0NzEiLCJMaW5lQ29sb3IiOm51bGwsIkxpbmVXZWlnaHQiOjAuMCwiTGluZVR5cGUiOjAsIlBhcmVudFN0eWxlIjpudWxsfSwiUGFyZW50U3R5bGUiOm51bGx9LCJEYXRlRm9ybWF0Ijp7IiRpZCI6IjQ3Mi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czIiwiRGF0ZVBhcnRJc1Zpc2libGUiOnRydWUsIlRpbWVQYXJ0SXNWaXNpYmxlIjpmYWxzZX19LCJJc1Zpc2libGUiOnRydWUsIlBhcmVudFN0eWxlIjpudWxsfSwiSW5kZXgiOjE0LCJQZXJjZW50YWdlQ29tcGxldGUiOm51bGwsIlBvc2l0aW9uIjp7IlJhdGlvIjowLjEwMDk2Mjk3MDg3NDkyNzY2LCJJc0N1c3RvbSI6dHJ1ZX0sIkRhdGVGb3JtYXQiOnsiJHJlZiI6IjQ3MiJ9LCJJZCI6ImU3MTM1NDQyLWM3ZmQtNGI0NC04OWIzLWJkMDc5NDkwZjc5NiIsIkltcG9ydElkIjpudWxsLCJUaXRsZSI6IlRoZSBpTWFjIiwiTm90ZSI6bnVsbCwiSHlwZXJsaW5rIjpudWxsLCJJc0NoYW5nZWQiOmZhbHNlLCJJc05ldyI6ZmFsc2V9LHsiJGlkIjoiNDc0IiwiRGF0ZSI6IjIwMDEtMDUtMTlUMjM6NTk6MDBaIiwiU3R5bGUiOnsiJGlkIjoiNDc1IiwiU2hhcGUiOjE0LCJDb25uZWN0b3JNYXJnaW4iOnsiJGlkIjoiNDc2IiwiVG9wIjowLCJMZWZ0IjoyLCJSaWdodCI6MiwiQm90dG9tIjowfSwiQ29ubmVjdG9yU3R5bGUiOnsiJGlkIjoiNDc3IiwiTGluZUNvbG9yIjp7IiRpZCI6IjQ3OCIsIiR0eXBlIjoiTkxSRS5Db21tb24uRG9tLlNvbGlkQ29sb3JCcnVzaCwgTkxSRS5Db21tb24iLCJDb2xvciI6eyIkaWQiOiI0NzkiLCJBIjoxMjcsIlIiOjY4LCJHIjo4NCwiQiI6MTA2fX0sIkxpbmVXZWlnaHQiOjEuMzMzMzMzMzcsIkxpbmVUeXBlIjowLCJQYXJlbnRTdHlsZSI6bnVsbH0sIklzQmVsb3dUaW1lYmFuZCI6ZmFsc2UsIkhpZGVEYXRlIjpmYWxzZSwiU2hhcGVTaXplIjoxLCJTcGFjaW5nIjoyLjAsIlBhZGRpbmciOnsiJGlkIjoiNDgwIiwiVG9wIjo3LCJMZWZ0IjozLCJSaWdodCI6MCwiQm90dG9tIjoyfSwiU2hhcGVTdHlsZSI6eyIkaWQiOiI0ODEiLCJNYXJnaW4iOnsiJGlkIjoiNDgyIiwiVG9wIjowLCJMZWZ0IjowLCJSaWdodCI6MCwiQm90dG9tIjowfSwiUGFkZGluZyI6eyIkaWQiOiI0ODMiLCJUb3AiOjAsIkxlZnQiOjAsIlJpZ2h0IjowLCJCb3R0b20iOjB9LCJCYWNrZ3JvdW5kIjp7IiRpZCI6IjQ4NCIsIkNvbG9yIjp7IiRpZCI6IjQ4NSIsIkEiOjI1NSwiUiI6NjgsIkciOjg0LCJCIjoxMDZ9fSwiSXNWaXNpYmxlIjp0cnVlLCJXaWR0aCI6MTguMCwiSGVpZ2h0IjoyMC4wLCJCb3JkZXJTdHlsZSI6eyIkaWQiOiI0ODYiLCJMaW5lQ29sb3IiOnsiJHJlZiI6IjY1In0sIkxpbmVXZWlnaHQiOjAuMCwiTGluZVR5cGUiOjAsIlBhcmVudFN0eWxlIjpudWxsfSwiUGFyZW50U3R5bGUiOm51bGx9LCJUaXRsZVN0eWxlIjp7IiRpZCI6IjQ4NyIsIkZvbnRTZXR0aW5ncyI6eyIkaWQiOiI0ODgiLCJGb250U2l6ZSI6MTMsIkZvbnROYW1lIjoiQ2FsaWJyaSIsIklzQm9sZCI6ZmFsc2UsIklzSXRhbGljIjpmYWxzZSwiSXNVbmRlcmxpbmVkIjpmYWxzZSwiUGFyZW50U3R5bGUiOm51bGx9LCJBdXRvU2l6ZSI6MCwiRm9yZWdyb3VuZCI6eyIkaWQiOiI0ODkiLCJDb2xvciI6eyIkaWQiOiI0OTAiLCJBIjoyNTUsIlIiOjAsIkciOjAsIkIiOjB9fSwiTWF4V2lkdGgiOjIwMC4wLCJNYXhIZWlnaHQiOiJJbmZpbml0eSIsIlNtYXJ0Rm9yZWdyb3VuZElzQWN0aXZlIjpmYWxzZSwiSG9yaXpvbnRhbEFsaWdubWVudCI6MSwiVmVydGljYWxBbGlnbm1lbnQiOjAsIlNtYXJ0Rm9yZWdyb3VuZCI6bnVsbCwiTWFyZ2luIjp7IiRpZCI6IjQ5MSIsIlRvcCI6MCwiTGVmdCI6MCwiUmlnaHQiOjAsIkJvdHRvbSI6MH0sIlBhZGRpbmciOnsiJGlkIjoiNDkyIiwiVG9wIjowLCJMZWZ0IjowLCJSaWdodCI6MCwiQm90dG9tIjowfSwiQmFja2dyb3VuZCI6eyIkcmVmIjoiNzMifSwiSXNWaXNpYmxlIjp0cnVlLCJXaWR0aCI6MC4wLCJIZWlnaHQiOjAuMCwiQm9yZGVyU3R5bGUiOnsiJGlkIjoiNDkzIiwiTGluZUNvbG9yIjpudWxsLCJMaW5lV2VpZ2h0IjowLjAsIkxpbmVUeXBlIjowLCJQYXJlbnRTdHlsZSI6bnVsbH0sIlBhcmVudFN0eWxlIjpudWxsfSwiRGF0ZVN0eWxlIjp7IiRpZCI6IjQ5NCIsIkZvbnRTZXR0aW5ncyI6eyIkaWQiOiI0OTUiLCJGb250U2l6ZSI6MTIsIkZvbnROYW1lIjoiQ2FsaWJyaSIsIklzQm9sZCI6dHJ1ZSwiSXNJdGFsaWMiOmZhbHNlLCJJc1VuZGVybGluZWQiOmZhbHNlLCJQYXJlbnRTdHlsZSI6bnVsbH0sIkF1dG9TaXplIjowLCJGb3JlZ3JvdW5kIjp7IiRpZCI6IjQ5NiIsIkNvbG9yIjp7IiRpZCI6IjQ5NyIsIkEiOjI1NSwiUiI6NzAsIkciOjY4LCJCIjo2OH19LCJNYXhXaWR0aCI6MjAwLjAsIk1heEhlaWdodCI6IkluZmluaXR5IiwiU21hcnRGb3JlZ3JvdW5kSXNBY3RpdmUiOmZhbHNlLCJIb3Jpem9udGFsQWxpZ25tZW50IjowLCJWZXJ0aWNhbEFsaWdubWVudCI6MCwiU21hcnRGb3JlZ3JvdW5kIjpudWxsLCJNYXJnaW4iOnsiJGlkIjoiNDk4IiwiVG9wIjowLCJMZWZ0IjowLCJSaWdodCI6MCwiQm90dG9tIjowfSwiUGFkZGluZyI6eyIkaWQiOiI0OTkiLCJUb3AiOjAsIkxlZnQiOjAsIlJpZ2h0IjowLCJCb3R0b20iOjB9LCJCYWNrZ3JvdW5kIjp7IiRyZWYiOiI4MCJ9LCJJc1Zpc2libGUiOnRydWUsIldpZHRoIjowLjAsIkhlaWdodCI6MC4wLCJCb3JkZXJTdHlsZSI6eyIkaWQiOiI1MDAiLCJMaW5lQ29sb3IiOm51bGwsIkxpbmVXZWlnaHQiOjAuMCwiTGluZVR5cGUiOjAsIlBhcmVudFN0eWxlIjpudWxsfSwiUGFyZW50U3R5bGUiOm51bGx9LCJEYXRlRm9ybWF0Ijp7IiRpZCI6IjUwMSIsIkZvcm1hdFN0cmluZyI6Inl5eXkiLCJTZXBhcmF0b3IiOiIvIiwiVXNlSW50ZXJuYXRpb25hbERhdGVGb3JtYXQiOmZhbHNlLCJEYXRlSXNWaXNpYmxlIjp0cnVlLCJUaW1lSXNWaXNpYmxlIjpmYWxzZSwiSG91ckRpZ2l0cyI6MSwiQW1QbURlc2lnbmF0b3IiOjIsIlRyaW0wME1pbnV0ZXMiOmZhbHNlLCJMYXN0S25vd25WaXNpYmlsaXR5U3RhdGUiOnsiJGlkIjoiNTAyIiwiRGF0ZVBhcnRJc1Zpc2libGUiOnRydWUsIlRpbWVQYXJ0SXNWaXNpYmxlIjpmYWxzZX19LCJJc1Zpc2libGUiOnRydWUsIlBhcmVudFN0eWxlIjpudWxsfSwiSW5kZXgiOjE1LCJQZXJjZW50YWdlQ29tcGxldGUiOm51bGwsIlBvc2l0aW9uIjp7IlJhdGlvIjowLjE3Nzc0MzA3ODE2MTE2OSwiSXNDdXN0b20iOnRydWV9LCJEYXRlRm9ybWF0Ijp7IiRyZWYiOiI1MDEifSwiSWQiOiI3ZDlkZjIzNS1jMDhlLTRmMjAtODYzMC1lMjQ1N2RkNzk5ODUiLCJJbXBvcnRJZCI6bnVsbCwiVGl0bGUiOiJGaXJzdCByZXRhaWwgc3RvcmVzIiwiTm90ZSI6bnVsbCwiSHlwZXJsaW5rIjpudWxsLCJJc0NoYW5nZWQiOmZhbHNlLCJJc05ldyI6ZmFsc2V9LHsiJGlkIjoiNTAzIiwiRGF0ZSI6IjIwMDEtMTAtMjNUMjM6NTk6MDBaIiwiU3R5bGUiOnsiJGlkIjoiNTA0IiwiU2hhcGUiOjE0LCJDb25uZWN0b3JNYXJnaW4iOnsiJGlkIjoiNTA1IiwiVG9wIjowLCJMZWZ0IjoyLCJSaWdodCI6MiwiQm90dG9tIjowfSwiQ29ubmVjdG9yU3R5bGUiOnsiJGlkIjoiNTA2IiwiTGluZUNvbG9yIjp7IiRpZCI6IjUwNyIsIiR0eXBlIjoiTkxSRS5Db21tb24uRG9tLlNvbGlkQ29sb3JCcnVzaCwgTkxSRS5Db21tb24iLCJDb2xvciI6eyIkaWQiOiI1MDgiLCJBIjoxMjcsIlIiOjY4LCJHIjo4NCwiQiI6MTA2fX0sIkxpbmVXZWlnaHQiOjEuMzMzMzMzMzcsIkxpbmVUeXBlIjowLCJQYXJlbnRTdHlsZSI6bnVsbH0sIklzQmVsb3dUaW1lYmFuZCI6dHJ1ZSwiSGlkZURhdGUiOmZhbHNlLCJTaGFwZVNpemUiOjEsIlNwYWNpbmciOjIuMCwiUGFkZGluZyI6eyIkaWQiOiI1MDkiLCJUb3AiOjcsIkxlZnQiOjMsIlJpZ2h0IjowLCJCb3R0b20iOjJ9LCJTaGFwZVN0eWxlIjp7IiRpZCI6IjUxMCIsIk1hcmdpbiI6eyIkaWQiOiI1MTEiLCJUb3AiOjAsIkxlZnQiOjAsIlJpZ2h0IjowLCJCb3R0b20iOjB9LCJQYWRkaW5nIjp7IiRpZCI6IjUxMiIsIlRvcCI6MCwiTGVmdCI6MCwiUmlnaHQiOjAsIkJvdHRvbSI6MH0sIkJhY2tncm91bmQiOnsiJGlkIjoiNTEzIiwiQ29sb3IiOnsiJGlkIjoiNTE0IiwiQSI6MjU1LCJSIjo2OCwiRyI6ODQsIkIiOjEwNn19LCJJc1Zpc2libGUiOnRydWUsIldpZHRoIjoxOC4wLCJIZWlnaHQiOjIwLjAsIkJvcmRlclN0eWxlIjp7IiRpZCI6IjUxNSIsIkxpbmVDb2xvciI6eyIkcmVmIjoiNjUifSwiTGluZVdlaWdodCI6MC4wLCJMaW5lVHlwZSI6MCwiUGFyZW50U3R5bGUiOm51bGx9LCJQYXJlbnRTdHlsZSI6bnVsbH0sIlRpdGxlU3R5bGUiOnsiJGlkIjoiNTE2IiwiRm9udFNldHRpbmdzIjp7IiRpZCI6IjUxNyIsIkZvbnRTaXplIjoxMywiRm9udE5hbWUiOiJDYWxpYnJpIiwiSXNCb2xkIjpmYWxzZSwiSXNJdGFsaWMiOmZhbHNlLCJJc1VuZGVybGluZWQiOmZhbHNlLCJQYXJlbnRTdHlsZSI6bnVsbH0sIkF1dG9TaXplIjowLCJGb3JlZ3JvdW5kIjp7IiRpZCI6IjUxOCIsIkNvbG9yIjp7IiRpZCI6IjUxOSIsIkEiOjI1NSwiUiI6MCwiRyI6MCwiQiI6MH19LCJNYXhXaWR0aCI6MjAwLjAsIk1heEhlaWdodCI6IkluZmluaXR5IiwiU21hcnRGb3JlZ3JvdW5kSXNBY3RpdmUiOmZhbHNlLCJIb3Jpem9udGFsQWxpZ25tZW50IjoxLCJWZXJ0aWNhbEFsaWdubWVudCI6MCwiU21hcnRGb3JlZ3JvdW5kIjpudWxsLCJNYXJnaW4iOnsiJGlkIjoiNTIwIiwiVG9wIjowLCJMZWZ0IjowLCJSaWdodCI6MCwiQm90dG9tIjowfSwiUGFkZGluZyI6eyIkaWQiOiI1MjEiLCJUb3AiOjAsIkxlZnQiOjAsIlJpZ2h0IjowLCJCb3R0b20iOjB9LCJCYWNrZ3JvdW5kIjp7IiRyZWYiOiI3MyJ9LCJJc1Zpc2libGUiOnRydWUsIldpZHRoIjowLjAsIkhlaWdodCI6MC4wLCJCb3JkZXJTdHlsZSI6eyIkaWQiOiI1MjIiLCJMaW5lQ29sb3IiOm51bGwsIkxpbmVXZWlnaHQiOjAuMCwiTGluZVR5cGUiOjAsIlBhcmVudFN0eWxlIjpudWxsfSwiUGFyZW50U3R5bGUiOm51bGx9LCJEYXRlU3R5bGUiOnsiJGlkIjoiNTIzIiwiRm9udFNldHRpbmdzIjp7IiRpZCI6IjUyNCIsIkZvbnRTaXplIjoxMiwiRm9udE5hbWUiOiJDYWxpYnJpIiwiSXNCb2xkIjp0cnVlLCJJc0l0YWxpYyI6ZmFsc2UsIklzVW5kZXJsaW5lZCI6ZmFsc2UsIlBhcmVudFN0eWxlIjpudWxsfSwiQXV0b1NpemUiOjAsIkZvcmVncm91bmQiOnsiJGlkIjoiNTI1IiwiQ29sb3IiOnsiJGlkIjoiNTI2IiwiQSI6MjU1LCJSIjo3MCwiRyI6NjgsIkIiOjY4fX0sIk1heFdpZHRoIjoyMDAuMCwiTWF4SGVpZ2h0IjoiSW5maW5pdHkiLCJTbWFydEZvcmVncm91bmRJc0FjdGl2ZSI6ZmFsc2UsIkhvcml6b250YWxBbGlnbm1lbnQiOjAsIlZlcnRpY2FsQWxpZ25tZW50IjowLCJTbWFydEZvcmVncm91bmQiOm51bGwsIk1hcmdpbiI6eyIkaWQiOiI1MjciLCJUb3AiOjAsIkxlZnQiOjAsIlJpZ2h0IjowLCJCb3R0b20iOjB9LCJQYWRkaW5nIjp7IiRpZCI6IjUyOCIsIlRvcCI6MCwiTGVmdCI6MCwiUmlnaHQiOjAsIkJvdHRvbSI6MH0sIkJhY2tncm91bmQiOnsiJHJlZiI6IjgwIn0sIklzVmlzaWJsZSI6dHJ1ZSwiV2lkdGgiOjAuMCwiSGVpZ2h0IjowLjAsIkJvcmRlclN0eWxlIjp7IiRpZCI6IjUyOSIsIkxpbmVDb2xvciI6bnVsbCwiTGluZVdlaWdodCI6MC4wLCJMaW5lVHlwZSI6MCwiUGFyZW50U3R5bGUiOm51bGx9LCJQYXJlbnRTdHlsZSI6bnVsbH0sIkRhdGVGb3JtYXQiOnsiJGlkIjoiNTMw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MzEiLCJEYXRlUGFydElzVmlzaWJsZSI6dHJ1ZSwiVGltZVBhcnRJc1Zpc2libGUiOmZhbHNlfX0sIklzVmlzaWJsZSI6dHJ1ZSwiUGFyZW50U3R5bGUiOm51bGx9LCJJbmRleCI6MTYsIlBlcmNlbnRhZ2VDb21wbGV0ZSI6bnVsbCwiUG9zaXRpb24iOnsiUmF0aW8iOjAuMTkyMjI0NTI1NTIyMzAyNzEsIklzQ3VzdG9tIjp0cnVlfSwiRGF0ZUZvcm1hdCI6eyIkcmVmIjoiNTMwIn0sIklkIjoiMDRlZGM1MWEtMGY1MS00MjE1LTk5NDktYjBiYjRjYjYxMjI3IiwiSW1wb3J0SWQiOm51bGwsIlRpdGxlIjoiVGhlIGlQb2QiLCJOb3RlIjpudWxsLCJIeXBlcmxpbmsiOm51bGwsIklzQ2hhbmdlZCI6ZmFsc2UsIklzTmV3IjpmYWxzZX0seyIkaWQiOiI1MzIiLCJEYXRlIjoiMjAwMy0wMS0wMVQyMzo1OTowMFoiLCJTdHlsZSI6eyIkaWQiOiI1MzMiLCJTaGFwZSI6MTQsIkNvbm5lY3Rvck1hcmdpbiI6eyIkaWQiOiI1MzQiLCJUb3AiOjAsIkxlZnQiOjIsIlJpZ2h0IjoyLCJCb3R0b20iOjB9LCJDb25uZWN0b3JTdHlsZSI6eyIkaWQiOiI1MzUiLCJMaW5lQ29sb3IiOnsiJGlkIjoiNTM2IiwiJHR5cGUiOiJOTFJFLkNvbW1vbi5Eb20uU29saWRDb2xvckJydXNoLCBOTFJFLkNvbW1vbiIsIkNvbG9yIjp7IiRpZCI6IjUzNyIsIkEiOjEyNywiUiI6NjgsIkciOjg0LCJCIjoxMDZ9fSwiTGluZVdlaWdodCI6MS4wLCJMaW5lVHlwZSI6MCwiUGFyZW50U3R5bGUiOm51bGx9LCJJc0JlbG93VGltZWJhbmQiOnRydWUsIkhpZGVEYXRlIjpmYWxzZSwiU2hhcGVTaXplIjoxLCJTcGFjaW5nIjoyLjAsIlBhZGRpbmciOnsiJGlkIjoiNTM4IiwiVG9wIjo3LCJMZWZ0IjozLCJSaWdodCI6MCwiQm90dG9tIjoyfSwiU2hhcGVTdHlsZSI6eyIkaWQiOiI1MzkiLCJNYXJnaW4iOnsiJGlkIjoiNTQwIiwiVG9wIjowLCJMZWZ0IjowLCJSaWdodCI6MCwiQm90dG9tIjowfSwiUGFkZGluZyI6eyIkaWQiOiI1NDEiLCJUb3AiOjAsIkxlZnQiOjAsIlJpZ2h0IjowLCJCb3R0b20iOjB9LCJCYWNrZ3JvdW5kIjp7IiRpZCI6IjU0MiIsIkNvbG9yIjp7IiRpZCI6IjU0MyIsIkEiOjI1NSwiUiI6NjgsIkciOjg0LCJCIjoxMDZ9fSwiSXNWaXNpYmxlIjp0cnVlLCJXaWR0aCI6MTguMCwiSGVpZ2h0IjoyMC4wLCJCb3JkZXJTdHlsZSI6eyIkaWQiOiI1NDQiLCJMaW5lQ29sb3IiOnsiJHJlZiI6IjY1In0sIkxpbmVXZWlnaHQiOjAuMCwiTGluZVR5cGUiOjAsIlBhcmVudFN0eWxlIjpudWxsfSwiUGFyZW50U3R5bGUiOm51bGx9LCJUaXRsZVN0eWxlIjp7IiRpZCI6IjU0NSIsIkZvbnRTZXR0aW5ncyI6eyIkaWQiOiI1NDYiLCJGb250U2l6ZSI6MTMsIkZvbnROYW1lIjoiQ2FsaWJyaSIsIklzQm9sZCI6ZmFsc2UsIklzSXRhbGljIjpmYWxzZSwiSXNVbmRlcmxpbmVkIjpmYWxzZSwiUGFyZW50U3R5bGUiOm51bGx9LCJBdXRvU2l6ZSI6MCwiRm9yZWdyb3VuZCI6eyIkaWQiOiI1NDciLCJDb2xvciI6eyIkaWQiOiI1NDgiLCJBIjoyNTUsIlIiOjAsIkciOjAsIkIiOjB9fSwiTWF4V2lkdGgiOjIwMC4wLCJNYXhIZWlnaHQiOiJJbmZpbml0eSIsIlNtYXJ0Rm9yZWdyb3VuZElzQWN0aXZlIjpmYWxzZSwiSG9yaXpvbnRhbEFsaWdubWVudCI6MSwiVmVydGljYWxBbGlnbm1lbnQiOjAsIlNtYXJ0Rm9yZWdyb3VuZCI6bnVsbCwiTWFyZ2luIjp7IiRpZCI6IjU0OSIsIlRvcCI6MCwiTGVmdCI6MCwiUmlnaHQiOjAsIkJvdHRvbSI6MH0sIlBhZGRpbmciOnsiJGlkIjoiNTUwIiwiVG9wIjowLCJMZWZ0IjowLCJSaWdodCI6MCwiQm90dG9tIjowfSwiQmFja2dyb3VuZCI6eyIkcmVmIjoiNzMifSwiSXNWaXNpYmxlIjp0cnVlLCJXaWR0aCI6MC4wLCJIZWlnaHQiOjAuMCwiQm9yZGVyU3R5bGUiOnsiJGlkIjoiNTUxIiwiTGluZUNvbG9yIjpudWxsLCJMaW5lV2VpZ2h0IjowLjAsIkxpbmVUeXBlIjowLCJQYXJlbnRTdHlsZSI6bnVsbH0sIlBhcmVudFN0eWxlIjpudWxsfSwiRGF0ZVN0eWxlIjp7IiRpZCI6IjU1MiIsIkZvbnRTZXR0aW5ncyI6eyIkaWQiOiI1NTMiLCJGb250U2l6ZSI6MTIsIkZvbnROYW1lIjoiQ2FsaWJyaSIsIklzQm9sZCI6dHJ1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NTU0IiwiVG9wIjowLCJMZWZ0IjowLCJSaWdodCI6MCwiQm90dG9tIjowfSwiUGFkZGluZyI6eyIkaWQiOiI1NTUiLCJUb3AiOjAsIkxlZnQiOjAsIlJpZ2h0IjowLCJCb3R0b20iOjB9LCJCYWNrZ3JvdW5kIjp7IiRyZWYiOiI4MCJ9LCJJc1Zpc2libGUiOnRydWUsIldpZHRoIjowLjAsIkhlaWdodCI6MC4wLCJCb3JkZXJTdHlsZSI6eyIkaWQiOiI1NTYiLCJMaW5lQ29sb3IiOm51bGwsIkxpbmVXZWlnaHQiOjAuMCwiTGluZVR5cGUiOjAsIlBhcmVudFN0eWxlIjpudWxsfSwiUGFyZW50U3R5bGUiOm51bGx9LCJEYXRlRm9ybWF0Ijp7IiRpZCI6IjU1NyIsIkZvcm1hdFN0cmluZyI6Inl5eXkiLCJTZXBhcmF0b3IiOiIvIiwiVXNlSW50ZXJuYXRpb25hbERhdGVGb3JtYXQiOmZhbHNlLCJEYXRlSXNWaXNpYmxlIjp0cnVlLCJUaW1lSXNWaXNpYmxlIjpmYWxzZSwiSG91ckRpZ2l0cyI6MSwiQW1QbURlc2lnbmF0b3IiOjIsIlRyaW0wME1pbnV0ZXMiOmZhbHNlLCJMYXN0S25vd25WaXNpYmlsaXR5U3RhdGUiOnsiJGlkIjoiNTU4IiwiRGF0ZVBhcnRJc1Zpc2libGUiOnRydWUsIlRpbWVQYXJ0SXNWaXNpYmxlIjpmYWxzZX19LCJJc1Zpc2libGUiOnRydWUsIlBhcmVudFN0eWxlIjpudWxsfSwiSW5kZXgiOjE3LCJQZXJjZW50YWdlQ29tcGxldGUiOm51bGwsIlBvc2l0aW9uIjp7IlJhdGlvIjowLjAsIklzQ3VzdG9tIjpmYWxzZX0sIkRhdGVGb3JtYXQiOnsiJHJlZiI6IjU1NyJ9LCJJZCI6ImVkOGRmZjVhLTAzZGUtNDVlMi1iMTk2LWQwMjlmZDU1OGI0YyIsIkltcG9ydElkIjpudWxsLCJUaXRsZSI6ImlUdW5lIFN0b3JlIiwiTm90ZSI6bnVsbCwiSHlwZXJsaW5rIjpudWxsLCJJc0NoYW5nZWQiOmZhbHNlLCJJc05ldyI6ZmFsc2V9LHsiJGlkIjoiNTU5IiwiRGF0ZSI6IjIwMDctMDEtMDlUMjM6NTk6MDBaIiwiU3R5bGUiOnsiJGlkIjoiNTYwIiwiU2hhcGUiOjE0LCJDb25uZWN0b3JNYXJnaW4iOnsiJGlkIjoiNTYxIiwiVG9wIjowLCJMZWZ0IjoyLCJSaWdodCI6MiwiQm90dG9tIjowfSwiQ29ubmVjdG9yU3R5bGUiOnsiJGlkIjoiNTYyIiwiTGluZUNvbG9yIjp7IiRpZCI6IjU2MyIsIiR0eXBlIjoiTkxSRS5Db21tb24uRG9tLlNvbGlkQ29sb3JCcnVzaCwgTkxSRS5Db21tb24iLCJDb2xvciI6eyIkaWQiOiI1NjQiLCJBIjoxMjcsIlIiOjY4LCJHIjo4NCwiQiI6MTA2fX0sIkxpbmVXZWlnaHQiOjEuMzMzMzMzMzcsIkxpbmVUeXBlIjowLCJQYXJlbnRTdHlsZSI6bnVsbH0sIklzQmVsb3dUaW1lYmFuZCI6ZmFsc2UsIkhpZGVEYXRlIjpmYWxzZSwiU2hhcGVTaXplIjoxLCJTcGFjaW5nIjoyLjAsIlBhZGRpbmciOnsiJGlkIjoiNTY1IiwiVG9wIjo3LCJMZWZ0IjozLCJSaWdodCI6MCwiQm90dG9tIjoyfSwiU2hhcGVTdHlsZSI6eyIkaWQiOiI1NjYiLCJNYXJnaW4iOnsiJGlkIjoiNTY3IiwiVG9wIjowLCJMZWZ0IjowLCJSaWdodCI6MCwiQm90dG9tIjowfSwiUGFkZGluZyI6eyIkaWQiOiI1NjgiLCJUb3AiOjAsIkxlZnQiOjAsIlJpZ2h0IjowLCJCb3R0b20iOjB9LCJCYWNrZ3JvdW5kIjp7IiRpZCI6IjU2OSIsIkNvbG9yIjp7IiRpZCI6IjU3MCIsIkEiOjI1NSwiUiI6NjgsIkciOjg0LCJCIjoxMDZ9fSwiSXNWaXNpYmxlIjp0cnVlLCJXaWR0aCI6MTguMCwiSGVpZ2h0IjoyMC4wLCJCb3JkZXJTdHlsZSI6eyIkaWQiOiI1NzEiLCJMaW5lQ29sb3IiOnsiJHJlZiI6IjY1In0sIkxpbmVXZWlnaHQiOjAuMCwiTGluZVR5cGUiOjAsIlBhcmVudFN0eWxlIjpudWxsfSwiUGFyZW50U3R5bGUiOm51bGx9LCJUaXRsZVN0eWxlIjp7IiRpZCI6IjU3MiIsIkZvbnRTZXR0aW5ncyI6eyIkaWQiOiI1NzMiLCJGb250U2l6ZSI6MTMsIkZvbnROYW1lIjoiQ2FsaWJyaSIsIklzQm9sZCI6ZmFsc2UsIklzSXRhbGljIjpmYWxzZSwiSXNVbmRlcmxpbmVkIjpmYWxzZSwiUGFyZW50U3R5bGUiOm51bGx9LCJBdXRvU2l6ZSI6MiwiRm9yZWdyb3VuZCI6eyIkaWQiOiI1NzQiLCJDb2xvciI6eyIkaWQiOiI1NzUiLCJBIjoyNTUsIlIiOjAsIkciOjAsIkIiOjB9fSwiTWF4V2lkdGgiOjM0MC4zOTkyMDA0Mzk0NTMxMiwiTWF4SGVpZ2h0IjoiSW5maW5pdHkiLCJTbWFydEZvcmVncm91bmRJc0FjdGl2ZSI6ZmFsc2UsIkhvcml6b250YWxBbGlnbm1lbnQiOjEsIlZlcnRpY2FsQWxpZ25tZW50IjowLCJTbWFydEZvcmVncm91bmQiOm51bGwsIk1hcmdpbiI6eyIkaWQiOiI1NzYiLCJUb3AiOjAsIkxlZnQiOjAsIlJpZ2h0IjowLCJCb3R0b20iOjB9LCJQYWRkaW5nIjp7IiRpZCI6IjU3NyIsIlRvcCI6MCwiTGVmdCI6MCwiUmlnaHQiOjAsIkJvdHRvbSI6MH0sIkJhY2tncm91bmQiOnsiJHJlZiI6IjczIn0sIklzVmlzaWJsZSI6dHJ1ZSwiV2lkdGgiOjAuMCwiSGVpZ2h0IjowLjAsIkJvcmRlclN0eWxlIjp7IiRpZCI6IjU3OCIsIkxpbmVDb2xvciI6bnVsbCwiTGluZVdlaWdodCI6MC4wLCJMaW5lVHlwZSI6MCwiUGFyZW50U3R5bGUiOm51bGx9LCJQYXJlbnRTdHlsZSI6bnVsbH0sIkRhdGVTdHlsZSI6eyIkaWQiOiI1NzkiLCJGb250U2V0dGluZ3MiOnsiJGlkIjoiNTgwIiwiRm9udFNpemUiOjEyLCJGb250TmFtZSI6IkNhbGlicmkiLCJJc0JvbGQiOnRydW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pZCI6IjU4MSIsIlRvcCI6MCwiTGVmdCI6MCwiUmlnaHQiOjAsIkJvdHRvbSI6MH0sIlBhZGRpbmciOnsiJGlkIjoiNTgyIiwiVG9wIjowLCJMZWZ0IjowLCJSaWdodCI6MCwiQm90dG9tIjowfSwiQmFja2dyb3VuZCI6eyIkcmVmIjoiODAifSwiSXNWaXNpYmxlIjp0cnVlLCJXaWR0aCI6MC4wLCJIZWlnaHQiOjAuMCwiQm9yZGVyU3R5bGUiOnsiJGlkIjoiNTgzIiwiTGluZUNvbG9yIjpudWxsLCJMaW5lV2VpZ2h0IjowLjAsIkxpbmVUeXBlIjowLCJQYXJlbnRTdHlsZSI6bnVsbH0sIlBhcmVudFN0eWxlIjpudWxsfSwiRGF0ZUZvcm1hdCI6eyIkaWQiOiI1ODQ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4NSIsIkRhdGVQYXJ0SXNWaXNpYmxlIjp0cnVlLCJUaW1lUGFydElzVmlzaWJsZSI6ZmFsc2V9fSwiSXNWaXNpYmxlIjp0cnVlLCJQYXJlbnRTdHlsZSI6bnVsbH0sIkluZGV4IjoxOCwiUGVyY2VudGFnZUNvbXBsZXRlIjpudWxsLCJQb3NpdGlvbiI6eyJSYXRpbyI6MC40MTA2NzU4NjgyODE2MTE2OCwiSXNDdXN0b20iOnRydWV9LCJEYXRlRm9ybWF0Ijp7IiRyZWYiOiI1ODQifSwiSWQiOiIyMTY1NDU3Mi0zYTY3LTQ3OWQtYWU3ZS1jODU3OGI3YTQ2MjkiLCJJbXBvcnRJZCI6bnVsbCwiVGl0bGUiOiJMYXVuY2hlcyB0aGUgaVBob25lICYgQXBwbGUgVFYgdW5kZXIgbmV3IG5hbWUgQXBwbGUgSW5jLiIsIk5vdGUiOm51bGwsIkh5cGVybGluayI6bnVsbCwiSXNDaGFuZ2VkIjpmYWxzZSwiSXNOZXciOmZhbHNlfSx7IiRpZCI6IjU4NiIsIkRhdGUiOiIyMDA4LTA3LTAxVDIzOjU5OjAwWiIsIlN0eWxlIjp7IiRpZCI6IjU4NyIsIlNoYXBlIjoxNCwiQ29ubmVjdG9yTWFyZ2luIjp7IiRpZCI6IjU4OCIsIlRvcCI6MCwiTGVmdCI6MiwiUmlnaHQiOjIsIkJvdHRvbSI6MH0sIkNvbm5lY3RvclN0eWxlIjp7IiRpZCI6IjU4OSIsIkxpbmVDb2xvciI6eyIkaWQiOiI1OTAiLCIkdHlwZSI6Ik5MUkUuQ29tbW9uLkRvbS5Tb2xpZENvbG9yQnJ1c2gsIE5MUkUuQ29tbW9uIiwiQ29sb3IiOnsiJGlkIjoiNTkxIiwiQSI6MTI3LCJSIjo2OCwiRyI6ODQsIkIiOjEwNn19LCJMaW5lV2VpZ2h0IjoxLjMzMzMzMzM3LCJMaW5lVHlwZSI6MCwiUGFyZW50U3R5bGUiOm51bGx9LCJJc0JlbG93VGltZWJhbmQiOnRydWUsIkhpZGVEYXRlIjpmYWxzZSwiU2hhcGVTaXplIjoxLCJTcGFjaW5nIjoyLjAsIlBhZGRpbmciOnsiJGlkIjoiNTkyIiwiVG9wIjo3LCJMZWZ0IjozLCJSaWdodCI6MCwiQm90dG9tIjoyfSwiU2hhcGVTdHlsZSI6eyIkaWQiOiI1OTMiLCJNYXJnaW4iOnsiJGlkIjoiNTk0IiwiVG9wIjowLCJMZWZ0IjowLCJSaWdodCI6MCwiQm90dG9tIjowfSwiUGFkZGluZyI6eyIkaWQiOiI1OTUiLCJUb3AiOjAsIkxlZnQiOjAsIlJpZ2h0IjowLCJCb3R0b20iOjB9LCJCYWNrZ3JvdW5kIjp7IiRpZCI6IjU5NiIsIkNvbG9yIjp7IiRpZCI6IjU5NyIsIkEiOjI1NSwiUiI6NjgsIkciOjg0LCJCIjoxMDZ9fSwiSXNWaXNpYmxlIjp0cnVlLCJXaWR0aCI6MTguMCwiSGVpZ2h0IjoyMC4wLCJCb3JkZXJTdHlsZSI6eyIkaWQiOiI1OTgiLCJMaW5lQ29sb3IiOnsiJHJlZiI6IjY1In0sIkxpbmVXZWlnaHQiOjAuMCwiTGluZVR5cGUiOjAsIlBhcmVudFN0eWxlIjpudWxsfSwiUGFyZW50U3R5bGUiOm51bGx9LCJUaXRsZVN0eWxlIjp7IiRpZCI6IjU5OSIsIkZvbnRTZXR0aW5ncyI6eyIkaWQiOiI2MDAiLCJGb250U2l6ZSI6MTMsIkZvbnROYW1lIjoiQ2FsaWJyaSIsIklzQm9sZCI6ZmFsc2UsIklzSXRhbGljIjpmYWxzZSwiSXNVbmRlcmxpbmVkIjpmYWxzZSwiUGFyZW50U3R5bGUiOm51bGx9LCJBdXRvU2l6ZSI6MCwiRm9yZWdyb3VuZCI6eyIkcmVmIjoiNjkifSwiTWF4V2lkdGgiOjIwMC4wLCJNYXhIZWlnaHQiOiJJbmZpbml0eSIsIlNtYXJ0Rm9yZWdyb3VuZElzQWN0aXZlIjpmYWxzZSwiSG9yaXpvbnRhbEFsaWdubWVudCI6MSwiVmVydGljYWxBbGlnbm1lbnQiOjAsIlNtYXJ0Rm9yZWdyb3VuZCI6bnVsbCwiTWFyZ2luIjp7IiRpZCI6IjYwMSIsIlRvcCI6MCwiTGVmdCI6MCwiUmlnaHQiOjAsIkJvdHRvbSI6MH0sIlBhZGRpbmciOnsiJGlkIjoiNjAyIiwiVG9wIjowLCJMZWZ0IjowLCJSaWdodCI6MCwiQm90dG9tIjowfSwiQmFja2dyb3VuZCI6eyIkcmVmIjoiNzMifSwiSXNWaXNpYmxlIjp0cnVlLCJXaWR0aCI6MC4wLCJIZWlnaHQiOjAuMCwiQm9yZGVyU3R5bGUiOnsiJGlkIjoiNjAzIiwiTGluZUNvbG9yIjpudWxsLCJMaW5lV2VpZ2h0IjowLjAsIkxpbmVUeXBlIjowLCJQYXJlbnRTdHlsZSI6bnVsbH0sIlBhcmVudFN0eWxlIjpudWxsfSwiRGF0ZVN0eWxlIjp7IiRpZCI6IjYwNCIsIkZvbnRTZXR0aW5ncyI6eyIkaWQiOiI2MDUiLCJGb250U2l6ZSI6MTIsIkZvbnROYW1lIjoiQ2FsaWJyaSIsIklzQm9sZCI6dHJ1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NjA2IiwiVG9wIjowLCJMZWZ0IjowLCJSaWdodCI6MCwiQm90dG9tIjowfSwiUGFkZGluZyI6eyIkaWQiOiI2MDciLCJUb3AiOjAsIkxlZnQiOjAsIlJpZ2h0IjowLCJCb3R0b20iOjB9LCJCYWNrZ3JvdW5kIjp7IiRyZWYiOiI4MCJ9LCJJc1Zpc2libGUiOnRydWUsIldpZHRoIjowLjAsIkhlaWdodCI6MC4wLCJCb3JkZXJTdHlsZSI6eyIkaWQiOiI2MDgiLCJMaW5lQ29sb3IiOm51bGwsIkxpbmVXZWlnaHQiOjAuMCwiTGluZVR5cGUiOjAsIlBhcmVudFN0eWxlIjpudWxsfSwiUGFyZW50U3R5bGUiOm51bGx9LCJEYXRlRm9ybWF0Ijp7IiRpZCI6IjYwOSIsIkZvcm1hdFN0cmluZyI6Inl5eXkiLCJTZXBhcmF0b3IiOiIvIiwiVXNlSW50ZXJuYXRpb25hbERhdGVGb3JtYXQiOmZhbHNlLCJEYXRlSXNWaXNpYmxlIjp0cnVlLCJUaW1lSXNWaXNpYmxlIjpmYWxzZSwiSG91ckRpZ2l0cyI6MSwiQW1QbURlc2lnbmF0b3IiOjIsIlRyaW0wME1pbnV0ZXMiOmZhbHNlLCJMYXN0S25vd25WaXNpYmlsaXR5U3RhdGUiOnsiJGlkIjoiNjEwIiwiRGF0ZVBhcnRJc1Zpc2libGUiOnRydWUsIlRpbWVQYXJ0SXNWaXNpYmxlIjpmYWxzZX19LCJJc1Zpc2libGUiOnRydWUsIlBhcmVudFN0eWxlIjpudWxsfSwiSW5kZXgiOjE5LCJQZXJjZW50YWdlQ29tcGxldGUiOm51bGwsIlBvc2l0aW9uIjp7IlJhdGlvIjowLjE3MzMzMzI5ODcxODQ4Nzc3LCJJc0N1c3RvbSI6ZmFsc2V9LCJEYXRlRm9ybWF0Ijp7IiRyZWYiOiI2MDkifSwiSWQiOiIzODhlOWNlYS0wY2NiLTQxZmEtOGFkOS1mOGZiZmMyZDA0YzAiLCJJbXBvcnRJZCI6bnVsbCwiVGl0bGUiOiJBcHAgU3RvcmUiLCJOb3RlIjpudWxsLCJIeXBlcmxpbmsiOm51bGwsIklzQ2hhbmdlZCI6ZmFsc2UsIklzTmV3IjpmYWxzZX0seyIkaWQiOiI2MTEiLCJEYXRlIjoiMjAxMC0wMS0yN1QyMzo1OTowMFoiLCJTdHlsZSI6eyIkaWQiOiI2MTIiLCJTaGFwZSI6MTQsIkNvbm5lY3Rvck1hcmdpbiI6eyIkaWQiOiI2MTMiLCJUb3AiOjAsIkxlZnQiOjIsIlJpZ2h0IjoyLCJCb3R0b20iOjB9LCJDb25uZWN0b3JTdHlsZSI6eyIkaWQiOiI2MTQiLCJMaW5lQ29sb3IiOnsiJGlkIjoiNjE1IiwiJHR5cGUiOiJOTFJFLkNvbW1vbi5Eb20uU29saWRDb2xvckJydXNoLCBOTFJFLkNvbW1vbiIsIkNvbG9yIjp7IiRpZCI6IjYxNiIsIkEiOjEyNywiUiI6NjgsIkciOjg0LCJCIjoxMDZ9fSwiTGluZVdlaWdodCI6MS4zMzMzMzMzNywiTGluZVR5cGUiOjAsIlBhcmVudFN0eWxlIjpudWxsfSwiSXNCZWxvd1RpbWViYW5kIjpmYWxzZSwiSGlkZURhdGUiOmZhbHNlLCJTaGFwZVNpemUiOjEsIlNwYWNpbmciOjIuMCwiUGFkZGluZyI6eyIkaWQiOiI2MTciLCJUb3AiOjcsIkxlZnQiOjMsIlJpZ2h0IjowLCJCb3R0b20iOjJ9LCJTaGFwZVN0eWxlIjp7IiRpZCI6IjYxOCIsIk1hcmdpbiI6eyIkaWQiOiI2MTkiLCJUb3AiOjAsIkxlZnQiOjAsIlJpZ2h0IjowLCJCb3R0b20iOjB9LCJQYWRkaW5nIjp7IiRpZCI6IjYyMCIsIlRvcCI6MCwiTGVmdCI6MCwiUmlnaHQiOjAsIkJvdHRvbSI6MH0sIkJhY2tncm91bmQiOnsiJGlkIjoiNjIxIiwiQ29sb3IiOnsiJGlkIjoiNjIyIiwiQSI6MjU1LCJSIjo2OCwiRyI6ODQsIkIiOjEwNn19LCJJc1Zpc2libGUiOnRydWUsIldpZHRoIjoxOC4wLCJIZWlnaHQiOjIwLjAsIkJvcmRlclN0eWxlIjp7IiRpZCI6IjYyMyIsIkxpbmVDb2xvciI6eyIkcmVmIjoiNjUifSwiTGluZVdlaWdodCI6MC4wLCJMaW5lVHlwZSI6MCwiUGFyZW50U3R5bGUiOm51bGx9LCJQYXJlbnRTdHlsZSI6bnVsbH0sIlRpdGxlU3R5bGUiOnsiJGlkIjoiNjI0IiwiRm9udFNldHRpbmdzIjp7IiRpZCI6IjYyNSIsIkZvbnRTaXplIjoxMywiRm9udE5hbWUiOiJDYWxpYnJpIiwiSXNCb2xkIjpmYWxzZSwiSXNJdGFsaWMiOmZhbHNlLCJJc1VuZGVybGluZWQiOmZhbHNlLCJQYXJlbnRTdHlsZSI6bnVsbH0sIkF1dG9TaXplIjowLCJGb3JlZ3JvdW5kIjp7IiRyZWYiOiI2OSJ9LCJNYXhXaWR0aCI6MjAwLjAsIk1heEhlaWdodCI6IkluZmluaXR5IiwiU21hcnRGb3JlZ3JvdW5kSXNBY3RpdmUiOmZhbHNlLCJIb3Jpem9udGFsQWxpZ25tZW50IjoxLCJWZXJ0aWNhbEFsaWdubWVudCI6MCwiU21hcnRGb3JlZ3JvdW5kIjpudWxsLCJNYXJnaW4iOnsiJGlkIjoiNjI2IiwiVG9wIjowLCJMZWZ0IjowLCJSaWdodCI6MCwiQm90dG9tIjowfSwiUGFkZGluZyI6eyIkaWQiOiI2MjciLCJUb3AiOjAsIkxlZnQiOjAsIlJpZ2h0IjowLCJCb3R0b20iOjB9LCJCYWNrZ3JvdW5kIjp7IiRyZWYiOiI3MyJ9LCJJc1Zpc2libGUiOnRydWUsIldpZHRoIjowLjAsIkhlaWdodCI6MC4wLCJCb3JkZXJTdHlsZSI6eyIkaWQiOiI2MjgiLCJMaW5lQ29sb3IiOm51bGwsIkxpbmVXZWlnaHQiOjAuMCwiTGluZVR5cGUiOjAsIlBhcmVudFN0eWxlIjpudWxsfSwiUGFyZW50U3R5bGUiOm51bGx9LCJEYXRlU3R5bGUiOnsiJGlkIjoiNjI5IiwiRm9udFNldHRpbmdzIjp7IiRpZCI6IjYzMCIsIkZvbnRTaXplIjoxMiwiRm9udE5hbWUiOiJDYWxpYnJpIiwiSXNCb2xkIjp0cnVlLCJJc0l0YWxpYyI6ZmFsc2UsIklzVW5kZXJsaW5lZCI6ZmFsc2UsIlBhcmVudFN0eWxlIjpudWxsfSwiQXV0b1NpemUiOjAsIkZvcmVncm91bmQiOnsiJHJlZiI6Ijc2In0sIk1heFdpZHRoIjoyMDAuMCwiTWF4SGVpZ2h0IjoiSW5maW5pdHkiLCJTbWFydEZvcmVncm91bmRJc0FjdGl2ZSI6ZmFsc2UsIkhvcml6b250YWxBbGlnbm1lbnQiOjAsIlZlcnRpY2FsQWxpZ25tZW50IjowLCJTbWFydEZvcmVncm91bmQiOm51bGwsIk1hcmdpbiI6eyIkaWQiOiI2MzEiLCJUb3AiOjAsIkxlZnQiOjAsIlJpZ2h0IjowLCJCb3R0b20iOjB9LCJQYWRkaW5nIjp7IiRpZCI6IjYzMiIsIlRvcCI6MCwiTGVmdCI6MCwiUmlnaHQiOjAsIkJvdHRvbSI6MH0sIkJhY2tncm91bmQiOnsiJHJlZiI6IjgwIn0sIklzVmlzaWJsZSI6dHJ1ZSwiV2lkdGgiOjAuMCwiSGVpZ2h0IjowLjAsIkJvcmRlclN0eWxlIjp7IiRpZCI6IjYzMyIsIkxpbmVDb2xvciI6bnVsbCwiTGluZVdlaWdodCI6MC4wLCJMaW5lVHlwZSI6MCwiUGFyZW50U3R5bGUiOm51bGx9LCJQYXJlbnRTdHlsZSI6bnVsbH0sIkRhdGVGb3JtYXQiOnsiJGlkIjoiNjM0IiwiRm9ybWF0U3RyaW5nIjoieXl5eSIsIlNlcGFyYXRvciI6Ii8iLCJVc2VJbnRlcm5hdGlvbmFsRGF0ZUZvcm1hdCI6ZmFsc2UsIkRhdGVJc1Zpc2libGUiOnRydWUsIlRpbWVJc1Zpc2libGUiOmZhbHNlLCJIb3VyRGlnaXRzIjoxLCJBbVBtRGVzaWduYXRvciI6MiwiVHJpbTAwTWludXRlcyI6ZmFsc2UsIkxhc3RLbm93blZpc2liaWxpdHlTdGF0ZSI6eyIkaWQiOiI2MzUiLCJEYXRlUGFydElzVmlzaWJsZSI6dHJ1ZSwiVGltZVBhcnRJc1Zpc2libGUiOmZhbHNlfX0sIklzVmlzaWJsZSI6dHJ1ZSwiUGFyZW50U3R5bGUiOm51bGx9LCJJbmRleCI6MjAsIlBlcmNlbnRhZ2VDb21wbGV0ZSI6bnVsbCwiUG9zaXRpb24iOnsiUmF0aW8iOjAuMTczMzMzMzQ0NjM2MTQwMDYsIklzQ3VzdG9tIjpmYWxzZX0sIkRhdGVGb3JtYXQiOnsiJHJlZiI6IjYzNCJ9LCJJZCI6ImFjYjg4MjEzLTM3ODctNDMyYi1hNWY5LThiODc2YTg5ODIzNyIsIkltcG9ydElkIjpudWxsLCJUaXRsZSI6IlRoZSBpUGFkIiwiTm90ZSI6bnVsbCwiSHlwZXJsaW5rIjpudWxsLCJJc0NoYW5nZWQiOmZhbHNlLCJJc05ldyI6ZmFsc2V9LHsiJGlkIjoiNjM2IiwiRGF0ZSI6IjIwMTAtMDYtMDFUMjM6NTk6MDBaIiwiU3R5bGUiOnsiJGlkIjoiNjM3IiwiU2hhcGUiOjE0LCJDb25uZWN0b3JNYXJnaW4iOnsiJGlkIjoiNjM4IiwiVG9wIjowLCJMZWZ0IjoyLCJSaWdodCI6MiwiQm90dG9tIjowfSwiQ29ubmVjdG9yU3R5bGUiOnsiJGlkIjoiNjM5IiwiTGluZUNvbG9yIjp7IiRpZCI6IjY0MCIsIiR0eXBlIjoiTkxSRS5Db21tb24uRG9tLlNvbGlkQ29sb3JCcnVzaCwgTkxSRS5Db21tb24iLCJDb2xvciI6eyIkaWQiOiI2NDEiLCJBIjoxMjcsIlIiOjY4LCJHIjo4NCwiQiI6MTA2fX0sIkxpbmVXZWlnaHQiOjEuMzMzMzMzMzcsIkxpbmVUeXBlIjowLCJQYXJlbnRTdHlsZSI6bnVsbH0sIklzQmVsb3dUaW1lYmFuZCI6dHJ1ZSwiSGlkZURhdGUiOmZhbHNlLCJTaGFwZVNpemUiOjEsIlNwYWNpbmciOjIuMCwiUGFkZGluZyI6eyIkaWQiOiI2NDIiLCJUb3AiOjcsIkxlZnQiOjMsIlJpZ2h0IjowLCJCb3R0b20iOjJ9LCJTaGFwZVN0eWxlIjp7IiRpZCI6IjY0MyIsIk1hcmdpbiI6eyIkaWQiOiI2NDQiLCJUb3AiOjAsIkxlZnQiOjAsIlJpZ2h0IjowLCJCb3R0b20iOjB9LCJQYWRkaW5nIjp7IiRpZCI6IjY0NSIsIlRvcCI6MCwiTGVmdCI6MCwiUmlnaHQiOjAsIkJvdHRvbSI6MH0sIkJhY2tncm91bmQiOnsiJGlkIjoiNjQ2IiwiQ29sb3IiOnsiJGlkIjoiNjQ3IiwiQSI6MjU1LCJSIjo2OCwiRyI6ODQsIkIiOjEwNn19LCJJc1Zpc2libGUiOnRydWUsIldpZHRoIjoxOC4wLCJIZWlnaHQiOjIwLjAsIkJvcmRlclN0eWxlIjp7IiRpZCI6IjY0OCIsIkxpbmVDb2xvciI6eyIkcmVmIjoiNjUifSwiTGluZVdlaWdodCI6MC4wLCJMaW5lVHlwZSI6MCwiUGFyZW50U3R5bGUiOm51bGx9LCJQYXJlbnRTdHlsZSI6bnVsbH0sIlRpdGxlU3R5bGUiOnsiJGlkIjoiNjQ5IiwiRm9udFNldHRpbmdzIjp7IiRpZCI6IjY1MCIsIkZvbnRTaXplIjoxMywiRm9udE5hbWUiOiJDYWxpYnJpIiwiSXNCb2xkIjpmYWxzZSwiSXNJdGFsaWMiOmZhbHNlLCJJc1VuZGVybGluZWQiOmZhbHNlLCJQYXJlbnRTdHlsZSI6bnVsbH0sIkF1dG9TaXplIjowLCJGb3JlZ3JvdW5kIjp7IiRpZCI6IjY1MSIsIkNvbG9yIjp7IiRpZCI6IjY1MiIsIkEiOjI1NSwiUiI6MCwiRyI6MCwiQiI6MH19LCJNYXhXaWR0aCI6MjAwLjAsIk1heEhlaWdodCI6IkluZmluaXR5IiwiU21hcnRGb3JlZ3JvdW5kSXNBY3RpdmUiOmZhbHNlLCJIb3Jpem9udGFsQWxpZ25tZW50IjoxLCJWZXJ0aWNhbEFsaWdubWVudCI6MCwiU21hcnRGb3JlZ3JvdW5kIjpudWxsLCJNYXJnaW4iOnsiJGlkIjoiNjUzIiwiVG9wIjowLCJMZWZ0IjowLCJSaWdodCI6MCwiQm90dG9tIjowfSwiUGFkZGluZyI6eyIkaWQiOiI2NTQiLCJUb3AiOjAsIkxlZnQiOjAsIlJpZ2h0IjowLCJCb3R0b20iOjB9LCJCYWNrZ3JvdW5kIjp7IiRyZWYiOiI3MyJ9LCJJc1Zpc2libGUiOnRydWUsIldpZHRoIjowLjAsIkhlaWdodCI6MC4wLCJCb3JkZXJTdHlsZSI6eyIkaWQiOiI2NTUiLCJMaW5lQ29sb3IiOm51bGwsIkxpbmVXZWlnaHQiOjAuMCwiTGluZVR5cGUiOjAsIlBhcmVudFN0eWxlIjpudWxsfSwiUGFyZW50U3R5bGUiOm51bGx9LCJEYXRlU3R5bGUiOnsiJGlkIjoiNjU2IiwiRm9udFNldHRpbmdzIjp7IiRpZCI6IjY1NyIsIkZvbnRTaXplIjoxMiwiRm9udE5hbWUiOiJDYWxpYnJpIiwiSXNCb2xkIjp0cnVlLCJJc0l0YWxpYyI6ZmFsc2UsIklzVW5kZXJsaW5lZCI6ZmFsc2UsIlBhcmVudFN0eWxlIjpudWxsfSwiQXV0b1NpemUiOjAsIkZvcmVncm91bmQiOnsiJGlkIjoiNjU4IiwiQ29sb3IiOnsiJGlkIjoiNjU5IiwiQSI6MjU1LCJSIjo3MCwiRyI6NjgsIkIiOjY4fX0sIk1heFdpZHRoIjoyMDAuMCwiTWF4SGVpZ2h0IjoiSW5maW5pdHkiLCJTbWFydEZvcmVncm91bmRJc0FjdGl2ZSI6ZmFsc2UsIkhvcml6b250YWxBbGlnbm1lbnQiOjAsIlZlcnRpY2FsQWxpZ25tZW50IjowLCJTbWFydEZvcmVncm91bmQiOm51bGwsIk1hcmdpbiI6eyIkaWQiOiI2NjAiLCJUb3AiOjAsIkxlZnQiOjAsIlJpZ2h0IjowLCJCb3R0b20iOjB9LCJQYWRkaW5nIjp7IiRpZCI6IjY2MSIsIlRvcCI6MCwiTGVmdCI6MCwiUmlnaHQiOjAsIkJvdHRvbSI6MH0sIkJhY2tncm91bmQiOnsiJHJlZiI6IjgwIn0sIklzVmlzaWJsZSI6dHJ1ZSwiV2lkdGgiOjAuMCwiSGVpZ2h0IjowLjAsIkJvcmRlclN0eWxlIjp7IiRpZCI6IjY2MiIsIkxpbmVDb2xvciI6bnVsbCwiTGluZVdlaWdodCI6MC4wLCJMaW5lVHlwZSI6MCwiUGFyZW50U3R5bGUiOm51bGx9LCJQYXJlbnRTdHlsZSI6bnVsbH0sIkRhdGVGb3JtYXQiOnsiJGlkIjoiNjY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2NjQiLCJEYXRlUGFydElzVmlzaWJsZSI6dHJ1ZSwiVGltZVBhcnRJc1Zpc2libGUiOmZhbHNlfX0sIklzVmlzaWJsZSI6dHJ1ZSwiUGFyZW50U3R5bGUiOm51bGx9LCJJbmRleCI6MjEsIlBlcmNlbnRhZ2VDb21wbGV0ZSI6bnVsbCwiUG9zaXRpb24iOnsiUmF0aW8iOjAuMjgyNzIxNjM0MjY0MzQ1NTQsIklzQ3VzdG9tIjpmYWxzZX0sIkRhdGVGb3JtYXQiOnsiJHJlZiI6IjY2MyJ9LCJJZCI6IjE2NTc5YTRkLWIzMWMtNDg1MC04NTMxLWYzNzM0MWFkM2YzZCIsIkltcG9ydElkIjpudWxsLCJUaXRsZSI6IlRoZSBpUGhvbmUgNCIsIk5vdGUiOm51bGwsIkh5cGVybGluayI6bnVsbCwiSXNDaGFuZ2VkIjpmYWxzZSwiSXNOZXciOmZhbHNlfSx7IiRpZCI6IjY2NSIsIkRhdGUiOiIyMDEwLTEwLTAxVDIzOjU5OjAwWiIsIlN0eWxlIjp7IiRpZCI6IjY2NiIsIlNoYXBlIjoyLCJDb25uZWN0b3JNYXJnaW4iOnsiJGlkIjoiNjY3IiwiVG9wIjowLCJMZWZ0IjoyLCJSaWdodCI6MiwiQm90dG9tIjowfSwiQ29ubmVjdG9yU3R5bGUiOnsiJGlkIjoiNjY4IiwiTGluZUNvbG9yIjp7IiRpZCI6IjY2OSIsIiR0eXBlIjoiTkxSRS5Db21tb24uRG9tLlNvbGlkQ29sb3JCcnVzaCwgTkxSRS5Db21tb24iLCJDb2xvciI6eyIkaWQiOiI2NzAiLCJBIjoxMjcsIlIiOjY4LCJHIjo4NCwiQiI6MTA2fX0sIkxpbmVXZWlnaHQiOjEuMzMzMzMzMzcsIkxpbmVUeXBlIjowLCJQYXJlbnRTdHlsZSI6bnVsbH0sIklzQmVsb3dUaW1lYmFuZCI6dHJ1ZSwiSGlkZURhdGUiOmZhbHNlLCJTaGFwZVNpemUiOjEsIlNwYWNpbmciOjIuMCwiUGFkZGluZyI6eyIkaWQiOiI2NzEiLCJUb3AiOjcsIkxlZnQiOjMsIlJpZ2h0IjowLCJCb3R0b20iOjJ9LCJTaGFwZVN0eWxlIjp7IiRpZCI6IjY3MiIsIk1hcmdpbiI6eyIkaWQiOiI2NzMiLCJUb3AiOjAsIkxlZnQiOjAsIlJpZ2h0IjowLCJCb3R0b20iOjB9LCJQYWRkaW5nIjp7IiRpZCI6IjY3NCIsIlRvcCI6MCwiTGVmdCI6MCwiUmlnaHQiOjAsIkJvdHRvbSI6MH0sIkJhY2tncm91bmQiOnsiJGlkIjoiNjc1IiwiQ29sb3IiOnsiJGlkIjoiNjc2IiwiQSI6MjU1LCJSIjo2OCwiRyI6ODQsIkIiOjEwNn19LCJJc1Zpc2libGUiOnRydWUsIldpZHRoIjoxOC4wLCJIZWlnaHQiOjIwLjAsIkJvcmRlclN0eWxlIjp7IiRpZCI6IjY3NyIsIkxpbmVDb2xvciI6eyIkcmVmIjoiNjUifSwiTGluZVdlaWdodCI6MC4wLCJMaW5lVHlwZSI6MCwiUGFyZW50U3R5bGUiOm51bGx9LCJQYXJlbnRTdHlsZSI6bnVsbH0sIlRpdGxlU3R5bGUiOnsiJGlkIjoiNjc4IiwiRm9udFNldHRpbmdzIjp7IiRpZCI6IjY3OSIsIkZvbnRTaXplIjoxMywiRm9udE5hbWUiOiJDYWxpYnJpIiwiSXNCb2xkIjpmYWxzZSwiSXNJdGFsaWMiOmZhbHNlLCJJc1VuZGVybGluZWQiOmZhbHNlLCJQYXJlbnRTdHlsZSI6bnVsbH0sIkF1dG9TaXplIjowLCJGb3JlZ3JvdW5kIjp7IiRpZCI6IjY4MCIsIkNvbG9yIjp7IiRpZCI6IjY4MSIsIkEiOjI1NSwiUiI6MCwiRyI6MCwiQiI6MH19LCJNYXhXaWR0aCI6MjAwLjAsIk1heEhlaWdodCI6IkluZmluaXR5IiwiU21hcnRGb3JlZ3JvdW5kSXNBY3RpdmUiOmZhbHNlLCJIb3Jpem9udGFsQWxpZ25tZW50IjoxLCJWZXJ0aWNhbEFsaWdubWVudCI6MCwiU21hcnRGb3JlZ3JvdW5kIjpudWxsLCJNYXJnaW4iOnsiJGlkIjoiNjgyIiwiVG9wIjowLCJMZWZ0IjowLCJSaWdodCI6MCwiQm90dG9tIjowfSwiUGFkZGluZyI6eyIkaWQiOiI2ODMiLCJUb3AiOjAsIkxlZnQiOjAsIlJpZ2h0IjowLCJCb3R0b20iOjB9LCJCYWNrZ3JvdW5kIjp7IiRyZWYiOiI3MyJ9LCJJc1Zpc2libGUiOnRydWUsIldpZHRoIjowLjAsIkhlaWdodCI6MC4wLCJCb3JkZXJTdHlsZSI6eyIkaWQiOiI2ODQiLCJMaW5lQ29sb3IiOm51bGwsIkxpbmVXZWlnaHQiOjAuMCwiTGluZVR5cGUiOjAsIlBhcmVudFN0eWxlIjpudWxsfSwiUGFyZW50U3R5bGUiOm51bGx9LCJEYXRlU3R5bGUiOnsiJGlkIjoiNjg1IiwiRm9udFNldHRpbmdzIjp7IiRpZCI6IjY4NiIsIkZvbnRTaXplIjoxMiwiRm9udE5hbWUiOiJDYWxpYnJpIiwiSXNCb2xkIjp0cnVlLCJJc0l0YWxpYyI6ZmFsc2UsIklzVW5kZXJsaW5lZCI6ZmFsc2UsIlBhcmVudFN0eWxlIjpudWxsfSwiQXV0b1NpemUiOjAsIkZvcmVncm91bmQiOnsiJHJlZiI6Ijc2In0sIk1heFdpZHRoIjoyMDAuMCwiTWF4SGVpZ2h0IjoiSW5maW5pdHkiLCJTbWFydEZvcmVncm91bmRJc0FjdGl2ZSI6ZmFsc2UsIkhvcml6b250YWxBbGlnbm1lbnQiOjAsIlZlcnRpY2FsQWxpZ25tZW50IjowLCJTbWFydEZvcmVncm91bmQiOm51bGwsIk1hcmdpbiI6eyIkaWQiOiI2ODciLCJUb3AiOjAsIkxlZnQiOjAsIlJpZ2h0IjowLCJCb3R0b20iOjB9LCJQYWRkaW5nIjp7IiRpZCI6IjY4OCIsIlRvcCI6MCwiTGVmdCI6MCwiUmlnaHQiOjAsIkJvdHRvbSI6MH0sIkJhY2tncm91bmQiOnsiJHJlZiI6IjgwIn0sIklzVmlzaWJsZSI6dHJ1ZSwiV2lkdGgiOjAuMCwiSGVpZ2h0IjowLjAsIkJvcmRlclN0eWxlIjp7IiRpZCI6IjY4OSIsIkxpbmVDb2xvciI6bnVsbCwiTGluZVdlaWdodCI6MC4wLCJMaW5lVHlwZSI6MCwiUGFyZW50U3R5bGUiOm51bGx9LCJQYXJlbnRTdHlsZSI6bnVsbH0sIkRhdGVGb3JtYXQiOnsiJGlkIjoiNjkwIiwiRm9ybWF0U3RyaW5nIjoieXl5eSIsIlNlcGFyYXRvciI6Ii8iLCJVc2VJbnRlcm5hdGlvbmFsRGF0ZUZvcm1hdCI6ZmFsc2UsIkRhdGVJc1Zpc2libGUiOnRydWUsIlRpbWVJc1Zpc2libGUiOmZhbHNlLCJIb3VyRGlnaXRzIjoxLCJBbVBtRGVzaWduYXRvciI6MiwiVHJpbTAwTWludXRlcyI6ZmFsc2UsIkxhc3RLbm93blZpc2liaWxpdHlTdGF0ZSI6eyIkaWQiOiI2OTEiLCJEYXRlUGFydElzVmlzaWJsZSI6dHJ1ZSwiVGltZVBhcnRJc1Zpc2libGUiOmZhbHNlfX0sIklzVmlzaWJsZSI6dHJ1ZSwiUGFyZW50U3R5bGUiOm51bGx9LCJJbmRleCI6MjIsIlBlcmNlbnRhZ2VDb21wbGV0ZSI6bnVsbCwiUG9zaXRpb24iOnsiUmF0aW8iOjAuMTgwNzYzODE4NTk5NTU5NjQsIklzQ3VzdG9tIjpmYWxzZX0sIkRhdGVGb3JtYXQiOnsiJHJlZiI6IjY5MCJ9LCJJZCI6Ijk1YzYzMTYwLWQ5MzgtNDc2Yy1hNzdmLWM5MDMwOWM1MTBhNCIsIkltcG9ydElkIjpudWxsLCJUaXRsZSI6IkFwcGxlIHNoYXJlcyByZWFjaCBhbiBhbGwtdGltZSBoaWdoIiwiTm90ZSI6bnVsbCwiSHlwZXJsaW5rIjpudWxsLCJJc0NoYW5nZWQiOmZhbHNlLCJJc05ldyI6ZmFsc2V9LHsiJGlkIjoiNjkyIiwiRGF0ZSI6IjIwMTEtMDgtMjRUMjM6NTk6MDBaIiwiU3R5bGUiOnsiJGlkIjoiNjkzIiwiU2hhcGUiOjIsIkNvbm5lY3Rvck1hcmdpbiI6eyIkaWQiOiI2OTQiLCJUb3AiOjAsIkxlZnQiOjIsIlJpZ2h0IjoyLCJCb3R0b20iOjB9LCJDb25uZWN0b3JTdHlsZSI6eyIkaWQiOiI2OTUiLCJMaW5lQ29sb3IiOnsiJGlkIjoiNjk2IiwiJHR5cGUiOiJOTFJFLkNvbW1vbi5Eb20uU29saWRDb2xvckJydXNoLCBOTFJFLkNvbW1vbiIsIkNvbG9yIjp7IiRpZCI6IjY5NyIsIkEiOjEyNywiUiI6NjgsIkciOjg0LCJCIjoxMDZ9fSwiTGluZVdlaWdodCI6MS4zMzMzMzMzNywiTGluZVR5cGUiOjAsIlBhcmVudFN0eWxlIjpudWxsfSwiSXNCZWxvd1RpbWViYW5kIjpmYWxzZSwiSGlkZURhdGUiOmZhbHNlLCJTaGFwZVNpemUiOjEsIlNwYWNpbmciOjIuMCwiUGFkZGluZyI6eyIkaWQiOiI2OTgiLCJUb3AiOjcsIkxlZnQiOjMsIlJpZ2h0IjowLCJCb3R0b20iOjJ9LCJTaGFwZVN0eWxlIjp7IiRpZCI6IjY5OSIsIk1hcmdpbiI6eyIkaWQiOiI3MDAiLCJUb3AiOjAsIkxlZnQiOjAsIlJpZ2h0IjowLCJCb3R0b20iOjB9LCJQYWRkaW5nIjp7IiRpZCI6IjcwMSIsIlRvcCI6MCwiTGVmdCI6MCwiUmlnaHQiOjAsIkJvdHRvbSI6MH0sIkJhY2tncm91bmQiOnsiJGlkIjoiNzAyIiwiQ29sb3IiOnsiJGlkIjoiNzAzIiwiQSI6MjU1LCJSIjo2OCwiRyI6ODQsIkIiOjEwNn19LCJJc1Zpc2libGUiOnRydWUsIldpZHRoIjoxOC4wLCJIZWlnaHQiOjIwLjAsIkJvcmRlclN0eWxlIjp7IiRpZCI6IjcwNCIsIkxpbmVDb2xvciI6eyIkcmVmIjoiNjUifSwiTGluZVdlaWdodCI6MC4wLCJMaW5lVHlwZSI6MCwiUGFyZW50U3R5bGUiOm51bGx9LCJQYXJlbnRTdHlsZSI6bnVsbH0sIlRpdGxlU3R5bGUiOnsiJGlkIjoiNzA1IiwiRm9udFNldHRpbmdzIjp7IiRpZCI6IjcwNiIsIkZvbnRTaXplIjoxMywiRm9udE5hbWUiOiJDYWxpYnJpIiwiSXNCb2xkIjpmYWxzZSwiSXNJdGFsaWMiOmZhbHNlLCJJc1VuZGVybGluZWQiOmZhbHNlLCJQYXJlbnRTdHlsZSI6bnVsbH0sIkF1dG9TaXplIjoyLCJGb3JlZ3JvdW5kIjp7IiRpZCI6IjcwNyIsIkNvbG9yIjp7IiRpZCI6IjcwOCIsIkEiOjI1NSwiUiI6MCwiRyI6MCwiQiI6MH19LCJNYXhXaWR0aCI6MTY3LjkyNjA1NTkwODIwMzEzLCJNYXhIZWlnaHQiOiJJbmZpbml0eSIsIlNtYXJ0Rm9yZWdyb3VuZElzQWN0aXZlIjpmYWxzZSwiSG9yaXpvbnRhbEFsaWdubWVudCI6MSwiVmVydGljYWxBbGlnbm1lbnQiOjAsIlNtYXJ0Rm9yZWdyb3VuZCI6bnVsbCwiTWFyZ2luIjp7IiRpZCI6IjcwOSIsIlRvcCI6MCwiTGVmdCI6MCwiUmlnaHQiOjAsIkJvdHRvbSI6MH0sIlBhZGRpbmciOnsiJGlkIjoiNzEwIiwiVG9wIjowLCJMZWZ0IjowLCJSaWdodCI6MCwiQm90dG9tIjowfSwiQmFja2dyb3VuZCI6eyIkcmVmIjoiNzMifSwiSXNWaXNpYmxlIjp0cnVlLCJXaWR0aCI6MC4wLCJIZWlnaHQiOjAuMCwiQm9yZGVyU3R5bGUiOnsiJGlkIjoiNzExIiwiTGluZUNvbG9yIjpudWxsLCJMaW5lV2VpZ2h0IjowLjAsIkxpbmVUeXBlIjowLCJQYXJlbnRTdHlsZSI6bnVsbH0sIlBhcmVudFN0eWxlIjpudWxsfSwiRGF0ZVN0eWxlIjp7IiRpZCI6IjcxMiIsIkZvbnRTZXR0aW5ncyI6eyIkaWQiOiI3MTMiLCJGb250U2l6ZSI6MTIsIkZvbnROYW1lIjoiQ2FsaWJyaSIsIklzQm9sZCI6dHJ1ZSwiSXNJdGFsaWMiOmZhbHNlLCJJc1VuZGVybGluZWQiOmZhbHNlLCJQYXJlbnRTdHlsZSI6bnVsbH0sIkF1dG9TaXplIjowLCJGb3JlZ3JvdW5kIjp7IiRpZCI6IjcxNCIsIkNvbG9yIjp7IiRpZCI6IjcxNSIsIkEiOjI1NSwiUiI6NzAsIkciOjY4LCJCIjo2OH19LCJNYXhXaWR0aCI6MjAwLjAsIk1heEhlaWdodCI6IkluZmluaXR5IiwiU21hcnRGb3JlZ3JvdW5kSXNBY3RpdmUiOmZhbHNlLCJIb3Jpem9udGFsQWxpZ25tZW50IjowLCJWZXJ0aWNhbEFsaWdubWVudCI6MCwiU21hcnRGb3JlZ3JvdW5kIjpudWxsLCJNYXJnaW4iOnsiJGlkIjoiNzE2IiwiVG9wIjowLCJMZWZ0IjowLCJSaWdodCI6MCwiQm90dG9tIjowfSwiUGFkZGluZyI6eyIkaWQiOiI3MTciLCJUb3AiOjAsIkxlZnQiOjAsIlJpZ2h0IjowLCJCb3R0b20iOjB9LCJCYWNrZ3JvdW5kIjp7IiRyZWYiOiI4MCJ9LCJJc1Zpc2libGUiOnRydWUsIldpZHRoIjowLjAsIkhlaWdodCI6MC4wLCJCb3JkZXJTdHlsZSI6eyIkaWQiOiI3MTgiLCJMaW5lQ29sb3IiOm51bGwsIkxpbmVXZWlnaHQiOjAuMCwiTGluZVR5cGUiOjAsIlBhcmVudFN0eWxlIjpudWxsfSwiUGFyZW50U3R5bGUiOm51bGx9LCJEYXRlRm9ybWF0Ijp7IiRpZCI6IjcxOSIsIkZvcm1hdFN0cmluZyI6Inl5eXkiLCJTZXBhcmF0b3IiOiIvIiwiVXNlSW50ZXJuYXRpb25hbERhdGVGb3JtYXQiOmZhbHNlLCJEYXRlSXNWaXNpYmxlIjp0cnVlLCJUaW1lSXNWaXNpYmxlIjpmYWxzZSwiSG91ckRpZ2l0cyI6MSwiQW1QbURlc2lnbmF0b3IiOjIsIlRyaW0wME1pbnV0ZXMiOmZhbHNlLCJMYXN0S25vd25WaXNpYmlsaXR5U3RhdGUiOnsiJGlkIjoiNzIwIiwiRGF0ZVBhcnRJc1Zpc2libGUiOnRydWUsIlRpbWVQYXJ0SXNWaXNpYmxlIjpmYWxzZX19LCJJc1Zpc2libGUiOnRydWUsIlBhcmVudFN0eWxlIjpudWxsfSwiSW5kZXgiOjIzLCJQZXJjZW50YWdlQ29tcGxldGUiOm51bGwsIlBvc2l0aW9uIjp7IlJhdGlvIjowLjM3MDk5OTk5MzIxODMxNTk1LCJJc0N1c3RvbSI6ZmFsc2V9LCJEYXRlRm9ybWF0Ijp7IiRyZWYiOiI3MTkifSwiSWQiOiI5ZWRjNmU1MC00YmZmLTQwODQtOTJhZS1hNzg0ZGVhZTgzMjMiLCJJbXBvcnRJZCI6bnVsbCwiVGl0bGUiOiJKb2JzIHJlc2lnbnMgKGhlYWx0aCBwcm9ibGVtcykiLCJOb3RlIjpudWxsLCJIeXBlcmxpbmsiOm51bGwsIklzQ2hhbmdlZCI6ZmFsc2UsIklzTmV3IjpmYWxzZX0seyIkaWQiOiI3MjEiLCJEYXRlIjoiMjAxMi0wOS0yMVQyMzo1OTowMFoiLCJTdHlsZSI6eyIkaWQiOiI3MjIiLCJTaGFwZSI6MTQsIkNvbm5lY3Rvck1hcmdpbiI6eyIkaWQiOiI3MjMiLCJUb3AiOjAsIkxlZnQiOjIsIlJpZ2h0IjoyLCJCb3R0b20iOjB9LCJDb25uZWN0b3JTdHlsZSI6eyIkaWQiOiI3MjQiLCJMaW5lQ29sb3IiOnsiJGlkIjoiNzI1IiwiJHR5cGUiOiJOTFJFLkNvbW1vbi5Eb20uU29saWRDb2xvckJydXNoLCBOTFJFLkNvbW1vbiIsIkNvbG9yIjp7IiRpZCI6IjcyNiIsIkEiOjEyNywiUiI6NjgsIkciOjg0LCJCIjoxMDZ9fSwiTGluZVdlaWdodCI6MS4zMzMzMzMzNywiTGluZVR5cGUiOjAsIlBhcmVudFN0eWxlIjpudWxsfSwiSXNCZWxvd1RpbWViYW5kIjp0cnVlLCJIaWRlRGF0ZSI6ZmFsc2UsIlNoYXBlU2l6ZSI6MSwiU3BhY2luZyI6Mi4wLCJQYWRkaW5nIjp7IiRpZCI6IjcyNyIsIlRvcCI6NywiTGVmdCI6MywiUmlnaHQiOjAsIkJvdHRvbSI6Mn0sIlNoYXBlU3R5bGUiOnsiJGlkIjoiNzI4IiwiTWFyZ2luIjp7IiRpZCI6IjcyOSIsIlRvcCI6MCwiTGVmdCI6MCwiUmlnaHQiOjAsIkJvdHRvbSI6MH0sIlBhZGRpbmciOnsiJGlkIjoiNzMwIiwiVG9wIjowLCJMZWZ0IjowLCJSaWdodCI6MCwiQm90dG9tIjowfSwiQmFja2dyb3VuZCI6eyIkaWQiOiI3MzEiLCJDb2xvciI6eyIkaWQiOiI3MzIiLCJBIjoyNTUsIlIiOjY4LCJHIjo4NCwiQiI6MTA2fX0sIklzVmlzaWJsZSI6dHJ1ZSwiV2lkdGgiOjE4LjAsIkhlaWdodCI6MjAuMCwiQm9yZGVyU3R5bGUiOnsiJGlkIjoiNzMzIiwiTGluZUNvbG9yIjp7IiRyZWYiOiI2NSJ9LCJMaW5lV2VpZ2h0IjowLjAsIkxpbmVUeXBlIjowLCJQYXJlbnRTdHlsZSI6bnVsbH0sIlBhcmVudFN0eWxlIjpudWxsfSwiVGl0bGVTdHlsZSI6eyIkaWQiOiI3MzQiLCJGb250U2V0dGluZ3MiOnsiJGlkIjoiNzM1IiwiRm9udFNpemUiOjEzLCJGb250TmFtZSI6IkNhbGlicmkiLCJJc0JvbGQiOmZhbHNlLCJJc0l0YWxpYyI6ZmFsc2UsIklzVW5kZXJsaW5lZCI6ZmFsc2UsIlBhcmVudFN0eWxlIjpudWxsfSwiQXV0b1NpemUiOjAsIkZvcmVncm91bmQiOnsiJGlkIjoiNzM2IiwiQ29sb3IiOnsiJGlkIjoiNzM3IiwiQSI6MjU1LCJSIjowLCJHIjowLCJCIjowfX0sIk1heFdpZHRoIjoyMDAuMCwiTWF4SGVpZ2h0IjoiSW5maW5pdHkiLCJTbWFydEZvcmVncm91bmRJc0FjdGl2ZSI6ZmFsc2UsIkhvcml6b250YWxBbGlnbm1lbnQiOjEsIlZlcnRpY2FsQWxpZ25tZW50IjowLCJTbWFydEZvcmVncm91bmQiOm51bGwsIk1hcmdpbiI6eyIkaWQiOiI3MzgiLCJUb3AiOjAsIkxlZnQiOjAsIlJpZ2h0IjowLCJCb3R0b20iOjB9LCJQYWRkaW5nIjp7IiRpZCI6IjczOSIsIlRvcCI6MCwiTGVmdCI6MCwiUmlnaHQiOjAsIkJvdHRvbSI6MH0sIkJhY2tncm91bmQiOnsiJHJlZiI6IjczIn0sIklzVmlzaWJsZSI6dHJ1ZSwiV2lkdGgiOjAuMCwiSGVpZ2h0IjowLjAsIkJvcmRlclN0eWxlIjp7IiRpZCI6Ijc0MCIsIkxpbmVDb2xvciI6bnVsbCwiTGluZVdlaWdodCI6MC4wLCJMaW5lVHlwZSI6MCwiUGFyZW50U3R5bGUiOm51bGx9LCJQYXJlbnRTdHlsZSI6bnVsbH0sIkRhdGVTdHlsZSI6eyIkaWQiOiI3NDEiLCJGb250U2V0dGluZ3MiOnsiJGlkIjoiNzQyIiwiRm9udFNpemUiOjEyLCJGb250TmFtZSI6IkNhbGlicmkiLCJJc0JvbGQiOnRydWUsIklzSXRhbGljIjpmYWxzZSwiSXNVbmRlcmxpbmVkIjpmYWxzZSwiUGFyZW50U3R5bGUiOm51bGx9LCJBdXRvU2l6ZSI6MCwiRm9yZWdyb3VuZCI6eyIkaWQiOiI3NDMiLCJDb2xvciI6eyIkaWQiOiI3NDQiLCJBIjoyNTUsIlIiOjcwLCJHIjo2OCwiQiI6Njh9fSwiTWF4V2lkdGgiOjIwMC4wLCJNYXhIZWlnaHQiOiJJbmZpbml0eSIsIlNtYXJ0Rm9yZWdyb3VuZElzQWN0aXZlIjpmYWxzZSwiSG9yaXpvbnRhbEFsaWdubWVudCI6MCwiVmVydGljYWxBbGlnbm1lbnQiOjAsIlNtYXJ0Rm9yZWdyb3VuZCI6bnVsbCwiTWFyZ2luIjp7IiRpZCI6Ijc0NSIsIlRvcCI6MCwiTGVmdCI6MCwiUmlnaHQiOjAsIkJvdHRvbSI6MH0sIlBhZGRpbmciOnsiJGlkIjoiNzQ2IiwiVG9wIjowLCJMZWZ0IjowLCJSaWdodCI6MCwiQm90dG9tIjowfSwiQmFja2dyb3VuZCI6eyIkcmVmIjoiODAifSwiSXNWaXNpYmxlIjp0cnVlLCJXaWR0aCI6MC4wLCJIZWlnaHQiOjAuMCwiQm9yZGVyU3R5bGUiOnsiJGlkIjoiNzQ3IiwiTGluZUNvbG9yIjpudWxsLCJMaW5lV2VpZ2h0IjowLjAsIkxpbmVUeXBlIjowLCJQYXJlbnRTdHlsZSI6bnVsbH0sIlBhcmVudFN0eWxlIjpudWxsfSwiRGF0ZUZvcm1hdCI6eyIkaWQiOiI3NDgiLCJGb3JtYXRTdHJpbmciOiJ5eXl5IiwiU2VwYXJhdG9yIjoiLyIsIlVzZUludGVybmF0aW9uYWxEYXRlRm9ybWF0IjpmYWxzZSwiRGF0ZUlzVmlzaWJsZSI6dHJ1ZSwiVGltZUlzVmlzaWJsZSI6ZmFsc2UsIkhvdXJEaWdpdHMiOjEsIkFtUG1EZXNpZ25hdG9yIjoyLCJUcmltMDBNaW51dGVzIjpmYWxzZSwiTGFzdEtub3duVmlzaWJpbGl0eVN0YXRlIjp7IiRpZCI6Ijc0OSIsIkRhdGVQYXJ0SXNWaXNpYmxlIjp0cnVlLCJUaW1lUGFydElzVmlzaWJsZSI6ZmFsc2V9fSwiSXNWaXNpYmxlIjp0cnVlLCJQYXJlbnRTdHlsZSI6bnVsbH0sIkluZGV4IjoyNCwiUGVyY2VudGFnZUNvbXBsZXRlIjpudWxsLCJQb3NpdGlvbiI6eyJSYXRpbyI6MC4zNTM1MjQwNDU1OTEwMDExNSwiSXNDdXN0b20iOmZhbHNlfSwiRGF0ZUZvcm1hdCI6eyIkcmVmIjoiNzQ4In0sIklkIjoiZGExMWE3YzQtNDE2Yi00YzFhLTg5NTgtYjhjMGVlYjE1NWI2IiwiSW1wb3J0SWQiOm51bGwsIlRpdGxlIjoiVGhlIGlQaG9uZSA1IiwiTm90ZSI6bnVsbCwiSHlwZXJsaW5rIjpudWxsLCJJc0NoYW5nZWQiOmZhbHNlLCJJc05ldyI6ZmFsc2V9LHsiJGlkIjoiNzUwIiwiRGF0ZSI6IjIwMTctMDYtMDZUMjM6NTk6MDBaIiwiU3R5bGUiOnsiJGlkIjoiNzUxIiwiU2hhcGUiOjE0LCJDb25uZWN0b3JNYXJnaW4iOnsiJGlkIjoiNzUyIiwiVG9wIjowLCJMZWZ0IjoyLCJSaWdodCI6MiwiQm90dG9tIjowfSwiQ29ubmVjdG9yU3R5bGUiOnsiJGlkIjoiNzUzIiwiTGluZUNvbG9yIjp7IiRpZCI6Ijc1NCIsIiR0eXBlIjoiTkxSRS5Db21tb24uRG9tLlNvbGlkQ29sb3JCcnVzaCwgTkxSRS5Db21tb24iLCJDb2xvciI6eyIkaWQiOiI3NTUiLCJBIjoxMjcsIlIiOjY4LCJHIjo4NCwiQiI6MTA2fX0sIkxpbmVXZWlnaHQiOjEuMCwiTGluZVR5cGUiOjAsIlBhcmVudFN0eWxlIjpudWxsfSwiSXNCZWxvd1RpbWViYW5kIjp0cnVlLCJIaWRlRGF0ZSI6ZmFsc2UsIlNoYXBlU2l6ZSI6MSwiU3BhY2luZyI6Mi4wLCJQYWRkaW5nIjp7IiRpZCI6Ijc1NiIsIlRvcCI6NywiTGVmdCI6MywiUmlnaHQiOjAsIkJvdHRvbSI6Mn0sIlNoYXBlU3R5bGUiOnsiJGlkIjoiNzU3IiwiTWFyZ2luIjp7IiRpZCI6Ijc1OCIsIlRvcCI6MCwiTGVmdCI6MCwiUmlnaHQiOjAsIkJvdHRvbSI6MH0sIlBhZGRpbmciOnsiJGlkIjoiNzU5IiwiVG9wIjowLCJMZWZ0IjowLCJSaWdodCI6MCwiQm90dG9tIjowfSwiQmFja2dyb3VuZCI6eyIkaWQiOiI3NjAiLCJDb2xvciI6eyIkaWQiOiI3NjEiLCJBIjoyNTUsIlIiOjY4LCJHIjo4NCwiQiI6MTA2fX0sIklzVmlzaWJsZSI6dHJ1ZSwiV2lkdGgiOjE4LjAsIkhlaWdodCI6MjAuMCwiQm9yZGVyU3R5bGUiOnsiJGlkIjoiNzYyIiwiTGluZUNvbG9yIjp7IiRyZWYiOiI2NSJ9LCJMaW5lV2VpZ2h0IjowLjAsIkxpbmVUeXBlIjowLCJQYXJlbnRTdHlsZSI6bnVsbH0sIlBhcmVudFN0eWxlIjpudWxsfSwiVGl0bGVTdHlsZSI6eyIkaWQiOiI3NjMiLCJGb250U2V0dGluZ3MiOnsiJGlkIjoiNzY0IiwiRm9udFNpemUiOjEzLCJGb250TmFtZSI6IkNhbGlicmkiLCJJc0JvbGQiOmZhbHNlLCJJc0l0YWxpYyI6ZmFsc2UsIklzVW5kZXJsaW5lZCI6ZmFsc2UsIlBhcmVudFN0eWxlIjpudWxsfSwiQXV0b1NpemUiOjAsIkZvcmVncm91bmQiOnsiJGlkIjoiNzY1IiwiQ29sb3IiOnsiJGlkIjoiNzY2IiwiQSI6MjU1LCJSIjowLCJHIjowLCJCIjowfX0sIk1heFdpZHRoIjoyMDAuMCwiTWF4SGVpZ2h0IjoiSW5maW5pdHkiLCJTbWFydEZvcmVncm91bmRJc0FjdGl2ZSI6ZmFsc2UsIkhvcml6b250YWxBbGlnbm1lbnQiOjEsIlZlcnRpY2FsQWxpZ25tZW50IjowLCJTbWFydEZvcmVncm91bmQiOm51bGwsIk1hcmdpbiI6eyIkaWQiOiI3NjciLCJUb3AiOjAsIkxlZnQiOjAsIlJpZ2h0IjowLCJCb3R0b20iOjB9LCJQYWRkaW5nIjp7IiRpZCI6Ijc2OCIsIlRvcCI6MCwiTGVmdCI6MCwiUmlnaHQiOjAsIkJvdHRvbSI6MH0sIkJhY2tncm91bmQiOnsiJHJlZiI6IjczIn0sIklzVmlzaWJsZSI6dHJ1ZSwiV2lkdGgiOjAuMCwiSGVpZ2h0IjowLjAsIkJvcmRlclN0eWxlIjp7IiRpZCI6Ijc2OSIsIkxpbmVDb2xvciI6bnVsbCwiTGluZVdlaWdodCI6MC4wLCJMaW5lVHlwZSI6MCwiUGFyZW50U3R5bGUiOm51bGx9LCJQYXJlbnRTdHlsZSI6bnVsbH0sIkRhdGVTdHlsZSI6eyIkaWQiOiI3NzAiLCJGb250U2V0dGluZ3MiOnsiJGlkIjoiNzcxIiwiRm9udFNpemUiOjEyLCJGb250TmFtZSI6IkNhbGlicmkiLCJJc0JvbGQiOnRydW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pZCI6Ijc3MiIsIlRvcCI6MCwiTGVmdCI6MCwiUmlnaHQiOjAsIkJvdHRvbSI6MH0sIlBhZGRpbmciOnsiJGlkIjoiNzczIiwiVG9wIjowLCJMZWZ0IjowLCJSaWdodCI6MCwiQm90dG9tIjowfSwiQmFja2dyb3VuZCI6eyIkcmVmIjoiODAifSwiSXNWaXNpYmxlIjp0cnVlLCJXaWR0aCI6MC4wLCJIZWlnaHQiOjAuMCwiQm9yZGVyU3R5bGUiOnsiJGlkIjoiNzc0IiwiTGluZUNvbG9yIjpudWxsLCJMaW5lV2VpZ2h0IjowLjAsIkxpbmVUeXBlIjowLCJQYXJlbnRTdHlsZSI6bnVsbH0sIlBhcmVudFN0eWxlIjpudWxsfSwiRGF0ZUZvcm1hdCI6eyIkaWQiOiI3Nz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c3NiIsIkRhdGVQYXJ0SXNWaXNpYmxlIjp0cnVlLCJUaW1lUGFydElzVmlzaWJsZSI6ZmFsc2V9fSwiSXNWaXNpYmxlIjp0cnVlLCJQYXJlbnRTdHlsZSI6bnVsbH0sIkluZGV4IjoyNSwiUGVyY2VudGFnZUNvbXBsZXRlIjpudWxsLCJQb3NpdGlvbiI6eyJSYXRpbyI6MC4wLCJJc0N1c3RvbSI6ZmFsc2V9LCJEYXRlRm9ybWF0Ijp7IiRyZWYiOiI3NzUifSwiSWQiOiI5YWUxZTg5Mi02Y2YyLTRkNzYtYTdjNi1kZjZkYTg0NDk1NjkiLCJJbXBvcnRJZCI6bnVsbCwiVGl0bGUiOiJDbGlwcyBTZXJ2aWNlIiwiTm90ZSI6bnVsbCwiSHlwZXJsaW5rIjpudWxsLCJJc0NoYW5nZWQiOmZhbHNlLCJJc05ldyI6ZmFsc2V9LHsiJGlkIjoiNzc3IiwiRGF0ZSI6IjIwMTUtMDQtMjRUMjM6NTk6MDBaIiwiU3R5bGUiOnsiJGlkIjoiNzc4IiwiU2hhcGUiOjE0LCJDb25uZWN0b3JNYXJnaW4iOnsiJHJlZiI6IjU0In0sIkNvbm5lY3RvclN0eWxlIjp7IiRpZCI6Ijc3OSIsIkxpbmVDb2xvciI6eyIkcmVmIjoiNTYifSwiTGluZVdlaWdodCI6MS4wLCJMaW5lVHlwZSI6MCwiUGFyZW50U3R5bGUiOm51bGx9LCJJc0JlbG93VGltZWJhbmQiOmZhbHNlLCJIaWRlRGF0ZSI6ZmFsc2UsIlNoYXBlU2l6ZSI6MSwiU3BhY2luZyI6Mi4wLCJQYWRkaW5nIjp7IiRyZWYiOiI1OCJ9LCJTaGFwZVN0eWxlIjp7IiRpZCI6Ijc4MCIsIk1hcmdpbiI6eyIkcmVmIjoiNjAifSwiUGFkZGluZyI6eyIkcmVmIjoiNjEifSwiQmFja2dyb3VuZCI6eyIkaWQiOiI3ODEiLCJDb2xvciI6eyIkaWQiOiI3ODIiLCJBIjoyNTUsIlIiOjY4LCJHIjo4NCwiQiI6MTA2fX0sIklzVmlzaWJsZSI6dHJ1ZSwiV2lkdGgiOjE4LjAsIkhlaWdodCI6MjAuMCwiQm9yZGVyU3R5bGUiOnsiJGlkIjoiNzgzIiwiTGluZUNvbG9yIjp7IiRyZWYiOiI2NSJ9LCJMaW5lV2VpZ2h0IjowLjAsIkxpbmVUeXBlIjowLCJQYXJlbnRTdHlsZSI6bnVsbH0sIlBhcmVudFN0eWxlIjpudWxsfSwiVGl0bGVTdHlsZSI6eyIkaWQiOiI3ODQiLCJGb250U2V0dGluZ3MiOnsiJGlkIjoiNzg1IiwiRm9udFNpemUiOjEzLCJGb250TmFtZSI6IkNhbGlicmkiLCJJc0JvbGQiOmZhbHNlLCJJc0l0YWxpYyI6ZmFsc2UsIklzVW5kZXJsaW5lZCI6ZmFsc2UsIlBhcmVudFN0eWxlIjpudWxsfSwiQXV0b1NpemUiOjAsIkZvcmVncm91bmQiOnsiJGlkIjoiNzg2IiwiQ29sb3IiOnsiJGlkIjoiNzg3IiwiQSI6MjU1LCJSIjowLCJHIjowLCJCIjowfX0sIk1heFdpZHRoIjoyMDAuMCwiTWF4SGVpZ2h0IjoiSW5maW5pdHkiLCJTbWFydEZvcmVncm91bmRJc0FjdGl2ZSI6ZmFsc2UsIkhvcml6b250YWxBbGlnbm1lbnQiOjEsIlZlcnRpY2FsQWxpZ25tZW50IjowLCJTbWFydEZvcmVncm91bmQiOm51bGwsIk1hcmdpbiI6eyIkcmVmIjoiNzEifSwiUGFkZGluZyI6eyIkcmVmIjoiNzIifSwiQmFja2dyb3VuZCI6eyIkcmVmIjoiNzMifSwiSXNWaXNpYmxlIjp0cnVlLCJXaWR0aCI6MC4wLCJIZWlnaHQiOjAuMCwiQm9yZGVyU3R5bGUiOnsiJGlkIjoiNzg4IiwiTGluZUNvbG9yIjpudWxsLCJMaW5lV2VpZ2h0IjowLjAsIkxpbmVUeXBlIjowLCJQYXJlbnRTdHlsZSI6bnVsbH0sIlBhcmVudFN0eWxlIjpudWxsfSwiRGF0ZVN0eWxlIjp7IiRpZCI6Ijc4OSIsIkZvbnRTZXR0aW5ncyI6eyIkaWQiOiI3OTAiLCJGb250U2l6ZSI6MTIsIkZvbnROYW1lIjoiQ2FsaWJyaSIsIklzQm9sZCI6dHJ1ZSwiSXNJdGFsaWMiOmZhbHNlLCJJc1VuZGVybGluZWQiOmZhbHNlLCJQYXJlbnRTdHlsZSI6bnVsbH0sIkF1dG9TaXplIjowLCJGb3JlZ3JvdW5kIjp7IiRpZCI6Ijc5MSIsIkNvbG9yIjp7IiRpZCI6Ijc5MiIsIkEiOjI1NSwiUiI6NzAsIkciOjY4LCJCIjo2OH19LCJNYXhXaWR0aCI6MjAwLjAsIk1heEhlaWdodCI6IkluZmluaXR5IiwiU21hcnRGb3JlZ3JvdW5kSXNBY3RpdmUiOmZhbHNlLCJIb3Jpem9udGFsQWxpZ25tZW50IjowLCJWZXJ0aWNhbEFsaWdubWVudCI6MCwiU21hcnRGb3JlZ3JvdW5kIjpudWxsLCJNYXJnaW4iOnsiJHJlZiI6Ijc4In0sIlBhZGRpbmciOnsiJHJlZiI6Ijc5In0sIkJhY2tncm91bmQiOnsiJHJlZiI6IjgwIn0sIklzVmlzaWJsZSI6dHJ1ZSwiV2lkdGgiOjAuMCwiSGVpZ2h0IjowLjAsIkJvcmRlclN0eWxlIjp7IiRpZCI6Ijc5MyIsIkxpbmVDb2xvciI6bnVsbCwiTGluZVdlaWdodCI6MC4wLCJMaW5lVHlwZSI6MCwiUGFyZW50U3R5bGUiOm51bGx9LCJQYXJlbnRTdHlsZSI6bnVsbH0sIkRhdGVGb3JtYXQiOnsiJGlkIjoiNzk0IiwiRm9ybWF0U3RyaW5nIjoieXl5eSIsIlNlcGFyYXRvciI6Ii8iLCJVc2VJbnRlcm5hdGlvbmFsRGF0ZUZvcm1hdCI6ZmFsc2UsIkRhdGVJc1Zpc2libGUiOnRydWUsIlRpbWVJc1Zpc2libGUiOmZhbHNlLCJIb3VyRGlnaXRzIjoxLCJBbVBtRGVzaWduYXRvciI6MiwiVHJpbTAwTWludXRlcyI6ZmFsc2UsIkxhc3RLbm93blZpc2liaWxpdHlTdGF0ZSI6eyIkaWQiOiI3OTUiLCJEYXRlUGFydElzVmlzaWJsZSI6dHJ1ZSwiVGltZVBhcnRJc1Zpc2libGUiOmZhbHNlfX0sIklzVmlzaWJsZSI6dHJ1ZSwiUGFyZW50U3R5bGUiOm51bGx9LCJJbmRleCI6MjYsIlBlcmNlbnRhZ2VDb21wbGV0ZSI6bnVsbCwiUG9zaXRpb24iOnsiUmF0aW8iOjAuMjAxMDg2MTcxNDY4MDk4OTYsIklzQ3VzdG9tIjpmYWxzZX0sIkRhdGVGb3JtYXQiOnsiJHJlZiI6Ijc5NCJ9LCJJZCI6ImVhNzgzOGQ1LTBlYWMtNGZiYS1hNWRmLTgzYmQ0Yjg0NDM2ZiIsIkltcG9ydElkIjpudWxsLCJUaXRsZSI6IkFwcGxlIFdhdGNoIiwiTm90ZSI6bnVsbCwiSHlwZXJsaW5rIjpudWxsLCJJc0NoYW5nZWQiOmZhbHNlLCJJc05ldyI6ZmFsc2V9LHsiJGlkIjoiNzk2IiwiRGF0ZSI6IjIwMTgtMDQtMDFUMjM6NTk6MDBaIiwiU3R5bGUiOnsiJGlkIjoiNzk3IiwiU2hhcGUiOjIsIkNvbm5lY3Rvck1hcmdpbiI6eyIkcmVmIjoiNTQifSwiQ29ubmVjdG9yU3R5bGUiOnsiJGlkIjoiNzk4IiwiTGluZUNvbG9yIjp7IiRyZWYiOiI1NiJ9LCJMaW5lV2VpZ2h0IjoxLjAsIkxpbmVUeXBlIjowLCJQYXJlbnRTdHlsZSI6bnVsbH0sIklzQmVsb3dUaW1lYmFuZCI6ZmFsc2UsIkhpZGVEYXRlIjpmYWxzZSwiU2hhcGVTaXplIjoxLCJTcGFjaW5nIjoyLjAsIlBhZGRpbmciOnsiJHJlZiI6IjU4In0sIlNoYXBlU3R5bGUiOnsiJGlkIjoiNzk5IiwiTWFyZ2luIjp7IiRyZWYiOiI2MCJ9LCJQYWRkaW5nIjp7IiRyZWYiOiI2MSJ9LCJCYWNrZ3JvdW5kIjp7IiRpZCI6IjgwMCIsIkNvbG9yIjp7IiRpZCI6IjgwMSIsIkEiOjI1NSwiUiI6NjgsIkciOjg0LCJCIjoxMDZ9fSwiSXNWaXNpYmxlIjp0cnVlLCJXaWR0aCI6MTguMCwiSGVpZ2h0IjoyMC4wLCJCb3JkZXJTdHlsZSI6eyIkaWQiOiI4MDIiLCJMaW5lQ29sb3IiOnsiJHJlZiI6IjY1In0sIkxpbmVXZWlnaHQiOjAuMCwiTGluZVR5cGUiOjAsIlBhcmVudFN0eWxlIjpudWxsfSwiUGFyZW50U3R5bGUiOm51bGx9LCJUaXRsZVN0eWxlIjp7IiRpZCI6IjgwMyIsIkZvbnRTZXR0aW5ncyI6eyIkaWQiOiI4MDQiLCJGb250U2l6ZSI6MTMsIkZvbnROYW1lIjoiQ2FsaWJyaSIsIklzQm9sZCI6ZmFsc2UsIklzSXRhbGljIjpmYWxzZSwiSXNVbmRlcmxpbmVkIjpmYWxzZSwiUGFyZW50U3R5bGUiOm51bGx9LCJBdXRvU2l6ZSI6MiwiRm9yZWdyb3VuZCI6eyIkaWQiOiI4MDUiLCJDb2xvciI6eyIkaWQiOiI4MDYiLCJBIjoyNTUsIlIiOjAsIkciOjAsIkIiOjB9fSwiTWF4V2lkdGgiOjkzLjM0MjUyMTY2NzQ4MDQ2OSwiTWF4SGVpZ2h0IjoiSW5maW5pdHkiLCJTbWFydEZvcmVncm91bmRJc0FjdGl2ZSI6ZmFsc2UsIkhvcml6b250YWxBbGlnbm1lbnQiOjEsIlZlcnRpY2FsQWxpZ25tZW50IjowLCJTbWFydEZvcmVncm91bmQiOm51bGwsIk1hcmdpbiI6eyIkcmVmIjoiNzEifSwiUGFkZGluZyI6eyIkcmVmIjoiNzIifSwiQmFja2dyb3VuZCI6eyIkcmVmIjoiNzMifSwiSXNWaXNpYmxlIjp0cnVlLCJXaWR0aCI6MC4wLCJIZWlnaHQiOjAuMCwiQm9yZGVyU3R5bGUiOnsiJGlkIjoiODA3IiwiTGluZUNvbG9yIjpudWxsLCJMaW5lV2VpZ2h0IjowLjAsIkxpbmVUeXBlIjowLCJQYXJlbnRTdHlsZSI6bnVsbH0sIlBhcmVudFN0eWxlIjpudWxsfSwiRGF0ZVN0eWxlIjp7IiRpZCI6IjgwOCIsIkZvbnRTZXR0aW5ncyI6eyIkaWQiOiI4MDkiLCJGb250U2l6ZSI6MTIsIkZvbnROYW1lIjoiQ2FsaWJyaSIsIklzQm9sZCI6dHJ1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HJlZiI6Ijc4In0sIlBhZGRpbmciOnsiJHJlZiI6Ijc5In0sIkJhY2tncm91bmQiOnsiJHJlZiI6IjgwIn0sIklzVmlzaWJsZSI6dHJ1ZSwiV2lkdGgiOjAuMCwiSGVpZ2h0IjowLjAsIkJvcmRlclN0eWxlIjp7IiRpZCI6IjgxMCIsIkxpbmVDb2xvciI6bnVsbCwiTGluZVdlaWdodCI6MC4wLCJMaW5lVHlwZSI6MCwiUGFyZW50U3R5bGUiOm51bGx9LCJQYXJlbnRTdHlsZSI6bnVsbH0sIkRhdGVGb3JtYXQiOnsiJHJlZiI6IjgxIn0sIklzVmlzaWJsZSI6dHJ1ZSwiUGFyZW50U3R5bGUiOm51bGx9LCJJbmRleCI6MjcsIlBlcmNlbnRhZ2VDb21wbGV0ZSI6bnVsbCwiUG9zaXRpb24iOnsiUmF0aW8iOjAuMTE1NTQ4NTY0NzY5NjAzNTgsIklzQ3VzdG9tIjp0cnVlfSwiRGF0ZUZvcm1hdCI6eyIkcmVmIjoiODEifSwiSWQiOiI0MTkzMzEyNi01NGRiLTRmMDMtYjY2NC1hZjFkNWYyOTMyMTMiLCJJbXBvcnRJZCI6bnVsbCwiVGl0bGUiOiI0Mm5kIGFubml2ZXJzYXJ5IiwiTm90ZSI6bnVsbCwiSHlwZXJsaW5rIjpudWxsLCJJc0NoYW5nZWQiOmZhbHNlLCJJc05ldyI6ZmFsc2V9XSwiVGFza3MiOlt7IiRpZCI6IjgxMSIsIkdyb3VwTmFtZSI6bnVsbCwiU3RhcnREYXRlIjoiMjAxOC0wMy0yNlQwMDowMDowMCIsIkVuZERhdGUiOiIyMDE4LTAzLTI2VDIzOjU5OjAwIiwiUGVyY2VudGFnZUNvbXBsZXRlIjpudWxsLCJTdHlsZSI6eyIkaWQiOiI4MTIiLCJTaGFwZSI6MiwiU2hhcGVUaGlja25lc3MiOjAsIkR1cmF0aW9uRm9ybWF0IjowLCJJbmNsdWRlTm9uV29ya2luZ0RheXNJbkR1cmF0aW9uIjpmYWxzZSwiUGVyY2VudGFnZUNvbXBsZXRlU3R5bGUiOnsiJGlkIjoiODEzIiwiRm9udFNldHRpbmdzIjp7IiRpZCI6IjgxNCIsIkZvbnRTaXplIjoxMCwiRm9udE5hbWUiOiJDYWxpYnJpIiwiSXNCb2xkIjpmYWxzZSwiSXNJdGFsaWMiOmZhbHNlLCJJc1VuZGVybGluZWQiOmZhbHNlLCJQYXJlbnRTdHlsZSI6bnVsbH0sIkF1dG9TaXplIjowLCJGb3JlZ3JvdW5kIjp7IiRpZCI6IjgxNSIsIkNvbG9yIjp7IiRyZWYiOiI4NyJ9fSwiTWF4V2lkdGgiOjIwMC4wLCJNYXhIZWlnaHQiOiJJbmZpbml0eSIsIlNtYXJ0Rm9yZWdyb3VuZElzQWN0aXZlIjpmYWxzZSwiSG9yaXpvbnRhbEFsaWdubWVudCI6MCwiVmVydGljYWxBbGlnbm1lbnQiOjAsIlNtYXJ0Rm9yZWdyb3VuZCI6bnVsbCwiTWFyZ2luIjp7IiRpZCI6IjgxNiIsIlRvcCI6MCwiTGVmdCI6MCwiUmlnaHQiOjAsIkJvdHRvbSI6MH0sIlBhZGRpbmciOnsiJGlkIjoiODE3IiwiVG9wIjowLCJMZWZ0IjowLCJSaWdodCI6MCwiQm90dG9tIjowfSwiQmFja2dyb3VuZCI6eyIkcmVmIjoiOTAifSwiSXNWaXNpYmxlIjp0cnVlLCJXaWR0aCI6MC4wLCJIZWlnaHQiOjAuMCwiQm9yZGVyU3R5bGUiOnsiJGlkIjoiODE4IiwiTGluZUNvbG9yIjpudWxsLCJMaW5lV2VpZ2h0IjowLjAsIkxpbmVUeXBlIjowLCJQYXJlbnRTdHlsZSI6bnVsbH0sIlBhcmVudFN0eWxlIjpudWxsfSwiRHVyYXRpb25TdHlsZSI6eyIkaWQiOiI4MTkiLCJGb250U2V0dGluZ3MiOnsiJGlkIjoiODIwIiwiRm9udFNpemUiOjEwLCJGb250TmFtZSI6IkNhbGlicmkiLCJJc0JvbGQiOmZhbHNlLCJJc0l0YWxpYyI6ZmFsc2UsIklzVW5kZXJsaW5lZCI6ZmFsc2UsIlBhcmVudFN0eWxlIjpudWxsfSwiQXV0b1NpemUiOjAsIkZvcmVncm91bmQiOnsiJGlkIjoiODIxIiwiQ29sb3IiOnsiJHJlZiI6Ijk0In19LCJNYXhXaWR0aCI6MjAwLjAsIk1heEhlaWdodCI6IkluZmluaXR5IiwiU21hcnRGb3JlZ3JvdW5kSXNBY3RpdmUiOmZhbHNlLCJIb3Jpem9udGFsQWxpZ25tZW50IjowLCJWZXJ0aWNhbEFsaWdubWVudCI6MCwiU21hcnRGb3JlZ3JvdW5kIjpudWxsLCJNYXJnaW4iOnsiJGlkIjoiODIyIiwiVG9wIjowLCJMZWZ0IjowLCJSaWdodCI6MCwiQm90dG9tIjowfSwiUGFkZGluZyI6eyIkaWQiOiI4MjMiLCJUb3AiOjAsIkxlZnQiOjAsIlJpZ2h0IjowLCJCb3R0b20iOjB9LCJCYWNrZ3JvdW5kIjp7IiRyZWYiOiI5NyJ9LCJJc1Zpc2libGUiOnRydWUsIldpZHRoIjowLjAsIkhlaWdodCI6MC4wLCJCb3JkZXJTdHlsZSI6eyIkaWQiOiI4MjQiLCJMaW5lQ29sb3IiOm51bGwsIkxpbmVXZWlnaHQiOjAuMCwiTGluZVR5cGUiOjAsIlBhcmVudFN0eWxlIjpudWxsfSwiUGFyZW50U3R5bGUiOm51bGx9LCJIb3Jpem9udGFsQ29ubmVjdG9yU3R5bGUiOnsiJGlkIjoiODI1IiwiTGluZUNvbG9yIjp7IiRyZWYiOiI5OSJ9LCJMaW5lV2VpZ2h0IjoxLjAsIkxpbmVUeXBlIjowLCJQYXJlbnRTdHlsZSI6bnVsbH0sIlZlcnRpY2FsQ29ubmVjdG9yU3R5bGUiOnsiJGlkIjoiODI2IiwiTGluZUNvbG9yIjp7IiRyZWYiOiIxMDIifSwiTGluZVdlaWdodCI6MC4wLCJMaW5lVHlwZSI6MCwiUGFyZW50U3R5bGUiOm51bGx9LCJNYXJnaW4iOm51bGwsIlN0YXJ0RGF0ZVBvc2l0aW9uIjozLCJFbmREYXRlUG9zaXRpb24iOjQsIkRhdGVJc1Zpc2libGUiOnRydWUsIlRpdGxlUG9zaXRpb24iOjIsIkR1cmF0aW9uUG9zaXRpb24iOjYsIlBlcmNlbnRhZ2VDb21wbGV0ZWRQb3NpdGlvbiI6NiwiU3BhY2luZyI6MywiSXNCZWxvd1RpbWViYW5kIjp0cnVlLCJQZXJjZW50YWdlQ29tcGxldGVTaGFwZU9wYWNpdHkiOjM1LCJTaGFwZVN0eWxlIjp7IiRpZCI6IjgyNyIsIk1hcmdpbiI6eyIkaWQiOiI4MjgiLCJUb3AiOjAsIkxlZnQiOjQsIlJpZ2h0Ijo0LCJCb3R0b20iOjB9LCJQYWRkaW5nIjp7IiRpZCI6IjgyOSIsIlRvcCI6MCwiTGVmdCI6MCwiUmlnaHQiOjAsIkJvdHRvbSI6MH0sIkJhY2tncm91bmQiOnsiJGlkIjoiODMwIiwiQ29sb3IiOnsiJGlkIjoiODMxIiwiQSI6MjU1LCJSIjo5MSwiRyI6MTU1LCJCIjoyMTN9fSwiSXNWaXNpYmxlIjp0cnVlLCJXaWR0aCI6MC4wLCJIZWlnaHQiOjEwLjAsIkJvcmRlclN0eWxlIjp7IiRpZCI6IjgzMiIsIkxpbmVDb2xvciI6eyIkcmVmIjoiMTEwIn0sIkxpbmVXZWlnaHQiOjAuMCwiTGluZVR5cGUiOjAsIlBhcmVudFN0eWxlIjpudWxsfSwiUGFyZW50U3R5bGUiOm51bGx9LCJUaXRsZVN0eWxlIjp7IiRpZCI6IjgzMyIsIkZvbnRTZXR0aW5ncyI6eyIkaWQiOiI4MzQiLCJGb250U2l6ZSI6MTEsIkZvbnROYW1lIjoiQ2FsaWJyaSIsIklzQm9sZCI6dHJ1ZSwiSXNJdGFsaWMiOmZhbHNlLCJJc1VuZGVybGluZWQiOmZhbHNlLCJQYXJlbnRTdHlsZSI6bnVsbH0sIkF1dG9TaXplIjowLCJGb3JlZ3JvdW5kIjp7IiRpZCI6IjgzNSIsIkNvbG9yIjp7IiRyZWYiOiIxMTUifX0sIk1heFdpZHRoIjo5NjAuMCwiTWF4SGVpZ2h0IjoiSW5maW5pdHkiLCJTbWFydEZvcmVncm91bmRJc0FjdGl2ZSI6ZmFsc2UsIkhvcml6b250YWxBbGlnbm1lbnQiOjEsIlZlcnRpY2FsQWxpZ25tZW50IjowLCJTbWFydEZvcmVncm91bmQiOm51bGwsIk1hcmdpbiI6eyIkaWQiOiI4MzYiLCJUb3AiOjAsIkxlZnQiOjAsIlJpZ2h0IjowLCJCb3R0b20iOjB9LCJQYWRkaW5nIjp7IiRpZCI6IjgzNyIsIlRvcCI6MCwiTGVmdCI6MCwiUmlnaHQiOjAsIkJvdHRvbSI6MH0sIkJhY2tncm91bmQiOnsiJHJlZiI6IjExOCJ9LCJJc1Zpc2libGUiOnRydWUsIldpZHRoIjowLjAsIkhlaWdodCI6MC4wLCJCb3JkZXJTdHlsZSI6eyIkaWQiOiI4MzgiLCJMaW5lQ29sb3IiOm51bGwsIkxpbmVXZWlnaHQiOjAuMCwiTGluZVR5cGUiOjAsIlBhcmVudFN0eWxlIjpudWxsfSwiUGFyZW50U3R5bGUiOm51bGx9LCJEYXRlU3R5bGUiOnsiJGlkIjoiODM5IiwiRm9udFNldHRpbmdzIjp7IiRpZCI6Ijg0MCIsIkZvbnRTaXplIjoxMCwiRm9udE5hbWUiOiJDYWxpYnJpIiwiSXNCb2xkIjpmYWxzZSwiSXNJdGFsaWMiOmZhbHNlLCJJc1VuZGVybGluZWQiOmZhbHNlLCJQYXJlbnRTdHlsZSI6bnVsbH0sIkF1dG9TaXplIjowLCJGb3JlZ3JvdW5kIjp7IiRpZCI6Ijg0MSIsIkNvbG9yIjp7IiRyZWYiOiIxMjIifX0sIk1heFdpZHRoIjoyMDAuMCwiTWF4SGVpZ2h0IjoiSW5maW5pdHkiLCJTbWFydEZvcmVncm91bmRJc0FjdGl2ZSI6ZmFsc2UsIkhvcml6b250YWxBbGlnbm1lbnQiOjAsIlZlcnRpY2FsQWxpZ25tZW50IjowLCJTbWFydEZvcmVncm91bmQiOm51bGwsIk1hcmdpbiI6eyIkaWQiOiI4NDIiLCJUb3AiOjAsIkxlZnQiOjAsIlJpZ2h0IjowLCJCb3R0b20iOjB9LCJQYWRkaW5nIjp7IiRpZCI6Ijg0MyIsIlRvcCI6MCwiTGVmdCI6MCwiUmlnaHQiOjAsIkJvdHRvbSI6MH0sIkJhY2tncm91bmQiOnsiJHJlZiI6IjEyNSJ9LCJJc1Zpc2libGUiOnRydWUsIldpZHRoIjowLjAsIkhlaWdodCI6MC4wLCJCb3JkZXJTdHlsZSI6eyIkaWQiOiI4NDQiLCJMaW5lQ29sb3IiOm51bGwsIkxpbmVXZWlnaHQiOjAuMCwiTGluZVR5cGUiOjAsIlBhcmVudFN0eWxlIjpudWxsfSwiUGFyZW50U3R5bGUiOm51bGx9LCJEYXRlRm9ybWF0Ijp7IiRpZCI6Ijg0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xLCJTbWFydER1cmF0aW9uQWN0aXZhdGVkIjpmYWxzZSwiRGF0ZUZvcm1hdCI6eyIkcmVmIjoiODQ1In0sIklkIjoiZjc1YmY2NjEtYjk1NS00OWMyLTk3N2UtOTI4NzE4N2VjNWVmIiwiSW1wb3J0SWQiOm51bGwsIlRpdGxlIjpudWxsLCJOb3RlIjpudWxsLCJIeXBlcmxpbmsiOm51bGwsIklzQ2hhbmdlZCI6ZmFsc2UsIklzTmV3IjpmYWxzZX1dLCJNc1Byb2plY3RJdGVtc1RyZWUiOnsiJGlkIjoiODQ2IiwiUm9vdCI6eyJJbXBvcnRJZCI6bnVsbCwiSXNJbXBvcnRlZCI6ZmFsc2UsIkNoaWxkcmVuIjpbXX19LCJNZXRhZGF0YSI6eyIkaWQiOiI4NDciLCJSZWNlbnRDb2xvcnNDb2xsZWN0aW9uIjoiW10ifSwiU2V0dGluZ3MiOnsiJGlkIjoiODQ4IiwiSW1wYU9wdGlvbnMiOnsiJGlkIjoiODQ5IiwiTGVmdFRvUmlnaHQiOmZhbHNlLCJQYXlsb2FkT3B0aW9ucyI6Mn0sIlVzZUNvbXByZXNzaW9uIjpmYWxzZSwiQ29tcHJlc2lvblBlcmNlbnRhZ2UiOjUwLjAsIkluYWN0aXZlSW50ZXJ2YWxXaWR0aFRocmVzaG9sZCI6MzAuMCwiSW5hY3RpdmVJbnRlcnZhbFdpZHRoIjoxLjAsIlNwbGl0VGFza3MiOmZhbHNlLCJVc2VDbHVzdGVyIjpmYWxzZSwiRXBzaWxvbiI6MC4wLCJNaW5Qb2ludHNUb0Zvcm1BQ2x1c3RlciI6MiwiR2VuZXJhdGVJbnZpc2libGVTaGFwZXMiOmZhbHNlLCJTbWFydFRpbWVsaW5lVGFza1BlcmNlbnRhZ2VGaXQiOmZhbHNlfSwiSXNOZXciOnRydWUsIkltcG9ydFR5cGUiOjAsIkZpbGVQYXRoIjpudWxsLCJUaW1lQ29uZmlndXJhdGlvbiI6eyIkaWQiOiI4NTAiLCJVc2VUaW1lIjpmYWxzZSwiV29ya0RheVN0YXJ0IjoiMDA6MDA6MDAiLCJXb3JrRGF5RW5kIjoiMjM6NTk6MDAifSwiTGFzdFVzZWRUZW1wbGF0ZUlkIjoiYzExZjZmNDktN2RiOC00NWZkLWJhMzItYmZjYWVhNDkyZjM5In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</Words>
  <Application>Microsoft Office PowerPoint</Application>
  <PresentationFormat>Widescreen</PresentationFormat>
  <Paragraphs>68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2018-03-29T13:28:02Z</dcterms:created>
  <dcterms:modified xsi:type="dcterms:W3CDTF">2018-03-29T13:32:01Z</dcterms:modified>
</cp:coreProperties>
</file>