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5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5E620-4205-4E31-B1CA-6CBC24B09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1E7DDC-073F-4CC8-A073-D5F44B649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D6D0F-37CE-4114-8051-0734B7EB5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71CA-ADBA-4065-B169-D2ED5190956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981BA-0314-4016-907D-B25CC0FA9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744B3-94C2-4426-8099-D3DD9BA3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AF55-AF38-42A9-81B6-F87C0FD34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6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C17C3-0453-4115-ACAD-CC3719AB7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D45C3-D727-4672-A7CC-50C20E5348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5654A-1AF0-43E1-8162-E0BCD1D87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71CA-ADBA-4065-B169-D2ED5190956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E20FC-4010-47C0-B2F2-0F25843FB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4644A-62B5-4571-8848-04C5ABFAB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AF55-AF38-42A9-81B6-F87C0FD34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714AD1-FE3A-4392-911B-6CE9A5F304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B7C82-15C5-49FC-B1AB-66320A9142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5AECC-9329-4B54-AA08-640BD76BE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71CA-ADBA-4065-B169-D2ED5190956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01F23-6967-4D55-80C4-BB7C1997A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D3BBC-C24A-4ECF-B610-F1E8AF43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AF55-AF38-42A9-81B6-F87C0FD34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2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BB3E2-600E-4873-8464-236F12D29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C8041-D04F-409E-98B1-AFB674346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D9B35-9FA8-4433-AD72-DB86B9B02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71CA-ADBA-4065-B169-D2ED5190956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B4CF-689A-4EB6-ADF2-E3A03CBC7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7FC32-0703-464B-8AEA-DAC0B3832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AF55-AF38-42A9-81B6-F87C0FD34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4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E12F9-35DC-4812-B619-6075936F4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3D9FC-F1AB-41F6-B9E7-0B81F149E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BD5D3-CB06-41C2-B99D-A9C886730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71CA-ADBA-4065-B169-D2ED5190956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3A89E-FDB4-49ED-82D7-B3121FE60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FB7AE-91C6-47B0-BC66-6F0C77A67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AF55-AF38-42A9-81B6-F87C0FD34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0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ACC94-D68E-4269-9897-FBF0DA403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05E5-93F8-4A9C-AC3F-23D8B13B88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A00085-0799-4AB4-AC9B-3F8E235EC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DF6AA-53A6-4ECA-85B0-2545D4A55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71CA-ADBA-4065-B169-D2ED5190956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11897-840B-43D7-8953-0DF6A28C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44B0C-49FC-4F5B-8AEB-369E8486A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AF55-AF38-42A9-81B6-F87C0FD34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4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F11D8-01B0-45D8-B60D-894AE9B3F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913CA-8A39-45EE-A347-8841E653B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A2F802-A648-453B-8C9F-35FA717B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146215-9B0D-412A-8C87-2CB136A49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15776-8317-467F-85B2-175DB3ECE9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3712C8-FC0A-43C3-B3DB-EE37F1DB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71CA-ADBA-4065-B169-D2ED5190956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77DB7-A561-4181-BB9C-75B2BF84C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1F2831-5804-420B-A850-82AC5255A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AF55-AF38-42A9-81B6-F87C0FD34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9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4F6EC-8799-4371-BC78-48A652D98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2890A-1790-4274-88DF-47A2BAADA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71CA-ADBA-4065-B169-D2ED5190956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9DA8C3-BE76-4D34-AE1D-8FD3CFED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A21B9A-5207-49FE-A957-C4C082532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AF55-AF38-42A9-81B6-F87C0FD34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2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44FE06-5380-4158-BD6E-21FE20F7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71CA-ADBA-4065-B169-D2ED5190956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23A2F5-281C-428B-B1A1-5DE2CA365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77022-0662-4F90-B06C-0C627BE77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AF55-AF38-42A9-81B6-F87C0FD34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7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093A-2D49-44EE-99EB-A254F6D7A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08F1E-D621-4044-BC64-24CA88454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17BB4B-9B7F-4230-A3BF-C66DC186D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8485B-9F29-40BE-BB80-539EE53BC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71CA-ADBA-4065-B169-D2ED5190956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A0C201-223D-46CE-852C-42C8D4C0A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DD50C-3040-4A50-8B47-20BCCCD6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AF55-AF38-42A9-81B6-F87C0FD34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4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2666C-39BE-4D17-84BC-7DD3B7F0A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2D4BD3-205C-4B0D-B682-A190C97321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F12A46-6F15-4CBF-B097-1B37CA6CC4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C885D-7348-475A-98A7-79560E125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571CA-ADBA-4065-B169-D2ED5190956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0C21D4-25C9-4902-8EB0-387D40EC9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6D4F7E-34ED-4374-BFE5-B01C402D7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6AF55-AF38-42A9-81B6-F87C0FD34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5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70E0B-896F-4262-AFAE-A99EAD53D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F8F89-C300-4B3B-BC0F-0EB4137F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A51AD-47BE-4E4F-A13C-AA30781996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571CA-ADBA-4065-B169-D2ED51909564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5773A-4B1F-41F2-A143-9935CA918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F639A-3DB9-40A3-BC58-8644AAE47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6AF55-AF38-42A9-81B6-F87C0FD34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1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image" Target="../media/image2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slideLayout" Target="../slideLayouts/slideLayout7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image" Target="../media/image3.pn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107.xml"/><Relationship Id="rId21" Type="http://schemas.openxmlformats.org/officeDocument/2006/relationships/tags" Target="../tags/tag102.xml"/><Relationship Id="rId42" Type="http://schemas.openxmlformats.org/officeDocument/2006/relationships/tags" Target="../tags/tag123.xml"/><Relationship Id="rId47" Type="http://schemas.openxmlformats.org/officeDocument/2006/relationships/tags" Target="../tags/tag128.xml"/><Relationship Id="rId63" Type="http://schemas.openxmlformats.org/officeDocument/2006/relationships/tags" Target="../tags/tag144.xml"/><Relationship Id="rId68" Type="http://schemas.openxmlformats.org/officeDocument/2006/relationships/tags" Target="../tags/tag149.xml"/><Relationship Id="rId84" Type="http://schemas.openxmlformats.org/officeDocument/2006/relationships/tags" Target="../tags/tag165.xml"/><Relationship Id="rId89" Type="http://schemas.openxmlformats.org/officeDocument/2006/relationships/tags" Target="../tags/tag170.xml"/><Relationship Id="rId112" Type="http://schemas.openxmlformats.org/officeDocument/2006/relationships/image" Target="../media/image3.png"/><Relationship Id="rId2" Type="http://schemas.openxmlformats.org/officeDocument/2006/relationships/tags" Target="../tags/tag83.xml"/><Relationship Id="rId16" Type="http://schemas.openxmlformats.org/officeDocument/2006/relationships/tags" Target="../tags/tag97.xml"/><Relationship Id="rId29" Type="http://schemas.openxmlformats.org/officeDocument/2006/relationships/tags" Target="../tags/tag110.xml"/><Relationship Id="rId107" Type="http://schemas.openxmlformats.org/officeDocument/2006/relationships/tags" Target="../tags/tag188.xml"/><Relationship Id="rId11" Type="http://schemas.openxmlformats.org/officeDocument/2006/relationships/tags" Target="../tags/tag92.xml"/><Relationship Id="rId24" Type="http://schemas.openxmlformats.org/officeDocument/2006/relationships/tags" Target="../tags/tag105.xml"/><Relationship Id="rId32" Type="http://schemas.openxmlformats.org/officeDocument/2006/relationships/tags" Target="../tags/tag113.xml"/><Relationship Id="rId37" Type="http://schemas.openxmlformats.org/officeDocument/2006/relationships/tags" Target="../tags/tag118.xml"/><Relationship Id="rId40" Type="http://schemas.openxmlformats.org/officeDocument/2006/relationships/tags" Target="../tags/tag121.xml"/><Relationship Id="rId45" Type="http://schemas.openxmlformats.org/officeDocument/2006/relationships/tags" Target="../tags/tag126.xml"/><Relationship Id="rId53" Type="http://schemas.openxmlformats.org/officeDocument/2006/relationships/tags" Target="../tags/tag134.xml"/><Relationship Id="rId58" Type="http://schemas.openxmlformats.org/officeDocument/2006/relationships/tags" Target="../tags/tag139.xml"/><Relationship Id="rId66" Type="http://schemas.openxmlformats.org/officeDocument/2006/relationships/tags" Target="../tags/tag147.xml"/><Relationship Id="rId74" Type="http://schemas.openxmlformats.org/officeDocument/2006/relationships/tags" Target="../tags/tag155.xml"/><Relationship Id="rId79" Type="http://schemas.openxmlformats.org/officeDocument/2006/relationships/tags" Target="../tags/tag160.xml"/><Relationship Id="rId87" Type="http://schemas.openxmlformats.org/officeDocument/2006/relationships/tags" Target="../tags/tag168.xml"/><Relationship Id="rId102" Type="http://schemas.openxmlformats.org/officeDocument/2006/relationships/tags" Target="../tags/tag183.xml"/><Relationship Id="rId110" Type="http://schemas.openxmlformats.org/officeDocument/2006/relationships/image" Target="../media/image1.png"/><Relationship Id="rId5" Type="http://schemas.openxmlformats.org/officeDocument/2006/relationships/tags" Target="../tags/tag86.xml"/><Relationship Id="rId61" Type="http://schemas.openxmlformats.org/officeDocument/2006/relationships/tags" Target="../tags/tag142.xml"/><Relationship Id="rId82" Type="http://schemas.openxmlformats.org/officeDocument/2006/relationships/tags" Target="../tags/tag163.xml"/><Relationship Id="rId90" Type="http://schemas.openxmlformats.org/officeDocument/2006/relationships/tags" Target="../tags/tag171.xml"/><Relationship Id="rId95" Type="http://schemas.openxmlformats.org/officeDocument/2006/relationships/tags" Target="../tags/tag176.xml"/><Relationship Id="rId19" Type="http://schemas.openxmlformats.org/officeDocument/2006/relationships/tags" Target="../tags/tag100.xml"/><Relationship Id="rId14" Type="http://schemas.openxmlformats.org/officeDocument/2006/relationships/tags" Target="../tags/tag95.xml"/><Relationship Id="rId22" Type="http://schemas.openxmlformats.org/officeDocument/2006/relationships/tags" Target="../tags/tag103.xml"/><Relationship Id="rId27" Type="http://schemas.openxmlformats.org/officeDocument/2006/relationships/tags" Target="../tags/tag108.xml"/><Relationship Id="rId30" Type="http://schemas.openxmlformats.org/officeDocument/2006/relationships/tags" Target="../tags/tag111.xml"/><Relationship Id="rId35" Type="http://schemas.openxmlformats.org/officeDocument/2006/relationships/tags" Target="../tags/tag116.xml"/><Relationship Id="rId43" Type="http://schemas.openxmlformats.org/officeDocument/2006/relationships/tags" Target="../tags/tag124.xml"/><Relationship Id="rId48" Type="http://schemas.openxmlformats.org/officeDocument/2006/relationships/tags" Target="../tags/tag129.xml"/><Relationship Id="rId56" Type="http://schemas.openxmlformats.org/officeDocument/2006/relationships/tags" Target="../tags/tag137.xml"/><Relationship Id="rId64" Type="http://schemas.openxmlformats.org/officeDocument/2006/relationships/tags" Target="../tags/tag145.xml"/><Relationship Id="rId69" Type="http://schemas.openxmlformats.org/officeDocument/2006/relationships/tags" Target="../tags/tag150.xml"/><Relationship Id="rId77" Type="http://schemas.openxmlformats.org/officeDocument/2006/relationships/tags" Target="../tags/tag158.xml"/><Relationship Id="rId100" Type="http://schemas.openxmlformats.org/officeDocument/2006/relationships/tags" Target="../tags/tag181.xml"/><Relationship Id="rId105" Type="http://schemas.openxmlformats.org/officeDocument/2006/relationships/tags" Target="../tags/tag186.xml"/><Relationship Id="rId8" Type="http://schemas.openxmlformats.org/officeDocument/2006/relationships/tags" Target="../tags/tag89.xml"/><Relationship Id="rId51" Type="http://schemas.openxmlformats.org/officeDocument/2006/relationships/tags" Target="../tags/tag132.xml"/><Relationship Id="rId72" Type="http://schemas.openxmlformats.org/officeDocument/2006/relationships/tags" Target="../tags/tag153.xml"/><Relationship Id="rId80" Type="http://schemas.openxmlformats.org/officeDocument/2006/relationships/tags" Target="../tags/tag161.xml"/><Relationship Id="rId85" Type="http://schemas.openxmlformats.org/officeDocument/2006/relationships/tags" Target="../tags/tag166.xml"/><Relationship Id="rId93" Type="http://schemas.openxmlformats.org/officeDocument/2006/relationships/tags" Target="../tags/tag174.xml"/><Relationship Id="rId98" Type="http://schemas.openxmlformats.org/officeDocument/2006/relationships/tags" Target="../tags/tag179.xml"/><Relationship Id="rId3" Type="http://schemas.openxmlformats.org/officeDocument/2006/relationships/tags" Target="../tags/tag84.xml"/><Relationship Id="rId12" Type="http://schemas.openxmlformats.org/officeDocument/2006/relationships/tags" Target="../tags/tag93.xml"/><Relationship Id="rId17" Type="http://schemas.openxmlformats.org/officeDocument/2006/relationships/tags" Target="../tags/tag98.xml"/><Relationship Id="rId25" Type="http://schemas.openxmlformats.org/officeDocument/2006/relationships/tags" Target="../tags/tag106.xml"/><Relationship Id="rId33" Type="http://schemas.openxmlformats.org/officeDocument/2006/relationships/tags" Target="../tags/tag114.xml"/><Relationship Id="rId38" Type="http://schemas.openxmlformats.org/officeDocument/2006/relationships/tags" Target="../tags/tag119.xml"/><Relationship Id="rId46" Type="http://schemas.openxmlformats.org/officeDocument/2006/relationships/tags" Target="../tags/tag127.xml"/><Relationship Id="rId59" Type="http://schemas.openxmlformats.org/officeDocument/2006/relationships/tags" Target="../tags/tag140.xml"/><Relationship Id="rId67" Type="http://schemas.openxmlformats.org/officeDocument/2006/relationships/tags" Target="../tags/tag148.xml"/><Relationship Id="rId103" Type="http://schemas.openxmlformats.org/officeDocument/2006/relationships/tags" Target="../tags/tag184.xml"/><Relationship Id="rId108" Type="http://schemas.openxmlformats.org/officeDocument/2006/relationships/tags" Target="../tags/tag189.xml"/><Relationship Id="rId20" Type="http://schemas.openxmlformats.org/officeDocument/2006/relationships/tags" Target="../tags/tag101.xml"/><Relationship Id="rId41" Type="http://schemas.openxmlformats.org/officeDocument/2006/relationships/tags" Target="../tags/tag122.xml"/><Relationship Id="rId54" Type="http://schemas.openxmlformats.org/officeDocument/2006/relationships/tags" Target="../tags/tag135.xml"/><Relationship Id="rId62" Type="http://schemas.openxmlformats.org/officeDocument/2006/relationships/tags" Target="../tags/tag143.xml"/><Relationship Id="rId70" Type="http://schemas.openxmlformats.org/officeDocument/2006/relationships/tags" Target="../tags/tag151.xml"/><Relationship Id="rId75" Type="http://schemas.openxmlformats.org/officeDocument/2006/relationships/tags" Target="../tags/tag156.xml"/><Relationship Id="rId83" Type="http://schemas.openxmlformats.org/officeDocument/2006/relationships/tags" Target="../tags/tag164.xml"/><Relationship Id="rId88" Type="http://schemas.openxmlformats.org/officeDocument/2006/relationships/tags" Target="../tags/tag169.xml"/><Relationship Id="rId91" Type="http://schemas.openxmlformats.org/officeDocument/2006/relationships/tags" Target="../tags/tag172.xml"/><Relationship Id="rId96" Type="http://schemas.openxmlformats.org/officeDocument/2006/relationships/tags" Target="../tags/tag177.xml"/><Relationship Id="rId111" Type="http://schemas.openxmlformats.org/officeDocument/2006/relationships/image" Target="../media/image2.png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15" Type="http://schemas.openxmlformats.org/officeDocument/2006/relationships/tags" Target="../tags/tag96.xml"/><Relationship Id="rId23" Type="http://schemas.openxmlformats.org/officeDocument/2006/relationships/tags" Target="../tags/tag104.xml"/><Relationship Id="rId28" Type="http://schemas.openxmlformats.org/officeDocument/2006/relationships/tags" Target="../tags/tag109.xml"/><Relationship Id="rId36" Type="http://schemas.openxmlformats.org/officeDocument/2006/relationships/tags" Target="../tags/tag117.xml"/><Relationship Id="rId49" Type="http://schemas.openxmlformats.org/officeDocument/2006/relationships/tags" Target="../tags/tag130.xml"/><Relationship Id="rId57" Type="http://schemas.openxmlformats.org/officeDocument/2006/relationships/tags" Target="../tags/tag138.xml"/><Relationship Id="rId106" Type="http://schemas.openxmlformats.org/officeDocument/2006/relationships/tags" Target="../tags/tag187.xml"/><Relationship Id="rId10" Type="http://schemas.openxmlformats.org/officeDocument/2006/relationships/tags" Target="../tags/tag91.xml"/><Relationship Id="rId31" Type="http://schemas.openxmlformats.org/officeDocument/2006/relationships/tags" Target="../tags/tag112.xml"/><Relationship Id="rId44" Type="http://schemas.openxmlformats.org/officeDocument/2006/relationships/tags" Target="../tags/tag125.xml"/><Relationship Id="rId52" Type="http://schemas.openxmlformats.org/officeDocument/2006/relationships/tags" Target="../tags/tag133.xml"/><Relationship Id="rId60" Type="http://schemas.openxmlformats.org/officeDocument/2006/relationships/tags" Target="../tags/tag141.xml"/><Relationship Id="rId65" Type="http://schemas.openxmlformats.org/officeDocument/2006/relationships/tags" Target="../tags/tag146.xml"/><Relationship Id="rId73" Type="http://schemas.openxmlformats.org/officeDocument/2006/relationships/tags" Target="../tags/tag154.xml"/><Relationship Id="rId78" Type="http://schemas.openxmlformats.org/officeDocument/2006/relationships/tags" Target="../tags/tag159.xml"/><Relationship Id="rId81" Type="http://schemas.openxmlformats.org/officeDocument/2006/relationships/tags" Target="../tags/tag162.xml"/><Relationship Id="rId86" Type="http://schemas.openxmlformats.org/officeDocument/2006/relationships/tags" Target="../tags/tag167.xml"/><Relationship Id="rId94" Type="http://schemas.openxmlformats.org/officeDocument/2006/relationships/tags" Target="../tags/tag175.xml"/><Relationship Id="rId99" Type="http://schemas.openxmlformats.org/officeDocument/2006/relationships/tags" Target="../tags/tag180.xml"/><Relationship Id="rId101" Type="http://schemas.openxmlformats.org/officeDocument/2006/relationships/tags" Target="../tags/tag182.xml"/><Relationship Id="rId4" Type="http://schemas.openxmlformats.org/officeDocument/2006/relationships/tags" Target="../tags/tag85.xml"/><Relationship Id="rId9" Type="http://schemas.openxmlformats.org/officeDocument/2006/relationships/tags" Target="../tags/tag90.xml"/><Relationship Id="rId13" Type="http://schemas.openxmlformats.org/officeDocument/2006/relationships/tags" Target="../tags/tag94.xml"/><Relationship Id="rId18" Type="http://schemas.openxmlformats.org/officeDocument/2006/relationships/tags" Target="../tags/tag99.xml"/><Relationship Id="rId39" Type="http://schemas.openxmlformats.org/officeDocument/2006/relationships/tags" Target="../tags/tag120.xml"/><Relationship Id="rId109" Type="http://schemas.openxmlformats.org/officeDocument/2006/relationships/slideLayout" Target="../slideLayouts/slideLayout7.xml"/><Relationship Id="rId34" Type="http://schemas.openxmlformats.org/officeDocument/2006/relationships/tags" Target="../tags/tag115.xml"/><Relationship Id="rId50" Type="http://schemas.openxmlformats.org/officeDocument/2006/relationships/tags" Target="../tags/tag131.xml"/><Relationship Id="rId55" Type="http://schemas.openxmlformats.org/officeDocument/2006/relationships/tags" Target="../tags/tag136.xml"/><Relationship Id="rId76" Type="http://schemas.openxmlformats.org/officeDocument/2006/relationships/tags" Target="../tags/tag157.xml"/><Relationship Id="rId97" Type="http://schemas.openxmlformats.org/officeDocument/2006/relationships/tags" Target="../tags/tag178.xml"/><Relationship Id="rId104" Type="http://schemas.openxmlformats.org/officeDocument/2006/relationships/tags" Target="../tags/tag185.xml"/><Relationship Id="rId7" Type="http://schemas.openxmlformats.org/officeDocument/2006/relationships/tags" Target="../tags/tag88.xml"/><Relationship Id="rId71" Type="http://schemas.openxmlformats.org/officeDocument/2006/relationships/tags" Target="../tags/tag152.xml"/><Relationship Id="rId92" Type="http://schemas.openxmlformats.org/officeDocument/2006/relationships/tags" Target="../tags/tag1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3">
            <a:lum/>
          </a:blip>
          <a:srcRect/>
          <a:stretch>
            <a:fillRect l="-5000"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OTLSHAPE_M_4ff8c561366f440e92ad7ad48be4ebb6_Connector1">
            <a:extLst>
              <a:ext uri="{FF2B5EF4-FFF2-40B4-BE49-F238E27FC236}">
                <a16:creationId xmlns:a16="http://schemas.microsoft.com/office/drawing/2014/main" id="{3F476CDB-A6B9-4273-93B2-798E4817923F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996611" y="2286520"/>
            <a:ext cx="0" cy="583680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OTLSHAPE_M_3b8d16e85e24473c9f3190ed7c5ab11f_Connector1">
            <a:extLst>
              <a:ext uri="{FF2B5EF4-FFF2-40B4-BE49-F238E27FC236}">
                <a16:creationId xmlns:a16="http://schemas.microsoft.com/office/drawing/2014/main" id="{6997FAFC-FB77-48F1-84F4-011FA3CF0CEC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1575298" y="3251201"/>
            <a:ext cx="0" cy="1835949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OTLSHAPE_M_8e43475df2b94285a0d43fc3f0363ea8_Connector1">
            <a:extLst>
              <a:ext uri="{FF2B5EF4-FFF2-40B4-BE49-F238E27FC236}">
                <a16:creationId xmlns:a16="http://schemas.microsoft.com/office/drawing/2014/main" id="{FF61C2AE-0274-4BE6-BCAB-CFAEF1EB4F68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2968786" y="1437694"/>
            <a:ext cx="0" cy="1432507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OTLSHAPE_M_5c0eeb47db9345939475f26b2b05c3ba_Connector1">
            <a:extLst>
              <a:ext uri="{FF2B5EF4-FFF2-40B4-BE49-F238E27FC236}">
                <a16:creationId xmlns:a16="http://schemas.microsoft.com/office/drawing/2014/main" id="{611835A1-82D3-48C9-90C2-7FF040C3594C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3549062" y="2042712"/>
            <a:ext cx="0" cy="827489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OTLSHAPE_M_7902e4cbf6dc420db3aaaba116f88b44_Connector1">
            <a:extLst>
              <a:ext uri="{FF2B5EF4-FFF2-40B4-BE49-F238E27FC236}">
                <a16:creationId xmlns:a16="http://schemas.microsoft.com/office/drawing/2014/main" id="{CC6F1E73-06EC-47DE-A930-20EA713394C7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3781363" y="3251200"/>
            <a:ext cx="0" cy="1037744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OTLSHAPE_M_dc65a17e76d7472fbdc7ea5509da1ba2_Connector1">
            <a:extLst>
              <a:ext uri="{FF2B5EF4-FFF2-40B4-BE49-F238E27FC236}">
                <a16:creationId xmlns:a16="http://schemas.microsoft.com/office/drawing/2014/main" id="{826F2C6F-1D07-4D66-8717-BC67D8F7442E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4710249" y="510946"/>
            <a:ext cx="0" cy="876443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OTLSHAPE_M_bc25acca21a8453ba3df761b3a7e7e5d_Connector1">
            <a:extLst>
              <a:ext uri="{FF2B5EF4-FFF2-40B4-BE49-F238E27FC236}">
                <a16:creationId xmlns:a16="http://schemas.microsoft.com/office/drawing/2014/main" id="{975EA387-847F-4DF4-82B4-4EDE29B4154B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5291796" y="3251201"/>
            <a:ext cx="0" cy="873301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OTLSHAPE_M_f32bfc904380483d877a6a77621a7511_Connector1">
            <a:extLst>
              <a:ext uri="{FF2B5EF4-FFF2-40B4-BE49-F238E27FC236}">
                <a16:creationId xmlns:a16="http://schemas.microsoft.com/office/drawing/2014/main" id="{DD8008E3-5455-464A-926A-B4192D1C660D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5641042" y="3251200"/>
            <a:ext cx="0" cy="1202648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OTLSHAPE_M_62b2259747b74184a20f4550041debf6_Connector1">
            <a:extLst>
              <a:ext uri="{FF2B5EF4-FFF2-40B4-BE49-F238E27FC236}">
                <a16:creationId xmlns:a16="http://schemas.microsoft.com/office/drawing/2014/main" id="{56F315A0-24A5-41CA-B14D-9633AEB69368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5989653" y="1541730"/>
            <a:ext cx="0" cy="1328470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OTLSHAPE_M_17e32859c0714762bdfbd988f3f8045e_Connector1">
            <a:extLst>
              <a:ext uri="{FF2B5EF4-FFF2-40B4-BE49-F238E27FC236}">
                <a16:creationId xmlns:a16="http://schemas.microsoft.com/office/drawing/2014/main" id="{86AEA1B9-F1FE-4810-B344-1A2B823B5EBB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5989970" y="3251199"/>
            <a:ext cx="0" cy="655222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OTLSHAPE_M_5f2f6c42599b4fbf8a2f13ee66aecca1_Connector1">
            <a:extLst>
              <a:ext uri="{FF2B5EF4-FFF2-40B4-BE49-F238E27FC236}">
                <a16:creationId xmlns:a16="http://schemas.microsoft.com/office/drawing/2014/main" id="{D217DE27-6586-493A-A616-9D51AB64D307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6222589" y="2263429"/>
            <a:ext cx="0" cy="606771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OTLSHAPE_M_761d5abc6aab4382a1d7f5af7fb7ec64_Connector1">
            <a:extLst>
              <a:ext uri="{FF2B5EF4-FFF2-40B4-BE49-F238E27FC236}">
                <a16:creationId xmlns:a16="http://schemas.microsoft.com/office/drawing/2014/main" id="{6E0A1F85-0071-4A46-B9CB-956C9B31C301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7965642" y="968321"/>
            <a:ext cx="0" cy="523104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OTLSHAPE_M_6922c1c19952409d9373f5397d091a3b_Connector1">
            <a:extLst>
              <a:ext uri="{FF2B5EF4-FFF2-40B4-BE49-F238E27FC236}">
                <a16:creationId xmlns:a16="http://schemas.microsoft.com/office/drawing/2014/main" id="{A5243013-2872-4E1C-BE2F-EF06C73A1324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8546871" y="3251200"/>
            <a:ext cx="0" cy="1097125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OTLSHAPE_M_5e72e27bed9445d981b93c8ee925ae2e_Connector1">
            <a:extLst>
              <a:ext uri="{FF2B5EF4-FFF2-40B4-BE49-F238E27FC236}">
                <a16:creationId xmlns:a16="http://schemas.microsoft.com/office/drawing/2014/main" id="{E25C1439-876F-407B-BE34-5B48C20E0F18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9127782" y="3251200"/>
            <a:ext cx="0" cy="595735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OTLSHAPE_M_e7a07479a234452db23eba3379daf062_Connector1">
            <a:extLst>
              <a:ext uri="{FF2B5EF4-FFF2-40B4-BE49-F238E27FC236}">
                <a16:creationId xmlns:a16="http://schemas.microsoft.com/office/drawing/2014/main" id="{513E1285-7F07-4814-91CB-2F2B453F6A65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9476392" y="3251199"/>
            <a:ext cx="0" cy="215900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OTLSHAPE_M_d83c959a9e564342a48371f83b44567a_Connector1">
            <a:extLst>
              <a:ext uri="{FF2B5EF4-FFF2-40B4-BE49-F238E27FC236}">
                <a16:creationId xmlns:a16="http://schemas.microsoft.com/office/drawing/2014/main" id="{CD9F2C75-0267-4A8D-A901-C6707B078F95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9824685" y="2200797"/>
            <a:ext cx="0" cy="669402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OTLSHAPE_M_761d5abc6aab4382a1d7f5af7fb7ec64_Connector2">
            <a:extLst>
              <a:ext uri="{FF2B5EF4-FFF2-40B4-BE49-F238E27FC236}">
                <a16:creationId xmlns:a16="http://schemas.microsoft.com/office/drawing/2014/main" id="{6F16C145-AC15-47C5-91E3-5ABE7265C721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7965642" y="1694118"/>
            <a:ext cx="0" cy="519007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M_dc65a17e76d7472fbdc7ea5509da1ba2_Connector2">
            <a:extLst>
              <a:ext uri="{FF2B5EF4-FFF2-40B4-BE49-F238E27FC236}">
                <a16:creationId xmlns:a16="http://schemas.microsoft.com/office/drawing/2014/main" id="{A6B192EC-D96D-47F4-8032-3E2756EF7410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4710249" y="1590081"/>
            <a:ext cx="0" cy="402326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M_761d5abc6aab4382a1d7f5af7fb7ec64_Connector3">
            <a:extLst>
              <a:ext uri="{FF2B5EF4-FFF2-40B4-BE49-F238E27FC236}">
                <a16:creationId xmlns:a16="http://schemas.microsoft.com/office/drawing/2014/main" id="{0C375BFE-E348-4675-AB48-1FB8BD040E2E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7965642" y="2415817"/>
            <a:ext cx="0" cy="454383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e7a07479a234452db23eba3379daf062_Connector2">
            <a:extLst>
              <a:ext uri="{FF2B5EF4-FFF2-40B4-BE49-F238E27FC236}">
                <a16:creationId xmlns:a16="http://schemas.microsoft.com/office/drawing/2014/main" id="{21099B24-9271-490A-8061-0C69BA913D37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9476392" y="3669792"/>
            <a:ext cx="0" cy="12700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bc25acca21a8453ba3df761b3a7e7e5d_Connector2">
            <a:extLst>
              <a:ext uri="{FF2B5EF4-FFF2-40B4-BE49-F238E27FC236}">
                <a16:creationId xmlns:a16="http://schemas.microsoft.com/office/drawing/2014/main" id="{AE3FAB2A-62C6-4BF9-BCC0-3E5F04BFAA25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5291796" y="4327192"/>
            <a:ext cx="0" cy="506490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f32bfc904380483d877a6a77621a7511_Connector2">
            <a:extLst>
              <a:ext uri="{FF2B5EF4-FFF2-40B4-BE49-F238E27FC236}">
                <a16:creationId xmlns:a16="http://schemas.microsoft.com/office/drawing/2014/main" id="{0821AEDF-8322-4A85-93D4-72BBBF8B68EB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5641042" y="4656539"/>
            <a:ext cx="0" cy="12700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f32bfc904380483d877a6a77621a7511_Connector3">
            <a:extLst>
              <a:ext uri="{FF2B5EF4-FFF2-40B4-BE49-F238E27FC236}">
                <a16:creationId xmlns:a16="http://schemas.microsoft.com/office/drawing/2014/main" id="{41569A6E-03F7-4FAE-B8CA-D7548DF0C7AB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5641042" y="4871932"/>
            <a:ext cx="0" cy="780228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dc65a17e76d7472fbdc7ea5509da1ba2_Connector3">
            <a:extLst>
              <a:ext uri="{FF2B5EF4-FFF2-40B4-BE49-F238E27FC236}">
                <a16:creationId xmlns:a16="http://schemas.microsoft.com/office/drawing/2014/main" id="{D2092780-66D6-4904-83B1-76AF79882D2D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4710249" y="2195100"/>
            <a:ext cx="0" cy="675101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TLSHAPE_M_e7a07479a234452db23eba3379daf062_Connector3">
            <a:extLst>
              <a:ext uri="{FF2B5EF4-FFF2-40B4-BE49-F238E27FC236}">
                <a16:creationId xmlns:a16="http://schemas.microsoft.com/office/drawing/2014/main" id="{0097DD1C-4E7F-4924-843D-C2696D6D730D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9476392" y="3885184"/>
            <a:ext cx="0" cy="298698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M_e7a07479a234452db23eba3379daf062_Connector4">
            <a:extLst>
              <a:ext uri="{FF2B5EF4-FFF2-40B4-BE49-F238E27FC236}">
                <a16:creationId xmlns:a16="http://schemas.microsoft.com/office/drawing/2014/main" id="{DC191A9B-0C3E-472B-9E1C-0E75FCF33510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9476392" y="4386574"/>
            <a:ext cx="0" cy="760682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549B937C-B2FF-4EAA-B567-5CF302A62034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967063" y="2870200"/>
            <a:ext cx="8940800" cy="381000"/>
          </a:xfrm>
          <a:prstGeom prst="rect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5B5E9CF8-28C2-4932-8F31-5E3911711CCF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1030563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 dirty="0">
                <a:solidFill>
                  <a:schemeClr val="lt2"/>
                </a:solidFill>
                <a:latin typeface="Gill Sans MT" panose="020B0502020104020203" pitchFamily="34" charset="0"/>
              </a:rPr>
              <a:t>1879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1378FE1E-A39D-4366-B4C1-4CA08E1ED240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1843140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 dirty="0">
                <a:solidFill>
                  <a:schemeClr val="lt2"/>
                </a:solidFill>
                <a:latin typeface="Gill Sans MT" panose="020B0502020104020203" pitchFamily="34" charset="0"/>
              </a:rPr>
              <a:t>1886</a:t>
            </a:r>
          </a:p>
        </p:txBody>
      </p:sp>
      <p:sp>
        <p:nvSpPr>
          <p:cNvPr id="68" name="OTLSHAPE_TB_00000000000000000000000000000000_TimescaleInterval3">
            <a:extLst>
              <a:ext uri="{FF2B5EF4-FFF2-40B4-BE49-F238E27FC236}">
                <a16:creationId xmlns:a16="http://schemas.microsoft.com/office/drawing/2014/main" id="{01E48102-A93A-48E4-BC12-3EC518893661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2655716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 dirty="0">
                <a:solidFill>
                  <a:schemeClr val="lt2"/>
                </a:solidFill>
                <a:latin typeface="Gill Sans MT" panose="020B0502020104020203" pitchFamily="34" charset="0"/>
              </a:rPr>
              <a:t>1893</a:t>
            </a:r>
          </a:p>
        </p:txBody>
      </p:sp>
      <p:sp>
        <p:nvSpPr>
          <p:cNvPr id="70" name="OTLSHAPE_TB_00000000000000000000000000000000_TimescaleInterval4">
            <a:extLst>
              <a:ext uri="{FF2B5EF4-FFF2-40B4-BE49-F238E27FC236}">
                <a16:creationId xmlns:a16="http://schemas.microsoft.com/office/drawing/2014/main" id="{F07B4F78-C0F0-4769-815E-FFE94118D580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3467976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>
                <a:solidFill>
                  <a:schemeClr val="lt2"/>
                </a:solidFill>
                <a:latin typeface="Gill Sans MT" panose="020B0502020104020203" pitchFamily="34" charset="0"/>
              </a:rPr>
              <a:t>1900</a:t>
            </a:r>
          </a:p>
        </p:txBody>
      </p:sp>
      <p:sp>
        <p:nvSpPr>
          <p:cNvPr id="72" name="OTLSHAPE_TB_00000000000000000000000000000000_TimescaleInterval5">
            <a:extLst>
              <a:ext uri="{FF2B5EF4-FFF2-40B4-BE49-F238E27FC236}">
                <a16:creationId xmlns:a16="http://schemas.microsoft.com/office/drawing/2014/main" id="{34EA6CA1-7061-4C1E-9E3C-FBD4AEE2EAA6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4280234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>
                <a:solidFill>
                  <a:schemeClr val="lt2"/>
                </a:solidFill>
                <a:latin typeface="Gill Sans MT" panose="020B0502020104020203" pitchFamily="34" charset="0"/>
              </a:rPr>
              <a:t>1907</a:t>
            </a:r>
          </a:p>
        </p:txBody>
      </p:sp>
      <p:sp>
        <p:nvSpPr>
          <p:cNvPr id="74" name="OTLSHAPE_TB_00000000000000000000000000000000_TimescaleInterval6">
            <a:extLst>
              <a:ext uri="{FF2B5EF4-FFF2-40B4-BE49-F238E27FC236}">
                <a16:creationId xmlns:a16="http://schemas.microsoft.com/office/drawing/2014/main" id="{727DC274-DCF7-4968-BDFD-368911E8B47D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5092812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>
                <a:solidFill>
                  <a:schemeClr val="lt2"/>
                </a:solidFill>
                <a:latin typeface="Gill Sans MT" panose="020B0502020104020203" pitchFamily="34" charset="0"/>
              </a:rPr>
              <a:t>1914</a:t>
            </a:r>
          </a:p>
        </p:txBody>
      </p:sp>
      <p:sp>
        <p:nvSpPr>
          <p:cNvPr id="76" name="OTLSHAPE_TB_00000000000000000000000000000000_TimescaleInterval7">
            <a:extLst>
              <a:ext uri="{FF2B5EF4-FFF2-40B4-BE49-F238E27FC236}">
                <a16:creationId xmlns:a16="http://schemas.microsoft.com/office/drawing/2014/main" id="{FAFF2F92-378E-4050-ABF6-DD1175A86057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5905388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 dirty="0">
                <a:solidFill>
                  <a:schemeClr val="lt2"/>
                </a:solidFill>
                <a:latin typeface="Gill Sans MT" panose="020B0502020104020203" pitchFamily="34" charset="0"/>
              </a:rPr>
              <a:t>1921</a:t>
            </a:r>
          </a:p>
        </p:txBody>
      </p:sp>
      <p:sp>
        <p:nvSpPr>
          <p:cNvPr id="78" name="OTLSHAPE_TB_00000000000000000000000000000000_TimescaleInterval8">
            <a:extLst>
              <a:ext uri="{FF2B5EF4-FFF2-40B4-BE49-F238E27FC236}">
                <a16:creationId xmlns:a16="http://schemas.microsoft.com/office/drawing/2014/main" id="{7E30BC5D-7604-4888-8914-5B5FEA810556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6717647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>
                <a:solidFill>
                  <a:schemeClr val="lt2"/>
                </a:solidFill>
                <a:latin typeface="Gill Sans MT" panose="020B0502020104020203" pitchFamily="34" charset="0"/>
              </a:rPr>
              <a:t>1928</a:t>
            </a:r>
          </a:p>
        </p:txBody>
      </p:sp>
      <p:sp>
        <p:nvSpPr>
          <p:cNvPr id="80" name="OTLSHAPE_TB_00000000000000000000000000000000_TimescaleInterval9">
            <a:extLst>
              <a:ext uri="{FF2B5EF4-FFF2-40B4-BE49-F238E27FC236}">
                <a16:creationId xmlns:a16="http://schemas.microsoft.com/office/drawing/2014/main" id="{DA7A6A55-F277-4C57-B44B-6AFA596A31A8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7530224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 dirty="0">
                <a:solidFill>
                  <a:schemeClr val="lt2"/>
                </a:solidFill>
                <a:latin typeface="Gill Sans MT" panose="020B0502020104020203" pitchFamily="34" charset="0"/>
              </a:rPr>
              <a:t>1935</a:t>
            </a:r>
          </a:p>
        </p:txBody>
      </p:sp>
      <p:sp>
        <p:nvSpPr>
          <p:cNvPr id="82" name="OTLSHAPE_TB_00000000000000000000000000000000_TimescaleInterval10">
            <a:extLst>
              <a:ext uri="{FF2B5EF4-FFF2-40B4-BE49-F238E27FC236}">
                <a16:creationId xmlns:a16="http://schemas.microsoft.com/office/drawing/2014/main" id="{83BE46A7-E90A-4799-A949-E5550EB8A58E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8342802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 dirty="0">
                <a:solidFill>
                  <a:schemeClr val="lt2"/>
                </a:solidFill>
                <a:latin typeface="Gill Sans MT" panose="020B0502020104020203" pitchFamily="34" charset="0"/>
              </a:rPr>
              <a:t>1942</a:t>
            </a:r>
          </a:p>
        </p:txBody>
      </p:sp>
      <p:sp>
        <p:nvSpPr>
          <p:cNvPr id="84" name="OTLSHAPE_TB_00000000000000000000000000000000_TimescaleInterval11">
            <a:extLst>
              <a:ext uri="{FF2B5EF4-FFF2-40B4-BE49-F238E27FC236}">
                <a16:creationId xmlns:a16="http://schemas.microsoft.com/office/drawing/2014/main" id="{2AE5E3C1-748E-458A-B3DF-E942E5457873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9155378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>
                <a:solidFill>
                  <a:schemeClr val="lt2"/>
                </a:solidFill>
                <a:latin typeface="Gill Sans MT" panose="020B0502020104020203" pitchFamily="34" charset="0"/>
              </a:rPr>
              <a:t>1949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D516F3FF-5C2E-472A-BFF2-B4A431AEF814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1779640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OTLSHAPE_TB_00000000000000000000000000000000_Separator2">
            <a:extLst>
              <a:ext uri="{FF2B5EF4-FFF2-40B4-BE49-F238E27FC236}">
                <a16:creationId xmlns:a16="http://schemas.microsoft.com/office/drawing/2014/main" id="{6949B43A-E66A-4E87-A48A-17E26AC35C25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2592216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OTLSHAPE_TB_00000000000000000000000000000000_Separator3">
            <a:extLst>
              <a:ext uri="{FF2B5EF4-FFF2-40B4-BE49-F238E27FC236}">
                <a16:creationId xmlns:a16="http://schemas.microsoft.com/office/drawing/2014/main" id="{E4554243-6C26-49F4-B9CA-483AE7287F60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3404476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OTLSHAPE_TB_00000000000000000000000000000000_Separator4">
            <a:extLst>
              <a:ext uri="{FF2B5EF4-FFF2-40B4-BE49-F238E27FC236}">
                <a16:creationId xmlns:a16="http://schemas.microsoft.com/office/drawing/2014/main" id="{DFE11D39-9C5F-49D1-958D-784F266C7F65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4216734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OTLSHAPE_TB_00000000000000000000000000000000_Separator5">
            <a:extLst>
              <a:ext uri="{FF2B5EF4-FFF2-40B4-BE49-F238E27FC236}">
                <a16:creationId xmlns:a16="http://schemas.microsoft.com/office/drawing/2014/main" id="{55BB7A11-42C8-4B59-A36A-2F2F39ED557E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5029312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OTLSHAPE_TB_00000000000000000000000000000000_Separator6">
            <a:extLst>
              <a:ext uri="{FF2B5EF4-FFF2-40B4-BE49-F238E27FC236}">
                <a16:creationId xmlns:a16="http://schemas.microsoft.com/office/drawing/2014/main" id="{FCD9110A-8979-430D-A59B-F8FB8C6FE734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5841888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OTLSHAPE_TB_00000000000000000000000000000000_Separator7">
            <a:extLst>
              <a:ext uri="{FF2B5EF4-FFF2-40B4-BE49-F238E27FC236}">
                <a16:creationId xmlns:a16="http://schemas.microsoft.com/office/drawing/2014/main" id="{23C7CFB8-D2ED-4BEB-806F-16231FD20370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6654147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OTLSHAPE_TB_00000000000000000000000000000000_Separator8">
            <a:extLst>
              <a:ext uri="{FF2B5EF4-FFF2-40B4-BE49-F238E27FC236}">
                <a16:creationId xmlns:a16="http://schemas.microsoft.com/office/drawing/2014/main" id="{40376BDD-610E-418C-B11C-521A3DFA29DD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7466724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OTLSHAPE_TB_00000000000000000000000000000000_Separator9">
            <a:extLst>
              <a:ext uri="{FF2B5EF4-FFF2-40B4-BE49-F238E27FC236}">
                <a16:creationId xmlns:a16="http://schemas.microsoft.com/office/drawing/2014/main" id="{6840075C-2A1D-42A6-9888-6360848FB51F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8279302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OTLSHAPE_TB_00000000000000000000000000000000_Separator10">
            <a:extLst>
              <a:ext uri="{FF2B5EF4-FFF2-40B4-BE49-F238E27FC236}">
                <a16:creationId xmlns:a16="http://schemas.microsoft.com/office/drawing/2014/main" id="{224B7718-4048-4512-8F6C-5AE0547B8605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9091878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TLSHAPE_M_4ff8c561366f440e92ad7ad48be4ebb6_Title">
            <a:extLst>
              <a:ext uri="{FF2B5EF4-FFF2-40B4-BE49-F238E27FC236}">
                <a16:creationId xmlns:a16="http://schemas.microsoft.com/office/drawing/2014/main" id="{6EE66DA0-31A0-4D7A-88A9-A67A0CD884C5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041061" y="2236216"/>
            <a:ext cx="1600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6">
                <a:solidFill>
                  <a:schemeClr val="accent4"/>
                </a:solidFill>
                <a:latin typeface="Segoe UI" panose="020B0502040204020203" pitchFamily="34" charset="0"/>
              </a:rPr>
              <a:t>Born in Ulm, Germany</a:t>
            </a:r>
            <a:endParaRPr lang="en-US" sz="1200" b="1" spc="-6" dirty="0">
              <a:solidFill>
                <a:schemeClr val="accent4"/>
              </a:solidFill>
              <a:latin typeface="Segoe UI" panose="020B0502040204020203" pitchFamily="34" charset="0"/>
            </a:endParaRPr>
          </a:p>
        </p:txBody>
      </p:sp>
      <p:sp>
        <p:nvSpPr>
          <p:cNvPr id="65" name="OTLSHAPE_M_4ff8c561366f440e92ad7ad48be4ebb6_Date">
            <a:extLst>
              <a:ext uri="{FF2B5EF4-FFF2-40B4-BE49-F238E27FC236}">
                <a16:creationId xmlns:a16="http://schemas.microsoft.com/office/drawing/2014/main" id="{65B85952-D06B-4F97-B8C1-324DA3E3CB28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041061" y="2451608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chemeClr val="lt1"/>
                </a:solidFill>
                <a:latin typeface="Segoe UI" panose="020B0502040204020203" pitchFamily="34" charset="0"/>
              </a:rPr>
              <a:t>1879</a:t>
            </a:r>
          </a:p>
        </p:txBody>
      </p:sp>
      <p:sp>
        <p:nvSpPr>
          <p:cNvPr id="144" name="OTLSHAPE_M_3b8d16e85e24473c9f3190ed7c5ab11f_Title">
            <a:extLst>
              <a:ext uri="{FF2B5EF4-FFF2-40B4-BE49-F238E27FC236}">
                <a16:creationId xmlns:a16="http://schemas.microsoft.com/office/drawing/2014/main" id="{FFD909CC-CC1F-4F39-B9C7-B621DB4A5AAF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619748" y="4922706"/>
            <a:ext cx="29845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2" dirty="0">
                <a:solidFill>
                  <a:srgbClr val="EBEBEB"/>
                </a:solidFill>
                <a:latin typeface="Segoe UI" panose="020B0502040204020203" pitchFamily="34" charset="0"/>
              </a:rPr>
              <a:t>Compass kindles his wonder and curiosity</a:t>
            </a:r>
            <a:endParaRPr lang="en-US" sz="1200" b="1" spc="-2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45" name="OTLSHAPE_M_3b8d16e85e24473c9f3190ed7c5ab11f_Date">
            <a:extLst>
              <a:ext uri="{FF2B5EF4-FFF2-40B4-BE49-F238E27FC236}">
                <a16:creationId xmlns:a16="http://schemas.microsoft.com/office/drawing/2014/main" id="{8FA9F140-79E0-4405-8402-1B76A329BD20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619748" y="4707314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1884</a:t>
            </a:r>
          </a:p>
        </p:txBody>
      </p:sp>
      <p:sp>
        <p:nvSpPr>
          <p:cNvPr id="147" name="OTLSHAPE_M_8e43475df2b94285a0d43fc3f0363ea8_Title">
            <a:extLst>
              <a:ext uri="{FF2B5EF4-FFF2-40B4-BE49-F238E27FC236}">
                <a16:creationId xmlns:a16="http://schemas.microsoft.com/office/drawing/2014/main" id="{A17BC1C6-4937-4CA7-88EF-10E03F2BEE37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3013236" y="1387389"/>
            <a:ext cx="21844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>
                <a:solidFill>
                  <a:srgbClr val="EBEBEB"/>
                </a:solidFill>
                <a:latin typeface="Segoe UI" panose="020B0502040204020203" pitchFamily="34" charset="0"/>
              </a:rPr>
              <a:t>Renounces German citizenship</a:t>
            </a:r>
          </a:p>
        </p:txBody>
      </p:sp>
      <p:sp>
        <p:nvSpPr>
          <p:cNvPr id="148" name="OTLSHAPE_M_8e43475df2b94285a0d43fc3f0363ea8_Date">
            <a:extLst>
              <a:ext uri="{FF2B5EF4-FFF2-40B4-BE49-F238E27FC236}">
                <a16:creationId xmlns:a16="http://schemas.microsoft.com/office/drawing/2014/main" id="{EB0430FB-36E3-44FE-BE14-52D40FE8D66E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3013236" y="1602781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1896</a:t>
            </a:r>
          </a:p>
        </p:txBody>
      </p:sp>
      <p:sp>
        <p:nvSpPr>
          <p:cNvPr id="150" name="OTLSHAPE_M_5c0eeb47db9345939475f26b2b05c3ba_Title">
            <a:extLst>
              <a:ext uri="{FF2B5EF4-FFF2-40B4-BE49-F238E27FC236}">
                <a16:creationId xmlns:a16="http://schemas.microsoft.com/office/drawing/2014/main" id="{A2EE9BA6-85F2-4228-8E4F-729360B2E00B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3593512" y="1992407"/>
            <a:ext cx="20320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dirty="0">
                <a:solidFill>
                  <a:srgbClr val="EBEBEB"/>
                </a:solidFill>
                <a:latin typeface="Segoe UI" panose="020B0502040204020203" pitchFamily="34" charset="0"/>
              </a:rPr>
              <a:t>Finishes first scientific paper</a:t>
            </a:r>
          </a:p>
        </p:txBody>
      </p:sp>
      <p:sp>
        <p:nvSpPr>
          <p:cNvPr id="151" name="OTLSHAPE_M_5c0eeb47db9345939475f26b2b05c3ba_Date">
            <a:extLst>
              <a:ext uri="{FF2B5EF4-FFF2-40B4-BE49-F238E27FC236}">
                <a16:creationId xmlns:a16="http://schemas.microsoft.com/office/drawing/2014/main" id="{28BC758A-90E8-4A0B-B798-B92193D8F83F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593512" y="2207799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1901</a:t>
            </a:r>
          </a:p>
        </p:txBody>
      </p:sp>
      <p:sp>
        <p:nvSpPr>
          <p:cNvPr id="153" name="OTLSHAPE_M_7902e4cbf6dc420db3aaaba116f88b44_Title">
            <a:extLst>
              <a:ext uri="{FF2B5EF4-FFF2-40B4-BE49-F238E27FC236}">
                <a16:creationId xmlns:a16="http://schemas.microsoft.com/office/drawing/2014/main" id="{4046E71B-97C9-42B8-BCA5-70A8D18E814C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3825813" y="4124501"/>
            <a:ext cx="15113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>
                <a:solidFill>
                  <a:srgbClr val="EBEBEB"/>
                </a:solidFill>
                <a:latin typeface="Segoe UI" panose="020B0502040204020203" pitchFamily="34" charset="0"/>
              </a:rPr>
              <a:t>Marries Mileva Maric</a:t>
            </a:r>
          </a:p>
        </p:txBody>
      </p:sp>
      <p:sp>
        <p:nvSpPr>
          <p:cNvPr id="154" name="OTLSHAPE_M_7902e4cbf6dc420db3aaaba116f88b44_Date">
            <a:extLst>
              <a:ext uri="{FF2B5EF4-FFF2-40B4-BE49-F238E27FC236}">
                <a16:creationId xmlns:a16="http://schemas.microsoft.com/office/drawing/2014/main" id="{6B44D695-928E-4B3A-829D-59CE02F17923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3825813" y="3909109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1903</a:t>
            </a:r>
          </a:p>
        </p:txBody>
      </p:sp>
      <p:sp>
        <p:nvSpPr>
          <p:cNvPr id="156" name="OTLSHAPE_M_dc65a17e76d7472fbdc7ea5509da1ba2_Title">
            <a:extLst>
              <a:ext uri="{FF2B5EF4-FFF2-40B4-BE49-F238E27FC236}">
                <a16:creationId xmlns:a16="http://schemas.microsoft.com/office/drawing/2014/main" id="{91EF61FD-01FF-4834-8369-64511BA75C34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4754699" y="460642"/>
            <a:ext cx="3771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2" dirty="0">
                <a:solidFill>
                  <a:srgbClr val="EBEBEB"/>
                </a:solidFill>
                <a:latin typeface="Segoe UI" panose="020B0502040204020203" pitchFamily="34" charset="0"/>
              </a:rPr>
              <a:t>Appointed professor at German University of Prague</a:t>
            </a:r>
            <a:endParaRPr lang="en-US" sz="1200" b="1" spc="-2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57" name="OTLSHAPE_M_dc65a17e76d7472fbdc7ea5509da1ba2_Date">
            <a:extLst>
              <a:ext uri="{FF2B5EF4-FFF2-40B4-BE49-F238E27FC236}">
                <a16:creationId xmlns:a16="http://schemas.microsoft.com/office/drawing/2014/main" id="{0129AFA7-2481-4DF7-A61E-52F9FCEE5DF2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4754699" y="676034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1911</a:t>
            </a:r>
          </a:p>
        </p:txBody>
      </p:sp>
      <p:sp>
        <p:nvSpPr>
          <p:cNvPr id="162" name="OTLSHAPE_M_bc25acca21a8453ba3df761b3a7e7e5d_Title">
            <a:extLst>
              <a:ext uri="{FF2B5EF4-FFF2-40B4-BE49-F238E27FC236}">
                <a16:creationId xmlns:a16="http://schemas.microsoft.com/office/drawing/2014/main" id="{FA6C320D-AC24-4E42-BD09-2ED2F2125C91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5336246" y="4669239"/>
            <a:ext cx="26543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12" dirty="0">
                <a:solidFill>
                  <a:srgbClr val="EBEBEB"/>
                </a:solidFill>
                <a:latin typeface="Segoe UI" panose="020B0502040204020203" pitchFamily="34" charset="0"/>
              </a:rPr>
              <a:t>Publishes general theory of relativity </a:t>
            </a:r>
            <a:endParaRPr lang="en-US" sz="1200" b="1" spc="-12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63" name="OTLSHAPE_M_bc25acca21a8453ba3df761b3a7e7e5d_Date">
            <a:extLst>
              <a:ext uri="{FF2B5EF4-FFF2-40B4-BE49-F238E27FC236}">
                <a16:creationId xmlns:a16="http://schemas.microsoft.com/office/drawing/2014/main" id="{5E46B7BA-FDAA-4B99-9821-8E5D47C8835A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5336246" y="4453848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1916</a:t>
            </a:r>
          </a:p>
        </p:txBody>
      </p:sp>
      <p:sp>
        <p:nvSpPr>
          <p:cNvPr id="168" name="OTLSHAPE_M_f32bfc904380483d877a6a77621a7511_Title">
            <a:extLst>
              <a:ext uri="{FF2B5EF4-FFF2-40B4-BE49-F238E27FC236}">
                <a16:creationId xmlns:a16="http://schemas.microsoft.com/office/drawing/2014/main" id="{E274ED5D-282E-4189-BF0E-973B91F9177F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5685492" y="5487717"/>
            <a:ext cx="3263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2">
                <a:solidFill>
                  <a:srgbClr val="EBEBEB"/>
                </a:solidFill>
                <a:latin typeface="Segoe UI" panose="020B0502040204020203" pitchFamily="34" charset="0"/>
              </a:rPr>
              <a:t>Divorces Mileva Maric, marries his cousin Elsa</a:t>
            </a:r>
            <a:endParaRPr lang="en-US" sz="1200" b="1" spc="-2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69" name="OTLSHAPE_M_f32bfc904380483d877a6a77621a7511_Date">
            <a:extLst>
              <a:ext uri="{FF2B5EF4-FFF2-40B4-BE49-F238E27FC236}">
                <a16:creationId xmlns:a16="http://schemas.microsoft.com/office/drawing/2014/main" id="{57045A74-7308-4657-88FF-65F591F8E512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5685492" y="5272325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1919</a:t>
            </a:r>
          </a:p>
        </p:txBody>
      </p:sp>
      <p:sp>
        <p:nvSpPr>
          <p:cNvPr id="171" name="OTLSHAPE_M_62b2259747b74184a20f4550041debf6_Title">
            <a:extLst>
              <a:ext uri="{FF2B5EF4-FFF2-40B4-BE49-F238E27FC236}">
                <a16:creationId xmlns:a16="http://schemas.microsoft.com/office/drawing/2014/main" id="{700A3B09-F4B5-47D7-8DAE-B2C0FEE5FCB5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6034103" y="1491426"/>
            <a:ext cx="2108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 dirty="0">
                <a:solidFill>
                  <a:srgbClr val="EBEBEB"/>
                </a:solidFill>
                <a:latin typeface="Segoe UI" panose="020B0502040204020203" pitchFamily="34" charset="0"/>
              </a:rPr>
              <a:t>First paper on Unified Theory</a:t>
            </a:r>
            <a:endParaRPr lang="en-US" sz="1200" b="1" spc="-4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72" name="OTLSHAPE_M_62b2259747b74184a20f4550041debf6_Date">
            <a:extLst>
              <a:ext uri="{FF2B5EF4-FFF2-40B4-BE49-F238E27FC236}">
                <a16:creationId xmlns:a16="http://schemas.microsoft.com/office/drawing/2014/main" id="{4AA812E3-FCB5-44F6-BD1F-29123879CA27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034103" y="1706818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1922</a:t>
            </a:r>
          </a:p>
        </p:txBody>
      </p:sp>
      <p:sp>
        <p:nvSpPr>
          <p:cNvPr id="174" name="OTLSHAPE_M_17e32859c0714762bdfbd988f3f8045e_Title">
            <a:extLst>
              <a:ext uri="{FF2B5EF4-FFF2-40B4-BE49-F238E27FC236}">
                <a16:creationId xmlns:a16="http://schemas.microsoft.com/office/drawing/2014/main" id="{16BF3A65-04D9-4DC2-A0ED-4F026D9ECDAC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034420" y="3741979"/>
            <a:ext cx="2336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 dirty="0">
                <a:solidFill>
                  <a:srgbClr val="EBEBEB"/>
                </a:solidFill>
                <a:latin typeface="Segoe UI" panose="020B0502040204020203" pitchFamily="34" charset="0"/>
              </a:rPr>
              <a:t>Awarded Nobel Prize for Physics</a:t>
            </a:r>
            <a:endParaRPr lang="en-US" sz="1200" b="1" spc="-4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75" name="OTLSHAPE_M_17e32859c0714762bdfbd988f3f8045e_Date">
            <a:extLst>
              <a:ext uri="{FF2B5EF4-FFF2-40B4-BE49-F238E27FC236}">
                <a16:creationId xmlns:a16="http://schemas.microsoft.com/office/drawing/2014/main" id="{1C122F37-003A-4558-A881-C4EE6E316CE0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034420" y="3526587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1922</a:t>
            </a:r>
          </a:p>
        </p:txBody>
      </p:sp>
      <p:sp>
        <p:nvSpPr>
          <p:cNvPr id="177" name="OTLSHAPE_M_5f2f6c42599b4fbf8a2f13ee66aecca1_Title">
            <a:extLst>
              <a:ext uri="{FF2B5EF4-FFF2-40B4-BE49-F238E27FC236}">
                <a16:creationId xmlns:a16="http://schemas.microsoft.com/office/drawing/2014/main" id="{A9EE9928-A6EA-4421-8198-6E4AE23DB1D6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267039" y="2213125"/>
            <a:ext cx="2235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2">
                <a:solidFill>
                  <a:srgbClr val="EBEBEB"/>
                </a:solidFill>
                <a:latin typeface="Segoe UI" panose="020B0502040204020203" pitchFamily="34" charset="0"/>
              </a:rPr>
              <a:t>The "Einstein-Institute" is open</a:t>
            </a:r>
          </a:p>
        </p:txBody>
      </p:sp>
      <p:sp>
        <p:nvSpPr>
          <p:cNvPr id="178" name="OTLSHAPE_M_5f2f6c42599b4fbf8a2f13ee66aecca1_Date">
            <a:extLst>
              <a:ext uri="{FF2B5EF4-FFF2-40B4-BE49-F238E27FC236}">
                <a16:creationId xmlns:a16="http://schemas.microsoft.com/office/drawing/2014/main" id="{2D9ED2AD-0775-4E6F-95C9-4E7AF21B3BBF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267039" y="2428517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1924</a:t>
            </a:r>
          </a:p>
        </p:txBody>
      </p:sp>
      <p:sp>
        <p:nvSpPr>
          <p:cNvPr id="189" name="OTLSHAPE_M_761d5abc6aab4382a1d7f5af7fb7ec64_Title">
            <a:extLst>
              <a:ext uri="{FF2B5EF4-FFF2-40B4-BE49-F238E27FC236}">
                <a16:creationId xmlns:a16="http://schemas.microsoft.com/office/drawing/2014/main" id="{9FC9E655-AC79-4742-A05E-8D3A0E99AE99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8010092" y="918018"/>
            <a:ext cx="29083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4" dirty="0">
                <a:solidFill>
                  <a:srgbClr val="EBEBEB"/>
                </a:solidFill>
                <a:latin typeface="Segoe UI" panose="020B0502040204020203" pitchFamily="34" charset="0"/>
              </a:rPr>
              <a:t>Letter to Roosevelt on nuclear weaponry</a:t>
            </a:r>
            <a:endParaRPr lang="en-US" sz="1200" b="1" spc="-4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90" name="OTLSHAPE_M_761d5abc6aab4382a1d7f5af7fb7ec64_Date">
            <a:extLst>
              <a:ext uri="{FF2B5EF4-FFF2-40B4-BE49-F238E27FC236}">
                <a16:creationId xmlns:a16="http://schemas.microsoft.com/office/drawing/2014/main" id="{43D8A168-44D6-4201-8D29-2C62D545258B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8010092" y="1133410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1939</a:t>
            </a:r>
          </a:p>
        </p:txBody>
      </p:sp>
      <p:sp>
        <p:nvSpPr>
          <p:cNvPr id="195" name="OTLSHAPE_M_6922c1c19952409d9373f5397d091a3b_Title">
            <a:extLst>
              <a:ext uri="{FF2B5EF4-FFF2-40B4-BE49-F238E27FC236}">
                <a16:creationId xmlns:a16="http://schemas.microsoft.com/office/drawing/2014/main" id="{D05662A7-3947-4A45-A8B1-0322CF3395D5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8591321" y="4183882"/>
            <a:ext cx="34163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2" dirty="0">
                <a:solidFill>
                  <a:srgbClr val="EBEBEB"/>
                </a:solidFill>
                <a:latin typeface="Segoe UI" panose="020B0502040204020203" pitchFamily="34" charset="0"/>
              </a:rPr>
              <a:t>Special relativity paper auctioned for $6 million</a:t>
            </a:r>
            <a:endParaRPr lang="en-US" sz="1200" b="1" spc="-2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96" name="OTLSHAPE_M_6922c1c19952409d9373f5397d091a3b_Date">
            <a:extLst>
              <a:ext uri="{FF2B5EF4-FFF2-40B4-BE49-F238E27FC236}">
                <a16:creationId xmlns:a16="http://schemas.microsoft.com/office/drawing/2014/main" id="{B62717F3-5290-4997-A11A-5805356504F3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8591321" y="3968490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1944</a:t>
            </a:r>
          </a:p>
        </p:txBody>
      </p:sp>
      <p:sp>
        <p:nvSpPr>
          <p:cNvPr id="198" name="OTLSHAPE_M_5e72e27bed9445d981b93c8ee925ae2e_Title">
            <a:extLst>
              <a:ext uri="{FF2B5EF4-FFF2-40B4-BE49-F238E27FC236}">
                <a16:creationId xmlns:a16="http://schemas.microsoft.com/office/drawing/2014/main" id="{08862825-B6F4-4CF4-B89C-2830D7B3DCA4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9172232" y="3682492"/>
            <a:ext cx="24384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>
                <a:solidFill>
                  <a:srgbClr val="EBEBEB"/>
                </a:solidFill>
                <a:latin typeface="Segoe UI" panose="020B0502040204020203" pitchFamily="34" charset="0"/>
              </a:rPr>
              <a:t>Publishes Autobiographical Notes</a:t>
            </a:r>
          </a:p>
        </p:txBody>
      </p:sp>
      <p:sp>
        <p:nvSpPr>
          <p:cNvPr id="199" name="OTLSHAPE_M_5e72e27bed9445d981b93c8ee925ae2e_Date">
            <a:extLst>
              <a:ext uri="{FF2B5EF4-FFF2-40B4-BE49-F238E27FC236}">
                <a16:creationId xmlns:a16="http://schemas.microsoft.com/office/drawing/2014/main" id="{47C5FB41-3327-4B3D-A49A-EB7F15BC3641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9172232" y="3467100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1949</a:t>
            </a:r>
          </a:p>
        </p:txBody>
      </p:sp>
      <p:sp>
        <p:nvSpPr>
          <p:cNvPr id="201" name="OTLSHAPE_M_e7a07479a234452db23eba3379daf062_Title">
            <a:extLst>
              <a:ext uri="{FF2B5EF4-FFF2-40B4-BE49-F238E27FC236}">
                <a16:creationId xmlns:a16="http://schemas.microsoft.com/office/drawing/2014/main" id="{02722876-AA24-4F95-8A32-E712E6268508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9520842" y="4982813"/>
            <a:ext cx="1993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 dirty="0">
                <a:solidFill>
                  <a:srgbClr val="EBEBEB"/>
                </a:solidFill>
                <a:latin typeface="Segoe UI" panose="020B0502040204020203" pitchFamily="34" charset="0"/>
              </a:rPr>
              <a:t>Offered presidency of Israel</a:t>
            </a:r>
            <a:endParaRPr lang="en-US" sz="1200" b="1" spc="-4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202" name="OTLSHAPE_M_e7a07479a234452db23eba3379daf062_Date">
            <a:extLst>
              <a:ext uri="{FF2B5EF4-FFF2-40B4-BE49-F238E27FC236}">
                <a16:creationId xmlns:a16="http://schemas.microsoft.com/office/drawing/2014/main" id="{DC9ADA6B-A38C-40BE-A87E-45C8DD47C705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9520842" y="4767421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1952</a:t>
            </a:r>
          </a:p>
        </p:txBody>
      </p:sp>
      <p:sp>
        <p:nvSpPr>
          <p:cNvPr id="204" name="OTLSHAPE_M_d83c959a9e564342a48371f83b44567a_Title">
            <a:extLst>
              <a:ext uri="{FF2B5EF4-FFF2-40B4-BE49-F238E27FC236}">
                <a16:creationId xmlns:a16="http://schemas.microsoft.com/office/drawing/2014/main" id="{488BB1B6-15F6-469C-B007-B6BCC2DE6A87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9869135" y="2150494"/>
            <a:ext cx="19050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4" dirty="0">
                <a:solidFill>
                  <a:schemeClr val="accent4"/>
                </a:solidFill>
                <a:latin typeface="Segoe UI" panose="020B0502040204020203" pitchFamily="34" charset="0"/>
              </a:rPr>
              <a:t>Dies at Princeton Hospital </a:t>
            </a:r>
            <a:endParaRPr lang="en-US" sz="1200" b="1" spc="-4" dirty="0">
              <a:solidFill>
                <a:schemeClr val="accent4"/>
              </a:solidFill>
              <a:latin typeface="Segoe UI" panose="020B0502040204020203" pitchFamily="34" charset="0"/>
            </a:endParaRPr>
          </a:p>
        </p:txBody>
      </p:sp>
      <p:sp>
        <p:nvSpPr>
          <p:cNvPr id="205" name="OTLSHAPE_M_d83c959a9e564342a48371f83b44567a_Date">
            <a:extLst>
              <a:ext uri="{FF2B5EF4-FFF2-40B4-BE49-F238E27FC236}">
                <a16:creationId xmlns:a16="http://schemas.microsoft.com/office/drawing/2014/main" id="{DA794BDC-3586-4A8E-83BD-49FBDE3E1E13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9869135" y="2365886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chemeClr val="lt1"/>
                </a:solidFill>
                <a:latin typeface="Segoe UI" panose="020B0502040204020203" pitchFamily="34" charset="0"/>
              </a:rPr>
              <a:t>1955</a:t>
            </a:r>
          </a:p>
        </p:txBody>
      </p:sp>
      <p:pic>
        <p:nvPicPr>
          <p:cNvPr id="224" name="Picture 22" descr="Image result for atoms no background white free">
            <a:extLst>
              <a:ext uri="{FF2B5EF4-FFF2-40B4-BE49-F238E27FC236}">
                <a16:creationId xmlns:a16="http://schemas.microsoft.com/office/drawing/2014/main" id="{11C78DEE-2BD4-46B1-B8CF-0F8A82A50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8701" y="1851465"/>
            <a:ext cx="389836" cy="435054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1" name="Picture 22" descr="Image result for atoms no background white free">
            <a:extLst>
              <a:ext uri="{FF2B5EF4-FFF2-40B4-BE49-F238E27FC236}">
                <a16:creationId xmlns:a16="http://schemas.microsoft.com/office/drawing/2014/main" id="{00F4D7F6-52FF-466C-9BC5-96B27C457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28917" y="312609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" name="Picture 22" descr="Image result for atoms no background white free">
            <a:extLst>
              <a:ext uri="{FF2B5EF4-FFF2-40B4-BE49-F238E27FC236}">
                <a16:creationId xmlns:a16="http://schemas.microsoft.com/office/drawing/2014/main" id="{103ECC3E-1E5B-42BD-8B4C-117655982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26157" y="2046708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3" name="Picture 22" descr="Image result for atoms no background white free">
            <a:extLst>
              <a:ext uri="{FF2B5EF4-FFF2-40B4-BE49-F238E27FC236}">
                <a16:creationId xmlns:a16="http://schemas.microsoft.com/office/drawing/2014/main" id="{A7CB32FF-4E8D-4159-A51C-88171B1CF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55111" y="1834129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2" descr="Image result for atoms no background white free">
            <a:extLst>
              <a:ext uri="{FF2B5EF4-FFF2-40B4-BE49-F238E27FC236}">
                <a16:creationId xmlns:a16="http://schemas.microsoft.com/office/drawing/2014/main" id="{13EB15C9-C75F-4A3F-94BF-6BDD1F354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01458" y="4842377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" name="Picture 22" descr="Image result for atoms no background white free">
            <a:extLst>
              <a:ext uri="{FF2B5EF4-FFF2-40B4-BE49-F238E27FC236}">
                <a16:creationId xmlns:a16="http://schemas.microsoft.com/office/drawing/2014/main" id="{D454C19C-1567-4D9A-88D8-D92CCF154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75135" y="1223599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6" name="Picture 22" descr="Image result for atoms no background white free">
            <a:extLst>
              <a:ext uri="{FF2B5EF4-FFF2-40B4-BE49-F238E27FC236}">
                <a16:creationId xmlns:a16="http://schemas.microsoft.com/office/drawing/2014/main" id="{493C9FEA-8842-48B7-BDCA-2F3D80BD5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92356" y="4293301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" name="Picture 22" descr="Image result for atoms no background white free">
            <a:extLst>
              <a:ext uri="{FF2B5EF4-FFF2-40B4-BE49-F238E27FC236}">
                <a16:creationId xmlns:a16="http://schemas.microsoft.com/office/drawing/2014/main" id="{94FBE010-7994-43AF-82F8-03A7BEB61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53964" y="4360369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3" name="Picture 22" descr="Image result for atoms no background white free">
            <a:extLst>
              <a:ext uri="{FF2B5EF4-FFF2-40B4-BE49-F238E27FC236}">
                <a16:creationId xmlns:a16="http://schemas.microsoft.com/office/drawing/2014/main" id="{FFFD1EE1-7E2A-491C-B310-AA56CAD93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72735" y="760300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" name="Picture 22" descr="Image result for atoms no background white free">
            <a:extLst>
              <a:ext uri="{FF2B5EF4-FFF2-40B4-BE49-F238E27FC236}">
                <a16:creationId xmlns:a16="http://schemas.microsoft.com/office/drawing/2014/main" id="{4EA1D881-CA35-49E0-89E5-C830CAFA9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47576" y="5658337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" name="Picture 22" descr="Image result for atoms no background white free">
            <a:extLst>
              <a:ext uri="{FF2B5EF4-FFF2-40B4-BE49-F238E27FC236}">
                <a16:creationId xmlns:a16="http://schemas.microsoft.com/office/drawing/2014/main" id="{53989097-1A94-4991-AECA-0CDCC241E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83485" y="5148570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" name="Picture 22" descr="Image result for atoms no background white free">
            <a:extLst>
              <a:ext uri="{FF2B5EF4-FFF2-40B4-BE49-F238E27FC236}">
                <a16:creationId xmlns:a16="http://schemas.microsoft.com/office/drawing/2014/main" id="{FEC0CCAA-E000-4918-AB27-91ED346C5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34875" y="3850433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" name="Picture 22" descr="Image result for atoms no background white free">
            <a:extLst>
              <a:ext uri="{FF2B5EF4-FFF2-40B4-BE49-F238E27FC236}">
                <a16:creationId xmlns:a16="http://schemas.microsoft.com/office/drawing/2014/main" id="{48C3538C-A178-4A82-BE1C-E0A92CBC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43835" y="1771114"/>
            <a:ext cx="389836" cy="435054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" name="Picture 22" descr="Image result for atoms no background white free">
            <a:extLst>
              <a:ext uri="{FF2B5EF4-FFF2-40B4-BE49-F238E27FC236}">
                <a16:creationId xmlns:a16="http://schemas.microsoft.com/office/drawing/2014/main" id="{6C45CD9C-92FA-4454-B82C-265F73123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05383" y="3911963"/>
            <a:ext cx="389836" cy="435054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" name="Picture 22" descr="Image result for atoms no background white free">
            <a:extLst>
              <a:ext uri="{FF2B5EF4-FFF2-40B4-BE49-F238E27FC236}">
                <a16:creationId xmlns:a16="http://schemas.microsoft.com/office/drawing/2014/main" id="{3C7FBE6B-F9A9-47F5-95A8-9CA674DD8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05383" y="1138836"/>
            <a:ext cx="370462" cy="413433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22" descr="Image result for atoms no background white free">
            <a:extLst>
              <a:ext uri="{FF2B5EF4-FFF2-40B4-BE49-F238E27FC236}">
                <a16:creationId xmlns:a16="http://schemas.microsoft.com/office/drawing/2014/main" id="{2D73398F-C7F7-4BD4-AB3C-63E72D594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83284" y="5081822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120">
            <a:extLst>
              <a:ext uri="{FF2B5EF4-FFF2-40B4-BE49-F238E27FC236}">
                <a16:creationId xmlns:a16="http://schemas.microsoft.com/office/drawing/2014/main" id="{0D09B5B2-B0C6-4AE2-8803-3919DDDDB35C}"/>
              </a:ext>
            </a:extLst>
          </p:cNvPr>
          <p:cNvPicPr>
            <a:picLocks noChangeAspect="1"/>
          </p:cNvPicPr>
          <p:nvPr/>
        </p:nvPicPr>
        <p:blipFill>
          <a:blip r:embed="rId8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100" y="6443284"/>
            <a:ext cx="1232965" cy="190239"/>
          </a:xfrm>
          <a:prstGeom prst="rect">
            <a:avLst/>
          </a:prstGeom>
        </p:spPr>
      </p:pic>
      <p:sp>
        <p:nvSpPr>
          <p:cNvPr id="123" name="TextBox 122">
            <a:extLst>
              <a:ext uri="{FF2B5EF4-FFF2-40B4-BE49-F238E27FC236}">
                <a16:creationId xmlns:a16="http://schemas.microsoft.com/office/drawing/2014/main" id="{79665CE4-E446-426E-A196-77A368A33E93}"/>
              </a:ext>
            </a:extLst>
          </p:cNvPr>
          <p:cNvSpPr txBox="1"/>
          <p:nvPr/>
        </p:nvSpPr>
        <p:spPr>
          <a:xfrm>
            <a:off x="9823088" y="6401774"/>
            <a:ext cx="1324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Made with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8764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0">
            <a:lum/>
          </a:blip>
          <a:srcRect/>
          <a:stretch>
            <a:fillRect l="-5000"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OTLSHAPE_M_4ff8c561366f440e92ad7ad48be4ebb6_Connector1">
            <a:extLst>
              <a:ext uri="{FF2B5EF4-FFF2-40B4-BE49-F238E27FC236}">
                <a16:creationId xmlns:a16="http://schemas.microsoft.com/office/drawing/2014/main" id="{3F476CDB-A6B9-4273-93B2-798E4817923F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996611" y="1277577"/>
            <a:ext cx="0" cy="1592623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OTLSHAPE_M_3ba419797b4b460f98707cf158df0d02_Connector1">
            <a:extLst>
              <a:ext uri="{FF2B5EF4-FFF2-40B4-BE49-F238E27FC236}">
                <a16:creationId xmlns:a16="http://schemas.microsoft.com/office/drawing/2014/main" id="{6B3AD88E-88AA-4EB2-BFE5-A835AB7B0016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1110378" y="3251200"/>
            <a:ext cx="0" cy="1899111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OTLSHAPE_M_3b8d16e85e24473c9f3190ed7c5ab11f_Connector1">
            <a:extLst>
              <a:ext uri="{FF2B5EF4-FFF2-40B4-BE49-F238E27FC236}">
                <a16:creationId xmlns:a16="http://schemas.microsoft.com/office/drawing/2014/main" id="{6997FAFC-FB77-48F1-84F4-011FA3CF0CEC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1575298" y="1809961"/>
            <a:ext cx="0" cy="1060239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OTLSHAPE_M_8e43475df2b94285a0d43fc3f0363ea8_Connector1">
            <a:extLst>
              <a:ext uri="{FF2B5EF4-FFF2-40B4-BE49-F238E27FC236}">
                <a16:creationId xmlns:a16="http://schemas.microsoft.com/office/drawing/2014/main" id="{FF61C2AE-0274-4BE6-BCAB-CFAEF1EB4F68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2968786" y="3251200"/>
            <a:ext cx="0" cy="1734668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OTLSHAPE_M_5c0eeb47db9345939475f26b2b05c3ba_Connector1">
            <a:extLst>
              <a:ext uri="{FF2B5EF4-FFF2-40B4-BE49-F238E27FC236}">
                <a16:creationId xmlns:a16="http://schemas.microsoft.com/office/drawing/2014/main" id="{611835A1-82D3-48C9-90C2-7FF040C3594C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3549062" y="2207310"/>
            <a:ext cx="0" cy="662891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OTLSHAPE_M_7902e4cbf6dc420db3aaaba116f88b44_Connector1">
            <a:extLst>
              <a:ext uri="{FF2B5EF4-FFF2-40B4-BE49-F238E27FC236}">
                <a16:creationId xmlns:a16="http://schemas.microsoft.com/office/drawing/2014/main" id="{CC6F1E73-06EC-47DE-A930-20EA713394C7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3781363" y="3251200"/>
            <a:ext cx="0" cy="578844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OTLSHAPE_M_dc65a17e76d7472fbdc7ea5509da1ba2_Connector1">
            <a:extLst>
              <a:ext uri="{FF2B5EF4-FFF2-40B4-BE49-F238E27FC236}">
                <a16:creationId xmlns:a16="http://schemas.microsoft.com/office/drawing/2014/main" id="{826F2C6F-1D07-4D66-8717-BC67D8F7442E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4710249" y="374975"/>
            <a:ext cx="0" cy="1782030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OTLSHAPE_M_404f2206933d4c1282df566ca18b8396_Connector1">
            <a:extLst>
              <a:ext uri="{FF2B5EF4-FFF2-40B4-BE49-F238E27FC236}">
                <a16:creationId xmlns:a16="http://schemas.microsoft.com/office/drawing/2014/main" id="{99746F71-4477-4C9A-AA1C-61DBEC13C675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5058860" y="3251200"/>
            <a:ext cx="0" cy="414401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OTLSHAPE_M_bc25acca21a8453ba3df761b3a7e7e5d_Connector1">
            <a:extLst>
              <a:ext uri="{FF2B5EF4-FFF2-40B4-BE49-F238E27FC236}">
                <a16:creationId xmlns:a16="http://schemas.microsoft.com/office/drawing/2014/main" id="{975EA387-847F-4DF4-82B4-4EDE29B4154B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5291796" y="1545663"/>
            <a:ext cx="0" cy="611343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OTLSHAPE_M_1731c549c8c04738aaebfee48dd93db8_Connector1">
            <a:extLst>
              <a:ext uri="{FF2B5EF4-FFF2-40B4-BE49-F238E27FC236}">
                <a16:creationId xmlns:a16="http://schemas.microsoft.com/office/drawing/2014/main" id="{B2D564E6-DAAE-4546-9AAE-4A330800B2B4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5408106" y="3251200"/>
            <a:ext cx="0" cy="1239033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OTLSHAPE_M_f32bfc904380483d877a6a77621a7511_Connector1">
            <a:extLst>
              <a:ext uri="{FF2B5EF4-FFF2-40B4-BE49-F238E27FC236}">
                <a16:creationId xmlns:a16="http://schemas.microsoft.com/office/drawing/2014/main" id="{DD8008E3-5455-464A-926A-B4192D1C660D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5641042" y="3251200"/>
            <a:ext cx="0" cy="1454424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OTLSHAPE_M_62b2259747b74184a20f4550041debf6_Connector1">
            <a:extLst>
              <a:ext uri="{FF2B5EF4-FFF2-40B4-BE49-F238E27FC236}">
                <a16:creationId xmlns:a16="http://schemas.microsoft.com/office/drawing/2014/main" id="{56F315A0-24A5-41CA-B14D-9633AEB69368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5989653" y="869197"/>
            <a:ext cx="0" cy="626161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OTLSHAPE_M_17e32859c0714762bdfbd988f3f8045e_Connector1">
            <a:extLst>
              <a:ext uri="{FF2B5EF4-FFF2-40B4-BE49-F238E27FC236}">
                <a16:creationId xmlns:a16="http://schemas.microsoft.com/office/drawing/2014/main" id="{86AEA1B9-F1FE-4810-B344-1A2B823B5EBB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989970" y="3251200"/>
            <a:ext cx="0" cy="595735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OTLSHAPE_M_5f2f6c42599b4fbf8a2f13ee66aecca1_Connector1">
            <a:extLst>
              <a:ext uri="{FF2B5EF4-FFF2-40B4-BE49-F238E27FC236}">
                <a16:creationId xmlns:a16="http://schemas.microsoft.com/office/drawing/2014/main" id="{D217DE27-6586-493A-A616-9D51AB64D307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222589" y="2286520"/>
            <a:ext cx="0" cy="583680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OTLSHAPE_M_ccce30e92bfd416892ee3556d38fba50_Connector1">
            <a:extLst>
              <a:ext uri="{FF2B5EF4-FFF2-40B4-BE49-F238E27FC236}">
                <a16:creationId xmlns:a16="http://schemas.microsoft.com/office/drawing/2014/main" id="{0BC05B68-FA87-4FEE-B4A3-AE1222CFA7ED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6687191" y="3251199"/>
            <a:ext cx="0" cy="431292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OTLSHAPE_M_ccce30e92bfd416892ee3556d38fba50_Connector2">
            <a:extLst>
              <a:ext uri="{FF2B5EF4-FFF2-40B4-BE49-F238E27FC236}">
                <a16:creationId xmlns:a16="http://schemas.microsoft.com/office/drawing/2014/main" id="{7FFCAA76-2FCC-4345-923D-656B53D2A75B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6687191" y="3885184"/>
            <a:ext cx="0" cy="417518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M_ec1a3196a01d49689ad7b40ce0d2938a_Connector1">
            <a:extLst>
              <a:ext uri="{FF2B5EF4-FFF2-40B4-BE49-F238E27FC236}">
                <a16:creationId xmlns:a16="http://schemas.microsoft.com/office/drawing/2014/main" id="{D01A41AC-81A0-48DE-AAB7-C616454ED9EC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7616713" y="3251199"/>
            <a:ext cx="0" cy="431292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OTLSHAPE_M_761d5abc6aab4382a1d7f5af7fb7ec64_Connector1">
            <a:extLst>
              <a:ext uri="{FF2B5EF4-FFF2-40B4-BE49-F238E27FC236}">
                <a16:creationId xmlns:a16="http://schemas.microsoft.com/office/drawing/2014/main" id="{6E0A1F85-0071-4A46-B9CB-956C9B31C301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7965642" y="1526668"/>
            <a:ext cx="0" cy="709549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OTLSHAPE_M_54495422a21f4cde85628852775c984d_Connector1">
            <a:extLst>
              <a:ext uri="{FF2B5EF4-FFF2-40B4-BE49-F238E27FC236}">
                <a16:creationId xmlns:a16="http://schemas.microsoft.com/office/drawing/2014/main" id="{BC38B8D2-1C6A-4F3B-A040-9EC701BC1845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8082269" y="3251200"/>
            <a:ext cx="0" cy="431292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OTLSHAPE_M_6922c1c19952409d9373f5397d091a3b_Connector1">
            <a:extLst>
              <a:ext uri="{FF2B5EF4-FFF2-40B4-BE49-F238E27FC236}">
                <a16:creationId xmlns:a16="http://schemas.microsoft.com/office/drawing/2014/main" id="{A5243013-2872-4E1C-BE2F-EF06C73A1324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8546871" y="3251200"/>
            <a:ext cx="0" cy="595735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OTLSHAPE_M_5e72e27bed9445d981b93c8ee925ae2e_Connector1">
            <a:extLst>
              <a:ext uri="{FF2B5EF4-FFF2-40B4-BE49-F238E27FC236}">
                <a16:creationId xmlns:a16="http://schemas.microsoft.com/office/drawing/2014/main" id="{E25C1439-876F-407B-BE34-5B48C20E0F18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9127782" y="2286520"/>
            <a:ext cx="0" cy="583680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OTLSHAPE_M_e7a07479a234452db23eba3379daf062_Connector1">
            <a:extLst>
              <a:ext uri="{FF2B5EF4-FFF2-40B4-BE49-F238E27FC236}">
                <a16:creationId xmlns:a16="http://schemas.microsoft.com/office/drawing/2014/main" id="{513E1285-7F07-4814-91CB-2F2B453F6A65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9476392" y="3251199"/>
            <a:ext cx="0" cy="431292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OTLSHAPE_M_d83c959a9e564342a48371f83b44567a_Connector1">
            <a:extLst>
              <a:ext uri="{FF2B5EF4-FFF2-40B4-BE49-F238E27FC236}">
                <a16:creationId xmlns:a16="http://schemas.microsoft.com/office/drawing/2014/main" id="{CD9F2C75-0267-4A8D-A901-C6707B078F95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9824685" y="834573"/>
            <a:ext cx="0" cy="641791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OTLSHAPE_M_f32bfc904380483d877a6a77621a7511_Connector2">
            <a:extLst>
              <a:ext uri="{FF2B5EF4-FFF2-40B4-BE49-F238E27FC236}">
                <a16:creationId xmlns:a16="http://schemas.microsoft.com/office/drawing/2014/main" id="{E860F00E-F21A-48DA-AC20-B749E443A5B3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5641042" y="4908317"/>
            <a:ext cx="0" cy="769338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OTLSHAPE_M_1731c549c8c04738aaebfee48dd93db8_Connector2">
            <a:extLst>
              <a:ext uri="{FF2B5EF4-FFF2-40B4-BE49-F238E27FC236}">
                <a16:creationId xmlns:a16="http://schemas.microsoft.com/office/drawing/2014/main" id="{0115A95D-82C3-4F61-B550-CD0CF50EBEBF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5408106" y="4692924"/>
            <a:ext cx="0" cy="12700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OTLSHAPE_M_1731c549c8c04738aaebfee48dd93db8_Connector3">
            <a:extLst>
              <a:ext uri="{FF2B5EF4-FFF2-40B4-BE49-F238E27FC236}">
                <a16:creationId xmlns:a16="http://schemas.microsoft.com/office/drawing/2014/main" id="{F2EF8187-1B50-4A38-985D-8162669CD85D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5408106" y="4908317"/>
            <a:ext cx="0" cy="1442001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OTLSHAPE_M_54495422a21f4cde85628852775c984d_Connector2">
            <a:extLst>
              <a:ext uri="{FF2B5EF4-FFF2-40B4-BE49-F238E27FC236}">
                <a16:creationId xmlns:a16="http://schemas.microsoft.com/office/drawing/2014/main" id="{BC90E3B8-7B2A-40AB-BD3A-B41B321A036B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8082269" y="3885184"/>
            <a:ext cx="0" cy="253075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M_dc65a17e76d7472fbdc7ea5509da1ba2_Connector2">
            <a:extLst>
              <a:ext uri="{FF2B5EF4-FFF2-40B4-BE49-F238E27FC236}">
                <a16:creationId xmlns:a16="http://schemas.microsoft.com/office/drawing/2014/main" id="{A6B192EC-D96D-47F4-8032-3E2756EF7410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4710249" y="2359698"/>
            <a:ext cx="0" cy="510503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TLSHAPE_M_62b2259747b74184a20f4550041debf6_Connector2">
            <a:extLst>
              <a:ext uri="{FF2B5EF4-FFF2-40B4-BE49-F238E27FC236}">
                <a16:creationId xmlns:a16="http://schemas.microsoft.com/office/drawing/2014/main" id="{3B7307A1-543C-43F1-A098-A466E380D667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5989653" y="1900742"/>
            <a:ext cx="0" cy="969458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M_404f2206933d4c1282df566ca18b8396_Connector2">
            <a:extLst>
              <a:ext uri="{FF2B5EF4-FFF2-40B4-BE49-F238E27FC236}">
                <a16:creationId xmlns:a16="http://schemas.microsoft.com/office/drawing/2014/main" id="{CB1FABFE-F3D3-4B0C-AD65-10AEC32160BE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5058860" y="3868293"/>
            <a:ext cx="0" cy="1001775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M_ec1a3196a01d49689ad7b40ce0d2938a_Connector2">
            <a:extLst>
              <a:ext uri="{FF2B5EF4-FFF2-40B4-BE49-F238E27FC236}">
                <a16:creationId xmlns:a16="http://schemas.microsoft.com/office/drawing/2014/main" id="{0C70F280-5A37-4723-BA8E-0387AA160941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7616713" y="3885184"/>
            <a:ext cx="0" cy="253075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54495422a21f4cde85628852775c984d_Connector3">
            <a:extLst>
              <a:ext uri="{FF2B5EF4-FFF2-40B4-BE49-F238E27FC236}">
                <a16:creationId xmlns:a16="http://schemas.microsoft.com/office/drawing/2014/main" id="{88F97E5C-DD0E-4FE5-A634-FD1C1E3EB2C7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8082269" y="4340951"/>
            <a:ext cx="0" cy="200902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e7a07479a234452db23eba3379daf062_Connector2">
            <a:extLst>
              <a:ext uri="{FF2B5EF4-FFF2-40B4-BE49-F238E27FC236}">
                <a16:creationId xmlns:a16="http://schemas.microsoft.com/office/drawing/2014/main" id="{21099B24-9271-490A-8061-0C69BA913D37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9476392" y="3885184"/>
            <a:ext cx="0" cy="253075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d83c959a9e564342a48371f83b44567a_Connector2">
            <a:extLst>
              <a:ext uri="{FF2B5EF4-FFF2-40B4-BE49-F238E27FC236}">
                <a16:creationId xmlns:a16="http://schemas.microsoft.com/office/drawing/2014/main" id="{35E50EAE-1DBD-44D2-B0FD-AFD932C970C8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9824685" y="1679055"/>
            <a:ext cx="0" cy="557161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d83c959a9e564342a48371f83b44567a_Connector3">
            <a:extLst>
              <a:ext uri="{FF2B5EF4-FFF2-40B4-BE49-F238E27FC236}">
                <a16:creationId xmlns:a16="http://schemas.microsoft.com/office/drawing/2014/main" id="{1B80424B-F8CF-4F8A-B23D-3CB6D093DFDA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9824685" y="2438908"/>
            <a:ext cx="0" cy="431292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M_8e43475df2b94285a0d43fc3f0363ea8_Connector2">
            <a:extLst>
              <a:ext uri="{FF2B5EF4-FFF2-40B4-BE49-F238E27FC236}">
                <a16:creationId xmlns:a16="http://schemas.microsoft.com/office/drawing/2014/main" id="{8F37E96E-F4F0-43D0-81FF-8C23B48AD778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2968786" y="5188560"/>
            <a:ext cx="0" cy="655566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ec1a3196a01d49689ad7b40ce0d2938a_Connector3">
            <a:extLst>
              <a:ext uri="{FF2B5EF4-FFF2-40B4-BE49-F238E27FC236}">
                <a16:creationId xmlns:a16="http://schemas.microsoft.com/office/drawing/2014/main" id="{2CFCF8EB-93A8-4912-8AAE-6617F6DAA01F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7616713" y="4340951"/>
            <a:ext cx="0" cy="365345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e7a07479a234452db23eba3379daf062_Connector3">
            <a:extLst>
              <a:ext uri="{FF2B5EF4-FFF2-40B4-BE49-F238E27FC236}">
                <a16:creationId xmlns:a16="http://schemas.microsoft.com/office/drawing/2014/main" id="{C6766B93-FD09-4B09-91CF-65D2628AD6DA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9476392" y="4340950"/>
            <a:ext cx="0" cy="559859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54495422a21f4cde85628852775c984d_Connector4">
            <a:extLst>
              <a:ext uri="{FF2B5EF4-FFF2-40B4-BE49-F238E27FC236}">
                <a16:creationId xmlns:a16="http://schemas.microsoft.com/office/drawing/2014/main" id="{88978C9E-D7DC-4E66-A955-68DFFA1F90B5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8082269" y="4744545"/>
            <a:ext cx="0" cy="572890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bc25acca21a8453ba3df761b3a7e7e5d_Connector2">
            <a:extLst>
              <a:ext uri="{FF2B5EF4-FFF2-40B4-BE49-F238E27FC236}">
                <a16:creationId xmlns:a16="http://schemas.microsoft.com/office/drawing/2014/main" id="{5492840A-A5B9-4519-9F17-BC2A1991D4B3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5291796" y="2359697"/>
            <a:ext cx="0" cy="510503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761d5abc6aab4382a1d7f5af7fb7ec64_Connector2">
            <a:extLst>
              <a:ext uri="{FF2B5EF4-FFF2-40B4-BE49-F238E27FC236}">
                <a16:creationId xmlns:a16="http://schemas.microsoft.com/office/drawing/2014/main" id="{36DFC657-EEFD-4C63-8566-7542CCC77CFA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7965642" y="2438908"/>
            <a:ext cx="0" cy="431292"/>
          </a:xfrm>
          <a:prstGeom prst="line">
            <a:avLst/>
          </a:prstGeom>
          <a:ln w="9525" cap="flat" cmpd="sng" algn="ctr">
            <a:solidFill>
              <a:srgbClr val="FEBA0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549B937C-B2FF-4EAA-B567-5CF302A62034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967063" y="2870200"/>
            <a:ext cx="8940800" cy="381000"/>
          </a:xfrm>
          <a:prstGeom prst="rect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5B5E9CF8-28C2-4932-8F31-5E3911711CCF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1030563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 dirty="0">
                <a:solidFill>
                  <a:schemeClr val="lt2"/>
                </a:solidFill>
                <a:latin typeface="Gill Sans MT" panose="020B0502020104020203" pitchFamily="34" charset="0"/>
              </a:rPr>
              <a:t>1879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1378FE1E-A39D-4366-B4C1-4CA08E1ED240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1843140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 dirty="0">
                <a:solidFill>
                  <a:schemeClr val="lt2"/>
                </a:solidFill>
                <a:latin typeface="Gill Sans MT" panose="020B0502020104020203" pitchFamily="34" charset="0"/>
              </a:rPr>
              <a:t>1886</a:t>
            </a:r>
          </a:p>
        </p:txBody>
      </p:sp>
      <p:sp>
        <p:nvSpPr>
          <p:cNvPr id="68" name="OTLSHAPE_TB_00000000000000000000000000000000_TimescaleInterval3">
            <a:extLst>
              <a:ext uri="{FF2B5EF4-FFF2-40B4-BE49-F238E27FC236}">
                <a16:creationId xmlns:a16="http://schemas.microsoft.com/office/drawing/2014/main" id="{01E48102-A93A-48E4-BC12-3EC518893661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2655716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 dirty="0">
                <a:solidFill>
                  <a:schemeClr val="lt2"/>
                </a:solidFill>
                <a:latin typeface="Gill Sans MT" panose="020B0502020104020203" pitchFamily="34" charset="0"/>
              </a:rPr>
              <a:t>1893</a:t>
            </a:r>
          </a:p>
        </p:txBody>
      </p:sp>
      <p:sp>
        <p:nvSpPr>
          <p:cNvPr id="70" name="OTLSHAPE_TB_00000000000000000000000000000000_TimescaleInterval4">
            <a:extLst>
              <a:ext uri="{FF2B5EF4-FFF2-40B4-BE49-F238E27FC236}">
                <a16:creationId xmlns:a16="http://schemas.microsoft.com/office/drawing/2014/main" id="{F07B4F78-C0F0-4769-815E-FFE94118D580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3467976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>
                <a:solidFill>
                  <a:schemeClr val="lt2"/>
                </a:solidFill>
                <a:latin typeface="Gill Sans MT" panose="020B0502020104020203" pitchFamily="34" charset="0"/>
              </a:rPr>
              <a:t>1900</a:t>
            </a:r>
          </a:p>
        </p:txBody>
      </p:sp>
      <p:sp>
        <p:nvSpPr>
          <p:cNvPr id="72" name="OTLSHAPE_TB_00000000000000000000000000000000_TimescaleInterval5">
            <a:extLst>
              <a:ext uri="{FF2B5EF4-FFF2-40B4-BE49-F238E27FC236}">
                <a16:creationId xmlns:a16="http://schemas.microsoft.com/office/drawing/2014/main" id="{34EA6CA1-7061-4C1E-9E3C-FBD4AEE2EAA6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4280234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>
                <a:solidFill>
                  <a:schemeClr val="lt2"/>
                </a:solidFill>
                <a:latin typeface="Gill Sans MT" panose="020B0502020104020203" pitchFamily="34" charset="0"/>
              </a:rPr>
              <a:t>1907</a:t>
            </a:r>
          </a:p>
        </p:txBody>
      </p:sp>
      <p:sp>
        <p:nvSpPr>
          <p:cNvPr id="74" name="OTLSHAPE_TB_00000000000000000000000000000000_TimescaleInterval6">
            <a:extLst>
              <a:ext uri="{FF2B5EF4-FFF2-40B4-BE49-F238E27FC236}">
                <a16:creationId xmlns:a16="http://schemas.microsoft.com/office/drawing/2014/main" id="{727DC274-DCF7-4968-BDFD-368911E8B47D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5092812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>
                <a:solidFill>
                  <a:schemeClr val="lt2"/>
                </a:solidFill>
                <a:latin typeface="Gill Sans MT" panose="020B0502020104020203" pitchFamily="34" charset="0"/>
              </a:rPr>
              <a:t>1914</a:t>
            </a:r>
          </a:p>
        </p:txBody>
      </p:sp>
      <p:sp>
        <p:nvSpPr>
          <p:cNvPr id="76" name="OTLSHAPE_TB_00000000000000000000000000000000_TimescaleInterval7">
            <a:extLst>
              <a:ext uri="{FF2B5EF4-FFF2-40B4-BE49-F238E27FC236}">
                <a16:creationId xmlns:a16="http://schemas.microsoft.com/office/drawing/2014/main" id="{FAFF2F92-378E-4050-ABF6-DD1175A86057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5905388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 dirty="0">
                <a:solidFill>
                  <a:schemeClr val="lt2"/>
                </a:solidFill>
                <a:latin typeface="Gill Sans MT" panose="020B0502020104020203" pitchFamily="34" charset="0"/>
              </a:rPr>
              <a:t>1921</a:t>
            </a:r>
          </a:p>
        </p:txBody>
      </p:sp>
      <p:sp>
        <p:nvSpPr>
          <p:cNvPr id="78" name="OTLSHAPE_TB_00000000000000000000000000000000_TimescaleInterval8">
            <a:extLst>
              <a:ext uri="{FF2B5EF4-FFF2-40B4-BE49-F238E27FC236}">
                <a16:creationId xmlns:a16="http://schemas.microsoft.com/office/drawing/2014/main" id="{7E30BC5D-7604-4888-8914-5B5FEA810556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6717647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>
                <a:solidFill>
                  <a:schemeClr val="lt2"/>
                </a:solidFill>
                <a:latin typeface="Gill Sans MT" panose="020B0502020104020203" pitchFamily="34" charset="0"/>
              </a:rPr>
              <a:t>1928</a:t>
            </a:r>
          </a:p>
        </p:txBody>
      </p:sp>
      <p:sp>
        <p:nvSpPr>
          <p:cNvPr id="80" name="OTLSHAPE_TB_00000000000000000000000000000000_TimescaleInterval9">
            <a:extLst>
              <a:ext uri="{FF2B5EF4-FFF2-40B4-BE49-F238E27FC236}">
                <a16:creationId xmlns:a16="http://schemas.microsoft.com/office/drawing/2014/main" id="{DA7A6A55-F277-4C57-B44B-6AFA596A31A8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7530224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>
                <a:solidFill>
                  <a:schemeClr val="lt2"/>
                </a:solidFill>
                <a:latin typeface="Gill Sans MT" panose="020B0502020104020203" pitchFamily="34" charset="0"/>
              </a:rPr>
              <a:t>1935</a:t>
            </a:r>
          </a:p>
        </p:txBody>
      </p:sp>
      <p:sp>
        <p:nvSpPr>
          <p:cNvPr id="82" name="OTLSHAPE_TB_00000000000000000000000000000000_TimescaleInterval10">
            <a:extLst>
              <a:ext uri="{FF2B5EF4-FFF2-40B4-BE49-F238E27FC236}">
                <a16:creationId xmlns:a16="http://schemas.microsoft.com/office/drawing/2014/main" id="{83BE46A7-E90A-4799-A949-E5550EB8A58E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8342802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 dirty="0">
                <a:solidFill>
                  <a:schemeClr val="lt2"/>
                </a:solidFill>
                <a:latin typeface="Gill Sans MT" panose="020B0502020104020203" pitchFamily="34" charset="0"/>
              </a:rPr>
              <a:t>1942</a:t>
            </a:r>
          </a:p>
        </p:txBody>
      </p:sp>
      <p:sp>
        <p:nvSpPr>
          <p:cNvPr id="84" name="OTLSHAPE_TB_00000000000000000000000000000000_TimescaleInterval11">
            <a:extLst>
              <a:ext uri="{FF2B5EF4-FFF2-40B4-BE49-F238E27FC236}">
                <a16:creationId xmlns:a16="http://schemas.microsoft.com/office/drawing/2014/main" id="{2AE5E3C1-748E-458A-B3DF-E942E5457873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9155378" y="2972329"/>
            <a:ext cx="313676" cy="17674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i="1" spc="-26">
                <a:solidFill>
                  <a:schemeClr val="lt2"/>
                </a:solidFill>
                <a:latin typeface="Gill Sans MT" panose="020B0502020104020203" pitchFamily="34" charset="0"/>
              </a:rPr>
              <a:t>1949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D516F3FF-5C2E-472A-BFF2-B4A431AEF814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1779640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OTLSHAPE_TB_00000000000000000000000000000000_Separator2">
            <a:extLst>
              <a:ext uri="{FF2B5EF4-FFF2-40B4-BE49-F238E27FC236}">
                <a16:creationId xmlns:a16="http://schemas.microsoft.com/office/drawing/2014/main" id="{6949B43A-E66A-4E87-A48A-17E26AC35C25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2592216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OTLSHAPE_TB_00000000000000000000000000000000_Separator3">
            <a:extLst>
              <a:ext uri="{FF2B5EF4-FFF2-40B4-BE49-F238E27FC236}">
                <a16:creationId xmlns:a16="http://schemas.microsoft.com/office/drawing/2014/main" id="{E4554243-6C26-49F4-B9CA-483AE7287F60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3404476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OTLSHAPE_TB_00000000000000000000000000000000_Separator4">
            <a:extLst>
              <a:ext uri="{FF2B5EF4-FFF2-40B4-BE49-F238E27FC236}">
                <a16:creationId xmlns:a16="http://schemas.microsoft.com/office/drawing/2014/main" id="{DFE11D39-9C5F-49D1-958D-784F266C7F65}"/>
              </a:ext>
            </a:extLst>
          </p:cNvPr>
          <p:cNvCxnSpPr/>
          <p:nvPr>
            <p:custDataLst>
              <p:tags r:id="rId58"/>
            </p:custDataLst>
          </p:nvPr>
        </p:nvCxnSpPr>
        <p:spPr>
          <a:xfrm>
            <a:off x="4216734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OTLSHAPE_TB_00000000000000000000000000000000_Separator5">
            <a:extLst>
              <a:ext uri="{FF2B5EF4-FFF2-40B4-BE49-F238E27FC236}">
                <a16:creationId xmlns:a16="http://schemas.microsoft.com/office/drawing/2014/main" id="{55BB7A11-42C8-4B59-A36A-2F2F39ED557E}"/>
              </a:ext>
            </a:extLst>
          </p:cNvPr>
          <p:cNvCxnSpPr/>
          <p:nvPr>
            <p:custDataLst>
              <p:tags r:id="rId59"/>
            </p:custDataLst>
          </p:nvPr>
        </p:nvCxnSpPr>
        <p:spPr>
          <a:xfrm>
            <a:off x="5029312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OTLSHAPE_TB_00000000000000000000000000000000_Separator6">
            <a:extLst>
              <a:ext uri="{FF2B5EF4-FFF2-40B4-BE49-F238E27FC236}">
                <a16:creationId xmlns:a16="http://schemas.microsoft.com/office/drawing/2014/main" id="{FCD9110A-8979-430D-A59B-F8FB8C6FE734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5841888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OTLSHAPE_TB_00000000000000000000000000000000_Separator7">
            <a:extLst>
              <a:ext uri="{FF2B5EF4-FFF2-40B4-BE49-F238E27FC236}">
                <a16:creationId xmlns:a16="http://schemas.microsoft.com/office/drawing/2014/main" id="{23C7CFB8-D2ED-4BEB-806F-16231FD20370}"/>
              </a:ext>
            </a:extLst>
          </p:cNvPr>
          <p:cNvCxnSpPr/>
          <p:nvPr>
            <p:custDataLst>
              <p:tags r:id="rId61"/>
            </p:custDataLst>
          </p:nvPr>
        </p:nvCxnSpPr>
        <p:spPr>
          <a:xfrm>
            <a:off x="6654147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OTLSHAPE_TB_00000000000000000000000000000000_Separator8">
            <a:extLst>
              <a:ext uri="{FF2B5EF4-FFF2-40B4-BE49-F238E27FC236}">
                <a16:creationId xmlns:a16="http://schemas.microsoft.com/office/drawing/2014/main" id="{40376BDD-610E-418C-B11C-521A3DFA29DD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7466724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OTLSHAPE_TB_00000000000000000000000000000000_Separator9">
            <a:extLst>
              <a:ext uri="{FF2B5EF4-FFF2-40B4-BE49-F238E27FC236}">
                <a16:creationId xmlns:a16="http://schemas.microsoft.com/office/drawing/2014/main" id="{6840075C-2A1D-42A6-9888-6360848FB51F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8279302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OTLSHAPE_TB_00000000000000000000000000000000_Separator10">
            <a:extLst>
              <a:ext uri="{FF2B5EF4-FFF2-40B4-BE49-F238E27FC236}">
                <a16:creationId xmlns:a16="http://schemas.microsoft.com/office/drawing/2014/main" id="{224B7718-4048-4512-8F6C-5AE0547B8605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9091878" y="293370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TLSHAPE_M_4ff8c561366f440e92ad7ad48be4ebb6_Title">
            <a:extLst>
              <a:ext uri="{FF2B5EF4-FFF2-40B4-BE49-F238E27FC236}">
                <a16:creationId xmlns:a16="http://schemas.microsoft.com/office/drawing/2014/main" id="{6EE66DA0-31A0-4D7A-88A9-A67A0CD884C5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041061" y="1227273"/>
            <a:ext cx="1600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6">
                <a:solidFill>
                  <a:srgbClr val="C8B418"/>
                </a:solidFill>
                <a:latin typeface="Segoe UI" panose="020B0502040204020203" pitchFamily="34" charset="0"/>
              </a:rPr>
              <a:t>Born in Ulm, Germany</a:t>
            </a:r>
            <a:endParaRPr lang="en-US" sz="1200" b="1" spc="-6" dirty="0">
              <a:solidFill>
                <a:srgbClr val="C8B418"/>
              </a:solidFill>
              <a:latin typeface="Segoe UI" panose="020B0502040204020203" pitchFamily="34" charset="0"/>
            </a:endParaRPr>
          </a:p>
        </p:txBody>
      </p:sp>
      <p:sp>
        <p:nvSpPr>
          <p:cNvPr id="65" name="OTLSHAPE_M_4ff8c561366f440e92ad7ad48be4ebb6_Date">
            <a:extLst>
              <a:ext uri="{FF2B5EF4-FFF2-40B4-BE49-F238E27FC236}">
                <a16:creationId xmlns:a16="http://schemas.microsoft.com/office/drawing/2014/main" id="{65B85952-D06B-4F97-B8C1-324DA3E3CB28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041061" y="1442665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chemeClr val="lt1"/>
                </a:solidFill>
                <a:latin typeface="Segoe UI" panose="020B0502040204020203" pitchFamily="34" charset="0"/>
              </a:rPr>
              <a:t>1879</a:t>
            </a:r>
          </a:p>
        </p:txBody>
      </p:sp>
      <p:sp>
        <p:nvSpPr>
          <p:cNvPr id="141" name="OTLSHAPE_M_3ba419797b4b460f98707cf158df0d02_Title">
            <a:extLst>
              <a:ext uri="{FF2B5EF4-FFF2-40B4-BE49-F238E27FC236}">
                <a16:creationId xmlns:a16="http://schemas.microsoft.com/office/drawing/2014/main" id="{EFE10555-558D-45B0-BC28-BEF5855671F4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154828" y="4985868"/>
            <a:ext cx="19304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dirty="0">
                <a:solidFill>
                  <a:srgbClr val="EBEBEB"/>
                </a:solidFill>
                <a:latin typeface="Segoe UI" panose="020B0502040204020203" pitchFamily="34" charset="0"/>
              </a:rPr>
              <a:t>Family relocates to Munich</a:t>
            </a:r>
          </a:p>
        </p:txBody>
      </p:sp>
      <p:sp>
        <p:nvSpPr>
          <p:cNvPr id="142" name="OTLSHAPE_M_3ba419797b4b460f98707cf158df0d02_Date">
            <a:extLst>
              <a:ext uri="{FF2B5EF4-FFF2-40B4-BE49-F238E27FC236}">
                <a16:creationId xmlns:a16="http://schemas.microsoft.com/office/drawing/2014/main" id="{A84D49CF-95C4-461B-83DE-DDD12BB912C0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154828" y="4770476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1880</a:t>
            </a:r>
          </a:p>
        </p:txBody>
      </p:sp>
      <p:sp>
        <p:nvSpPr>
          <p:cNvPr id="144" name="OTLSHAPE_M_3b8d16e85e24473c9f3190ed7c5ab11f_Title">
            <a:extLst>
              <a:ext uri="{FF2B5EF4-FFF2-40B4-BE49-F238E27FC236}">
                <a16:creationId xmlns:a16="http://schemas.microsoft.com/office/drawing/2014/main" id="{FFD909CC-CC1F-4F39-B9C7-B621DB4A5AAF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619748" y="1759657"/>
            <a:ext cx="19304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 dirty="0">
                <a:solidFill>
                  <a:srgbClr val="EBEBEB"/>
                </a:solidFill>
                <a:latin typeface="Segoe UI" panose="020B0502040204020203" pitchFamily="34" charset="0"/>
              </a:rPr>
              <a:t>Compass elicits his wonder</a:t>
            </a:r>
            <a:endParaRPr lang="en-US" sz="1200" b="1" spc="-4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45" name="OTLSHAPE_M_3b8d16e85e24473c9f3190ed7c5ab11f_Date">
            <a:extLst>
              <a:ext uri="{FF2B5EF4-FFF2-40B4-BE49-F238E27FC236}">
                <a16:creationId xmlns:a16="http://schemas.microsoft.com/office/drawing/2014/main" id="{8FA9F140-79E0-4405-8402-1B76A329BD20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619748" y="1975049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1884</a:t>
            </a:r>
          </a:p>
        </p:txBody>
      </p:sp>
      <p:sp>
        <p:nvSpPr>
          <p:cNvPr id="147" name="OTLSHAPE_M_8e43475df2b94285a0d43fc3f0363ea8_Title">
            <a:extLst>
              <a:ext uri="{FF2B5EF4-FFF2-40B4-BE49-F238E27FC236}">
                <a16:creationId xmlns:a16="http://schemas.microsoft.com/office/drawing/2014/main" id="{A17BC1C6-4937-4CA7-88EF-10E03F2BEE37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3013236" y="5679682"/>
            <a:ext cx="21844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>
                <a:solidFill>
                  <a:srgbClr val="EBEBEB"/>
                </a:solidFill>
                <a:latin typeface="Segoe UI" panose="020B0502040204020203" pitchFamily="34" charset="0"/>
              </a:rPr>
              <a:t>Renounces German citizenship</a:t>
            </a:r>
          </a:p>
        </p:txBody>
      </p:sp>
      <p:sp>
        <p:nvSpPr>
          <p:cNvPr id="148" name="OTLSHAPE_M_8e43475df2b94285a0d43fc3f0363ea8_Date">
            <a:extLst>
              <a:ext uri="{FF2B5EF4-FFF2-40B4-BE49-F238E27FC236}">
                <a16:creationId xmlns:a16="http://schemas.microsoft.com/office/drawing/2014/main" id="{EB0430FB-36E3-44FE-BE14-52D40FE8D66E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3013236" y="5464290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1896</a:t>
            </a:r>
          </a:p>
        </p:txBody>
      </p:sp>
      <p:sp>
        <p:nvSpPr>
          <p:cNvPr id="150" name="OTLSHAPE_M_5c0eeb47db9345939475f26b2b05c3ba_Title">
            <a:extLst>
              <a:ext uri="{FF2B5EF4-FFF2-40B4-BE49-F238E27FC236}">
                <a16:creationId xmlns:a16="http://schemas.microsoft.com/office/drawing/2014/main" id="{A2EE9BA6-85F2-4228-8E4F-729360B2E00B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3593512" y="2157005"/>
            <a:ext cx="20320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 dirty="0">
                <a:solidFill>
                  <a:srgbClr val="EBEBEB"/>
                </a:solidFill>
                <a:latin typeface="Segoe UI" panose="020B0502040204020203" pitchFamily="34" charset="0"/>
              </a:rPr>
              <a:t>Finishes first scientific paper</a:t>
            </a:r>
          </a:p>
        </p:txBody>
      </p:sp>
      <p:sp>
        <p:nvSpPr>
          <p:cNvPr id="151" name="OTLSHAPE_M_5c0eeb47db9345939475f26b2b05c3ba_Date">
            <a:extLst>
              <a:ext uri="{FF2B5EF4-FFF2-40B4-BE49-F238E27FC236}">
                <a16:creationId xmlns:a16="http://schemas.microsoft.com/office/drawing/2014/main" id="{28BC758A-90E8-4A0B-B798-B92193D8F83F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3593512" y="2372397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1901</a:t>
            </a:r>
          </a:p>
        </p:txBody>
      </p:sp>
      <p:sp>
        <p:nvSpPr>
          <p:cNvPr id="153" name="OTLSHAPE_M_7902e4cbf6dc420db3aaaba116f88b44_Title">
            <a:extLst>
              <a:ext uri="{FF2B5EF4-FFF2-40B4-BE49-F238E27FC236}">
                <a16:creationId xmlns:a16="http://schemas.microsoft.com/office/drawing/2014/main" id="{4046E71B-97C9-42B8-BCA5-70A8D18E814C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3825813" y="3665601"/>
            <a:ext cx="15113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>
                <a:solidFill>
                  <a:srgbClr val="EBEBEB"/>
                </a:solidFill>
                <a:latin typeface="Segoe UI" panose="020B0502040204020203" pitchFamily="34" charset="0"/>
              </a:rPr>
              <a:t>Marries Mileva Maric</a:t>
            </a:r>
          </a:p>
        </p:txBody>
      </p:sp>
      <p:sp>
        <p:nvSpPr>
          <p:cNvPr id="154" name="OTLSHAPE_M_7902e4cbf6dc420db3aaaba116f88b44_Date">
            <a:extLst>
              <a:ext uri="{FF2B5EF4-FFF2-40B4-BE49-F238E27FC236}">
                <a16:creationId xmlns:a16="http://schemas.microsoft.com/office/drawing/2014/main" id="{6B44D695-928E-4B3A-829D-59CE02F17923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3825813" y="3450209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1903</a:t>
            </a:r>
          </a:p>
        </p:txBody>
      </p:sp>
      <p:sp>
        <p:nvSpPr>
          <p:cNvPr id="156" name="OTLSHAPE_M_dc65a17e76d7472fbdc7ea5509da1ba2_Title">
            <a:extLst>
              <a:ext uri="{FF2B5EF4-FFF2-40B4-BE49-F238E27FC236}">
                <a16:creationId xmlns:a16="http://schemas.microsoft.com/office/drawing/2014/main" id="{91EF61FD-01FF-4834-8369-64511BA75C34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4754699" y="324671"/>
            <a:ext cx="3771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2" dirty="0">
                <a:solidFill>
                  <a:srgbClr val="EBEBEB"/>
                </a:solidFill>
                <a:latin typeface="Segoe UI" panose="020B0502040204020203" pitchFamily="34" charset="0"/>
              </a:rPr>
              <a:t>Appointed professor at German University of Prague</a:t>
            </a:r>
            <a:endParaRPr lang="en-US" sz="1200" b="1" spc="-2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57" name="OTLSHAPE_M_dc65a17e76d7472fbdc7ea5509da1ba2_Date">
            <a:extLst>
              <a:ext uri="{FF2B5EF4-FFF2-40B4-BE49-F238E27FC236}">
                <a16:creationId xmlns:a16="http://schemas.microsoft.com/office/drawing/2014/main" id="{0129AFA7-2481-4DF7-A61E-52F9FCEE5DF2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4754699" y="540063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1911</a:t>
            </a:r>
          </a:p>
        </p:txBody>
      </p:sp>
      <p:sp>
        <p:nvSpPr>
          <p:cNvPr id="159" name="OTLSHAPE_M_404f2206933d4c1282df566ca18b8396_Title">
            <a:extLst>
              <a:ext uri="{FF2B5EF4-FFF2-40B4-BE49-F238E27FC236}">
                <a16:creationId xmlns:a16="http://schemas.microsoft.com/office/drawing/2014/main" id="{6F90FDC9-D2B2-43CC-9614-FB6279C554DF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5103310" y="4705624"/>
            <a:ext cx="20574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>
                <a:solidFill>
                  <a:srgbClr val="EBEBEB"/>
                </a:solidFill>
                <a:latin typeface="Segoe UI" panose="020B0502040204020203" pitchFamily="34" charset="0"/>
              </a:rPr>
              <a:t>Separates from Mileva Maric</a:t>
            </a:r>
          </a:p>
        </p:txBody>
      </p:sp>
      <p:sp>
        <p:nvSpPr>
          <p:cNvPr id="160" name="OTLSHAPE_M_404f2206933d4c1282df566ca18b8396_Date">
            <a:extLst>
              <a:ext uri="{FF2B5EF4-FFF2-40B4-BE49-F238E27FC236}">
                <a16:creationId xmlns:a16="http://schemas.microsoft.com/office/drawing/2014/main" id="{0CAFF26D-18F9-45AE-B8E0-FD464EDDF295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5103310" y="4490233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1914</a:t>
            </a:r>
          </a:p>
        </p:txBody>
      </p:sp>
      <p:sp>
        <p:nvSpPr>
          <p:cNvPr id="162" name="OTLSHAPE_M_bc25acca21a8453ba3df761b3a7e7e5d_Title">
            <a:extLst>
              <a:ext uri="{FF2B5EF4-FFF2-40B4-BE49-F238E27FC236}">
                <a16:creationId xmlns:a16="http://schemas.microsoft.com/office/drawing/2014/main" id="{FA6C320D-AC24-4E42-BD09-2ED2F2125C91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5336246" y="1495358"/>
            <a:ext cx="2006600" cy="40538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dirty="0">
                <a:solidFill>
                  <a:srgbClr val="EBEBEB"/>
                </a:solidFill>
                <a:latin typeface="Segoe UI" panose="020B0502040204020203" pitchFamily="34" charset="0"/>
              </a:rPr>
              <a:t>Publishes general theory of relativity </a:t>
            </a:r>
            <a:endParaRPr lang="en-US" sz="1200" b="1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63" name="OTLSHAPE_M_bc25acca21a8453ba3df761b3a7e7e5d_Date">
            <a:extLst>
              <a:ext uri="{FF2B5EF4-FFF2-40B4-BE49-F238E27FC236}">
                <a16:creationId xmlns:a16="http://schemas.microsoft.com/office/drawing/2014/main" id="{5E46B7BA-FDAA-4B99-9821-8E5D47C8835A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5336246" y="1913442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1916</a:t>
            </a:r>
          </a:p>
        </p:txBody>
      </p:sp>
      <p:sp>
        <p:nvSpPr>
          <p:cNvPr id="165" name="OTLSHAPE_M_1731c549c8c04738aaebfee48dd93db8_Title">
            <a:extLst>
              <a:ext uri="{FF2B5EF4-FFF2-40B4-BE49-F238E27FC236}">
                <a16:creationId xmlns:a16="http://schemas.microsoft.com/office/drawing/2014/main" id="{16401A1C-14F6-402D-8E38-044CD54B63F3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5452556" y="6185874"/>
            <a:ext cx="3911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2" dirty="0">
                <a:solidFill>
                  <a:srgbClr val="EBEBEB"/>
                </a:solidFill>
                <a:latin typeface="Segoe UI" panose="020B0502040204020203" pitchFamily="34" charset="0"/>
              </a:rPr>
              <a:t>Named Director of Kaiser Wilhelm Institute for Physics</a:t>
            </a:r>
            <a:endParaRPr lang="en-US" sz="1200" b="1" spc="-2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66" name="OTLSHAPE_M_1731c549c8c04738aaebfee48dd93db8_Date">
            <a:extLst>
              <a:ext uri="{FF2B5EF4-FFF2-40B4-BE49-F238E27FC236}">
                <a16:creationId xmlns:a16="http://schemas.microsoft.com/office/drawing/2014/main" id="{D4E91089-64BE-40E9-A743-81A71661B9BC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5452556" y="5970482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1917</a:t>
            </a:r>
          </a:p>
        </p:txBody>
      </p:sp>
      <p:sp>
        <p:nvSpPr>
          <p:cNvPr id="168" name="OTLSHAPE_M_f32bfc904380483d877a6a77621a7511_Title">
            <a:extLst>
              <a:ext uri="{FF2B5EF4-FFF2-40B4-BE49-F238E27FC236}">
                <a16:creationId xmlns:a16="http://schemas.microsoft.com/office/drawing/2014/main" id="{E274ED5D-282E-4189-BF0E-973B91F9177F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5685492" y="5513211"/>
            <a:ext cx="3263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2">
                <a:solidFill>
                  <a:srgbClr val="EBEBEB"/>
                </a:solidFill>
                <a:latin typeface="Segoe UI" panose="020B0502040204020203" pitchFamily="34" charset="0"/>
              </a:rPr>
              <a:t>Divorces Mileva Maric, marries his cousin Elsa</a:t>
            </a:r>
            <a:endParaRPr lang="en-US" sz="1200" b="1" spc="-2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69" name="OTLSHAPE_M_f32bfc904380483d877a6a77621a7511_Date">
            <a:extLst>
              <a:ext uri="{FF2B5EF4-FFF2-40B4-BE49-F238E27FC236}">
                <a16:creationId xmlns:a16="http://schemas.microsoft.com/office/drawing/2014/main" id="{57045A74-7308-4657-88FF-65F591F8E512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5685492" y="5297819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1919</a:t>
            </a:r>
          </a:p>
        </p:txBody>
      </p:sp>
      <p:sp>
        <p:nvSpPr>
          <p:cNvPr id="171" name="OTLSHAPE_M_62b2259747b74184a20f4550041debf6_Title">
            <a:extLst>
              <a:ext uri="{FF2B5EF4-FFF2-40B4-BE49-F238E27FC236}">
                <a16:creationId xmlns:a16="http://schemas.microsoft.com/office/drawing/2014/main" id="{700A3B09-F4B5-47D7-8DAE-B2C0FEE5FCB5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034103" y="818893"/>
            <a:ext cx="2108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>
                <a:solidFill>
                  <a:srgbClr val="EBEBEB"/>
                </a:solidFill>
                <a:latin typeface="Segoe UI" panose="020B0502040204020203" pitchFamily="34" charset="0"/>
              </a:rPr>
              <a:t>First paper on Unified Theory</a:t>
            </a:r>
            <a:endParaRPr lang="en-US" sz="1200" b="1" spc="-4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72" name="OTLSHAPE_M_62b2259747b74184a20f4550041debf6_Date">
            <a:extLst>
              <a:ext uri="{FF2B5EF4-FFF2-40B4-BE49-F238E27FC236}">
                <a16:creationId xmlns:a16="http://schemas.microsoft.com/office/drawing/2014/main" id="{4AA812E3-FCB5-44F6-BD1F-29123879CA27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6034103" y="1034285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1922</a:t>
            </a:r>
          </a:p>
        </p:txBody>
      </p:sp>
      <p:sp>
        <p:nvSpPr>
          <p:cNvPr id="174" name="OTLSHAPE_M_17e32859c0714762bdfbd988f3f8045e_Title">
            <a:extLst>
              <a:ext uri="{FF2B5EF4-FFF2-40B4-BE49-F238E27FC236}">
                <a16:creationId xmlns:a16="http://schemas.microsoft.com/office/drawing/2014/main" id="{16BF3A65-04D9-4DC2-A0ED-4F026D9ECDAC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6034420" y="3682492"/>
            <a:ext cx="2336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 dirty="0">
                <a:solidFill>
                  <a:srgbClr val="EBEBEB"/>
                </a:solidFill>
                <a:latin typeface="Segoe UI" panose="020B0502040204020203" pitchFamily="34" charset="0"/>
              </a:rPr>
              <a:t>Awarded Nobel Prize for Physics</a:t>
            </a:r>
            <a:endParaRPr lang="en-US" sz="1200" b="1" spc="-4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75" name="OTLSHAPE_M_17e32859c0714762bdfbd988f3f8045e_Date">
            <a:extLst>
              <a:ext uri="{FF2B5EF4-FFF2-40B4-BE49-F238E27FC236}">
                <a16:creationId xmlns:a16="http://schemas.microsoft.com/office/drawing/2014/main" id="{1C122F37-003A-4558-A881-C4EE6E316CE0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034420" y="3467100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1922</a:t>
            </a:r>
          </a:p>
        </p:txBody>
      </p:sp>
      <p:sp>
        <p:nvSpPr>
          <p:cNvPr id="177" name="OTLSHAPE_M_5f2f6c42599b4fbf8a2f13ee66aecca1_Title">
            <a:extLst>
              <a:ext uri="{FF2B5EF4-FFF2-40B4-BE49-F238E27FC236}">
                <a16:creationId xmlns:a16="http://schemas.microsoft.com/office/drawing/2014/main" id="{A9EE9928-A6EA-4421-8198-6E4AE23DB1D6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267039" y="2236216"/>
            <a:ext cx="22352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b="1" spc="-2">
                <a:solidFill>
                  <a:srgbClr val="EBEBEB"/>
                </a:solidFill>
                <a:latin typeface="Segoe UI" panose="020B0502040204020203" pitchFamily="34" charset="0"/>
              </a:rPr>
              <a:t>The "Einstein-Institute" is open</a:t>
            </a:r>
          </a:p>
        </p:txBody>
      </p:sp>
      <p:sp>
        <p:nvSpPr>
          <p:cNvPr id="178" name="OTLSHAPE_M_5f2f6c42599b4fbf8a2f13ee66aecca1_Date">
            <a:extLst>
              <a:ext uri="{FF2B5EF4-FFF2-40B4-BE49-F238E27FC236}">
                <a16:creationId xmlns:a16="http://schemas.microsoft.com/office/drawing/2014/main" id="{2D9ED2AD-0775-4E6F-95C9-4E7AF21B3BBF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6267039" y="2451608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1924</a:t>
            </a:r>
          </a:p>
        </p:txBody>
      </p:sp>
      <p:sp>
        <p:nvSpPr>
          <p:cNvPr id="180" name="OTLSHAPE_M_ccce30e92bfd416892ee3556d38fba50_Title">
            <a:extLst>
              <a:ext uri="{FF2B5EF4-FFF2-40B4-BE49-F238E27FC236}">
                <a16:creationId xmlns:a16="http://schemas.microsoft.com/office/drawing/2014/main" id="{2F85FC5C-C64C-4777-846F-035404EF11B8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6731641" y="4138259"/>
            <a:ext cx="34798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2">
                <a:solidFill>
                  <a:srgbClr val="EBEBEB"/>
                </a:solidFill>
                <a:latin typeface="Segoe UI" panose="020B0502040204020203" pitchFamily="34" charset="0"/>
              </a:rPr>
              <a:t>Physical collapse, diagnosed with enlarged heart</a:t>
            </a:r>
            <a:endParaRPr lang="en-US" sz="1200" b="1" spc="-2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81" name="OTLSHAPE_M_ccce30e92bfd416892ee3556d38fba50_Date">
            <a:extLst>
              <a:ext uri="{FF2B5EF4-FFF2-40B4-BE49-F238E27FC236}">
                <a16:creationId xmlns:a16="http://schemas.microsoft.com/office/drawing/2014/main" id="{EFDE2E22-A6F3-4C65-8C6F-F97E15BB9248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6731641" y="3922867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1928</a:t>
            </a:r>
          </a:p>
        </p:txBody>
      </p:sp>
      <p:sp>
        <p:nvSpPr>
          <p:cNvPr id="186" name="OTLSHAPE_M_ec1a3196a01d49689ad7b40ce0d2938a_Title">
            <a:extLst>
              <a:ext uri="{FF2B5EF4-FFF2-40B4-BE49-F238E27FC236}">
                <a16:creationId xmlns:a16="http://schemas.microsoft.com/office/drawing/2014/main" id="{1D570567-87E3-4798-AA51-38C51B478D57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7661163" y="4541853"/>
            <a:ext cx="18034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6" dirty="0">
                <a:solidFill>
                  <a:srgbClr val="EBEBEB"/>
                </a:solidFill>
                <a:latin typeface="Segoe UI" panose="020B0502040204020203" pitchFamily="34" charset="0"/>
              </a:rPr>
              <a:t>His wife Elsa passes away</a:t>
            </a:r>
            <a:endParaRPr lang="en-US" sz="1200" b="1" spc="-6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87" name="OTLSHAPE_M_ec1a3196a01d49689ad7b40ce0d2938a_Date">
            <a:extLst>
              <a:ext uri="{FF2B5EF4-FFF2-40B4-BE49-F238E27FC236}">
                <a16:creationId xmlns:a16="http://schemas.microsoft.com/office/drawing/2014/main" id="{BC50BBCC-68BC-47B8-9BC9-06E21A5CFAF9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7661163" y="4326461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1936</a:t>
            </a:r>
          </a:p>
        </p:txBody>
      </p:sp>
      <p:sp>
        <p:nvSpPr>
          <p:cNvPr id="189" name="OTLSHAPE_M_761d5abc6aab4382a1d7f5af7fb7ec64_Title">
            <a:extLst>
              <a:ext uri="{FF2B5EF4-FFF2-40B4-BE49-F238E27FC236}">
                <a16:creationId xmlns:a16="http://schemas.microsoft.com/office/drawing/2014/main" id="{9FC9E655-AC79-4742-A05E-8D3A0E99AE99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8010092" y="1476363"/>
            <a:ext cx="29083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4" dirty="0">
                <a:solidFill>
                  <a:srgbClr val="EBEBEB"/>
                </a:solidFill>
                <a:latin typeface="Segoe UI" panose="020B0502040204020203" pitchFamily="34" charset="0"/>
              </a:rPr>
              <a:t>Letter to Roosevelt on nuclear weaponry</a:t>
            </a:r>
            <a:endParaRPr lang="en-US" sz="1200" b="1" spc="-4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90" name="OTLSHAPE_M_761d5abc6aab4382a1d7f5af7fb7ec64_Date">
            <a:extLst>
              <a:ext uri="{FF2B5EF4-FFF2-40B4-BE49-F238E27FC236}">
                <a16:creationId xmlns:a16="http://schemas.microsoft.com/office/drawing/2014/main" id="{43D8A168-44D6-4201-8D29-2C62D545258B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8010092" y="1691755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1939</a:t>
            </a:r>
          </a:p>
        </p:txBody>
      </p:sp>
      <p:sp>
        <p:nvSpPr>
          <p:cNvPr id="192" name="OTLSHAPE_M_54495422a21f4cde85628852775c984d_Title">
            <a:extLst>
              <a:ext uri="{FF2B5EF4-FFF2-40B4-BE49-F238E27FC236}">
                <a16:creationId xmlns:a16="http://schemas.microsoft.com/office/drawing/2014/main" id="{23D14CC3-DCCC-4099-A5A2-24CC187F5123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8126719" y="5152992"/>
            <a:ext cx="15367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6" dirty="0">
                <a:solidFill>
                  <a:srgbClr val="EBEBEB"/>
                </a:solidFill>
                <a:latin typeface="Segoe UI" panose="020B0502040204020203" pitchFamily="34" charset="0"/>
              </a:rPr>
              <a:t>Earns U.S. Citizenship</a:t>
            </a:r>
          </a:p>
        </p:txBody>
      </p:sp>
      <p:sp>
        <p:nvSpPr>
          <p:cNvPr id="193" name="OTLSHAPE_M_54495422a21f4cde85628852775c984d_Date">
            <a:extLst>
              <a:ext uri="{FF2B5EF4-FFF2-40B4-BE49-F238E27FC236}">
                <a16:creationId xmlns:a16="http://schemas.microsoft.com/office/drawing/2014/main" id="{C64609DF-7417-4B5A-8967-A324C3876390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8126719" y="4937600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1940</a:t>
            </a:r>
          </a:p>
        </p:txBody>
      </p:sp>
      <p:sp>
        <p:nvSpPr>
          <p:cNvPr id="195" name="OTLSHAPE_M_6922c1c19952409d9373f5397d091a3b_Title">
            <a:extLst>
              <a:ext uri="{FF2B5EF4-FFF2-40B4-BE49-F238E27FC236}">
                <a16:creationId xmlns:a16="http://schemas.microsoft.com/office/drawing/2014/main" id="{D05662A7-3947-4A45-A8B1-0322CF3395D5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8591321" y="3682492"/>
            <a:ext cx="34163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2" dirty="0">
                <a:solidFill>
                  <a:srgbClr val="EBEBEB"/>
                </a:solidFill>
                <a:latin typeface="Segoe UI" panose="020B0502040204020203" pitchFamily="34" charset="0"/>
              </a:rPr>
              <a:t>Special relativity paper auctioned for $6 million</a:t>
            </a:r>
            <a:endParaRPr lang="en-US" sz="1200" b="1" spc="-2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196" name="OTLSHAPE_M_6922c1c19952409d9373f5397d091a3b_Date">
            <a:extLst>
              <a:ext uri="{FF2B5EF4-FFF2-40B4-BE49-F238E27FC236}">
                <a16:creationId xmlns:a16="http://schemas.microsoft.com/office/drawing/2014/main" id="{B62717F3-5290-4997-A11A-5805356504F3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8591321" y="3467100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>
                <a:solidFill>
                  <a:srgbClr val="C8B418"/>
                </a:solidFill>
                <a:latin typeface="Segoe UI" panose="020B0502040204020203" pitchFamily="34" charset="0"/>
              </a:rPr>
              <a:t>1944</a:t>
            </a:r>
          </a:p>
        </p:txBody>
      </p:sp>
      <p:sp>
        <p:nvSpPr>
          <p:cNvPr id="198" name="OTLSHAPE_M_5e72e27bed9445d981b93c8ee925ae2e_Title">
            <a:extLst>
              <a:ext uri="{FF2B5EF4-FFF2-40B4-BE49-F238E27FC236}">
                <a16:creationId xmlns:a16="http://schemas.microsoft.com/office/drawing/2014/main" id="{08862825-B6F4-4CF4-B89C-2830D7B3DCA4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9172232" y="2236216"/>
            <a:ext cx="24384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spc="-4">
                <a:solidFill>
                  <a:srgbClr val="EBEBEB"/>
                </a:solidFill>
                <a:latin typeface="Segoe UI" panose="020B0502040204020203" pitchFamily="34" charset="0"/>
              </a:rPr>
              <a:t>Publishes Autobiographical Notes</a:t>
            </a:r>
          </a:p>
        </p:txBody>
      </p:sp>
      <p:sp>
        <p:nvSpPr>
          <p:cNvPr id="199" name="OTLSHAPE_M_5e72e27bed9445d981b93c8ee925ae2e_Date">
            <a:extLst>
              <a:ext uri="{FF2B5EF4-FFF2-40B4-BE49-F238E27FC236}">
                <a16:creationId xmlns:a16="http://schemas.microsoft.com/office/drawing/2014/main" id="{47C5FB41-3327-4B3D-A49A-EB7F15BC3641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9172232" y="2451608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1949</a:t>
            </a:r>
          </a:p>
        </p:txBody>
      </p:sp>
      <p:sp>
        <p:nvSpPr>
          <p:cNvPr id="201" name="OTLSHAPE_M_e7a07479a234452db23eba3379daf062_Title">
            <a:extLst>
              <a:ext uri="{FF2B5EF4-FFF2-40B4-BE49-F238E27FC236}">
                <a16:creationId xmlns:a16="http://schemas.microsoft.com/office/drawing/2014/main" id="{02722876-AA24-4F95-8A32-E712E6268508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9520842" y="4736367"/>
            <a:ext cx="1993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 dirty="0">
                <a:solidFill>
                  <a:srgbClr val="EBEBEB"/>
                </a:solidFill>
                <a:latin typeface="Segoe UI" panose="020B0502040204020203" pitchFamily="34" charset="0"/>
              </a:rPr>
              <a:t>Offered presidency of Israel</a:t>
            </a:r>
            <a:endParaRPr lang="en-US" sz="1200" b="1" spc="-4" dirty="0">
              <a:solidFill>
                <a:srgbClr val="EBEBEB"/>
              </a:solidFill>
              <a:latin typeface="Segoe UI" panose="020B0502040204020203" pitchFamily="34" charset="0"/>
            </a:endParaRPr>
          </a:p>
        </p:txBody>
      </p:sp>
      <p:sp>
        <p:nvSpPr>
          <p:cNvPr id="202" name="OTLSHAPE_M_e7a07479a234452db23eba3379daf062_Date">
            <a:extLst>
              <a:ext uri="{FF2B5EF4-FFF2-40B4-BE49-F238E27FC236}">
                <a16:creationId xmlns:a16="http://schemas.microsoft.com/office/drawing/2014/main" id="{DC9ADA6B-A38C-40BE-A87E-45C8DD47C705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9520842" y="4520975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rgbClr val="C8B418"/>
                </a:solidFill>
                <a:latin typeface="Segoe UI" panose="020B0502040204020203" pitchFamily="34" charset="0"/>
              </a:rPr>
              <a:t>1952</a:t>
            </a:r>
          </a:p>
        </p:txBody>
      </p:sp>
      <p:sp>
        <p:nvSpPr>
          <p:cNvPr id="204" name="OTLSHAPE_M_d83c959a9e564342a48371f83b44567a_Title">
            <a:extLst>
              <a:ext uri="{FF2B5EF4-FFF2-40B4-BE49-F238E27FC236}">
                <a16:creationId xmlns:a16="http://schemas.microsoft.com/office/drawing/2014/main" id="{488BB1B6-15F6-469C-B007-B6BCC2DE6A87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9869135" y="784268"/>
            <a:ext cx="19050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200" b="1" spc="-4" dirty="0">
                <a:solidFill>
                  <a:srgbClr val="C8B418"/>
                </a:solidFill>
                <a:latin typeface="Segoe UI" panose="020B0502040204020203" pitchFamily="34" charset="0"/>
              </a:rPr>
              <a:t>Dies at Princeton Hospital </a:t>
            </a:r>
            <a:endParaRPr lang="en-US" sz="1200" b="1" spc="-4" dirty="0">
              <a:solidFill>
                <a:srgbClr val="C8B418"/>
              </a:solidFill>
              <a:latin typeface="Segoe UI" panose="020B0502040204020203" pitchFamily="34" charset="0"/>
            </a:endParaRPr>
          </a:p>
        </p:txBody>
      </p:sp>
      <p:sp>
        <p:nvSpPr>
          <p:cNvPr id="205" name="OTLSHAPE_M_d83c959a9e564342a48371f83b44567a_Date">
            <a:extLst>
              <a:ext uri="{FF2B5EF4-FFF2-40B4-BE49-F238E27FC236}">
                <a16:creationId xmlns:a16="http://schemas.microsoft.com/office/drawing/2014/main" id="{DA794BDC-3586-4A8E-83BD-49FBDE3E1E13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9869135" y="999660"/>
            <a:ext cx="3556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b="1" i="1" spc="-22" dirty="0">
                <a:solidFill>
                  <a:schemeClr val="lt1"/>
                </a:solidFill>
                <a:latin typeface="Segoe UI" panose="020B0502040204020203" pitchFamily="34" charset="0"/>
              </a:rPr>
              <a:t>1955</a:t>
            </a:r>
          </a:p>
        </p:txBody>
      </p:sp>
      <p:pic>
        <p:nvPicPr>
          <p:cNvPr id="224" name="Picture 22" descr="Image result for atoms no background white free">
            <a:extLst>
              <a:ext uri="{FF2B5EF4-FFF2-40B4-BE49-F238E27FC236}">
                <a16:creationId xmlns:a16="http://schemas.microsoft.com/office/drawing/2014/main" id="{11C78DEE-2BD4-46B1-B8CF-0F8A82A50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7565" y="866189"/>
            <a:ext cx="389836" cy="435054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1" name="Picture 22" descr="Image result for atoms no background white free">
            <a:extLst>
              <a:ext uri="{FF2B5EF4-FFF2-40B4-BE49-F238E27FC236}">
                <a16:creationId xmlns:a16="http://schemas.microsoft.com/office/drawing/2014/main" id="{00F4D7F6-52FF-466C-9BC5-96B27C457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21589" y="176498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" name="Picture 22" descr="Image result for atoms no background white free">
            <a:extLst>
              <a:ext uri="{FF2B5EF4-FFF2-40B4-BE49-F238E27FC236}">
                <a16:creationId xmlns:a16="http://schemas.microsoft.com/office/drawing/2014/main" id="{103ECC3E-1E5B-42BD-8B4C-117655982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26157" y="2074422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3" name="Picture 22" descr="Image result for atoms no background white free">
            <a:extLst>
              <a:ext uri="{FF2B5EF4-FFF2-40B4-BE49-F238E27FC236}">
                <a16:creationId xmlns:a16="http://schemas.microsoft.com/office/drawing/2014/main" id="{A7CB32FF-4E8D-4159-A51C-88171B1CF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58043" y="2001447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2" descr="Image result for atoms no background white free">
            <a:extLst>
              <a:ext uri="{FF2B5EF4-FFF2-40B4-BE49-F238E27FC236}">
                <a16:creationId xmlns:a16="http://schemas.microsoft.com/office/drawing/2014/main" id="{13EB15C9-C75F-4A3F-94BF-6BDD1F354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99135" y="679207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" name="Picture 22" descr="Image result for atoms no background white free">
            <a:extLst>
              <a:ext uri="{FF2B5EF4-FFF2-40B4-BE49-F238E27FC236}">
                <a16:creationId xmlns:a16="http://schemas.microsoft.com/office/drawing/2014/main" id="{D454C19C-1567-4D9A-88D8-D92CCF154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77918" y="5834784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6" name="Picture 22" descr="Image result for atoms no background white free">
            <a:extLst>
              <a:ext uri="{FF2B5EF4-FFF2-40B4-BE49-F238E27FC236}">
                <a16:creationId xmlns:a16="http://schemas.microsoft.com/office/drawing/2014/main" id="{493C9FEA-8842-48B7-BDCA-2F3D80BD5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86006" y="3829751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9" name="Picture 22" descr="Image result for atoms no background white free">
            <a:extLst>
              <a:ext uri="{FF2B5EF4-FFF2-40B4-BE49-F238E27FC236}">
                <a16:creationId xmlns:a16="http://schemas.microsoft.com/office/drawing/2014/main" id="{94FBE010-7994-43AF-82F8-03A7BEB61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51726" y="3826714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0" name="Picture 22" descr="Image result for atoms no background white free">
            <a:extLst>
              <a:ext uri="{FF2B5EF4-FFF2-40B4-BE49-F238E27FC236}">
                <a16:creationId xmlns:a16="http://schemas.microsoft.com/office/drawing/2014/main" id="{DC059AC1-2E19-49A1-8B3A-0E72A9F464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88640" y="5316650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2" name="Picture 22" descr="Image result for atoms no background white free">
            <a:extLst>
              <a:ext uri="{FF2B5EF4-FFF2-40B4-BE49-F238E27FC236}">
                <a16:creationId xmlns:a16="http://schemas.microsoft.com/office/drawing/2014/main" id="{025353DA-40DB-4066-AF2B-12B1ED664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26239" y="4719509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3" name="Picture 22" descr="Image result for atoms no background white free">
            <a:extLst>
              <a:ext uri="{FF2B5EF4-FFF2-40B4-BE49-F238E27FC236}">
                <a16:creationId xmlns:a16="http://schemas.microsoft.com/office/drawing/2014/main" id="{FFFD1EE1-7E2A-491C-B310-AA56CAD93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72735" y="1320282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4" name="Picture 22" descr="Image result for atoms no background white free">
            <a:extLst>
              <a:ext uri="{FF2B5EF4-FFF2-40B4-BE49-F238E27FC236}">
                <a16:creationId xmlns:a16="http://schemas.microsoft.com/office/drawing/2014/main" id="{4773CE57-2E14-4B66-BA26-15E072B4A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97455" y="4285560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" name="Picture 22" descr="Image result for atoms no background white free">
            <a:extLst>
              <a:ext uri="{FF2B5EF4-FFF2-40B4-BE49-F238E27FC236}">
                <a16:creationId xmlns:a16="http://schemas.microsoft.com/office/drawing/2014/main" id="{4EA1D881-CA35-49E0-89E5-C830CAFA9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47576" y="5681487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7" name="Picture 22" descr="Image result for atoms no background white free">
            <a:extLst>
              <a:ext uri="{FF2B5EF4-FFF2-40B4-BE49-F238E27FC236}">
                <a16:creationId xmlns:a16="http://schemas.microsoft.com/office/drawing/2014/main" id="{FA77E83B-FB82-4220-8292-76E81ACD9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69104" y="4873015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8" name="Picture 22" descr="Image result for atoms no background white free">
            <a:extLst>
              <a:ext uri="{FF2B5EF4-FFF2-40B4-BE49-F238E27FC236}">
                <a16:creationId xmlns:a16="http://schemas.microsoft.com/office/drawing/2014/main" id="{6BDD7026-8111-4712-AF7F-6C01C9A995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21405" y="6353572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" name="Picture 22" descr="Image result for atoms no background white free">
            <a:extLst>
              <a:ext uri="{FF2B5EF4-FFF2-40B4-BE49-F238E27FC236}">
                <a16:creationId xmlns:a16="http://schemas.microsoft.com/office/drawing/2014/main" id="{53989097-1A94-4991-AECA-0CDCC241E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392266" y="4910733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" name="Picture 22" descr="Image result for atoms no background white free">
            <a:extLst>
              <a:ext uri="{FF2B5EF4-FFF2-40B4-BE49-F238E27FC236}">
                <a16:creationId xmlns:a16="http://schemas.microsoft.com/office/drawing/2014/main" id="{2123F094-8789-47DE-B814-6ECB0E873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27427" y="5145017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" name="Picture 22" descr="Image result for atoms no background white free">
            <a:extLst>
              <a:ext uri="{FF2B5EF4-FFF2-40B4-BE49-F238E27FC236}">
                <a16:creationId xmlns:a16="http://schemas.microsoft.com/office/drawing/2014/main" id="{FEC0CCAA-E000-4918-AB27-91ED346C5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34875" y="2092622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" name="Picture 22" descr="Image result for atoms no background white free">
            <a:extLst>
              <a:ext uri="{FF2B5EF4-FFF2-40B4-BE49-F238E27FC236}">
                <a16:creationId xmlns:a16="http://schemas.microsoft.com/office/drawing/2014/main" id="{0B9BFA1D-08E8-4A1F-A8DD-273E1FBF95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81463" y="1615135"/>
            <a:ext cx="185813" cy="207366"/>
          </a:xfrm>
          <a:prstGeom prst="rect">
            <a:avLst/>
          </a:prstGeom>
          <a:noFill/>
          <a:effectLst>
            <a:glow rad="25400">
              <a:schemeClr val="accent3">
                <a:satMod val="175000"/>
                <a:alpha val="3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" name="Picture 22" descr="Image result for atoms no background white free">
            <a:extLst>
              <a:ext uri="{FF2B5EF4-FFF2-40B4-BE49-F238E27FC236}">
                <a16:creationId xmlns:a16="http://schemas.microsoft.com/office/drawing/2014/main" id="{48C3538C-A178-4A82-BE1C-E0A92CBC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33074" y="402296"/>
            <a:ext cx="389836" cy="435054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" name="Picture 22" descr="Image result for atoms no background white free">
            <a:extLst>
              <a:ext uri="{FF2B5EF4-FFF2-40B4-BE49-F238E27FC236}">
                <a16:creationId xmlns:a16="http://schemas.microsoft.com/office/drawing/2014/main" id="{6C45CD9C-92FA-4454-B82C-265F73123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93808" y="3863613"/>
            <a:ext cx="389836" cy="435054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" name="Picture 22" descr="Image result for atoms no background white free">
            <a:extLst>
              <a:ext uri="{FF2B5EF4-FFF2-40B4-BE49-F238E27FC236}">
                <a16:creationId xmlns:a16="http://schemas.microsoft.com/office/drawing/2014/main" id="{3C7FBE6B-F9A9-47F5-95A8-9CA674DD8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1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11691" y="1131279"/>
            <a:ext cx="370462" cy="413433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" name="Picture 208">
            <a:extLst>
              <a:ext uri="{FF2B5EF4-FFF2-40B4-BE49-F238E27FC236}">
                <a16:creationId xmlns:a16="http://schemas.microsoft.com/office/drawing/2014/main" id="{515CDD29-1CE2-4327-A555-F381F86997A7}"/>
              </a:ext>
            </a:extLst>
          </p:cNvPr>
          <p:cNvPicPr>
            <a:picLocks noChangeAspect="1"/>
          </p:cNvPicPr>
          <p:nvPr/>
        </p:nvPicPr>
        <p:blipFill>
          <a:blip r:embed="rId1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100" y="6443284"/>
            <a:ext cx="1232965" cy="190239"/>
          </a:xfrm>
          <a:prstGeom prst="rect">
            <a:avLst/>
          </a:prstGeom>
        </p:spPr>
      </p:pic>
      <p:sp>
        <p:nvSpPr>
          <p:cNvPr id="210" name="TextBox 209">
            <a:extLst>
              <a:ext uri="{FF2B5EF4-FFF2-40B4-BE49-F238E27FC236}">
                <a16:creationId xmlns:a16="http://schemas.microsoft.com/office/drawing/2014/main" id="{64240E08-9830-4E63-9140-0E0F4F071EF7}"/>
              </a:ext>
            </a:extLst>
          </p:cNvPr>
          <p:cNvSpPr txBox="1"/>
          <p:nvPr/>
        </p:nvSpPr>
        <p:spPr>
          <a:xfrm>
            <a:off x="9823088" y="6401774"/>
            <a:ext cx="1324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Made with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23468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IuMCIsIk9yaWdpbmFsQXNzZW1ibHlWZXJzaW9uIjoiNC4wMy4wMC4wMCIsIkVkaXRpb24iOiJQcm8iLCJJc1BsdXNFZGl0aW9uIjp0cnVlLCJJc1Byb0VkaXRpb24iOnRydWV9LCJFZmZlY3QiOjAsIlN0eWxlIjp7IiRpZCI6IjMiLCJUaW1lYmFuZFN0eWxlIjp7IiRpZCI6IjQiLCJTY2FsZU1hcmtpbmciOjAsIlNoYXBlIjowLCJTaGFwZVN0eWxlIjp7IiRpZCI6IjUiLCJNYXJnaW4iOnsiJGlkIjoiNiIsIlRvcCI6MCwiTGVmdCI6MTIsIlJpZ2h0IjoxMiwiQm90dG9tIjowfSwiUGFkZGluZyI6eyIkaWQiOiI3IiwiVG9wIjo1LCJMZWZ0IjowLCJSaWdodCI6MCwiQm90dG9tIjo1fSwiQmFja2dyb3VuZCI6eyIkaWQiOiI4IiwiQ29sb3IiOnsiJGlkIjoiOSIsIkEiOjI1NSwiUiI6NDcsIkciOjU0LCJCIjoxNTN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jAsIkZvbnROYW1lIjoiR2lsbCBTYW5zIE1UIiwiSXNCb2xkIjp0cnVlLCJJc0l0YWxpYyI6ZmFsc2UsIklzVW5kZXJsaW5lZCI6ZmFsc2UsIlBhcmVudFN0eWxlIjpudWxsfSwiQXV0b1NpemUiOjAsIkZvcmVncm91bmQiOnsiJGlkIjoiMTUiLCJDb2xvciI6eyIkaWQiOiIxNiIsIkEiOjI1NSwiUiI6MTg5LCJHIjo2NiwiQiI6MjN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EyN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IwLCJGb250TmFtZSI6IkdpbGwgU2FucyBNVCIsIklzQm9sZCI6dHJ1ZSwiSXNJdGFsaWMiOmZhbHNlLCJJc1VuZGVybGluZWQiOmZhbHNlLCJQYXJlbnRTdHlsZSI6bnVsbH0sIkF1dG9TaXplIjowLCJGb3JlZ3JvdW5kIjp7IiRpZCI6IjIzIiwiQ29sb3IiOnsiJGlkIjoiMjQiLCJBIjoyNTUsIlIiOjIwMCwiRyI6MTgwLCJCIjoyNH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IsIkZvbnROYW1lIjoiR2lsbCBTYW5zIE1UIiwiSXNCb2xkIjp0cnVlLCJJc0l0YWxpYyI6dHJ1ZSwiSXNVbmRlcmxpbmVkIjpmYWxzZSwiUGFyZW50U3R5bGUiOm51bGx9LCJBdXRvU2l6ZSI6MCwiRm9yZWdyb3VuZCI6eyIkaWQiOiI0MiIsIkNvbG9yIjp7IiRpZCI6IjQzIiwiQSI6MjU1LCJSIjoyMzEsIkciOjIzMCwiQiI6MjMwfX0sIk1heFdpZHRoIjoyMDAuMCwiTWF4SGVpZ2h0IjoiSW5maW5pdHkiLCJTbWFydEZvcmVncm91bmRJc0FjdGl2ZSI6ZmFsc2UsIkhvcml6b250YWxBbGlnbm1lbnQiOjAsIlZlcnRpY2FsQWxpZ25tZW50IjoxLCJTbWFydEZvcmVncm91bmQiOm51bGwsIkJhY2tncm91bmRGaWxsVHlwZSI6M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IsIlRvZGF5TWFya2VyUG9zaXRpb24iOjMsIlF1aWNrUG9zaXRpb24iOjMsIkFic29sdXRlUG9zaXRpb24iOjIyNi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xNiwiQ29ubmVjdG9yTWFyZ2luIjp7IiRpZCI6IjU0IiwiVG9wIjowLCJMZWZ0IjoyLCJSaWdodCI6MiwiQm90dG9tIjowfSwiQ29ubmVjdG9yU3R5bGUiOnsiJGlkIjoiNTUiLCJMaW5lQ29sb3IiOnsiJGlkIjoiNTYiLCIkdHlwZSI6Ik5MUkUuQ29tbW9uLkRvbS5Tb2xpZENvbG9yQnJ1c2gsIE5MUkUuQ29tbW9uIiwiQ29sb3IiOnsiJGlkIjoiNTciLCJBIjoxMjcsIlIiOjI1NCwiRyI6MTg2LCJCIjoxMH19LCJMaW5lV2VpZ2h0IjoxLjAsIkxpbmVUeXBlIjowLCJQYXJlbnRTdHlsZSI6bnVsbH0sIklzQmVsb3dUaW1lYmFuZCI6ZmFsc2UsIlBvc2l0aW9uT25UYXNrIjow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AsIkciOjExNCwiQiI6MTg4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MiwiRm9udE5hbWUiOiJTZWdvZSBVSSIsIklzQm9sZCI6dHJ1ZSwiSXNJdGFsaWMiOmZhbHNlLCJJc1VuZGVybGluZWQiOmZhbHNlLCJQYXJlbnRTdHlsZSI6bnVsbH0sIkF1dG9TaXplIjowLCJGb3JlZ3JvdW5kIjp7IiRpZCI6IjY5IiwiQ29sb3IiOnsiJGlkIjoiNzAiLCJBIjoyNTUsIlIiOjIzNSwiRyI6MjM1LCJCIjoyMzV9fSwiTWF4V2lkdGgiOjIwMC4wLCJNYXhIZWlnaHQiOiJJbmZpbml0eSIsIlNtYXJ0Rm9yZWdyb3VuZElzQWN0aXZlIjpmYWxzZSwiSG9yaXpvbnRhbEFsaWdubWVudCI6MSwiVmVydGljYWxBbGlnbm1lbnQiOjAsIlNtYXJ0Rm9yZWdyb3VuZCI6bnVsbCwiQmFja2dyb3VuZEZpbGxUeXBlIjow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yLCJGb250TmFtZSI6IlNlZ29lIFVJIiwiSXNCb2xkIjp0cnVlLCJJc0l0YWxpYyI6dHJ1ZSwiSXNVbmRlcmxpbmVkIjpmYWxzZSwiUGFyZW50U3R5bGUiOm51bGx9LCJBdXRvU2l6ZSI6MCwiRm9yZWdyb3VuZCI6eyIkaWQiOiI3NiIsIkNvbG9yIjp7IiRpZCI6Ijc3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GlkIjoiNzgiLCJUb3AiOjAsIkxlZnQiOjAsIlJpZ2h0IjowLCJCb3R0b20iOjB9LCJQYWRkaW5nIjp7IiRpZCI6Ijc5IiwiVG9wIjowLCJMZWZ0IjowLCJSaWdodCI6MCwiQm90dG9tIjowfSwiQmFja2dyb3VuZCI6eyIkaWQiOiI4MCIsIkNvbG9yIjp7IiRyZWYiOiIyMCJ9fSwiSXNWaXNpYmxlIjp0cnVlLCJXaWR0aCI6MC4wLCJIZWlnaHQiOjAuMCwiQm9yZGVyU3R5bGUiOm51bGwsIlBhcmVudFN0eWxlIjpudWxsfSwiRGF0ZUZvcm1hdCI6eyIkaWQiOiI4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IiLCJEYXRlUGFydElzVmlzaWJsZSI6dHJ1ZSwiVGltZVBhcnRJc1Zpc2libGUiOmZhbHNlfX0sIklzVmlzaWJsZSI6dHJ1ZSwiUGFyZW50U3R5bGUiOm51bGx9LCJEZWZhdWx0VGFza1N0eWxlIjp7IiRpZCI6IjgzIiwiU2hhcGUiOjQsIlNoYXBlVGhpY2tuZXNzIjowLCJEdXJhdGlvbkZvcm1hdCI6MCwiSW5jbHVkZU5vbldvcmtpbmdEYXlzSW5EdXJhdGlvbiI6ZmFsc2UsIlBlcmNlbnRhZ2VDb21wbGV0ZVN0eWxlIjp7IiRpZCI6Ijg0IiwiRm9udFNldHRpbmdzIjp7IiRpZCI6Ijg1IiwiRm9udFNpemUiOjEwLCJGb250TmFtZSI6IkNhbGlicmkiLCJJc0JvbGQiOmZhbHNlLCJJc0l0YWxpYyI6ZmFsc2UsIklzVW5kZXJsaW5lZCI6ZmFsc2UsIlBhcmVudFN0eWxlIjpudWxsfSwiQXV0b1NpemUiOjAsIkZvcmVncm91bmQiOnsiJGlkIjoiODYiLCJDb2xvciI6eyIkaWQiOiI4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giLCJUb3AiOjAsIkxlZnQiOjAsIlJpZ2h0IjowLCJCb3R0b20iOjB9LCJQYWRkaW5nIjp7IiRpZCI6Ijg5IiwiVG9wIjowLCJMZWZ0IjowLCJSaWdodCI6MCwiQm90dG9tIjowfSwiQmFja2dyb3VuZCI6eyIkaWQiOiI5MCIsIkNvbG9yIjp7IiRyZWYiOiIyMCJ9fSwiSXNWaXNpYmxlIjp0cnVlLCJXaWR0aCI6MC4wLCJIZWlnaHQiOjAuMCwiQm9yZGVyU3R5bGUiOm51bGwsIlBhcmVudFN0eWxlIjpudWxsfSwiRHVyYXRpb25TdHlsZSI6eyIkaWQiOiI5MSIsIkZvbnRTZXR0aW5ncyI6eyIkaWQiOiI5MiIsIkZvbnRTaXplIjoxMCwiRm9udE5hbWUiOiJDYWxpYnJpIiwiSXNCb2xkIjpmYWxzZSwiSXNJdGFsaWMiOmZhbHNlLCJJc1VuZGVybGluZWQiOmZhbHNlLCJQYXJlbnRTdHlsZSI6bnVsbH0sIkF1dG9TaXplIjowLCJGb3JlZ3JvdW5kIjp7IiRpZCI6IjkzIiwiQ29sb3IiOnsiJGlkIjoiO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SIsIlRvcCI6MCwiTGVmdCI6MCwiUmlnaHQiOjAsIkJvdHRvbSI6MH0sIlBhZGRpbmciOnsiJGlkIjoiOTYiLCJUb3AiOjAsIkxlZnQiOjAsIlJpZ2h0IjowLCJCb3R0b20iOjB9LCJCYWNrZ3JvdW5kIjp7IiRpZCI6Ijk3IiwiQ29sb3IiOnsiJHJlZiI6IjIwIn19LCJJc1Zpc2libGUiOnRydWUsIldpZHRoIjowLjAsIkhlaWdodCI6MC4wLCJCb3JkZXJTdHlsZSI6bnVsbCwiUGFyZW50U3R5bGUiOm51bGx9LCJIb3Jpem9udGFsQ29ubmVjdG9yU3R5bGUiOnsiJGlkIjoiOTgiLCJMaW5lQ29sb3IiOnsiJGlkIjoiOTkiLCIkdHlwZSI6Ik5MUkUuQ29tbW9uLkRvbS5Tb2xpZENvbG9yQnJ1c2gsIE5MUkUuQ29tbW9uIiwiQ29sb3IiOnsiJGlkIjoiMTAwIiwiQSI6MjU1LCJSIjoyMDQsIkciOjIwNCwiQiI6MjA0fX0sIkxpbmVXZWlnaHQiOjEuMCwiTGluZVR5cGUiOjAsIlBhcmVudFN0eWxlIjpudWxsfSwiVmVydGljYWxDb25uZWN0b3JTdHlsZSI6eyIkaWQiOiIxMDEiLCJMaW5lQ29sb3IiOnsiJGlkIjoiMTAyIiwiJHR5cGUiOiJOTFJFLkNvbW1vbi5Eb20uU29saWRDb2xvckJydXNoLCBOTFJFLkNvbW1vbiIsIkNvbG9yIjp7IiRpZCI6IjEwMyIsIkEiOjI1NSwiUiI6MjA0LCJHIjoyMDQsIkIiOjIwNH19LCJMaW5lV2VpZ2h0IjowLjAsIkxpbmVUeXBlIjowLCJQYXJlbnRTdHlsZSI6bnVsbH0sIk1hcmdpbiI6bnVsbCwiU3RhcnREYXRlUG9zaXRpb24iOjMsIkVuZERhdGVQb3NpdGlvbiI6NCwiRGF0ZUlzVmlzaWJsZSI6dHJ1ZSwiVGl0bGVQb3NpdGlvbiI6MSwiRHVyYXRpb25Qb3NpdGlvbiI6NiwiUGVyY2VudGFnZUNvbXBsZXRlZFBvc2l0aW9uIjo2LCJTcGFjaW5nIjozLCJJc0JlbG93VGltZWJhbmQiOnRydW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cxLCJHIjoxMjMsIkIiOjIwOX19LCJJc1Zpc2libGUiOnRydWUsIldpZHRoIjowLjAsIkhlaWdodCI6MTAuMCwiQm9yZGVyU3R5bGUiOnsiJGlkIjoiMTA5IiwiTGluZUNvbG9yIjp7IiRpZCI6IjExMCIsIiR0eXBlIjoiTkxSRS5Db21tb24uRG9tLlNvbGlkQ29sb3JCcnVzaCwgTkxSRS5Db21tb24iLCJDb2xvciI6eyIkaWQiOiIxMTEiLCJBIjoyNTUsIlIiOjI1NSwiRyI6MCwiQiI6MH19LCJMaW5lV2VpZ2h0IjowLjAsIkxpbmVUeXBlIjowLCJQYXJlbnRTdHlsZSI6bnVsbH0sIlBhcmVudFN0eWxlIjpudWxsfSwiVGl0bGVTdHlsZSI6eyIkaWQiOiIxMTIiLCJGb250U2V0dGluZ3MiOnsiJGlkIjoiMTEzIiwiRm9udFNpemUiOjExLCJGb250TmFtZSI6IkNhbGlicmkiLCJJc0JvbGQiOnRydWUsIklzSXRhbGljIjpmYWxzZSwiSXNVbmRlcmxpbmVkIjpmYWxzZSwiUGFyZW50U3R5bGUiOm51bGx9LCJBdXRvU2l6ZSI6MCwiRm9yZWdyb3VuZCI6eyIkaWQiOiIxMTQiLCJDb2xvciI6eyIkaWQiOiIxMTU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E2IiwiVG9wIjowLCJMZWZ0IjowLCJSaWdodCI6MCwiQm90dG9tIjowfSwiUGFkZGluZyI6eyIkaWQiOiIxMTciLCJUb3AiOjAsIkxlZnQiOjAsIlJpZ2h0IjowLCJCb3R0b20iOjB9LCJCYWNrZ3JvdW5kIjp7IiRpZCI6IjExOCIsIkNvbG9yIjp7IiRyZWYiOiIyMCJ9fSwiSXNWaXNpYmxlIjp0cnVlLCJXaWR0aCI6MC4wLCJIZWlnaHQiOjAuMCwiQm9yZGVyU3R5bGUiOm51bGwsIlBhcmVudFN0eWxlIjpudWxsfSwiRGF0ZVN0eWxlIjp7IiRpZCI6IjExOSIsIkZvbnRTZXR0aW5ncyI6eyIkaWQiOiIxMjAiLCJGb250U2l6ZSI6MTEsIkZvbnROYW1lIjoiU2Vnb2UgVUkiLCJJc0JvbGQiOmZhbHNlLCJJc0l0YWxpYyI6ZmFsc2UsIklzVW5kZXJsaW5lZCI6ZmFsc2UsIlBhcmVudFN0eWxlIjpudWxsfSwiQXV0b1NpemUiOjAsIkZvcmVncm91bmQiOnsiJGlkIjoiMTIxIiwiQ29sb3IiOnsiJGlkIjoiMTI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yMyIsIlRvcCI6MCwiTGVmdCI6MCwiUmlnaHQiOjAsIkJvdHRvbSI6MH0sIlBhZGRpbmciOnsiJGlkIjoiMTI0IiwiVG9wIjowLCJMZWZ0IjowLCJSaWdodCI6MCwiQm90dG9tIjowfSwiQmFja2dyb3VuZCI6eyIkaWQiOiIxMjUiLCJDb2xvciI6eyIkcmVmIjoiMjAifX0sIklzVmlzaWJsZSI6dHJ1ZSwiV2lkdGgiOjAuMCwiSGVpZ2h0IjowLjAsIkJvcmRlclN0eWxlIjpudWxsLCJQYXJlbnRTdHlsZSI6bnVsbH0sIkRhdGVGb3JtYXQiOnsiJGlkIjoiMTI2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kdyaWRsaW5lUGFuZWxTdHlsZSI6eyIkaWQiOiIxMjgiLCJHcmlkbGluZVN0eWxlIjp7IiRpZCI6IjEyOSIsIkxpbmVDb2xvciI6eyIkaWQiOiIxMzAiLCIkdHlwZSI6Ik5MUkUuQ29tbW9uLkRvbS5Tb2xpZENvbG9yQnJ1c2gsIE5MUkUuQ29tbW9uIiwiQ29sb3IiOnsiJGlkIjoiMTMxIiwiQSI6MzgsIlIiOjkxLCJHIjoxNTUsIkIiOjIxM319LCJMaW5lV2VpZ2h0IjoxLjAsIkxpbmVUeXBlIjowLCJQYXJlbnRTdHlsZSI6bnVsbH0sIk1hcmdpbiI6eyIkaWQiOiIxMzIiLCJUb3AiOjAsIkxlZnQiOjAsIlJpZ2h0IjowLCJCb3R0b20iOjB9LCJQYWRkaW5nIjp7IiRpZCI6IjEzMyIsIlRvcCI6MCwiTGVmdCI6MCwiUmlnaHQiOjAsIkJvdHRvbSI6MH0sIkJhY2tncm91bmQiOm51bGwsIklzVmlzaWJsZSI6dHJ1ZSwiV2lkdGgiOjAuMCwiSGVpZ2h0IjowLjAsIkJvcmRlclN0eWxlIjp7IiRpZCI6IjEzNCIsIkxpbmVDb2xvciI6bnVsbCwiTGluZVdlaWdodCI6MC4wLCJMaW5lVHlwZSI6MCwiUGFyZW50U3R5bGUiOm51bGx9LCJQYXJlbnRTdHlsZSI6bnVsbH0sIlNob3dFbGFwc2VkVGltZUdyYWRpZW50U3R5bGUiOmZhbHNlLCJEZWZhdWx0U3dpbWxhbmVTdHlsZSI6eyIkaWQiOiIxMzUiLCJIZWFkZXJTdHlsZSI6eyIkaWQiOiIxMzYiLCJUZXh0U3R5bGUiOnsiJGlkIjoiMTM3IiwiRm9udFNldHRpbmdzIjp7IiRpZCI6IjEzOCIsIkZvbnRTaXplIjoxMiwiRm9udE5hbWUiOiJDYWxpYnJpIiwiSXNCb2xkIjpmYWxzZSwiSXNJdGFsaWMiOmZhbHNlLCJJc1VuZGVybGluZWQiOmZhbHNlLCJQYXJlbnRTdHlsZSI6bnVsbH0sIkF1dG9TaXplIjowLCJGb3JlZ3JvdW5kIjp7IiRpZCI6IjEzOSIsIkNvbG9yIjp7IiRpZCI6IjE0MCIsIkEiOjI1NSwiUiI6MzIsIkciOjU2LCJCIjoxMDB9fSwiTWF4V2lkdGgiOjAuMCwiTWF4SGVpZ2h0IjowLjAsIlNtYXJ0Rm9yZWdyb3VuZElzQWN0aXZlIjpmYWxzZSwiSG9yaXpvbnRhbEFsaWdubWVudCI6MCwiVmVydGljYWxBbGlnbm1lbnQiOjAsIlNtYXJ0Rm9yZWdyb3VuZCI6bnVsbCwiQmFja2dyb3VuZEZpbGxUeXBlIjowLCJNYXJnaW4iOnsiJGlkIjoiMTQxIiwiVG9wIjowLCJMZWZ0IjowLCJSaWdodCI6MCwiQm90dG9tIjowfSwiUGFkZGluZyI6eyIkaWQiOiIxNDIiLCJUb3AiOjAsIkxlZnQiOjAsIlJpZ2h0IjowLCJCb3R0b20iOjB9LCJCYWNrZ3JvdW5kIjpudWxsLCJJc1Zpc2libGUiOmZhbHNlLCJXaWR0aCI6MC4wLCJIZWlnaHQiOjAuMCwiQm9yZGVyU3R5bGUiOm51bGwsIlBhcmVudFN0eWxlIjpudWxsfSwiUmVjdGFuZ2xlU3R5bGUiOnsiJGlkIjoiMTQzIiwiTWFyZ2luIjp7IiRpZCI6IjE0NCIsIlRvcCI6MCwiTGVmdCI6MCwiUmlnaHQiOjAsIkJvdHRvbSI6MH0sIlBhZGRpbmciOnsiJGlkIjoiMTQ1IiwiVG9wIjowLCJMZWZ0IjowLCJSaWdodCI6MCwiQm90dG9tIjowfSwiQmFja2dyb3VuZCI6eyIkaWQiOiIxNDYiLCJDb2xvciI6eyIkaWQiOiIxNDciLCJBIjoxMjcsIlIiOjkxLCJHIjoxNTUsIkIiOjIxM319LCJJc1Zpc2libGUiOmZhbHNlLCJXaWR0aCI6MC4wLCJIZWlnaHQiOjAuMCwiQm9yZGVyU3R5bGUiOnsiJGlkIjoiMTQ4IiwiTGluZUNvbG9yIjp7IiRpZCI6IjE0OSIsIiR0eXBlIjoiTkxSRS5Db21tb24uRG9tLlNvbGlkQ29sb3JCcnVzaCwgTkxSRS5Db21tb24iLCJDb2xvciI6eyIkaWQiOiIxNTAiLCJBIjoyNTUsIlIiOjI1NSwiRyI6MCwiQiI6MH19LCJMaW5lV2VpZ2h0IjowLjAsIkxpbmVUeXBlIjowLCJQYXJlbnRTdHlsZSI6bnVsbH0sIlBhcmVudFN0eWxlIjpudWxsfSwiTWFyZ2luIjp7IiRpZCI6IjE1MSIsIlRvcCI6MCwiTGVmdCI6MCwiUmlnaHQiOjAsIkJvdHRvbSI6MH0sIlBhZGRpbmciOnsiJGlkIjoiMTUyIiwiVG9wIjowLCJMZWZ0IjowLCJSaWdodCI6MCwiQm90dG9tIjowfSwiQmFja2dyb3VuZCI6bnVsbCwiSXNWaXNpYmxlIjp0cnVlLCJXaWR0aCI6MC4wLCJIZWlnaHQiOjAuMCwiQm9yZGVyU3R5bGUiOm51bGwsIlBhcmVudFN0eWxlIjpudWxsfSwiQmFja2dyb3VuZFN0eWxlIjp7IiRpZCI6IjE1MyIsIk1hcmdpbiI6eyIkaWQiOiIxNTQiLCJUb3AiOjAsIkxlZnQiOjAsIlJpZ2h0IjowLCJCb3R0b20iOjB9LCJQYWRkaW5nIjp7IiRpZCI6IjE1NSIsIlRvcCI6MCwiTGVmdCI6MCwiUmlnaHQiOjAsIkJvdHRvbSI6MH0sIkJhY2tncm91bmQiOnsiJGlkIjoiMTU2IiwiQ29sb3IiOnsiJGlkIjoiMTU3IiwiQSI6MzgsIlIiOjkxLCJHIjoxNTUsIkIiOjIxM319LCJJc1Zpc2libGUiOnRydWUsIldpZHRoIjowLjAsIkhlaWdodCI6MC4wLCJCb3JkZXJTdHlsZSI6eyIkaWQiOiIxNTgiLCJMaW5lQ29sb3IiOnsiJGlkIjoiMTU5IiwiJHR5cGUiOiJOTFJFLkNvbW1vbi5Eb20uU29saWRDb2xvckJydXNoLCBOTFJFLkNvbW1vbiIsIkNvbG9yIjp7IiRpZCI6IjE2MCIsIkEiOjI1NSwiUiI6MjU1LCJHIjowLCJCIjowfX0sIkxpbmVXZWlnaHQiOjAuMCwiTGluZVR5cGUiOjAsIlBhcmVudFN0eWxlIjpudWxsfSwiUGFyZW50U3R5bGUiOm51bGx9LCJJc0Fib3ZlVGltZWJhbmQiOmZhbHNlLCJNYXJnaW4iOnsiJGlkIjoiMTYxIiwiVG9wIjowLCJMZWZ0IjowLCJSaWdodCI6MCwiQm90dG9tIjowfSwiUGFkZGluZyI6eyIkaWQiOiIxNjIiLCJUb3AiOjAsIkxlZnQiOjAsIlJpZ2h0IjowLCJCb3R0b20iOjB9LCJJc1Zpc2libGUiOnRydWUsIldpZHRoIjowLjAsIkhlaWdodCI6MC4wLCJCb3JkZXJTdHlsZSI6bnVsbCwiUGFyZW50U3R5bGUiOm51bGx9fSwiU2NhbGUiOnsiJGlkIjoiMTYzIiwiU3RhcnREYXRlIjoiMTg3OS0wMy0xNFQyMzo1OTowMCIsIkVuZERhdGUiOiIyMDIwLTAzLTA1VDIzOjU5OjAwIiwiRm9ybWF0IjoiTU1NIiwiVHlwZSI6NCwiQXV0b0RhdGVSYW5nZSI6dHJ1ZSwiV29ya2luZ0RheXMiOjMxLCJUb2RheU1hcmtlclRleHQiOiJUb2RheSIsIkF1dG9TY2FsZVR5cGUiOnRydWV9LCJNaWxlc3RvbmVzIjpbeyIkaWQiOiIxNjQiLCJEYXRlIjoiMTg3OS0wMy0xNFQyMzo1OTowMFoiLCJTdHlsZSI6eyIkaWQiOiIxNjUiLCJTaGFwZSI6MTYsIkNvbm5lY3Rvck1hcmdpbiI6eyIkcmVmIjoiNTQifSwiQ29ubmVjdG9yU3R5bGUiOnsiJGlkIjoiMTY2IiwiTGluZUNvbG9yIjp7IiRyZWYiOiI1NiJ9LCJMaW5lV2VpZ2h0IjoxLjAsIkxpbmVUeXBlIjowLCJQYXJlbnRTdHlsZSI6bnVsbH0sIklzQmVsb3dUaW1lYmFuZCI6ZmFsc2UsIlBvc2l0aW9uT25UYXNrIjowLCJIaWRlRGF0ZSI6ZmFsc2UsIlNoYXBlU2l6ZSI6MSwiU3BhY2luZyI6MS4wLCJQYWRkaW5nIjp7IiRyZWYiOiI1OCJ9LCJTaGFwZVN0eWxlIjp7IiRpZCI6IjE2NyIsIk1hcmdpbiI6eyIkcmVmIjoiNjAifSwiUGFkZGluZyI6eyIkcmVmIjoiNjEifSwiQmFja2dyb3VuZCI6eyIkaWQiOiIxNjgiLCJDb2xvciI6eyIkaWQiOiIxNjkiLCJBIjoyNTUsIlIiOjE3MiwiRyI6NjIsIkIiOjE5M319LCJJc1Zpc2libGUiOnRydWUsIldpZHRoIjowLjAsIkhlaWdodCI6MC4wLCJCb3JkZXJTdHlsZSI6eyIkaWQiOiIxNzAiLCJMaW5lQ29sb3IiOnsiJHJlZiI6IjY1In0sIkxpbmVXZWlnaHQiOjAuMCwiTGluZVR5cGUiOjAsIlBhcmVudFN0eWxlIjpudWxsfSwiUGFyZW50U3R5bGUiOm51bGx9LCJUaXRsZVN0eWxlIjp7IiRpZCI6IjE3MSIsIkZvbnRTZXR0aW5ncyI6eyIkaWQiOiIxNzIiLCJGb250U2l6ZSI6MTIsIkZvbnROYW1lIjoiU2Vnb2UgVUkiLCJJc0JvbGQiOnRydWUsIklzSXRhbGljIjpmYWxzZSwiSXNVbmRlcmxpbmVkIjpmYWxzZSwiUGFyZW50U3R5bGUiOm51bGx9LCJBdXRvU2l6ZSI6MCwiRm9yZWdyb3VuZCI6eyIkaWQiOiIxNzMiLCJDb2xvciI6eyIkaWQiOiIxNzQiLCJBIjoyNTUsIlIiOjI1NSwiRyI6MTkyLCJCIjow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E3NSIsIkNvbG9yIjp7IiRpZCI6IjE3NiIsIkEiOjAsIlIiOjI1NSwiRyI6MjU1LCJCIjoyNTV9fSwiSXNWaXNpYmxlIjp0cnVlLCJXaWR0aCI6MC4wLCJIZWlnaHQiOjAuMCwiQm9yZGVyU3R5bGUiOnsiJGlkIjoiMTc3IiwiTGluZUNvbG9yIjpudWxsLCJMaW5lV2VpZ2h0IjowLjAsIkxpbmVUeXBlIjowLCJQYXJlbnRTdHlsZSI6bnVsbH0sIlBhcmVudFN0eWxlIjpudWxsfSwiRGF0ZVN0eWxlIjp7IiRpZCI6IjE3OCIsIkZvbnRTZXR0aW5ncyI6eyIkaWQiOiIxNzkiLCJGb250U2l6ZSI6MTIsIkZvbnROYW1lIjoiU2Vnb2UgVUkiLCJJc0JvbGQiOnRydWUsIklzSXRhbGljIjp0cnVlLCJJc1VuZGVybGluZWQiOmZhbHNlLCJQYXJlbnRTdHlsZSI6bnVsbH0sIkF1dG9TaXplIjowLCJGb3JlZ3JvdW5kIjp7IiRpZCI6IjE4MCIsIkNvbG9yIjp7IiRpZCI6IjE4M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xODIiLCJDb2xvciI6eyIkaWQiOiIxODMiLCJBIjowLCJSIjoyNTUsIkciOjI1NSwiQiI6MjU1fX0sIklzVmlzaWJsZSI6dHJ1ZSwiV2lkdGgiOjAuMCwiSGVpZ2h0IjowLjAsIkJvcmRlclN0eWxlIjp7IiRpZCI6IjE4NCIsIkxpbmVDb2xvciI6bnVsbCwiTGluZVdlaWdodCI6MC4wLCJMaW5lVHlwZSI6MCwiUGFyZW50U3R5bGUiOm51bGx9LCJQYXJlbnRTdHlsZSI6bnVsbH0sIkRhdGVGb3JtYXQiOnsiJGlkIjoiMTg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DYiLCJEYXRlUGFydElzVmlzaWJsZSI6dHJ1ZSwiVGltZVBhcnRJc1Zpc2libGUiOmZhbHNlfX0sIklzVmlzaWJsZSI6dHJ1ZSwiUGFyZW50U3R5bGUiOm51bGx9LCJJbmRleCI6MCwiUGVyY2VudGFnZUNvbXBsZXRlIjpudWxsLCJQb3NpdGlvbiI6eyJSYXRpbyI6MC4yMjAxMDYwMTE4NDk4NjI1NiwiSXNDdXN0b20iOmZhbHNlfSwiRGF0ZUZvcm1hdCI6eyIkcmVmIjoiMTg1In0sIlJlbGF0ZWRUYXNrSWQiOiIwMDAwMDAwMC0wMDAwLTAwMDAtMDAwMC0wMDAwMDAwMDAwMDAiLCJJZCI6IjRmZjhjNTYxLTM2NmYtNDQwZS05MmFkLTdhZDQ4YmU0ZWJiNiIsIkltcG9ydElkIjpudWxsLCJUaXRsZSI6IkJvcm4gaW4gVWxtLCBHZXJtYW55IiwiTm90ZSI6bnVsbCwiSHlwZXJsaW5rIjp7IiRpZCI6IjE4NyIsIkFkZHJlc3MiOiIiLCJTdWJBZGRyZXNzIjoiIn0sIklzQ2hhbmdlZCI6ZmFsc2UsIklzTmV3IjpmYWxzZX0seyIkaWQiOiIxODgiLCJEYXRlIjoiMTg4NC0wMy0wOFQyMzo1OTowMFoiLCJTdHlsZSI6eyIkaWQiOiIxODkiLCJTaGFwZSI6MTYsIkNvbm5lY3Rvck1hcmdpbiI6eyIkcmVmIjoiNTQifSwiQ29ubmVjdG9yU3R5bGUiOnsiJGlkIjoiMTkwIiwiTGluZUNvbG9yIjp7IiRyZWYiOiI1NiJ9LCJMaW5lV2VpZ2h0IjoxLjAsIkxpbmVUeXBlIjowLCJQYXJlbnRTdHlsZSI6bnVsbH0sIklzQmVsb3dUaW1lYmFuZCI6dHJ1ZSwiUG9zaXRpb25PblRhc2siOjAsIkhpZGVEYXRlIjpmYWxzZSwiU2hhcGVTaXplIjoxLCJTcGFjaW5nIjoxLjAsIlBhZGRpbmciOnsiJHJlZiI6IjU4In0sIlNoYXBlU3R5bGUiOnsiJGlkIjoiMTkxIiwiTWFyZ2luIjp7IiRyZWYiOiI2MCJ9LCJQYWRkaW5nIjp7IiRyZWYiOiI2MSJ9LCJCYWNrZ3JvdW5kIjp7IiRpZCI6IjE5MiIsIkNvbG9yIjp7IiRpZCI6IjE5MyIsIkEiOjI1NSwiUiI6MTcyLCJHIjo2MiwiQiI6MTkzfX0sIklzVmlzaWJsZSI6dHJ1ZSwiV2lkdGgiOjAuMCwiSGVpZ2h0IjowLjAsIkJvcmRlclN0eWxlIjp7IiRpZCI6IjE5NCIsIkxpbmVDb2xvciI6eyIkcmVmIjoiNjUifSwiTGluZVdlaWdodCI6MC4wLCJMaW5lVHlwZSI6MCwiUGFyZW50U3R5bGUiOm51bGx9LCJQYXJlbnRTdHlsZSI6bnVsbH0sIlRpdGxlU3R5bGUiOnsiJGlkIjoiMTk1IiwiRm9udFNldHRpbmdzIjp7IiRpZCI6IjE5NiIsIkZvbnRTaXplIjoxMiwiRm9udE5hbWUiOiJTZWdvZSBVSSIsIklzQm9sZCI6dHJ1ZSwiSXNJdGFsaWMiOmZhbHNlLCJJc1VuZGVybGluZWQiOmZhbHNlLCJQYXJlbnRTdHlsZSI6bnVsbH0sIkF1dG9TaXplIjoyLCJGb3JlZ3JvdW5kIjp7IiRpZCI6IjE5NyIsIkNvbG9yIjp7IiRpZCI6IjE5OCIsIkEiOjI1NSwiUiI6MjM1LCJHIjoyMzUsIkIiOjIzNX19LCJNYXhXaWR0aCI6MjYwLjM3MTg4NzIwNzAzMTI1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MTk5IiwiQ29sb3IiOnsiJGlkIjoiMjAwIiwiQSI6MCwiUiI6MjU1LCJHIjoyNTUsIkIiOjI1NX19LCJJc1Zpc2libGUiOnRydWUsIldpZHRoIjowLjAsIkhlaWdodCI6MC4wLCJCb3JkZXJTdHlsZSI6eyIkaWQiOiIyMDEiLCJMaW5lQ29sb3IiOm51bGwsIkxpbmVXZWlnaHQiOjAuMCwiTGluZVR5cGUiOjAsIlBhcmVudFN0eWxlIjpudWxsfSwiUGFyZW50U3R5bGUiOm51bGx9LCJEYXRlU3R5bGUiOnsiJGlkIjoiMjAyIiwiRm9udFNldHRpbmdzIjp7IiRpZCI6IjIwMyIsIkZvbnRTaXplIjoxMiwiRm9udE5hbWUiOiJTZWdvZSBVSSIsIklzQm9sZCI6dHJ1ZSwiSXNJdGFsaWMiOnRydWUsIklzVW5kZXJsaW5lZCI6ZmFsc2UsIlBhcmVudFN0eWxlIjpudWxsfSwiQXV0b1NpemUiOjAsIkZvcmVncm91bmQiOnsiJGlkIjoiMjA0IiwiQ29sb3IiOnsiJGlkIjoiMjA1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jA2IiwiQ29sb3IiOnsiJGlkIjoiMjA3IiwiQSI6MCwiUiI6MjU1LCJHIjoyNTUsIkIiOjI1NX19LCJJc1Zpc2libGUiOnRydWUsIldpZHRoIjowLjAsIkhlaWdodCI6MC4wLCJCb3JkZXJTdHlsZSI6eyIkaWQiOiIyMDgiLCJMaW5lQ29sb3IiOm51bGwsIkxpbmVXZWlnaHQiOjAuMCwiTGluZVR5cGUiOjAsIlBhcmVudFN0eWxlIjpudWxsfSwiUGFyZW50U3R5bGUiOm51bGx9LCJEYXRlRm9ybWF0Ijp7IiRpZCI6IjIw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EwIiwiRGF0ZVBhcnRJc1Zpc2libGUiOnRydWUsIlRpbWVQYXJ0SXNWaXNpYmxlIjpmYWxzZX19LCJJc1Zpc2libGUiOnRydWUsIlBhcmVudFN0eWxlIjpudWxsfSwiSW5kZXgiOjEsIlBlcmNlbnRhZ2VDb21wbGV0ZSI6bnVsbCwiUG9zaXRpb24iOnsiUmF0aW8iOjAuMjgyNTQ1NjUwNTgxNDQ0NiwiSXNDdXN0b20iOnRydWV9LCJEYXRlRm9ybWF0Ijp7IiRyZWYiOiIyMDkifSwiUmVsYXRlZFRhc2tJZCI6IjAwMDAwMDAwLTAwMDAtMDAwMC0wMDAwLTAwMDAwMDAwMDAwMCIsIklkIjoiM2I4ZDE2ZTgtNWUyNC00NzNjLTlmMzEtOTBlZDdjNWFiMTFmIiwiSW1wb3J0SWQiOm51bGwsIlRpdGxlIjoiQ29tcGFzcyBraW5kbGVzIGhpcyB3b25kZXIgYW5kIGN1cmlvc2l0eSIsIk5vdGUiOm51bGwsIkh5cGVybGluayI6eyIkaWQiOiIyMTEiLCJBZGRyZXNzIjoiIiwiU3ViQWRkcmVzcyI6IiJ9LCJJc0NoYW5nZWQiOmZhbHNlLCJJc05ldyI6ZmFsc2V9LHsiJGlkIjoiMjEyIiwiRGF0ZSI6IjE4OTYtMDMtMTBUMjM6NTk6MDBaIiwiU3R5bGUiOnsiJGlkIjoiMjEzIiwiU2hhcGUiOjE2LCJDb25uZWN0b3JNYXJnaW4iOnsiJHJlZiI6IjU0In0sIkNvbm5lY3RvclN0eWxlIjp7IiRpZCI6IjIxNCIsIkxpbmVDb2xvciI6eyIkcmVmIjoiNTYifSwiTGluZVdlaWdodCI6MS4wLCJMaW5lVHlwZSI6MCwiUGFyZW50U3R5bGUiOm51bGx9LCJJc0JlbG93VGltZWJhbmQiOmZhbHNlLCJQb3NpdGlvbk9uVGFzayI6MCwiSGlkZURhdGUiOmZhbHNlLCJTaGFwZVNpemUiOjEsIlNwYWNpbmciOjEuMCwiUGFkZGluZyI6eyIkcmVmIjoiNTgifSwiU2hhcGVTdHlsZSI6eyIkaWQiOiIyMTUiLCJNYXJnaW4iOnsiJHJlZiI6IjYwIn0sIlBhZGRpbmciOnsiJHJlZiI6IjYxIn0sIkJhY2tncm91bmQiOnsiJGlkIjoiMjE2IiwiQ29sb3IiOnsiJGlkIjoiMjE3IiwiQSI6MjU1LCJSIjoxNzIsIkciOjYyLCJCIjoxOTN9fSwiSXNWaXNpYmxlIjp0cnVlLCJXaWR0aCI6MC4wLCJIZWlnaHQiOjAuMCwiQm9yZGVyU3R5bGUiOnsiJGlkIjoiMjE4IiwiTGluZUNvbG9yIjp7IiRyZWYiOiI2NSJ9LCJMaW5lV2VpZ2h0IjowLjAsIkxpbmVUeXBlIjowLCJQYXJlbnRTdHlsZSI6bnVsbH0sIlBhcmVudFN0eWxlIjpudWxsfSwiVGl0bGVTdHlsZSI6eyIkaWQiOiIyMTkiLCJGb250U2V0dGluZ3MiOnsiJGlkIjoiMjIwIiwiRm9udFNpemUiOjEyLCJGb250TmFtZSI6IlNlZ29lIFVJIiwiSXNCb2xkIjp0cnVlLCJJc0l0YWxpYyI6ZmFsc2UsIklzVW5kZXJsaW5lZCI6ZmFsc2UsIlBhcmVudFN0eWxlIjpudWxsfSwiQXV0b1NpemUiOjAsIkZvcmVncm91bmQiOnsiJGlkIjoiMjIxIiwiQ29sb3IiOnsiJGlkIjoiMjIyIiwiQSI6MjU1LCJSIjoyMzUsIkciOjIzNSwiQiI6MjM1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IyMyIsIkNvbG9yIjp7IiRpZCI6IjIyNCIsIkEiOjAsIlIiOjI1NSwiRyI6MjU1LCJCIjoyNTV9fSwiSXNWaXNpYmxlIjp0cnVlLCJXaWR0aCI6MC4wLCJIZWlnaHQiOjAuMCwiQm9yZGVyU3R5bGUiOnsiJGlkIjoiMjI1IiwiTGluZUNvbG9yIjpudWxsLCJMaW5lV2VpZ2h0IjowLjAsIkxpbmVUeXBlIjowLCJQYXJlbnRTdHlsZSI6bnVsbH0sIlBhcmVudFN0eWxlIjpudWxsfSwiRGF0ZVN0eWxlIjp7IiRpZCI6IjIyNiIsIkZvbnRTZXR0aW5ncyI6eyIkaWQiOiIyMjciLCJGb250U2l6ZSI6MTIsIkZvbnROYW1lIjoiU2Vnb2UgVUkiLCJJc0JvbGQiOnRydWUsIklzSXRhbGljIjp0cnVlLCJJc1VuZGVybGluZWQiOmZhbHNlLCJQYXJlbnRTdHlsZSI6bnVsbH0sIkF1dG9TaXplIjowLCJGb3JlZ3JvdW5kIjp7IiRpZCI6IjIyOCIsIkNvbG9yIjp7IiRpZCI6IjIyOS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IzMCIsIkNvbG9yIjp7IiRpZCI6IjIzMSIsIkEiOjAsIlIiOjI1NSwiRyI6MjU1LCJCIjoyNTV9fSwiSXNWaXNpYmxlIjp0cnVlLCJXaWR0aCI6MC4wLCJIZWlnaHQiOjAuMCwiQm9yZGVyU3R5bGUiOnsiJGlkIjoiMjMyIiwiTGluZUNvbG9yIjpudWxsLCJMaW5lV2VpZ2h0IjowLjAsIkxpbmVUeXBlIjowLCJQYXJlbnRTdHlsZSI6bnVsbH0sIlBhcmVudFN0eWxlIjpudWxsfSwiRGF0ZUZvcm1hdCI6eyIkaWQiOiIyMz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zNCIsIkRhdGVQYXJ0SXNWaXNpYmxlIjp0cnVlLCJUaW1lUGFydElzVmlzaWJsZSI6ZmFsc2V9fSwiSXNWaXNpYmxlIjp0cnVlLCJQYXJlbnRTdHlsZSI6bnVsbH0sIkluZGV4IjoyLCJQZXJjZW50YWdlQ29tcGxldGUiOm51bGwsIlBvc2l0aW9uIjp7IlJhdGlvIjowLjIyNTQ3NTQ5ODQ3OTIxNjA1LCJJc0N1c3RvbSI6dHJ1ZX0sIkRhdGVGb3JtYXQiOnsiJHJlZiI6IjIzMyJ9LCJSZWxhdGVkVGFza0lkIjoiMDAwMDAwMDAtMDAwMC0wMDAwLTAwMDAtMDAwMDAwMDAwMDAwIiwiSWQiOiI4ZTQzNDc1ZC1mMmI5LTQyODUtYTBkNC0zZmMzZjAzNjNlYTgiLCJJbXBvcnRJZCI6bnVsbCwiVGl0bGUiOiJSZW5vdW5jZXMgR2VybWFuIGNpdGl6ZW5zaGlwIiwiTm90ZSI6bnVsbCwiSHlwZXJsaW5rIjp7IiRpZCI6IjIzNSIsIkFkZHJlc3MiOiIiLCJTdWJBZGRyZXNzIjoiIn0sIklzQ2hhbmdlZCI6ZmFsc2UsIklzTmV3IjpmYWxzZX0seyIkaWQiOiIyMzYiLCJEYXRlIjoiMTg4MC0wMy0wNlQyMzo1OTowMFoiLCJTdHlsZSI6eyIkaWQiOiIyMzciLCJTaGFwZSI6MTYsIkNvbm5lY3Rvck1hcmdpbiI6eyIkcmVmIjoiNTQifSwiQ29ubmVjdG9yU3R5bGUiOnsiJGlkIjoiMjM4IiwiTGluZUNvbG9yIjp7IiRpZCI6IjIzOSIsIiR0eXBlIjoiTkxSRS5Db21tb24uRG9tLlNvbGlkQ29sb3JCcnVzaCwgTkxSRS5Db21tb24iLCJDb2xvciI6eyIkaWQiOiIyNDAiLCJBIjoxMjcsIlIiOjIyNCwiRyI6MjMyLCJCIjoyMzh9fSwiTGluZVdlaWdodCI6MS4wLCJMaW5lVHlwZSI6MCwiUGFyZW50U3R5bGUiOm51bGx9LCJJc0JlbG93VGltZWJhbmQiOmZhbHNlLCJQb3NpdGlvbk9uVGFzayI6MCwiSGlkZURhdGUiOmZhbHNlLCJTaGFwZVNpemUiOjEsIlNwYWNpbmciOjEuMCwiUGFkZGluZyI6eyIkcmVmIjoiNTgifSwiU2hhcGVTdHlsZSI6eyIkaWQiOiIyNDEiLCJNYXJnaW4iOnsiJHJlZiI6IjYwIn0sIlBhZGRpbmciOnsiJHJlZiI6IjYxIn0sIkJhY2tncm91bmQiOnsiJGlkIjoiMjQyIiwiQ29sb3IiOnsiJGlkIjoiMjQzIiwiQSI6MjU1LCJSIjoxNzIsIkciOjYyLCJCIjoxOTN9fSwiSXNWaXNpYmxlIjp0cnVlLCJXaWR0aCI6MC4wLCJIZWlnaHQiOjAuMCwiQm9yZGVyU3R5bGUiOnsiJGlkIjoiMjQ0IiwiTGluZUNvbG9yIjp7IiRyZWYiOiI2NSJ9LCJMaW5lV2VpZ2h0IjowLjAsIkxpbmVUeXBlIjowLCJQYXJlbnRTdHlsZSI6bnVsbH0sIlBhcmVudFN0eWxlIjpudWxsfSwiVGl0bGVTdHlsZSI6eyIkaWQiOiIyNDUiLCJGb250U2V0dGluZ3MiOnsiJGlkIjoiMjQ2IiwiRm9udFNpemUiOjEyLCJGb250TmFtZSI6IlNlZ29lIFVJIiwiSXNCb2xkIjp0cnVlLCJJc0l0YWxpYyI6ZmFsc2UsIklzVW5kZXJsaW5lZCI6ZmFsc2UsIlBhcmVudFN0eWxlIjpudWxsfSwiQXV0b1NpemUiOjAsIkZvcmVncm91bmQiOnsiJGlkIjoiMjQ3IiwiQ29sb3IiOnsiJGlkIjoiMjQ4IiwiQSI6MjU1LCJSIjoyMzUsIkciOjIzNSwiQiI6MjM1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I0OSIsIkNvbG9yIjp7IiRpZCI6IjI1MCIsIkEiOjAsIlIiOjI1NSwiRyI6MjU1LCJCIjoyNTV9fSwiSXNWaXNpYmxlIjpmYWxzZSwiV2lkdGgiOjAuMCwiSGVpZ2h0IjowLjAsIkJvcmRlclN0eWxlIjp7IiRpZCI6IjI1MSIsIkxpbmVDb2xvciI6bnVsbCwiTGluZVdlaWdodCI6MC4wLCJMaW5lVHlwZSI6MCwiUGFyZW50U3R5bGUiOm51bGx9LCJQYXJlbnRTdHlsZSI6bnVsbH0sIkRhdGVTdHlsZSI6eyIkaWQiOiIyNTIiLCJGb250U2V0dGluZ3MiOnsiJGlkIjoiMjUzIiwiRm9udFNpemUiOjEyLCJGb250TmFtZSI6IlNlZ29lIFVJIiwiSXNCb2xkIjp0cnVlLCJJc0l0YWxpYyI6dHJ1ZSwiSXNVbmRlcmxpbmVkIjpmYWxzZSwiUGFyZW50U3R5bGUiOm51bGx9LCJBdXRvU2l6ZSI6MCwiRm9yZWdyb3VuZCI6eyIkaWQiOiIyNTQiLCJDb2xvciI6eyIkaWQiOiIyNTUiLCJBIjoyNTUsIlIiOjIwMCwiRyI6MTgwLCJCIjoyNH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yNTYiLCJDb2xvciI6eyIkaWQiOiIyNTciLCJBIjowLCJSIjoyNTUsIkciOjI1NSwiQiI6MjU1fX0sIklzVmlzaWJsZSI6dHJ1ZSwiV2lkdGgiOjAuMCwiSGVpZ2h0IjowLjAsIkJvcmRlclN0eWxlIjp7IiRpZCI6IjI1OCIsIkxpbmVDb2xvciI6bnVsbCwiTGluZVdlaWdodCI6MC4wLCJMaW5lVHlwZSI6MCwiUGFyZW50U3R5bGUiOm51bGx9LCJQYXJlbnRTdHlsZSI6bnVsbH0sIkRhdGVGb3JtYXQiOnsiJGlkIjoiMjU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jAiLCJEYXRlUGFydElzVmlzaWJsZSI6dHJ1ZSwiVGltZVBhcnRJc1Zpc2libGUiOmZhbHNlfX0sIklzVmlzaWJsZSI6ZmFsc2UsIlBhcmVudFN0eWxlIjpudWxsfSwiSW5kZXgiOjIsIlBlcmNlbnRhZ2VDb21wbGV0ZSI6bnVsbCwiUG9zaXRpb24iOnsiUmF0aW8iOjAuMjA4MjcxMjM3NzgwNTMxNDIsIklzQ3VzdG9tIjp0cnVlfSwiRGF0ZUZvcm1hdCI6eyIkcmVmIjoiMjU5In0sIlJlbGF0ZWRUYXNrSWQiOiIwMDAwMDAwMC0wMDAwLTAwMDAtMDAwMC0wMDAwMDAwMDAwMDAiLCJJZCI6IjNiYTQxOTc5LTdiNGItNDYwZi05ODcwLTdjZjE1OGRmMGQwMiIsIkltcG9ydElkIjpudWxsLCJUaXRsZSI6IkZhbWlseSByZWxvY2F0ZXMgdG8gTXVuaWNoIiwiTm90ZSI6bnVsbCwiSHlwZXJsaW5rIjp7IiRpZCI6IjI2MSIsIkFkZHJlc3MiOiIiLCJTdWJBZGRyZXNzIjoiIn0sIklzQ2hhbmdlZCI6ZmFsc2UsIklzTmV3IjpmYWxzZX0seyIkaWQiOiIyNjIiLCJEYXRlIjoiMTkwMS0wMy0xMVQyMzo1OTowMFoiLCJTdHlsZSI6eyIkaWQiOiIyNjMiLCJTaGFwZSI6MTYsIkNvbm5lY3Rvck1hcmdpbiI6eyIkcmVmIjoiNTQifSwiQ29ubmVjdG9yU3R5bGUiOnsiJGlkIjoiMjY0IiwiTGluZUNvbG9yIjp7IiRyZWYiOiI1NiJ9LCJMaW5lV2VpZ2h0IjoxLjAsIkxpbmVUeXBlIjowLCJQYXJlbnRTdHlsZSI6bnVsbH0sIklzQmVsb3dUaW1lYmFuZCI6ZmFsc2UsIlBvc2l0aW9uT25UYXNrIjowLCJIaWRlRGF0ZSI6ZmFsc2UsIlNoYXBlU2l6ZSI6MSwiU3BhY2luZyI6MS4wLCJQYWRkaW5nIjp7IiRyZWYiOiI1OCJ9LCJTaGFwZVN0eWxlIjp7IiRpZCI6IjI2NSIsIk1hcmdpbiI6eyIkcmVmIjoiNjAifSwiUGFkZGluZyI6eyIkcmVmIjoiNjEifSwiQmFja2dyb3VuZCI6eyIkaWQiOiIyNjYiLCJDb2xvciI6eyIkaWQiOiIyNjciLCJBIjoyNTUsIlIiOjE3MiwiRyI6NjIsIkIiOjE5M319LCJJc1Zpc2libGUiOnRydWUsIldpZHRoIjowLjAsIkhlaWdodCI6MC4wLCJCb3JkZXJTdHlsZSI6eyIkaWQiOiIyNjgiLCJMaW5lQ29sb3IiOnsiJHJlZiI6IjY1In0sIkxpbmVXZWlnaHQiOjAuMCwiTGluZVR5cGUiOjAsIlBhcmVudFN0eWxlIjpudWxsfSwiUGFyZW50U3R5bGUiOm51bGx9LCJUaXRsZVN0eWxlIjp7IiRpZCI6IjI2OSIsIkZvbnRTZXR0aW5ncyI6eyIkaWQiOiIyNzAiLCJGb250U2l6ZSI6MTIsIkZvbnROYW1lIjoiU2Vnb2UgVUkiLCJJc0JvbGQiOnRydWUsIklzSXRhbGljIjpmYWxzZSwiSXNVbmRlcmxpbmVkIjpmYWxzZSwiUGFyZW50U3R5bGUiOm51bGx9LCJBdXRvU2l6ZSI6MCwiRm9yZWdyb3VuZCI6eyIkaWQiOiIyNzEiLCJDb2xvciI6eyIkaWQiOiIyNzIiLCJBIjoyNTUsIlIiOjIzNSwiRyI6MjM1LCJCIjoyMzV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MjczIiwiQ29sb3IiOnsiJGlkIjoiMjc0IiwiQSI6MCwiUiI6MjU1LCJHIjoyNTUsIkIiOjI1NX19LCJJc1Zpc2libGUiOnRydWUsIldpZHRoIjowLjAsIkhlaWdodCI6MC4wLCJCb3JkZXJTdHlsZSI6eyIkaWQiOiIyNzUiLCJMaW5lQ29sb3IiOm51bGwsIkxpbmVXZWlnaHQiOjAuMCwiTGluZVR5cGUiOjAsIlBhcmVudFN0eWxlIjpudWxsfSwiUGFyZW50U3R5bGUiOm51bGx9LCJEYXRlU3R5bGUiOnsiJGlkIjoiMjc2IiwiRm9udFNldHRpbmdzIjp7IiRpZCI6IjI3NyIsIkZvbnRTaXplIjoxMiwiRm9udE5hbWUiOiJTZWdvZSBVSSIsIklzQm9sZCI6dHJ1ZSwiSXNJdGFsaWMiOnRydWUsIklzVW5kZXJsaW5lZCI6ZmFsc2UsIlBhcmVudFN0eWxlIjpudWxsfSwiQXV0b1NpemUiOjAsIkZvcmVncm91bmQiOnsiJGlkIjoiMjc4IiwiQ29sb3IiOnsiJGlkIjoiMjc5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jgwIiwiQ29sb3IiOnsiJGlkIjoiMjgxIiwiQSI6MCwiUiI6MjU1LCJHIjoyNTUsIkIiOjI1NX19LCJJc1Zpc2libGUiOnRydWUsIldpZHRoIjowLjAsIkhlaWdodCI6MC4wLCJCb3JkZXJTdHlsZSI6eyIkaWQiOiIyODIiLCJMaW5lQ29sb3IiOm51bGwsIkxpbmVXZWlnaHQiOjAuMCwiTGluZVR5cGUiOjAsIlBhcmVudFN0eWxlIjpudWxsfSwiUGFyZW50U3R5bGUiOm51bGx9LCJEYXRlRm9ybWF0Ijp7IiRpZCI6IjI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g0IiwiRGF0ZVBhcnRJc1Zpc2libGUiOnRydWUsIlRpbWVQYXJ0SXNWaXNpYmxlIjpmYWxzZX19LCJJc1Zpc2libGUiOnRydWUsIlBhcmVudFN0eWxlIjpudWxsfSwiSW5kZXgiOjMsIlBlcmNlbnRhZ2VDb21wbGV0ZSI6bnVsbCwiUG9zaXRpb24iOnsiUmF0aW8iOjAuMTM3MjU0NjgxMjYxMTg2ODQsIklzQ3VzdG9tIjp0cnVlfSwiRGF0ZUZvcm1hdCI6eyIkcmVmIjoiMjgzIn0sIlJlbGF0ZWRUYXNrSWQiOiIwMDAwMDAwMC0wMDAwLTAwMDAtMDAwMC0wMDAwMDAwMDAwMDAiLCJJZCI6IjVjMGVlYjQ3LWRiOTMtNDU5My05NDc1LWYyNmIyYjA1YzNiYSIsIkltcG9ydElkIjpudWxsLCJUaXRsZSI6IkZpbmlzaGVzIGZpcnN0IHNjaWVudGlmaWMgcGFwZXIiLCJOb3RlIjpudWxsLCJIeXBlcmxpbmsiOnsiJGlkIjoiMjg1IiwiQWRkcmVzcyI6IiIsIlN1YkFkZHJlc3MiOiIifSwiSXNDaGFuZ2VkIjpmYWxzZSwiSXNOZXciOmZhbHNlfSx7IiRpZCI6IjI4NiIsIkRhdGUiOiIxOTAzLTAzLTEyVDIzOjU5OjAwWiIsIlN0eWxlIjp7IiRpZCI6IjI4NyIsIlNoYXBlIjoxNiwiQ29ubmVjdG9yTWFyZ2luIjp7IiRyZWYiOiI1NCJ9LCJDb25uZWN0b3JTdHlsZSI6eyIkaWQiOiIyODgiLCJMaW5lQ29sb3IiOnsiJHJlZiI6IjU2In0sIkxpbmVXZWlnaHQiOjEuMCwiTGluZVR5cGUiOjAsIlBhcmVudFN0eWxlIjpudWxsfSwiSXNCZWxvd1RpbWViYW5kIjp0cnVlLCJQb3NpdGlvbk9uVGFzayI6MCwiSGlkZURhdGUiOmZhbHNlLCJTaGFwZVNpemUiOjEsIlNwYWNpbmciOjEuMCwiUGFkZGluZyI6eyIkcmVmIjoiNTgifSwiU2hhcGVTdHlsZSI6eyIkaWQiOiIyODkiLCJNYXJnaW4iOnsiJHJlZiI6IjYwIn0sIlBhZGRpbmciOnsiJHJlZiI6IjYxIn0sIkJhY2tncm91bmQiOnsiJGlkIjoiMjkwIiwiQ29sb3IiOnsiJGlkIjoiMjkxIiwiQSI6MjU1LCJSIjoxNzIsIkciOjYyLCJCIjoxOTN9fSwiSXNWaXNpYmxlIjp0cnVlLCJXaWR0aCI6MC4wLCJIZWlnaHQiOjAuMCwiQm9yZGVyU3R5bGUiOnsiJGlkIjoiMjkyIiwiTGluZUNvbG9yIjp7IiRyZWYiOiI2NSJ9LCJMaW5lV2VpZ2h0IjowLjAsIkxpbmVUeXBlIjowLCJQYXJlbnRTdHlsZSI6bnVsbH0sIlBhcmVudFN0eWxlIjpudWxsfSwiVGl0bGVTdHlsZSI6eyIkaWQiOiIyOTMiLCJGb250U2V0dGluZ3MiOnsiJGlkIjoiMjk0IiwiRm9udFNpemUiOjEyLCJGb250TmFtZSI6IlNlZ29lIFVJIiwiSXNCb2xkIjp0cnVlLCJJc0l0YWxpYyI6ZmFsc2UsIklzVW5kZXJsaW5lZCI6ZmFsc2UsIlBhcmVudFN0eWxlIjpudWxsfSwiQXV0b1NpemUiOjAsIkZvcmVncm91bmQiOnsiJGlkIjoiMjk1IiwiQ29sb3IiOnsiJGlkIjoiMjk2IiwiQSI6MjU1LCJSIjoyMzUsIkciOjIzNSwiQiI6MjM1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I5NyIsIkNvbG9yIjp7IiRpZCI6IjI5OCIsIkEiOjAsIlIiOjI1NSwiRyI6MjU1LCJCIjoyNTV9fSwiSXNWaXNpYmxlIjp0cnVlLCJXaWR0aCI6MC4wLCJIZWlnaHQiOjAuMCwiQm9yZGVyU3R5bGUiOnsiJGlkIjoiMjk5IiwiTGluZUNvbG9yIjpudWxsLCJMaW5lV2VpZ2h0IjowLjAsIkxpbmVUeXBlIjowLCJQYXJlbnRTdHlsZSI6bnVsbH0sIlBhcmVudFN0eWxlIjpudWxsfSwiRGF0ZVN0eWxlIjp7IiRpZCI6IjMwMCIsIkZvbnRTZXR0aW5ncyI6eyIkaWQiOiIzMDEiLCJGb250U2l6ZSI6MTIsIkZvbnROYW1lIjoiU2Vnb2UgVUkiLCJJc0JvbGQiOnRydWUsIklzSXRhbGljIjp0cnVlLCJJc1VuZGVybGluZWQiOmZhbHNlLCJQYXJlbnRTdHlsZSI6bnVsbH0sIkF1dG9TaXplIjowLCJGb3JlZ3JvdW5kIjp7IiRpZCI6IjMwMiIsIkNvbG9yIjp7IiRpZCI6IjMwMy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MwNCIsIkNvbG9yIjp7IiRpZCI6IjMwNSIsIkEiOjAsIlIiOjI1NSwiRyI6MjU1LCJCIjoyNTV9fSwiSXNWaXNpYmxlIjp0cnVlLCJXaWR0aCI6MC4wLCJIZWlnaHQiOjAuMCwiQm9yZGVyU3R5bGUiOnsiJGlkIjoiMzA2IiwiTGluZUNvbG9yIjpudWxsLCJMaW5lV2VpZ2h0IjowLjAsIkxpbmVUeXBlIjowLCJQYXJlbnRTdHlsZSI6bnVsbH0sIlBhcmVudFN0eWxlIjpudWxsfSwiRGF0ZUZvcm1hdCI6eyIkaWQiOiIzMD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wOCIsIkRhdGVQYXJ0SXNWaXNpYmxlIjp0cnVlLCJUaW1lUGFydElzVmlzaWJsZSI6ZmFsc2V9fSwiSXNWaXNpYmxlIjp0cnVlLCJQYXJlbnRTdHlsZSI6bnVsbH0sIkluZGV4Ijo0LCJQZXJjZW50YWdlQ29tcGxldGUiOm51bGwsIlBvc2l0aW9uIjp7IlJhdGlvIjowLjE2NjE1NTIzODg4MjAwNDczLCJJc0N1c3RvbSI6dHJ1ZX0sIkRhdGVGb3JtYXQiOnsiJHJlZiI6IjMwNyJ9LCJSZWxhdGVkVGFza0lkIjoiMDAwMDAwMDAtMDAwMC0wMDAwLTAwMDAtMDAwMDAwMDAwMDAwIiwiSWQiOiI3OTAyZTRjYi1mNmRjLTQyMGQtYjNhYS1hYmExMTZmODhiNDQiLCJJbXBvcnRJZCI6bnVsbCwiVGl0bGUiOiJNYXJyaWVzIE1pbGV2YSBNYXJpYyIsIk5vdGUiOm51bGwsIkh5cGVybGluayI6eyIkaWQiOiIzMDkiLCJBZGRyZXNzIjoiIiwiU3ViQWRkcmVzcyI6IiJ9LCJJc0NoYW5nZWQiOmZhbHNlLCJJc05ldyI6ZmFsc2V9LHsiJGlkIjoiMzEwIiwiRGF0ZSI6IjE5MTEtMDMtMTNUMjM6NTk6MDBaIiwiU3R5bGUiOnsiJGlkIjoiMzExIiwiU2hhcGUiOjE2LCJDb25uZWN0b3JNYXJnaW4iOnsiJHJlZiI6IjU0In0sIkNvbm5lY3RvclN0eWxlIjp7IiRpZCI6IjMxMiIsIkxpbmVDb2xvciI6eyIkcmVmIjoiNTYifSwiTGluZVdlaWdodCI6MS4wLCJMaW5lVHlwZSI6MCwiUGFyZW50U3R5bGUiOm51bGx9LCJJc0JlbG93VGltZWJhbmQiOmZhbHNlLCJQb3NpdGlvbk9uVGFzayI6MCwiSGlkZURhdGUiOmZhbHNlLCJTaGFwZVNpemUiOjEsIlNwYWNpbmciOjEuMCwiUGFkZGluZyI6eyIkcmVmIjoiNTgifSwiU2hhcGVTdHlsZSI6eyIkaWQiOiIzMTMiLCJNYXJnaW4iOnsiJHJlZiI6IjYwIn0sIlBhZGRpbmciOnsiJHJlZiI6IjYxIn0sIkJhY2tncm91bmQiOnsiJGlkIjoiMzE0IiwiQ29sb3IiOnsiJGlkIjoiMzE1IiwiQSI6MjU1LCJSIjoxNzIsIkciOjYyLCJCIjoxOTN9fSwiSXNWaXNpYmxlIjp0cnVlLCJXaWR0aCI6MC4wLCJIZWlnaHQiOjAuMCwiQm9yZGVyU3R5bGUiOnsiJGlkIjoiMzE2IiwiTGluZUNvbG9yIjp7IiRyZWYiOiI2NSJ9LCJMaW5lV2VpZ2h0IjowLjAsIkxpbmVUeXBlIjowLCJQYXJlbnRTdHlsZSI6bnVsbH0sIlBhcmVudFN0eWxlIjpudWxsfSwiVGl0bGVTdHlsZSI6eyIkaWQiOiIzMTciLCJGb250U2V0dGluZ3MiOnsiJGlkIjoiMzE4IiwiRm9udFNpemUiOjEyLCJGb250TmFtZSI6IlNlZ29lIFVJIiwiSXNCb2xkIjp0cnVlLCJJc0l0YWxpYyI6ZmFsc2UsIklzVW5kZXJsaW5lZCI6ZmFsc2UsIlBhcmVudFN0eWxlIjpudWxsfSwiQXV0b1NpemUiOjIsIkZvcmVncm91bmQiOnsiJGlkIjoiMzE5IiwiQ29sb3IiOnsiJGlkIjoiMzIwIiwiQSI6MjU1LCJSIjoyMzUsIkciOjIzNSwiQiI6MjM1fX0sIk1heFdpZHRoIjoyOTYuOTI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zMjEiLCJDb2xvciI6eyIkaWQiOiIzMjIiLCJBIjowLCJSIjoyNTUsIkciOjI1NSwiQiI6MjU1fX0sIklzVmlzaWJsZSI6dHJ1ZSwiV2lkdGgiOjAuMCwiSGVpZ2h0IjowLjAsIkJvcmRlclN0eWxlIjp7IiRpZCI6IjMyMyIsIkxpbmVDb2xvciI6bnVsbCwiTGluZVdlaWdodCI6MC4wLCJMaW5lVHlwZSI6MCwiUGFyZW50U3R5bGUiOm51bGx9LCJQYXJlbnRTdHlsZSI6bnVsbH0sIkRhdGVTdHlsZSI6eyIkaWQiOiIzMjQiLCJGb250U2V0dGluZ3MiOnsiJGlkIjoiMzI1IiwiRm9udFNpemUiOjEyLCJGb250TmFtZSI6IlNlZ29lIFVJIiwiSXNCb2xkIjp0cnVlLCJJc0l0YWxpYyI6dHJ1ZSwiSXNVbmRlcmxpbmVkIjpmYWxzZSwiUGFyZW50U3R5bGUiOm51bGx9LCJBdXRvU2l6ZSI6MCwiRm9yZWdyb3VuZCI6eyIkaWQiOiIzMjYiLCJDb2xvciI6eyIkaWQiOiIzMjciLCJBIjoyNTUsIlIiOjIwMCwiRyI6MTgwLCJCIjoyNH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zMjgiLCJDb2xvciI6eyIkaWQiOiIzMjkiLCJBIjowLCJSIjoyNTUsIkciOjI1NSwiQiI6MjU1fX0sIklzVmlzaWJsZSI6dHJ1ZSwiV2lkdGgiOjAuMCwiSGVpZ2h0IjowLjAsIkJvcmRlclN0eWxlIjp7IiRpZCI6IjMzMCIsIkxpbmVDb2xvciI6bnVsbCwiTGluZVdlaWdodCI6MC4wLCJMaW5lVHlwZSI6MCwiUGFyZW50U3R5bGUiOm51bGx9LCJQYXJlbnRTdHlsZSI6bnVsbH0sIkRhdGVGb3JtYXQiOnsiJGlkIjoiMzM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zIiLCJEYXRlUGFydElzVmlzaWJsZSI6dHJ1ZSwiVGltZVBhcnRJc1Zpc2libGUiOmZhbHNlfX0sIklzVmlzaWJsZSI6dHJ1ZSwiUGFyZW50U3R5bGUiOm51bGx9LCJJbmRleCI6NSwiUGVyY2VudGFnZUNvbXBsZXRlIjpudWxsLCJQb3NpdGlvbiI6eyJSYXRpbyI6MC4zNjA2MDkyNTg5ODExMDkzNSwiSXNDdXN0b20iOnRydWV9LCJEYXRlRm9ybWF0Ijp7IiRyZWYiOiIzMzEifSwiUmVsYXRlZFRhc2tJZCI6IjAwMDAwMDAwLTAwMDAtMDAwMC0wMDAwLTAwMDAwMDAwMDAwMCIsIklkIjoiZGM2NWExN2UtNzZkNy00NzJmLWJkYzctZWE1NTA5ZGExYmEyIiwiSW1wb3J0SWQiOm51bGwsIlRpdGxlIjoiQXBwb2ludGVkIHByb2Zlc3NvciBhdCBHZXJtYW4gVW5pdmVyc2l0eSBvZiBQcmFndWUiLCJOb3RlIjpudWxsLCJIeXBlcmxpbmsiOnsiJGlkIjoiMzMzIiwiQWRkcmVzcyI6IiIsIlN1YkFkZHJlc3MiOiIifSwiSXNDaGFuZ2VkIjpmYWxzZSwiSXNOZXciOmZhbHNlfSx7IiRpZCI6IjMzNCIsIkRhdGUiOiIxOTE2LTAzLTE2VDIzOjU5OjAwWiIsIlN0eWxlIjp7IiRpZCI6IjMzNSIsIlNoYXBlIjoxNiwiQ29ubmVjdG9yTWFyZ2luIjp7IiRyZWYiOiI1NCJ9LCJDb25uZWN0b3JTdHlsZSI6eyIkaWQiOiIzMzYiLCJMaW5lQ29sb3IiOnsiJHJlZiI6IjU2In0sIkxpbmVXZWlnaHQiOjEuMCwiTGluZVR5cGUiOjAsIlBhcmVudFN0eWxlIjpudWxsfSwiSXNCZWxvd1RpbWViYW5kIjp0cnVlLCJQb3NpdGlvbk9uVGFzayI6MCwiSGlkZURhdGUiOmZhbHNlLCJTaGFwZVNpemUiOjEsIlNwYWNpbmciOjEuMCwiUGFkZGluZyI6eyIkcmVmIjoiNTgifSwiU2hhcGVTdHlsZSI6eyIkaWQiOiIzMzciLCJNYXJnaW4iOnsiJHJlZiI6IjYwIn0sIlBhZGRpbmciOnsiJHJlZiI6IjYxIn0sIkJhY2tncm91bmQiOnsiJGlkIjoiMzM4IiwiQ29sb3IiOnsiJGlkIjoiMzM5IiwiQSI6MjU1LCJSIjoxNzIsIkciOjYyLCJCIjoxOTN9fSwiSXNWaXNpYmxlIjp0cnVlLCJXaWR0aCI6MC4wLCJIZWlnaHQiOjAuMCwiQm9yZGVyU3R5bGUiOnsiJGlkIjoiMzQwIiwiTGluZUNvbG9yIjp7IiRyZWYiOiI2NSJ9LCJMaW5lV2VpZ2h0IjowLjAsIkxpbmVUeXBlIjowLCJQYXJlbnRTdHlsZSI6bnVsbH0sIlBhcmVudFN0eWxlIjpudWxsfSwiVGl0bGVTdHlsZSI6eyIkaWQiOiIzNDEiLCJGb250U2V0dGluZ3MiOnsiJGlkIjoiMzQyIiwiRm9udFNpemUiOjEyLCJGb250TmFtZSI6IlNlZ29lIFVJIiwiSXNCb2xkIjp0cnVlLCJJc0l0YWxpYyI6ZmFsc2UsIklzVW5kZXJsaW5lZCI6ZmFsc2UsIlBhcmVudFN0eWxlIjpudWxsfSwiQXV0b1NpemUiOjIsIkZvcmVncm91bmQiOnsiJGlkIjoiMzQzIiwiQ29sb3IiOnsiJGlkIjoiMzQ0IiwiQSI6MjU1LCJSIjoyMzUsIkciOjIzNSwiQiI6MjM1fX0sIk1heFdpZHRoIjoyMDguMTI2NjY2NjY2NjY2Njk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zNDUiLCJDb2xvciI6eyIkaWQiOiIzNDYiLCJBIjowLCJSIjoyNTUsIkciOjI1NSwiQiI6MjU1fX0sIklzVmlzaWJsZSI6dHJ1ZSwiV2lkdGgiOjAuMCwiSGVpZ2h0IjowLjAsIkJvcmRlclN0eWxlIjp7IiRpZCI6IjM0NyIsIkxpbmVDb2xvciI6bnVsbCwiTGluZVdlaWdodCI6MC4wLCJMaW5lVHlwZSI6MCwiUGFyZW50U3R5bGUiOm51bGx9LCJQYXJlbnRTdHlsZSI6bnVsbH0sIkRhdGVTdHlsZSI6eyIkaWQiOiIzNDgiLCJGb250U2V0dGluZ3MiOnsiJGlkIjoiMzQ5IiwiRm9udFNpemUiOjEyLCJGb250TmFtZSI6IlNlZ29lIFVJIiwiSXNCb2xkIjp0cnVlLCJJc0l0YWxpYyI6dHJ1ZSwiSXNVbmRlcmxpbmVkIjpmYWxzZSwiUGFyZW50U3R5bGUiOm51bGx9LCJBdXRvU2l6ZSI6MCwiRm9yZWdyb3VuZCI6eyIkaWQiOiIzNTAiLCJDb2xvciI6eyIkaWQiOiIzNTEiLCJBIjoyNTUsIlIiOjIwMCwiRyI6MTgwLCJCIjoyNH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zNTIiLCJDb2xvciI6eyIkaWQiOiIzNTMiLCJBIjowLCJSIjoyNTUsIkciOjI1NSwiQiI6MjU1fX0sIklzVmlzaWJsZSI6dHJ1ZSwiV2lkdGgiOjAuMCwiSGVpZ2h0IjowLjAsIkJvcmRlclN0eWxlIjp7IiRpZCI6IjM1NCIsIkxpbmVDb2xvciI6bnVsbCwiTGluZVdlaWdodCI6MC4wLCJMaW5lVHlwZSI6MCwiUGFyZW50U3R5bGUiOm51bGx9LCJQYXJlbnRTdHlsZSI6bnVsbH0sIkRhdGVGb3JtYXQiOnsiJGlkIjoiMzU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TYiLCJEYXRlUGFydElzVmlzaWJsZSI6dHJ1ZSwiVGltZVBhcnRJc1Zpc2libGUiOmZhbHNlfX0sIklzVmlzaWJsZSI6dHJ1ZSwiUGFyZW50U3R5bGUiOm51bGx9LCJJbmRleCI6NiwiUGVyY2VudGFnZUNvbXBsZXRlIjpudWxsLCJQb3NpdGlvbiI6eyJSYXRpbyI6MC4yNDU1ODYzOTgzODQ3ODgxNiwiSXNDdXN0b20iOnRydWV9LCJEYXRlRm9ybWF0Ijp7IiRyZWYiOiIzNTUifSwiUmVsYXRlZFRhc2tJZCI6IjAwMDAwMDAwLTAwMDAtMDAwMC0wMDAwLTAwMDAwMDAwMDAwMCIsIklkIjoiYmMyNWFjY2EtMjFhOC00NTNiLWEzZGYtNzYxYjNhN2U3ZTVkIiwiSW1wb3J0SWQiOm51bGwsIlRpdGxlIjoiUHVibGlzaGVzIGdlbmVyYWwgdGhlb3J5IG9mIHJlbGF0aXZpdHkgIiwiTm90ZSI6bnVsbCwiSHlwZXJsaW5rIjp7IiRpZCI6IjM1NyIsIkFkZHJlc3MiOiIiLCJTdWJBZGRyZXNzIjoiIn0sIklzQ2hhbmdlZCI6ZmFsc2UsIklzTmV3IjpmYWxzZX0seyIkaWQiOiIzNTgiLCJEYXRlIjoiMTkxOS0wMy0yMFQyMzo1OTowMFoiLCJTdHlsZSI6eyIkaWQiOiIzNTkiLCJTaGFwZSI6MTYsIkNvbm5lY3Rvck1hcmdpbiI6eyIkcmVmIjoiNTQifSwiQ29ubmVjdG9yU3R5bGUiOnsiJGlkIjoiMzYwIiwiTGluZUNvbG9yIjp7IiRyZWYiOiI1NiJ9LCJMaW5lV2VpZ2h0IjoxLjAsIkxpbmVUeXBlIjowLCJQYXJlbnRTdHlsZSI6bnVsbH0sIklzQmVsb3dUaW1lYmFuZCI6dHJ1ZSwiUG9zaXRpb25PblRhc2siOjAsIkhpZGVEYXRlIjpmYWxzZSwiU2hhcGVTaXplIjoxLCJTcGFjaW5nIjoxLjAsIlBhZGRpbmciOnsiJHJlZiI6IjU4In0sIlNoYXBlU3R5bGUiOnsiJGlkIjoiMzYxIiwiTWFyZ2luIjp7IiRyZWYiOiI2MCJ9LCJQYWRkaW5nIjp7IiRyZWYiOiI2MSJ9LCJCYWNrZ3JvdW5kIjp7IiRpZCI6IjM2MiIsIkNvbG9yIjp7IiRpZCI6IjM2MyIsIkEiOjI1NSwiUiI6MTcyLCJHIjo2MiwiQiI6MTkzfX0sIklzVmlzaWJsZSI6dHJ1ZSwiV2lkdGgiOjAuMCwiSGVpZ2h0IjowLjAsIkJvcmRlclN0eWxlIjp7IiRpZCI6IjM2NCIsIkxpbmVDb2xvciI6eyIkcmVmIjoiNjUifSwiTGluZVdlaWdodCI6MC4wLCJMaW5lVHlwZSI6MCwiUGFyZW50U3R5bGUiOm51bGx9LCJQYXJlbnRTdHlsZSI6bnVsbH0sIlRpdGxlU3R5bGUiOnsiJGlkIjoiMzY1IiwiRm9udFNldHRpbmdzIjp7IiRpZCI6IjM2NiIsIkZvbnRTaXplIjoxMiwiRm9udE5hbWUiOiJTZWdvZSBVSSIsIklzQm9sZCI6dHJ1ZSwiSXNJdGFsaWMiOmZhbHNlLCJJc1VuZGVybGluZWQiOmZhbHNlLCJQYXJlbnRTdHlsZSI6bnVsbH0sIkF1dG9TaXplIjoyLCJGb3JlZ3JvdW5kIjp7IiRpZCI6IjM2NyIsIkNvbG9yIjp7IiRpZCI6IjM2OCIsIkEiOjI1NSwiUiI6MjM1LCJHIjoyMzUsIkIiOjIzNX19LCJNYXhXaWR0aCI6MjU4LjIwNjY2NjY2NjY2Njcx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MzY5IiwiQ29sb3IiOnsiJGlkIjoiMzcwIiwiQSI6MCwiUiI6MjU1LCJHIjoyNTUsIkIiOjI1NX19LCJJc1Zpc2libGUiOnRydWUsIldpZHRoIjowLjAsIkhlaWdodCI6MC4wLCJCb3JkZXJTdHlsZSI6eyIkaWQiOiIzNzEiLCJMaW5lQ29sb3IiOm51bGwsIkxpbmVXZWlnaHQiOjAuMCwiTGluZVR5cGUiOjAsIlBhcmVudFN0eWxlIjpudWxsfSwiUGFyZW50U3R5bGUiOm51bGx9LCJEYXRlU3R5bGUiOnsiJGlkIjoiMzcyIiwiRm9udFNldHRpbmdzIjp7IiRpZCI6IjM3MyIsIkZvbnRTaXplIjoxMiwiRm9udE5hbWUiOiJTZWdvZSBVSSIsIklzQm9sZCI6dHJ1ZSwiSXNJdGFsaWMiOnRydWUsIklzVW5kZXJsaW5lZCI6ZmFsc2UsIlBhcmVudFN0eWxlIjpudWxsfSwiQXV0b1NpemUiOjAsIkZvcmVncm91bmQiOnsiJGlkIjoiMzc0IiwiQ29sb3IiOnsiJGlkIjoiMzc1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zc2IiwiQ29sb3IiOnsiJGlkIjoiMzc3IiwiQSI6MCwiUiI6MjU1LCJHIjoyNTUsIkIiOjI1NX19LCJJc1Zpc2libGUiOnRydWUsIldpZHRoIjowLjAsIkhlaWdodCI6MC4wLCJCb3JkZXJTdHlsZSI6eyIkaWQiOiIzNzgiLCJMaW5lQ29sb3IiOm51bGwsIkxpbmVXZWlnaHQiOjAuMCwiTGluZVR5cGUiOjAsIlBhcmVudFN0eWxlIjpudWxsfSwiUGFyZW50U3R5bGUiOm51bGx9LCJEYXRlRm9ybWF0Ijp7IiRpZCI6IjM3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gwIiwiRGF0ZVBhcnRJc1Zpc2libGUiOnRydWUsIlRpbWVQYXJ0SXNWaXNpYmxlIjpmYWxzZX19LCJJc1Zpc2libGUiOnRydWUsIlBhcmVudFN0eWxlIjpudWxsfSwiSW5kZXgiOjcsIlBlcmNlbnRhZ2VDb21wbGV0ZSI6bnVsbCwiUG9zaXRpb24iOnsiUmF0aW8iOjAuMzY0OTMyNzQ4OTQwNTk2NDYsIklzQ3VzdG9tIjp0cnVlfSwiRGF0ZUZvcm1hdCI6eyIkcmVmIjoiMzc5In0sIlJlbGF0ZWRUYXNrSWQiOiIwMDAwMDAwMC0wMDAwLTAwMDAtMDAwMC0wMDAwMDAwMDAwMDAiLCJJZCI6ImYzMmJmYzkwLTQzODAtNDgzZC04NzdhLTZhNzc2MjFhNzUxMSIsIkltcG9ydElkIjpudWxsLCJUaXRsZSI6IkRpdm9yY2VzIE1pbGV2YSBNYXJpYywgbWFycmllcyBoaXMgY291c2luIEVsc2EiLCJOb3RlIjpudWxsLCJIeXBlcmxpbmsiOnsiJGlkIjoiMzgxIiwiQWRkcmVzcyI6IiIsIlN1YkFkZHJlc3MiOiIifSwiSXNDaGFuZ2VkIjpmYWxzZSwiSXNOZXciOmZhbHNlfSx7IiRpZCI6IjM4MiIsIkRhdGUiOiIxOTIyLTAzLTIxVDIzOjU5OjAwWiIsIlN0eWxlIjp7IiRpZCI6IjM4MyIsIlNoYXBlIjoxNiwiQ29ubmVjdG9yTWFyZ2luIjp7IiRyZWYiOiI1NCJ9LCJDb25uZWN0b3JTdHlsZSI6eyIkaWQiOiIzODQiLCJMaW5lQ29sb3IiOnsiJHJlZiI6IjU2In0sIkxpbmVXZWlnaHQiOjEuMCwiTGluZVR5cGUiOjAsIlBhcmVudFN0eWxlIjpudWxsfSwiSXNCZWxvd1RpbWViYW5kIjpmYWxzZSwiUG9zaXRpb25PblRhc2siOjAsIkhpZGVEYXRlIjpmYWxzZSwiU2hhcGVTaXplIjoxLCJTcGFjaW5nIjoxLjAsIlBhZGRpbmciOnsiJHJlZiI6IjU4In0sIlNoYXBlU3R5bGUiOnsiJGlkIjoiMzg1IiwiTWFyZ2luIjp7IiRyZWYiOiI2MCJ9LCJQYWRkaW5nIjp7IiRyZWYiOiI2MSJ9LCJCYWNrZ3JvdW5kIjp7IiRpZCI6IjM4NiIsIkNvbG9yIjp7IiRpZCI6IjM4NyIsIkEiOjI1NSwiUiI6MTcyLCJHIjo2MiwiQiI6MTkzfX0sIklzVmlzaWJsZSI6dHJ1ZSwiV2lkdGgiOjAuMCwiSGVpZ2h0IjowLjAsIkJvcmRlclN0eWxlIjp7IiRpZCI6IjM4OCIsIkxpbmVDb2xvciI6eyIkcmVmIjoiNjUifSwiTGluZVdlaWdodCI6MC4wLCJMaW5lVHlwZSI6MCwiUGFyZW50U3R5bGUiOm51bGx9LCJQYXJlbnRTdHlsZSI6bnVsbH0sIlRpdGxlU3R5bGUiOnsiJGlkIjoiMzg5IiwiRm9udFNldHRpbmdzIjp7IiRpZCI6IjM5MCIsIkZvbnRTaXplIjoxMiwiRm9udE5hbWUiOiJTZWdvZSBVSSIsIklzQm9sZCI6dHJ1ZSwiSXNJdGFsaWMiOmZhbHNlLCJJc1VuZGVybGluZWQiOmZhbHNlLCJQYXJlbnRTdHlsZSI6bnVsbH0sIkF1dG9TaXplIjowLCJGb3JlZ3JvdW5kIjp7IiRpZCI6IjM5MSIsIkNvbG9yIjp7IiRpZCI6IjM5MiIsIkEiOjI1NSwiUiI6MjM1LCJHIjoyMzUsIkIiOjIzNX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zOTMiLCJDb2xvciI6eyIkaWQiOiIzOTQiLCJBIjowLCJSIjoyNTUsIkciOjI1NSwiQiI6MjU1fX0sIklzVmlzaWJsZSI6dHJ1ZSwiV2lkdGgiOjAuMCwiSGVpZ2h0IjowLjAsIkJvcmRlclN0eWxlIjp7IiRpZCI6IjM5NSIsIkxpbmVDb2xvciI6bnVsbCwiTGluZVdlaWdodCI6MC4wLCJMaW5lVHlwZSI6MCwiUGFyZW50U3R5bGUiOm51bGx9LCJQYXJlbnRTdHlsZSI6bnVsbH0sIkRhdGVTdHlsZSI6eyIkaWQiOiIzOTYiLCJGb250U2V0dGluZ3MiOnsiJGlkIjoiMzk3IiwiRm9udFNpemUiOjEyLCJGb250TmFtZSI6IlNlZ29lIFVJIiwiSXNCb2xkIjp0cnVlLCJJc0l0YWxpYyI6dHJ1ZSwiSXNVbmRlcmxpbmVkIjpmYWxzZSwiUGFyZW50U3R5bGUiOm51bGx9LCJBdXRvU2l6ZSI6MCwiRm9yZWdyb3VuZCI6eyIkaWQiOiIzOTgiLCJDb2xvciI6eyIkaWQiOiIzOTkiLCJBIjoyNTUsIlIiOjIwMCwiRyI6MTgwLCJCIjoyNH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0MDAiLCJDb2xvciI6eyIkaWQiOiI0MDEiLCJBIjowLCJSIjoyNTUsIkciOjI1NSwiQiI6MjU1fX0sIklzVmlzaWJsZSI6dHJ1ZSwiV2lkdGgiOjAuMCwiSGVpZ2h0IjowLjAsIkJvcmRlclN0eWxlIjp7IiRpZCI6IjQwMiIsIkxpbmVDb2xvciI6bnVsbCwiTGluZVdlaWdodCI6MC4wLCJMaW5lVHlwZSI6MCwiUGFyZW50U3R5bGUiOm51bGx9LCJQYXJlbnRTdHlsZSI6bnVsbH0sIkRhdGVGb3JtYXQiOnsiJGlkIjoiNDA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DQiLCJEYXRlUGFydElzVmlzaWJsZSI6dHJ1ZSwiVGltZVBhcnRJc1Zpc2libGUiOmZhbHNlfX0sIklzVmlzaWJsZSI6dHJ1ZSwiUGFyZW50U3R5bGUiOm51bGx9LCJJbmRleCI6OCwiUGVyY2VudGFnZUNvbXBsZXRlIjpudWxsLCJQb3NpdGlvbiI6eyJSYXRpbyI6MC4yMTAzMDUyNzIzNjg4NzA4NCwiSXNDdXN0b20iOnRydWV9LCJEYXRlRm9ybWF0Ijp7IiRyZWYiOiI0MDMifSwiUmVsYXRlZFRhc2tJZCI6IjAwMDAwMDAwLTAwMDAtMDAwMC0wMDAwLTAwMDAwMDAwMDAwMCIsIklkIjoiNjJiMjI1OTctNDdiNy00MTg0LWEyMGYtNDU1MDA0MWRlYmY2IiwiSW1wb3J0SWQiOm51bGwsIlRpdGxlIjoiRmlyc3QgcGFwZXIgb24gVW5pZmllZCBUaGVvcnkiLCJOb3RlIjpudWxsLCJIeXBlcmxpbmsiOnsiJGlkIjoiNDA1IiwiQWRkcmVzcyI6IiIsIlN1YkFkZHJlc3MiOiIifSwiSXNDaGFuZ2VkIjpmYWxzZSwiSXNOZXciOmZhbHNlfSx7IiRpZCI6IjQwNiIsIkRhdGUiOiIxOTIyLTAzLTIyVDIzOjU5OjAwWiIsIlN0eWxlIjp7IiRpZCI6IjQwNyIsIlNoYXBlIjoxNiwiQ29ubmVjdG9yTWFyZ2luIjp7IiRyZWYiOiI1NCJ9LCJDb25uZWN0b3JTdHlsZSI6eyIkaWQiOiI0MDgiLCJMaW5lQ29sb3IiOnsiJHJlZiI6IjU2In0sIkxpbmVXZWlnaHQiOjEuMCwiTGluZVR5cGUiOjAsIlBhcmVudFN0eWxlIjpudWxsfSwiSXNCZWxvd1RpbWViYW5kIjp0cnVlLCJQb3NpdGlvbk9uVGFzayI6MCwiSGlkZURhdGUiOmZhbHNlLCJTaGFwZVNpemUiOjEsIlNwYWNpbmciOjEuMCwiUGFkZGluZyI6eyIkcmVmIjoiNTgifSwiU2hhcGVTdHlsZSI6eyIkaWQiOiI0MDkiLCJNYXJnaW4iOnsiJHJlZiI6IjYwIn0sIlBhZGRpbmciOnsiJHJlZiI6IjYxIn0sIkJhY2tncm91bmQiOnsiJGlkIjoiNDEwIiwiQ29sb3IiOnsiJGlkIjoiNDExIiwiQSI6MjU1LCJSIjoxNzIsIkciOjYyLCJCIjoxOTN9fSwiSXNWaXNpYmxlIjp0cnVlLCJXaWR0aCI6MC4wLCJIZWlnaHQiOjAuMCwiQm9yZGVyU3R5bGUiOnsiJGlkIjoiNDEyIiwiTGluZUNvbG9yIjp7IiRyZWYiOiI2NSJ9LCJMaW5lV2VpZ2h0IjowLjAsIkxpbmVUeXBlIjowLCJQYXJlbnRTdHlsZSI6bnVsbH0sIlBhcmVudFN0eWxlIjpudWxsfSwiVGl0bGVTdHlsZSI6eyIkaWQiOiI0MTMiLCJGb250U2V0dGluZ3MiOnsiJGlkIjoiNDE0IiwiRm9udFNpemUiOjEyLCJGb250TmFtZSI6IlNlZ29lIFVJIiwiSXNCb2xkIjp0cnVlLCJJc0l0YWxpYyI6ZmFsc2UsIklzVW5kZXJsaW5lZCI6ZmFsc2UsIlBhcmVudFN0eWxlIjpudWxsfSwiQXV0b1NpemUiOjAsIkZvcmVncm91bmQiOnsiJGlkIjoiNDE1IiwiQ29sb3IiOnsiJGlkIjoiNDE2IiwiQSI6MjU1LCJSIjoyMzUsIkciOjIzNSwiQiI6MjM1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QxNyIsIkNvbG9yIjp7IiRpZCI6IjQxOCIsIkEiOjAsIlIiOjI1NSwiRyI6MjU1LCJCIjoyNTV9fSwiSXNWaXNpYmxlIjp0cnVlLCJXaWR0aCI6MC4wLCJIZWlnaHQiOjAuMCwiQm9yZGVyU3R5bGUiOnsiJGlkIjoiNDE5IiwiTGluZUNvbG9yIjpudWxsLCJMaW5lV2VpZ2h0IjowLjAsIkxpbmVUeXBlIjowLCJQYXJlbnRTdHlsZSI6bnVsbH0sIlBhcmVudFN0eWxlIjpudWxsfSwiRGF0ZVN0eWxlIjp7IiRpZCI6IjQyMCIsIkZvbnRTZXR0aW5ncyI6eyIkaWQiOiI0MjEiLCJGb250U2l6ZSI6MTIsIkZvbnROYW1lIjoiU2Vnb2UgVUkiLCJJc0JvbGQiOnRydWUsIklzSXRhbGljIjp0cnVlLCJJc1VuZGVybGluZWQiOmZhbHNlLCJQYXJlbnRTdHlsZSI6bnVsbH0sIkF1dG9TaXplIjowLCJGb3JlZ3JvdW5kIjp7IiRpZCI6IjQyMiIsIkNvbG9yIjp7IiRpZCI6IjQyMy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QyNCIsIkNvbG9yIjp7IiRpZCI6IjQyNSIsIkEiOjAsIlIiOjI1NSwiRyI6MjU1LCJCIjoyNTV9fSwiSXNWaXNpYmxlIjp0cnVlLCJXaWR0aCI6MC4wLCJIZWlnaHQiOjAuMCwiQm9yZGVyU3R5bGUiOnsiJGlkIjoiNDI2IiwiTGluZUNvbG9yIjpudWxsLCJMaW5lV2VpZ2h0IjowLjAsIkxpbmVUeXBlIjowLCJQYXJlbnRTdHlsZSI6bnVsbH0sIlBhcmVudFN0eWxlIjpudWxsfSwiRGF0ZUZvcm1hdCI6eyIkaWQiOiI0Mj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yOCIsIkRhdGVQYXJ0SXNWaXNpYmxlIjp0cnVlLCJUaW1lUGFydElzVmlzaWJsZSI6ZmFsc2V9fSwiSXNWaXNpYmxlIjp0cnVlLCJQYXJlbnRTdHlsZSI6bnVsbH0sIkluZGV4Ijo5LCJQZXJjZW50YWdlQ29tcGxldGUiOm51bGwsIlBvc2l0aW9uIjp7IlJhdGlvIjowLjExMDM3NzgwNTMxNDYwODE0LCJJc0N1c3RvbSI6dHJ1ZX0sIkRhdGVGb3JtYXQiOnsiJHJlZiI6IjQyNyJ9LCJSZWxhdGVkVGFza0lkIjoiMDAwMDAwMDAtMDAwMC0wMDAwLTAwMDAtMDAwMDAwMDAwMDAwIiwiSWQiOiIxN2UzMjg1OS1jMDcxLTQ3NjItYmRmYi1kOTg4ZjNmODA0NWUiLCJJbXBvcnRJZCI6bnVsbCwiVGl0bGUiOiJBd2FyZGVkIE5vYmVsIFByaXplIGZvciBQaHlzaWNzIiwiTm90ZSI6bnVsbCwiSHlwZXJsaW5rIjp7IiRpZCI6IjQyOSIsIkFkZHJlc3MiOiIiLCJTdWJBZGRyZXNzIjoiIn0sIklzQ2hhbmdlZCI6ZmFsc2UsIklzTmV3IjpmYWxzZX0seyIkaWQiOiI0MzAiLCJEYXRlIjoiMTkyNC0wMy0yM1QyMzo1OTowMFoiLCJTdHlsZSI6eyIkaWQiOiI0MzEiLCJTaGFwZSI6MTYsIkNvbm5lY3Rvck1hcmdpbiI6eyIkcmVmIjoiNTQifSwiQ29ubmVjdG9yU3R5bGUiOnsiJGlkIjoiNDMyIiwiTGluZUNvbG9yIjp7IiRyZWYiOiI1NiJ9LCJMaW5lV2VpZ2h0IjoxLjAsIkxpbmVUeXBlIjowLCJQYXJlbnRTdHlsZSI6bnVsbH0sIklzQmVsb3dUaW1lYmFuZCI6ZmFsc2UsIlBvc2l0aW9uT25UYXNrIjowLCJIaWRlRGF0ZSI6ZmFsc2UsIlNoYXBlU2l6ZSI6MSwiU3BhY2luZyI6MS4wLCJQYWRkaW5nIjp7IiRyZWYiOiI1OCJ9LCJTaGFwZVN0eWxlIjp7IiRpZCI6IjQzMyIsIk1hcmdpbiI6eyIkcmVmIjoiNjAifSwiUGFkZGluZyI6eyIkcmVmIjoiNjEifSwiQmFja2dyb3VuZCI6eyIkaWQiOiI0MzQiLCJDb2xvciI6eyIkaWQiOiI0MzUiLCJBIjoyNTUsIlIiOjE3MiwiRyI6NjIsIkIiOjE5M319LCJJc1Zpc2libGUiOnRydWUsIldpZHRoIjowLjAsIkhlaWdodCI6MC4wLCJCb3JkZXJTdHlsZSI6eyIkaWQiOiI0MzYiLCJMaW5lQ29sb3IiOnsiJHJlZiI6IjY1In0sIkxpbmVXZWlnaHQiOjAuMCwiTGluZVR5cGUiOjAsIlBhcmVudFN0eWxlIjpudWxsfSwiUGFyZW50U3R5bGUiOm51bGx9LCJUaXRsZVN0eWxlIjp7IiRpZCI6IjQzNyIsIkZvbnRTZXR0aW5ncyI6eyIkaWQiOiI0MzgiLCJGb250U2l6ZSI6MTIsIkZvbnROYW1lIjoiU2Vnb2UgVUkiLCJJc0JvbGQiOnRydWUsIklzSXRhbGljIjpmYWxzZSwiSXNVbmRlcmxpbmVkIjpmYWxzZSwiUGFyZW50U3R5bGUiOm51bGx9LCJBdXRvU2l6ZSI6MCwiRm9yZWdyb3VuZCI6eyIkaWQiOiI0MzkiLCJDb2xvciI6eyIkaWQiOiI0NDAiLCJBIjoyNTUsIlIiOjIzNSwiRyI6MjM1LCJCIjoyMzV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NDQxIiwiQ29sb3IiOnsiJGlkIjoiNDQyIiwiQSI6MCwiUiI6MjU1LCJHIjoyNTUsIkIiOjI1NX19LCJJc1Zpc2libGUiOnRydWUsIldpZHRoIjowLjAsIkhlaWdodCI6MC4wLCJCb3JkZXJTdHlsZSI6eyIkaWQiOiI0NDMiLCJMaW5lQ29sb3IiOm51bGwsIkxpbmVXZWlnaHQiOjAuMCwiTGluZVR5cGUiOjAsIlBhcmVudFN0eWxlIjpudWxsfSwiUGFyZW50U3R5bGUiOm51bGx9LCJEYXRlU3R5bGUiOnsiJGlkIjoiNDQ0IiwiRm9udFNldHRpbmdzIjp7IiRpZCI6IjQ0NSIsIkZvbnRTaXplIjoxMiwiRm9udE5hbWUiOiJTZWdvZSBVSSIsIklzQm9sZCI6dHJ1ZSwiSXNJdGFsaWMiOnRydWUsIklzVW5kZXJsaW5lZCI6ZmFsc2UsIlBhcmVudFN0eWxlIjpudWxsfSwiQXV0b1NpemUiOjAsIkZvcmVncm91bmQiOnsiJGlkIjoiNDQ2IiwiQ29sb3IiOnsiJGlkIjoiNDQ3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NDQ4IiwiQ29sb3IiOnsiJGlkIjoiNDQ5IiwiQSI6MCwiUiI6MjU1LCJHIjoyNTUsIkIiOjI1NX19LCJJc1Zpc2libGUiOnRydWUsIldpZHRoIjowLjAsIkhlaWdodCI6MC4wLCJCb3JkZXJTdHlsZSI6eyIkaWQiOiI0NTAiLCJMaW5lQ29sb3IiOm51bGwsIkxpbmVXZWlnaHQiOjAuMCwiTGluZVR5cGUiOjAsIlBhcmVudFN0eWxlIjpudWxsfSwiUGFyZW50U3R5bGUiOm51bGx9LCJEYXRlRm9ybWF0Ijp7IiRpZCI6IjQ1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UyIiwiRGF0ZVBhcnRJc1Zpc2libGUiOnRydWUsIlRpbWVQYXJ0SXNWaXNpYmxlIjpmYWxzZX19LCJJc1Zpc2libGUiOnRydWUsIlBhcmVudFN0eWxlIjpudWxsfSwiSW5kZXgiOjEwLCJQZXJjZW50YWdlQ29tcGxldGUiOm51bGwsIlBvc2l0aW9uIjp7IlJhdGlvIjowLjEwNTA3MDcwNzA3MDcwNzA5LCJJc0N1c3RvbSI6dHJ1ZX0sIkRhdGVGb3JtYXQiOnsiJHJlZiI6IjQ1MSJ9LCJSZWxhdGVkVGFza0lkIjoiMDAwMDAwMDAtMDAwMC0wMDAwLTAwMDAtMDAwMDAwMDAwMDAwIiwiSWQiOiI1ZjJmNmM0Mi01OTliLTRmYmYtOGEyZi0xM2VlNjZhZWNjYTEiLCJJbXBvcnRJZCI6bnVsbCwiVGl0bGUiOiJUaGUgXCJFaW5zdGVpbi1JbnN0aXR1dGVcIiBpcyBvcGVuIiwiTm90ZSI6bnVsbCwiSHlwZXJsaW5rIjp7IiRpZCI6IjQ1MyIsIkFkZHJlc3MiOiIiLCJTdWJBZGRyZXNzIjoiIn0sIklzQ2hhbmdlZCI6ZmFsc2UsIklzTmV3IjpmYWxzZX0seyIkaWQiOiI0NTQiLCJEYXRlIjoiMTkzOS0wMy0zMFQyMzo1OTowMFoiLCJTdHlsZSI6eyIkaWQiOiI0NTUiLCJTaGFwZSI6MTYsIkNvbm5lY3Rvck1hcmdpbiI6eyIkcmVmIjoiNTQifSwiQ29ubmVjdG9yU3R5bGUiOnsiJGlkIjoiNDU2IiwiTGluZUNvbG9yIjp7IiRyZWYiOiI1NiJ9LCJMaW5lV2VpZ2h0IjoxLjAsIkxpbmVUeXBlIjowLCJQYXJlbnRTdHlsZSI6bnVsbH0sIklzQmVsb3dUaW1lYmFuZCI6ZmFsc2UsIlBvc2l0aW9uT25UYXNrIjowLCJIaWRlRGF0ZSI6ZmFsc2UsIlNoYXBlU2l6ZSI6MSwiU3BhY2luZyI6MS4wLCJQYWRkaW5nIjp7IiRyZWYiOiI1OCJ9LCJTaGFwZVN0eWxlIjp7IiRpZCI6IjQ1NyIsIk1hcmdpbiI6eyIkcmVmIjoiNjAifSwiUGFkZGluZyI6eyIkcmVmIjoiNjEifSwiQmFja2dyb3VuZCI6eyIkaWQiOiI0NTgiLCJDb2xvciI6eyIkaWQiOiI0NTkiLCJBIjoyNTUsIlIiOjE3MiwiRyI6NjIsIkIiOjE5M319LCJJc1Zpc2libGUiOnRydWUsIldpZHRoIjowLjAsIkhlaWdodCI6MC4wLCJCb3JkZXJTdHlsZSI6eyIkaWQiOiI0NjAiLCJMaW5lQ29sb3IiOnsiJHJlZiI6IjY1In0sIkxpbmVXZWlnaHQiOjAuMCwiTGluZVR5cGUiOjAsIlBhcmVudFN0eWxlIjpudWxsfSwiUGFyZW50U3R5bGUiOm51bGx9LCJUaXRsZVN0eWxlIjp7IiRpZCI6IjQ2MSIsIkZvbnRTZXR0aW5ncyI6eyIkaWQiOiI0NjIiLCJGb250U2l6ZSI6MTIsIkZvbnROYW1lIjoiU2Vnb2UgVUkiLCJJc0JvbGQiOnRydWUsIklzSXRhbGljIjpmYWxzZSwiSXNVbmRlcmxpbmVkIjpmYWxzZSwiUGFyZW50U3R5bGUiOm51bGx9LCJBdXRvU2l6ZSI6MiwiRm9yZWdyb3VuZCI6eyIkaWQiOiI0NjMiLCJDb2xvciI6eyIkaWQiOiI0NjQiLCJBIjoyNTUsIlIiOjIzNSwiRyI6MjM1LCJCIjoyMzV9fSwiTWF4V2lkdGgiOjIyOC44NjY2NjY2NjY2NjY2Ny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Q2NSIsIkNvbG9yIjp7IiRpZCI6IjQ2NiIsIkEiOjAsIlIiOjI1NSwiRyI6MjU1LCJCIjoyNTV9fSwiSXNWaXNpYmxlIjp0cnVlLCJXaWR0aCI6MC4wLCJIZWlnaHQiOjAuMCwiQm9yZGVyU3R5bGUiOnsiJGlkIjoiNDY3IiwiTGluZUNvbG9yIjpudWxsLCJMaW5lV2VpZ2h0IjowLjAsIkxpbmVUeXBlIjowLCJQYXJlbnRTdHlsZSI6bnVsbH0sIlBhcmVudFN0eWxlIjpudWxsfSwiRGF0ZVN0eWxlIjp7IiRpZCI6IjQ2OCIsIkZvbnRTZXR0aW5ncyI6eyIkaWQiOiI0NjkiLCJGb250U2l6ZSI6MTIsIkZvbnROYW1lIjoiU2Vnb2UgVUkiLCJJc0JvbGQiOnRydWUsIklzSXRhbGljIjp0cnVlLCJJc1VuZGVybGluZWQiOmZhbHNlLCJQYXJlbnRTdHlsZSI6bnVsbH0sIkF1dG9TaXplIjowLCJGb3JlZ3JvdW5kIjp7IiRpZCI6IjQ3MCIsIkNvbG9yIjp7IiRpZCI6IjQ3MS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Q3MiIsIkNvbG9yIjp7IiRpZCI6IjQ3MyIsIkEiOjAsIlIiOjI1NSwiRyI6MjU1LCJCIjoyNTV9fSwiSXNWaXNpYmxlIjp0cnVlLCJXaWR0aCI6MC4wLCJIZWlnaHQiOjAuMCwiQm9yZGVyU3R5bGUiOnsiJGlkIjoiNDc0IiwiTGluZUNvbG9yIjpudWxsLCJMaW5lV2VpZ2h0IjowLjAsIkxpbmVUeXBlIjowLCJQYXJlbnRTdHlsZSI6bnVsbH0sIlBhcmVudFN0eWxlIjpudWxsfSwiRGF0ZUZvcm1hdCI6eyIkaWQiOiI0Nz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3NiIsIkRhdGVQYXJ0SXNWaXNpYmxlIjp0cnVlLCJUaW1lUGFydElzVmlzaWJsZSI6ZmFsc2V9fSwiSXNWaXNpYmxlIjp0cnVlLCJQYXJlbnRTdHlsZSI6bnVsbH0sIkluZGV4IjoxMSwiUGVyY2VudGFnZUNvbXBsZXRlIjpudWxsLCJQb3NpdGlvbiI6eyJSYXRpbyI6MC4yOTM5MTY4NzM4ODgyNjk5MiwiSXNDdXN0b20iOnRydWV9LCJEYXRlRm9ybWF0Ijp7IiRyZWYiOiI0NzUifSwiUmVsYXRlZFRhc2tJZCI6IjAwMDAwMDAwLTAwMDAtMDAwMC0wMDAwLTAwMDAwMDAwMDAwMCIsIklkIjoiNzYxZDVhYmMtNmFhYi00MzgyLWExZDctZjVhZjdmYjdlYzY0IiwiSW1wb3J0SWQiOm51bGwsIlRpdGxlIjoiTGV0dGVyIHRvIFJvb3NldmVsdCBvbiBudWNsZWFyIHdlYXBvbnJ5IiwiTm90ZSI6bnVsbCwiSHlwZXJsaW5rIjp7IiRpZCI6IjQ3NyIsIkFkZHJlc3MiOiIiLCJTdWJBZGRyZXNzIjoiIn0sIklzQ2hhbmdlZCI6ZmFsc2UsIklzTmV3IjpmYWxzZX0seyIkaWQiOiI0NzgiLCJEYXRlIjoiMTk0NC0wNC0wMVQyMzo1OTowMFoiLCJTdHlsZSI6eyIkaWQiOiI0NzkiLCJTaGFwZSI6MTYsIkNvbm5lY3Rvck1hcmdpbiI6eyIkcmVmIjoiNTQifSwiQ29ubmVjdG9yU3R5bGUiOnsiJGlkIjoiNDgwIiwiTGluZUNvbG9yIjp7IiRyZWYiOiI1NiJ9LCJMaW5lV2VpZ2h0IjoxLjAsIkxpbmVUeXBlIjowLCJQYXJlbnRTdHlsZSI6bnVsbH0sIklzQmVsb3dUaW1lYmFuZCI6dHJ1ZSwiUG9zaXRpb25PblRhc2siOjAsIkhpZGVEYXRlIjpmYWxzZSwiU2hhcGVTaXplIjoxLCJTcGFjaW5nIjoxLjAsIlBhZGRpbmciOnsiJHJlZiI6IjU4In0sIlNoYXBlU3R5bGUiOnsiJGlkIjoiNDgxIiwiTWFyZ2luIjp7IiRyZWYiOiI2MCJ9LCJQYWRkaW5nIjp7IiRyZWYiOiI2MSJ9LCJCYWNrZ3JvdW5kIjp7IiRpZCI6IjQ4MiIsIkNvbG9yIjp7IiRpZCI6IjQ4MyIsIkEiOjI1NSwiUiI6MTcyLCJHIjo2MiwiQiI6MTkzfX0sIklzVmlzaWJsZSI6dHJ1ZSwiV2lkdGgiOjAuMCwiSGVpZ2h0IjowLjAsIkJvcmRlclN0eWxlIjp7IiRpZCI6IjQ4NCIsIkxpbmVDb2xvciI6eyIkcmVmIjoiNjUifSwiTGluZVdlaWdodCI6MC4wLCJMaW5lVHlwZSI6MCwiUGFyZW50U3R5bGUiOm51bGx9LCJQYXJlbnRTdHlsZSI6bnVsbH0sIlRpdGxlU3R5bGUiOnsiJGlkIjoiNDg1IiwiRm9udFNldHRpbmdzIjp7IiRpZCI6IjQ4NiIsIkZvbnRTaXplIjoxMiwiRm9udE5hbWUiOiJTZWdvZSBVSSIsIklzQm9sZCI6dHJ1ZSwiSXNJdGFsaWMiOmZhbHNlLCJJc1VuZGVybGluZWQiOmZhbHNlLCJQYXJlbnRTdHlsZSI6bnVsbH0sIkF1dG9TaXplIjoyLCJGb3JlZ3JvdW5kIjp7IiRpZCI6IjQ4NyIsIkNvbG9yIjp7IiRpZCI6IjQ4OCIsIkEiOjI1NSwiUiI6MjM1LCJHIjoyMzUsIkIiOjIzNX19LCJNYXhXaWR0aCI6MjY5LjU1NjY2NjY2NjY2NjY3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NDg5IiwiQ29sb3IiOnsiJGlkIjoiNDkwIiwiQSI6MCwiUiI6MjU1LCJHIjoyNTUsIkIiOjI1NX19LCJJc1Zpc2libGUiOnRydWUsIldpZHRoIjowLjAsIkhlaWdodCI6MC4wLCJCb3JkZXJTdHlsZSI6eyIkaWQiOiI0OTEiLCJMaW5lQ29sb3IiOm51bGwsIkxpbmVXZWlnaHQiOjAuMCwiTGluZVR5cGUiOjAsIlBhcmVudFN0eWxlIjpudWxsfSwiUGFyZW50U3R5bGUiOm51bGx9LCJEYXRlU3R5bGUiOnsiJGlkIjoiNDkyIiwiRm9udFNldHRpbmdzIjp7IiRpZCI6IjQ5MyIsIkZvbnRTaXplIjoxMiwiRm9udE5hbWUiOiJTZWdvZSBVSSIsIklzQm9sZCI6dHJ1ZSwiSXNJdGFsaWMiOnRydWUsIklzVW5kZXJsaW5lZCI6ZmFsc2UsIlBhcmVudFN0eWxlIjpudWxsfSwiQXV0b1NpemUiOjAsIkZvcmVncm91bmQiOnsiJGlkIjoiNDk0IiwiQ29sb3IiOnsiJGlkIjoiNDk1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NDk2IiwiQ29sb3IiOnsiJGlkIjoiNDk3IiwiQSI6MCwiUiI6MjU1LCJHIjoyNTUsIkIiOjI1NX19LCJJc1Zpc2libGUiOnRydWUsIldpZHRoIjowLjAsIkhlaWdodCI6MC4wLCJCb3JkZXJTdHlsZSI6eyIkaWQiOiI0OTgiLCJMaW5lQ29sb3IiOm51bGwsIkxpbmVXZWlnaHQiOjAuMCwiTGluZVR5cGUiOjAsIlBhcmVudFN0eWxlIjpudWxsfSwiUGFyZW50U3R5bGUiOm51bGx9LCJEYXRlRm9ybWF0Ijp7IiRpZCI6IjQ5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AwIiwiRGF0ZVBhcnRJc1Zpc2libGUiOnRydWUsIlRpbWVQYXJ0SXNWaXNpYmxlIjpmYWxzZX19LCJJc1Zpc2libGUiOnRydWUsIlBhcmVudFN0eWxlIjpudWxsfSwiSW5kZXgiOjEyLCJQZXJjZW50YWdlQ29tcGxldGUiOm51bGwsIlBvc2l0aW9uIjp7IlJhdGlvIjowLjE3NDgxMzk4ODcwOTg5OTM3LCJJc0N1c3RvbSI6dHJ1ZX0sIkRhdGVGb3JtYXQiOnsiJHJlZiI6IjQ5OSJ9LCJSZWxhdGVkVGFza0lkIjoiMDAwMDAwMDAtMDAwMC0wMDAwLTAwMDAtMDAwMDAwMDAwMDAwIiwiSWQiOiI2OTIyYzFjMS05OTUyLTQwOWQtOTM3My1mNTM5N2QwOTFhM2IiLCJJbXBvcnRJZCI6bnVsbCwiVGl0bGUiOiJTcGVjaWFsIHJlbGF0aXZpdHkgcGFwZXIgYXVjdGlvbmVkIGZvciAkNiBtaWxsaW9uIiwiTm90ZSI6bnVsbCwiSHlwZXJsaW5rIjp7IiRpZCI6IjUwMSIsIkFkZHJlc3MiOiIiLCJTdWJBZGRyZXNzIjoiIn0sIklzQ2hhbmdlZCI6ZmFsc2UsIklzTmV3IjpmYWxzZX0seyIkaWQiOiI1MDIiLCJEYXRlIjoiMTk0OS0wNC0wM1QyMzo1OTowMFoiLCJTdHlsZSI6eyIkaWQiOiI1MDMiLCJTaGFwZSI6MTYsIkNvbm5lY3Rvck1hcmdpbiI6eyIkcmVmIjoiNTQifSwiQ29ubmVjdG9yU3R5bGUiOnsiJGlkIjoiNTA0IiwiTGluZUNvbG9yIjp7IiRyZWYiOiI1NiJ9LCJMaW5lV2VpZ2h0IjoxLjAsIkxpbmVUeXBlIjowLCJQYXJlbnRTdHlsZSI6bnVsbH0sIklzQmVsb3dUaW1lYmFuZCI6dHJ1ZSwiUG9zaXRpb25PblRhc2siOjAsIkhpZGVEYXRlIjpmYWxzZSwiU2hhcGVTaXplIjoxLCJTcGFjaW5nIjoxLjAsIlBhZGRpbmciOnsiJHJlZiI6IjU4In0sIlNoYXBlU3R5bGUiOnsiJGlkIjoiNTA1IiwiTWFyZ2luIjp7IiRyZWYiOiI2MCJ9LCJQYWRkaW5nIjp7IiRyZWYiOiI2MSJ9LCJCYWNrZ3JvdW5kIjp7IiRpZCI6IjUwNiIsIkNvbG9yIjp7IiRpZCI6IjUwNyIsIkEiOjI1NSwiUiI6MTcyLCJHIjo2MiwiQiI6MTkzfX0sIklzVmlzaWJsZSI6dHJ1ZSwiV2lkdGgiOjAuMCwiSGVpZ2h0IjowLjAsIkJvcmRlclN0eWxlIjp7IiRpZCI6IjUwOCIsIkxpbmVDb2xvciI6eyIkcmVmIjoiNjUifSwiTGluZVdlaWdodCI6MC4wLCJMaW5lVHlwZSI6MCwiUGFyZW50U3R5bGUiOm51bGx9LCJQYXJlbnRTdHlsZSI6bnVsbH0sIlRpdGxlU3R5bGUiOnsiJGlkIjoiNTA5IiwiRm9udFNldHRpbmdzIjp7IiRpZCI6IjUxMCIsIkZvbnRTaXplIjoxMiwiRm9udE5hbWUiOiJTZWdvZSBVSSIsIklzQm9sZCI6dHJ1ZSwiSXNJdGFsaWMiOmZhbHNlLCJJc1VuZGVybGluZWQiOmZhbHNlLCJQYXJlbnRTdHlsZSI6bnVsbH0sIkF1dG9TaXplIjowLCJGb3JlZ3JvdW5kIjp7IiRpZCI6IjUxMSIsIkNvbG9yIjp7IiRpZCI6IjUxMiIsIkEiOjI1NSwiUiI6MjM1LCJHIjoyMzUsIkIiOjIzNX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1MTMiLCJDb2xvciI6eyIkaWQiOiI1MTQiLCJBIjowLCJSIjoyNTUsIkciOjI1NSwiQiI6MjU1fX0sIklzVmlzaWJsZSI6dHJ1ZSwiV2lkdGgiOjAuMCwiSGVpZ2h0IjowLjAsIkJvcmRlclN0eWxlIjp7IiRpZCI6IjUxNSIsIkxpbmVDb2xvciI6bnVsbCwiTGluZVdlaWdodCI6MC4wLCJMaW5lVHlwZSI6MCwiUGFyZW50U3R5bGUiOm51bGx9LCJQYXJlbnRTdHlsZSI6bnVsbH0sIkRhdGVTdHlsZSI6eyIkaWQiOiI1MTYiLCJGb250U2V0dGluZ3MiOnsiJGlkIjoiNTE3IiwiRm9udFNpemUiOjEyLCJGb250TmFtZSI6IlNlZ29lIFVJIiwiSXNCb2xkIjp0cnVlLCJJc0l0YWxpYyI6dHJ1ZSwiSXNVbmRlcmxpbmVkIjpmYWxzZSwiUGFyZW50U3R5bGUiOm51bGx9LCJBdXRvU2l6ZSI6MCwiRm9yZWdyb3VuZCI6eyIkaWQiOiI1MTgiLCJDb2xvciI6eyIkaWQiOiI1MTkiLCJBIjoyNTUsIlIiOjIwMCwiRyI6MTgwLCJCIjoyNH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1MjAiLCJDb2xvciI6eyIkaWQiOiI1MjEiLCJBIjowLCJSIjoyNTUsIkciOjI1NSwiQiI6MjU1fX0sIklzVmlzaWJsZSI6dHJ1ZSwiV2lkdGgiOjAuMCwiSGVpZ2h0IjowLjAsIkJvcmRlclN0eWxlIjp7IiRpZCI6IjUyMiIsIkxpbmVDb2xvciI6bnVsbCwiTGluZVdlaWdodCI6MC4wLCJMaW5lVHlwZSI6MCwiUGFyZW50U3R5bGUiOm51bGx9LCJQYXJlbnRTdHlsZSI6bnVsbH0sIkRhdGVGb3JtYXQiOnsiJGlkIjoiNTI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jQiLCJEYXRlUGFydElzVmlzaWJsZSI6dHJ1ZSwiVGltZVBhcnRJc1Zpc2libGUiOmZhbHNlfX0sIklzVmlzaWJsZSI6dHJ1ZSwiUGFyZW50U3R5bGUiOm51bGx9LCJJbmRleCI6MTMsIlBlcmNlbnRhZ2VDb21wbGV0ZSI6bnVsbCwiUG9zaXRpb24iOnsiUmF0aW8iOjAuMTAxNzAzNzAzNzAzNzAzNjcsIklzQ3VzdG9tIjp0cnVlfSwiRGF0ZUZvcm1hdCI6eyIkcmVmIjoiNTIzIn0sIlJlbGF0ZWRUYXNrSWQiOiIwMDAwMDAwMC0wMDAwLTAwMDAtMDAwMC0wMDAwMDAwMDAwMDAiLCJJZCI6IjVlNzJlMjdiLWVkOTQtNDVkOS04MWI5LTNjOGVlOTI1YWUyZSIsIkltcG9ydElkIjpudWxsLCJUaXRsZSI6IlB1Ymxpc2hlcyBBdXRvYmlvZ3JhcGhpY2FsIE5vdGVzIiwiTm90ZSI6bnVsbCwiSHlwZXJsaW5rIjp7IiRpZCI6IjUyNSIsIkFkZHJlc3MiOiIiLCJTdWJBZGRyZXNzIjoiIn0sIklzQ2hhbmdlZCI6ZmFsc2UsIklzTmV3IjpmYWxzZX0seyIkaWQiOiI1MjYiLCJEYXRlIjoiMTk1Mi0wNC0wNFQyMzo1OTowMFoiLCJTdHlsZSI6eyIkaWQiOiI1MjciLCJTaGFwZSI6MTYsIkNvbm5lY3Rvck1hcmdpbiI6eyIkcmVmIjoiNTQifSwiQ29ubmVjdG9yU3R5bGUiOnsiJGlkIjoiNTI4IiwiTGluZUNvbG9yIjp7IiRyZWYiOiI1NiJ9LCJMaW5lV2VpZ2h0IjoxLjAsIkxpbmVUeXBlIjowLCJQYXJlbnRTdHlsZSI6bnVsbH0sIklzQmVsb3dUaW1lYmFuZCI6dHJ1ZSwiUG9zaXRpb25PblRhc2siOjAsIkhpZGVEYXRlIjpmYWxzZSwiU2hhcGVTaXplIjoxLCJTcGFjaW5nIjoxLjAsIlBhZGRpbmciOnsiJHJlZiI6IjU4In0sIlNoYXBlU3R5bGUiOnsiJGlkIjoiNTI5IiwiTWFyZ2luIjp7IiRyZWYiOiI2MCJ9LCJQYWRkaW5nIjp7IiRyZWYiOiI2MSJ9LCJCYWNrZ3JvdW5kIjp7IiRpZCI6IjUzMCIsIkNvbG9yIjp7IiRpZCI6IjUzMSIsIkEiOjI1NSwiUiI6MTcyLCJHIjo2MiwiQiI6MTkzfX0sIklzVmlzaWJsZSI6dHJ1ZSwiV2lkdGgiOjAuMCwiSGVpZ2h0IjowLjAsIkJvcmRlclN0eWxlIjp7IiRpZCI6IjUzMiIsIkxpbmVDb2xvciI6eyIkcmVmIjoiNjUifSwiTGluZVdlaWdodCI6MC4wLCJMaW5lVHlwZSI6MCwiUGFyZW50U3R5bGUiOm51bGx9LCJQYXJlbnRTdHlsZSI6bnVsbH0sIlRpdGxlU3R5bGUiOnsiJGlkIjoiNTMzIiwiRm9udFNldHRpbmdzIjp7IiRpZCI6IjUzNCIsIkZvbnRTaXplIjoxMiwiRm9udE5hbWUiOiJTZWdvZSBVSSIsIklzQm9sZCI6dHJ1ZSwiSXNJdGFsaWMiOmZhbHNlLCJJc1VuZGVybGluZWQiOmZhbHNlLCJQYXJlbnRTdHlsZSI6bnVsbH0sIkF1dG9TaXplIjowLCJGb3JlZ3JvdW5kIjp7IiRpZCI6IjUzNSIsIkNvbG9yIjp7IiRpZCI6IjUzNiIsIkEiOjI1NSwiUiI6MjM1LCJHIjoyMzUsIkIiOjIzNX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1MzciLCJDb2xvciI6eyIkaWQiOiI1MzgiLCJBIjowLCJSIjoyNTUsIkciOjI1NSwiQiI6MjU1fX0sIklzVmlzaWJsZSI6dHJ1ZSwiV2lkdGgiOjAuMCwiSGVpZ2h0IjowLjAsIkJvcmRlclN0eWxlIjp7IiRpZCI6IjUzOSIsIkxpbmVDb2xvciI6bnVsbCwiTGluZVdlaWdodCI6MC4wLCJMaW5lVHlwZSI6MCwiUGFyZW50U3R5bGUiOm51bGx9LCJQYXJlbnRTdHlsZSI6bnVsbH0sIkRhdGVTdHlsZSI6eyIkaWQiOiI1NDAiLCJGb250U2V0dGluZ3MiOnsiJGlkIjoiNTQxIiwiRm9udFNpemUiOjEyLCJGb250TmFtZSI6IlNlZ29lIFVJIiwiSXNCb2xkIjp0cnVlLCJJc0l0YWxpYyI6dHJ1ZSwiSXNVbmRlcmxpbmVkIjpmYWxzZSwiUGFyZW50U3R5bGUiOm51bGx9LCJBdXRvU2l6ZSI6MCwiRm9yZWdyb3VuZCI6eyIkaWQiOiI1NDIiLCJDb2xvciI6eyIkaWQiOiI1NDMiLCJBIjoyNTUsIlIiOjIwMCwiRyI6MTgwLCJCIjoyNH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1NDQiLCJDb2xvciI6eyIkaWQiOiI1NDUiLCJBIjowLCJSIjoyNTUsIkciOjI1NSwiQiI6MjU1fX0sIklzVmlzaWJsZSI6dHJ1ZSwiV2lkdGgiOjAuMCwiSGVpZ2h0IjowLjAsIkJvcmRlclN0eWxlIjp7IiRpZCI6IjU0NiIsIkxpbmVDb2xvciI6bnVsbCwiTGluZVdlaWdodCI6MC4wLCJMaW5lVHlwZSI6MCwiUGFyZW50U3R5bGUiOm51bGx9LCJQYXJlbnRTdHlsZSI6bnVsbH0sIkRhdGVGb3JtYXQiOnsiJGlkIjoiNTQ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DgiLCJEYXRlUGFydElzVmlzaWJsZSI6dHJ1ZSwiVGltZVBhcnRJc1Zpc2libGUiOmZhbHNlfX0sIklzVmlzaWJsZSI6dHJ1ZSwiUGFyZW50U3R5bGUiOm51bGx9LCJJbmRleCI6MTQsIlBlcmNlbnRhZ2VDb21wbGV0ZSI6bnVsbCwiUG9zaXRpb24iOnsiUmF0aW8iOjAuMjkxMzEwMTMzNTUzNjI3NzgsIklzQ3VzdG9tIjp0cnVlfSwiRGF0ZUZvcm1hdCI6eyIkcmVmIjoiNTQ3In0sIlJlbGF0ZWRUYXNrSWQiOiIwMDAwMDAwMC0wMDAwLTAwMDAtMDAwMC0wMDAwMDAwMDAwMDAiLCJJZCI6ImU3YTA3NDc5LWEyMzQtNDUyZC1iMjNlLWJhMzM3OWRhZjA2MiIsIkltcG9ydElkIjpudWxsLCJUaXRsZSI6Ik9mZmVyZWQgcHJlc2lkZW5jeSBvZiBJc3JhZWwiLCJOb3RlIjpudWxsLCJIeXBlcmxpbmsiOnsiJGlkIjoiNTQ5IiwiQWRkcmVzcyI6IiIsIlN1YkFkZHJlc3MiOiIifSwiSXNDaGFuZ2VkIjpmYWxzZSwiSXNOZXciOmZhbHNlfSx7IiRpZCI6IjU1MCIsIkRhdGUiOiIxOTU1LTA0LTA1VDIzOjU5OjAwWiIsIlN0eWxlIjp7IiRpZCI6IjU1MSIsIlNoYXBlIjoxNiwiQ29ubmVjdG9yTWFyZ2luIjp7IiRyZWYiOiI1NCJ9LCJDb25uZWN0b3JTdHlsZSI6eyIkaWQiOiI1NTIiLCJMaW5lQ29sb3IiOnsiJHJlZiI6IjU2In0sIkxpbmVXZWlnaHQiOjEuMCwiTGluZVR5cGUiOjAsIlBhcmVudFN0eWxlIjpudWxsfSwiSXNCZWxvd1RpbWViYW5kIjpmYWxzZSwiUG9zaXRpb25PblRhc2siOjAsIkhpZGVEYXRlIjpmYWxzZSwiU2hhcGVTaXplIjoxLCJTcGFjaW5nIjoxLjAsIlBhZGRpbmciOnsiJHJlZiI6IjU4In0sIlNoYXBlU3R5bGUiOnsiJGlkIjoiNTUzIiwiTWFyZ2luIjp7IiRyZWYiOiI2MCJ9LCJQYWRkaW5nIjp7IiRyZWYiOiI2MSJ9LCJCYWNrZ3JvdW5kIjp7IiRpZCI6IjU1NCIsIkNvbG9yIjp7IiRpZCI6IjU1NSIsIkEiOjI1NSwiUiI6MjMxLCJHIjoyMzAsIkIiOjIzMH19LCJJc1Zpc2libGUiOnRydWUsIldpZHRoIjowLjAsIkhlaWdodCI6MC4wLCJCb3JkZXJTdHlsZSI6eyIkaWQiOiI1NTYiLCJMaW5lQ29sb3IiOnsiJHJlZiI6IjY1In0sIkxpbmVXZWlnaHQiOjAuMCwiTGluZVR5cGUiOjAsIlBhcmVudFN0eWxlIjpudWxsfSwiUGFyZW50U3R5bGUiOm51bGx9LCJUaXRsZVN0eWxlIjp7IiRpZCI6IjU1NyIsIkZvbnRTZXR0aW5ncyI6eyIkaWQiOiI1NTgiLCJGb250U2l6ZSI6MTIsIkZvbnROYW1lIjoiU2Vnb2UgVUkiLCJJc0JvbGQiOnRydWUsIklzSXRhbGljIjpmYWxzZSwiSXNVbmRlcmxpbmVkIjpmYWxzZSwiUGFyZW50U3R5bGUiOm51bGx9LCJBdXRvU2l6ZSI6MiwiRm9yZWdyb3VuZCI6eyIkaWQiOiI1NTkiLCJDb2xvciI6eyIkaWQiOiI1NjAiLCJBIjoyNTUsIlIiOjI1NSwiRyI6MTkyLCJCIjowfX0sIk1heFdpZHRoIjoxODIuNDQwMzQ2OTY0MDY0Mzk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1NjEiLCJDb2xvciI6eyIkaWQiOiI1NjIiLCJBIjowLCJSIjoyNTUsIkciOjI1NSwiQiI6MjU1fX0sIklzVmlzaWJsZSI6dHJ1ZSwiV2lkdGgiOjAuMCwiSGVpZ2h0IjowLjAsIkJvcmRlclN0eWxlIjp7IiRpZCI6IjU2MyIsIkxpbmVDb2xvciI6bnVsbCwiTGluZVdlaWdodCI6MC4wLCJMaW5lVHlwZSI6MCwiUGFyZW50U3R5bGUiOm51bGx9LCJQYXJlbnRTdHlsZSI6bnVsbH0sIkRhdGVTdHlsZSI6eyIkaWQiOiI1NjQiLCJGb250U2V0dGluZ3MiOnsiJGlkIjoiNTY1IiwiRm9udFNpemUiOjEyLCJGb250TmFtZSI6IlNlZ29lIFVJIiwiSXNCb2xkIjp0cnVlLCJJc0l0YWxpYyI6dHJ1ZSwiSXNVbmRlcmxpbmVkIjpmYWxzZSwiUGFyZW50U3R5bGUiOm51bGx9LCJBdXRvU2l6ZSI6MCwiRm9yZWdyb3VuZCI6eyIkaWQiOiI1NjYiLCJDb2xvciI6eyIkaWQiOiI1Njc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NTY4IiwiQ29sb3IiOnsiJGlkIjoiNTY5IiwiQSI6MCwiUiI6MjU1LCJHIjoyNTUsIkIiOjI1NX19LCJJc1Zpc2libGUiOnRydWUsIldpZHRoIjowLjAsIkhlaWdodCI6MC4wLCJCb3JkZXJTdHlsZSI6eyIkaWQiOiI1NzAiLCJMaW5lQ29sb3IiOm51bGwsIkxpbmVXZWlnaHQiOjAuMCwiTGluZVR5cGUiOjAsIlBhcmVudFN0eWxlIjpudWxsfSwiUGFyZW50U3R5bGUiOm51bGx9LCJEYXRlRm9ybWF0Ijp7IiRpZCI6IjU3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cyIiwiRGF0ZVBhcnRJc1Zpc2libGUiOnRydWUsIlRpbWVQYXJ0SXNWaXNpYmxlIjpmYWxzZX19LCJJc1Zpc2libGUiOnRydWUsIlBhcmVudFN0eWxlIjpudWxsfSwiSW5kZXgiOjE1LCJQZXJjZW50YWdlQ29tcGxldGUiOm51bGwsIlBvc2l0aW9uIjp7IlJhdGlvIjowLjExNDIwMzIxMzExNjk4ODUzLCJJc0N1c3RvbSI6dHJ1ZX0sIkRhdGVGb3JtYXQiOnsiJHJlZiI6IjU3MSJ9LCJSZWxhdGVkVGFza0lkIjoiMDAwMDAwMDAtMDAwMC0wMDAwLTAwMDAtMDAwMDAwMDAwMDAwIiwiSWQiOiJkODNjOTU5YS05ZTU2LTQzNDItYTQ4My03MWY4M2I0NDU2N2EiLCJJbXBvcnRJZCI6bnVsbCwiVGl0bGUiOiJEaWVzIGF0IFByaW5jZXRvbiBIb3NwaXRhbCAiLCJOb3RlIjpudWxsLCJIeXBlcmxpbmsiOnsiJGlkIjoiNTczIiwiQWRkcmVzcyI6IiIsIlN1YkFkZHJlc3MiOiIifSwiSXNDaGFuZ2VkIjpmYWxzZSwiSXNOZXciOmZhbHNlfSx7IiRpZCI6IjU3NCIsIkRhdGUiOiIxOTE0LTAzLTE0VDIzOjU5OjAwWiIsIlN0eWxlIjp7IiRpZCI6IjU3NSIsIlNoYXBlIjoxNiwiQ29ubmVjdG9yTWFyZ2luIjp7IiRyZWYiOiI1NCJ9LCJDb25uZWN0b3JTdHlsZSI6eyIkaWQiOiI1NzYiLCJMaW5lQ29sb3IiOnsiJHJlZiI6IjU2In0sIkxpbmVXZWlnaHQiOjEuMCwiTGluZVR5cGUiOjAsIlBhcmVudFN0eWxlIjpudWxsfSwiSXNCZWxvd1RpbWViYW5kIjp0cnVlLCJQb3NpdGlvbk9uVGFzayI6MCwiSGlkZURhdGUiOmZhbHNlLCJTaGFwZVNpemUiOjEsIlNwYWNpbmciOjEuMCwiUGFkZGluZyI6eyIkcmVmIjoiNTgifSwiU2hhcGVTdHlsZSI6eyIkaWQiOiI1NzciLCJNYXJnaW4iOnsiJHJlZiI6IjYwIn0sIlBhZGRpbmciOnsiJHJlZiI6IjYxIn0sIkJhY2tncm91bmQiOnsiJGlkIjoiNTc4IiwiQ29sb3IiOnsiJGlkIjoiNTc5IiwiQSI6MjU1LCJSIjoxNzIsIkciOjYyLCJCIjoxOTN9fSwiSXNWaXNpYmxlIjp0cnVlLCJXaWR0aCI6MC4wLCJIZWlnaHQiOjAuMCwiQm9yZGVyU3R5bGUiOnsiJGlkIjoiNTgwIiwiTGluZUNvbG9yIjp7IiRyZWYiOiI2NSJ9LCJMaW5lV2VpZ2h0IjowLjAsIkxpbmVUeXBlIjowLCJQYXJlbnRTdHlsZSI6bnVsbH0sIlBhcmVudFN0eWxlIjpudWxsfSwiVGl0bGVTdHlsZSI6eyIkaWQiOiI1ODEiLCJGb250U2V0dGluZ3MiOnsiJGlkIjoiNTgyIiwiRm9udFNpemUiOjEyLCJGb250TmFtZSI6IlNlZ29lIFVJIiwiSXNCb2xkIjp0cnVlLCJJc0l0YWxpYyI6ZmFsc2UsIklzVW5kZXJsaW5lZCI6ZmFsc2UsIlBhcmVudFN0eWxlIjpudWxsfSwiQXV0b1NpemUiOjAsIkZvcmVncm91bmQiOnsiJGlkIjoiNTgzIiwiQ29sb3IiOnsiJGlkIjoiNTg0IiwiQSI6MjU1LCJSIjoyMzUsIkciOjIzNSwiQiI6MjM1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U4NSIsIkNvbG9yIjp7IiRpZCI6IjU4NiIsIkEiOjAsIlIiOjI1NSwiRyI6MjU1LCJCIjoyNTV9fSwiSXNWaXNpYmxlIjp0cnVlLCJXaWR0aCI6MC4wLCJIZWlnaHQiOjAuMCwiQm9yZGVyU3R5bGUiOnsiJGlkIjoiNTg3IiwiTGluZUNvbG9yIjpudWxsLCJMaW5lV2VpZ2h0IjowLjAsIkxpbmVUeXBlIjowLCJQYXJlbnRTdHlsZSI6bnVsbH0sIlBhcmVudFN0eWxlIjpudWxsfSwiRGF0ZVN0eWxlIjp7IiRpZCI6IjU4OCIsIkZvbnRTZXR0aW5ncyI6eyIkaWQiOiI1ODkiLCJGb250U2l6ZSI6MTIsIkZvbnROYW1lIjoiU2Vnb2UgVUkiLCJJc0JvbGQiOnRydWUsIklzSXRhbGljIjp0cnVlLCJJc1VuZGVybGluZWQiOmZhbHNlLCJQYXJlbnRTdHlsZSI6bnVsbH0sIkF1dG9TaXplIjowLCJGb3JlZ3JvdW5kIjp7IiRpZCI6IjU5MCIsIkNvbG9yIjp7IiRpZCI6IjU5MS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U5MiIsIkNvbG9yIjp7IiRpZCI6IjU5MyIsIkEiOjAsIlIiOjI1NSwiRyI6MjU1LCJCIjoyNTV9fSwiSXNWaXNpYmxlIjp0cnVlLCJXaWR0aCI6MC4wLCJIZWlnaHQiOjAuMCwiQm9yZGVyU3R5bGUiOnsiJGlkIjoiNTk0IiwiTGluZUNvbG9yIjpudWxsLCJMaW5lV2VpZ2h0IjowLjAsIkxpbmVUeXBlIjowLCJQYXJlbnRTdHlsZSI6bnVsbH0sIlBhcmVudFN0eWxlIjpudWxsfSwiRGF0ZUZvcm1hdCI6eyIkaWQiOiI1O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5NiIsIkRhdGVQYXJ0SXNWaXNpYmxlIjp0cnVlLCJUaW1lUGFydElzVmlzaWJsZSI6ZmFsc2V9fSwiSXNWaXNpYmxlIjpmYWxzZSwiUGFyZW50U3R5bGUiOm51bGx9LCJJbmRleCI6MTksIlBlcmNlbnRhZ2VDb21wbGV0ZSI6bnVsbCwiUG9zaXRpb24iOnsiUmF0aW8iOjAuMjUwODkxODc5Njk0NjQ2ODgsIklzQ3VzdG9tIjp0cnVlfSwiRGF0ZUZvcm1hdCI6eyIkcmVmIjoiNTk1In0sIlJlbGF0ZWRUYXNrSWQiOiIwMDAwMDAwMC0wMDAwLTAwMDAtMDAwMC0wMDAwMDAwMDAwMDAiLCJJZCI6IjQwNGYyMjA2LTkzM2QtNGMxMi04MmRmLTU2NmNhMThiODM5NiIsIkltcG9ydElkIjpudWxsLCJUaXRsZSI6IlNlcGFyYXRlcyBmcm9tIE1pbGV2YSBNYXJpYyIsIk5vdGUiOm51bGwsIkh5cGVybGluayI6eyIkaWQiOiI1OTciLCJBZGRyZXNzIjoiIiwiU3ViQWRkcmVzcyI6IiJ9LCJJc0NoYW5nZWQiOmZhbHNlLCJJc05ldyI6ZmFsc2V9LHsiJGlkIjoiNTk4IiwiRGF0ZSI6IjE5MTctMDMtMTdUMjM6NTk6MDBaIiwiU3R5bGUiOnsiJGlkIjoiNTk5IiwiU2hhcGUiOjE2LCJDb25uZWN0b3JNYXJnaW4iOnsiJHJlZiI6IjU0In0sIkNvbm5lY3RvclN0eWxlIjp7IiRpZCI6IjYwMCIsIkxpbmVDb2xvciI6eyIkcmVmIjoiNTYifSwiTGluZVdlaWdodCI6MS4wLCJMaW5lVHlwZSI6MCwiUGFyZW50U3R5bGUiOm51bGx9LCJJc0JlbG93VGltZWJhbmQiOnRydWUsIlBvc2l0aW9uT25UYXNrIjowLCJIaWRlRGF0ZSI6ZmFsc2UsIlNoYXBlU2l6ZSI6MSwiU3BhY2luZyI6MS4wLCJQYWRkaW5nIjp7IiRyZWYiOiI1OCJ9LCJTaGFwZVN0eWxlIjp7IiRpZCI6IjYwMSIsIk1hcmdpbiI6eyIkcmVmIjoiNjAifSwiUGFkZGluZyI6eyIkcmVmIjoiNjEifSwiQmFja2dyb3VuZCI6eyIkaWQiOiI2MDIiLCJDb2xvciI6eyIkaWQiOiI2MDMiLCJBIjoyNTUsIlIiOjE3MiwiRyI6NjIsIkIiOjE5M319LCJJc1Zpc2libGUiOnRydWUsIldpZHRoIjowLjAsIkhlaWdodCI6MC4wLCJCb3JkZXJTdHlsZSI6eyIkaWQiOiI2MDQiLCJMaW5lQ29sb3IiOnsiJHJlZiI6IjY1In0sIkxpbmVXZWlnaHQiOjAuMCwiTGluZVR5cGUiOjAsIlBhcmVudFN0eWxlIjpudWxsfSwiUGFyZW50U3R5bGUiOm51bGx9LCJUaXRsZVN0eWxlIjp7IiRpZCI6IjYwNSIsIkZvbnRTZXR0aW5ncyI6eyIkaWQiOiI2MDYiLCJGb250U2l6ZSI6MTIsIkZvbnROYW1lIjoiU2Vnb2UgVUkiLCJJc0JvbGQiOnRydWUsIklzSXRhbGljIjpmYWxzZSwiSXNVbmRlcmxpbmVkIjpmYWxzZSwiUGFyZW50U3R5bGUiOm51bGx9LCJBdXRvU2l6ZSI6MiwiRm9yZWdyb3VuZCI6eyIkaWQiOiI2MDciLCJDb2xvciI6eyIkaWQiOiI2MDgiLCJBIjoyNTUsIlIiOjIzNSwiRyI6MjM1LCJCIjoyMzV9fSwiTWF4V2lkdGgiOjMwOC4yOTMzMzMzMzMzMzMzNS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YwOSIsIkNvbG9yIjp7IiRpZCI6IjYxMCIsIkEiOjAsIlIiOjI1NSwiRyI6MjU1LCJCIjoyNTV9fSwiSXNWaXNpYmxlIjp0cnVlLCJXaWR0aCI6MC4wLCJIZWlnaHQiOjAuMCwiQm9yZGVyU3R5bGUiOnsiJGlkIjoiNjExIiwiTGluZUNvbG9yIjpudWxsLCJMaW5lV2VpZ2h0IjowLjAsIkxpbmVUeXBlIjowLCJQYXJlbnRTdHlsZSI6bnVsbH0sIlBhcmVudFN0eWxlIjpudWxsfSwiRGF0ZVN0eWxlIjp7IiRpZCI6IjYxMiIsIkZvbnRTZXR0aW5ncyI6eyIkaWQiOiI2MTMiLCJGb250U2l6ZSI6MTIsIkZvbnROYW1lIjoiU2Vnb2UgVUkiLCJJc0JvbGQiOnRydWUsIklzSXRhbGljIjp0cnVlLCJJc1VuZGVybGluZWQiOmZhbHNlLCJQYXJlbnRTdHlsZSI6bnVsbH0sIkF1dG9TaXplIjowLCJGb3JlZ3JvdW5kIjp7IiRpZCI6IjYxNCIsIkNvbG9yIjp7IiRpZCI6IjYxNS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YxNiIsIkNvbG9yIjp7IiRpZCI6IjYxNyIsIkEiOjAsIlIiOjI1NSwiRyI6MjU1LCJCIjoyNTV9fSwiSXNWaXNpYmxlIjp0cnVlLCJXaWR0aCI6MC4wLCJIZWlnaHQiOjAuMCwiQm9yZGVyU3R5bGUiOnsiJGlkIjoiNjE4IiwiTGluZUNvbG9yIjpudWxsLCJMaW5lV2VpZ2h0IjowLjAsIkxpbmVUeXBlIjowLCJQYXJlbnRTdHlsZSI6bnVsbH0sIlBhcmVudFN0eWxlIjpudWxsfSwiRGF0ZUZvcm1hdCI6eyIkaWQiOiI2MT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yMCIsIkRhdGVQYXJ0SXNWaXNpYmxlIjp0cnVlLCJUaW1lUGFydElzVmlzaWJsZSI6ZmFsc2V9fSwiSXNWaXNpYmxlIjpmYWxzZSwiUGFyZW50U3R5bGUiOm51bGx9LCJJbmRleCI6MjAsIlBlcmNlbnRhZ2VDb21wbGV0ZSI6bnVsbCwiUG9zaXRpb24iOnsiUmF0aW8iOjAuNDY2NzM0NjgyNjM4MDI4LCJJc0N1c3RvbSI6dHJ1ZX0sIkRhdGVGb3JtYXQiOnsiJHJlZiI6IjYxOSJ9LCJSZWxhdGVkVGFza0lkIjoiMDAwMDAwMDAtMDAwMC0wMDAwLTAwMDAtMDAwMDAwMDAwMDAwIiwiSWQiOiIxNzMxYzU0OS1jOGMwLTQ3MzgtYWFlYi1mZWU0OGRkOTNkYjgiLCJJbXBvcnRJZCI6bnVsbCwiVGl0bGUiOiJOYW1lZCBEaXJlY3RvciBvZiBLYWlzZXIgV2lsaGVsbSBJbnN0aXR1dGUgZm9yIFBoeXNpY3MiLCJOb3RlIjpudWxsLCJIeXBlcmxpbmsiOnsiJGlkIjoiNjIxIiwiQWRkcmVzcyI6IiIsIlN1YkFkZHJlc3MiOiIifSwiSXNDaGFuZ2VkIjpmYWxzZSwiSXNOZXciOmZhbHNlfSx7IiRpZCI6IjYyMiIsIkRhdGUiOiIxOTM2LTAzLTI3VDIzOjU5OjAwWiIsIlN0eWxlIjp7IiRpZCI6IjYyMyIsIlNoYXBlIjoxNiwiQ29ubmVjdG9yTWFyZ2luIjp7IiRyZWYiOiI1NCJ9LCJDb25uZWN0b3JTdHlsZSI6eyIkaWQiOiI2MjQiLCJMaW5lQ29sb3IiOnsiJHJlZiI6IjU2In0sIkxpbmVXZWlnaHQiOjEuMCwiTGluZVR5cGUiOjAsIlBhcmVudFN0eWxlIjpudWxsfSwiSXNCZWxvd1RpbWViYW5kIjp0cnVlLCJQb3NpdGlvbk9uVGFzayI6MCwiSGlkZURhdGUiOmZhbHNlLCJTaGFwZVNpemUiOjEsIlNwYWNpbmciOjEuMCwiUGFkZGluZyI6eyIkcmVmIjoiNTgifSwiU2hhcGVTdHlsZSI6eyIkaWQiOiI2MjUiLCJNYXJnaW4iOnsiJHJlZiI6IjYwIn0sIlBhZGRpbmciOnsiJHJlZiI6IjYxIn0sIkJhY2tncm91bmQiOnsiJGlkIjoiNjI2IiwiQ29sb3IiOnsiJGlkIjoiNjI3IiwiQSI6MjU1LCJSIjoxNzIsIkciOjYyLCJCIjoxOTN9fSwiSXNWaXNpYmxlIjp0cnVlLCJXaWR0aCI6MC4wLCJIZWlnaHQiOjAuMCwiQm9yZGVyU3R5bGUiOnsiJGlkIjoiNjI4IiwiTGluZUNvbG9yIjp7IiRyZWYiOiI2NSJ9LCJMaW5lV2VpZ2h0IjowLjAsIkxpbmVUeXBlIjowLCJQYXJlbnRTdHlsZSI6bnVsbH0sIlBhcmVudFN0eWxlIjpudWxsfSwiVGl0bGVTdHlsZSI6eyIkaWQiOiI2MjkiLCJGb250U2V0dGluZ3MiOnsiJGlkIjoiNjMwIiwiRm9udFNpemUiOjEyLCJGb250TmFtZSI6IlNlZ29lIFVJIiwiSXNCb2xkIjp0cnVlLCJJc0l0YWxpYyI6ZmFsc2UsIklzVW5kZXJsaW5lZCI6ZmFsc2UsIlBhcmVudFN0eWxlIjpudWxsfSwiQXV0b1NpemUiOjAsIkZvcmVncm91bmQiOnsiJGlkIjoiNjMxIiwiQ29sb3IiOnsiJGlkIjoiNjMyIiwiQSI6MjU1LCJSIjoyMzUsIkciOjIzNSwiQiI6MjM1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YzMyIsIkNvbG9yIjp7IiRpZCI6IjYzNCIsIkEiOjAsIlIiOjI1NSwiRyI6MjU1LCJCIjoyNTV9fSwiSXNWaXNpYmxlIjp0cnVlLCJXaWR0aCI6MC4wLCJIZWlnaHQiOjAuMCwiQm9yZGVyU3R5bGUiOnsiJGlkIjoiNjM1IiwiTGluZUNvbG9yIjpudWxsLCJMaW5lV2VpZ2h0IjowLjAsIkxpbmVUeXBlIjowLCJQYXJlbnRTdHlsZSI6bnVsbH0sIlBhcmVudFN0eWxlIjpudWxsfSwiRGF0ZVN0eWxlIjp7IiRpZCI6IjYzNiIsIkZvbnRTZXR0aW5ncyI6eyIkaWQiOiI2MzciLCJGb250U2l6ZSI6MTIsIkZvbnROYW1lIjoiU2Vnb2UgVUkiLCJJc0JvbGQiOnRydWUsIklzSXRhbGljIjp0cnVlLCJJc1VuZGVybGluZWQiOmZhbHNlLCJQYXJlbnRTdHlsZSI6bnVsbH0sIkF1dG9TaXplIjowLCJGb3JlZ3JvdW5kIjp7IiRpZCI6IjYzOCIsIkNvbG9yIjp7IiRpZCI6IjYzOS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Y0MCIsIkNvbG9yIjp7IiRpZCI6IjY0MSIsIkEiOjAsIlIiOjI1NSwiRyI6MjU1LCJCIjoyNTV9fSwiSXNWaXNpYmxlIjp0cnVlLCJXaWR0aCI6MC4wLCJIZWlnaHQiOjAuMCwiQm9yZGVyU3R5bGUiOnsiJGlkIjoiNjQyIiwiTGluZUNvbG9yIjpudWxsLCJMaW5lV2VpZ2h0IjowLjAsIkxpbmVUeXBlIjowLCJQYXJlbnRTdHlsZSI6bnVsbH0sIlBhcmVudFN0eWxlIjpudWxsfSwiRGF0ZUZvcm1hdCI6eyIkaWQiOiI2N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0NCIsIkRhdGVQYXJ0SXNWaXNpYmxlIjp0cnVlLCJUaW1lUGFydElzVmlzaWJsZSI6ZmFsc2V9fSwiSXNWaXNpYmxlIjpmYWxzZSwiUGFyZW50U3R5bGUiOm51bGx9LCJJbmRleCI6MjEsIlBlcmNlbnRhZ2VDb21wbGV0ZSI6bnVsbCwiUG9zaXRpb24iOnsiUmF0aW8iOjAuMTc4Njg0MzU5MDgwMjY5NjQsIklzQ3VzdG9tIjp0cnVlfSwiRGF0ZUZvcm1hdCI6eyIkcmVmIjoiNjQzIn0sIlJlbGF0ZWRUYXNrSWQiOiIwMDAwMDAwMC0wMDAwLTAwMDAtMDAwMC0wMDAwMDAwMDAwMDAiLCJJZCI6ImVjMWEzMTk2LWEwMWQtNDk2OC05YWQ3LWI0MGNlMGQyOTM4YSIsIkltcG9ydElkIjpudWxsLCJUaXRsZSI6IkhpcyB3aWZlIEVsc2EgcGFzc2VzIGF3YXkiLCJOb3RlIjpudWxsLCJIeXBlcmxpbmsiOnsiJGlkIjoiNjQ1IiwiQWRkcmVzcyI6IiIsIlN1YkFkZHJlc3MiOiIifSwiSXNDaGFuZ2VkIjpmYWxzZSwiSXNOZXciOmZhbHNlfSx7IiRpZCI6IjY0NiIsIkRhdGUiOiIxOTI4LTAzLTI0VDIzOjU5OjAwWiIsIlN0eWxlIjp7IiRpZCI6IjY0NyIsIlNoYXBlIjoxNiwiQ29ubmVjdG9yTWFyZ2luIjp7IiRyZWYiOiI1NCJ9LCJDb25uZWN0b3JTdHlsZSI6eyIkaWQiOiI2NDgiLCJMaW5lQ29sb3IiOnsiJHJlZiI6IjU2In0sIkxpbmVXZWlnaHQiOjEuMCwiTGluZVR5cGUiOjAsIlBhcmVudFN0eWxlIjpudWxsfSwiSXNCZWxvd1RpbWViYW5kIjp0cnVlLCJQb3NpdGlvbk9uVGFzayI6MCwiSGlkZURhdGUiOmZhbHNlLCJTaGFwZVNpemUiOjEsIlNwYWNpbmciOjEuMCwiUGFkZGluZyI6eyIkcmVmIjoiNTgifSwiU2hhcGVTdHlsZSI6eyIkaWQiOiI2NDkiLCJNYXJnaW4iOnsiJHJlZiI6IjYwIn0sIlBhZGRpbmciOnsiJHJlZiI6IjYxIn0sIkJhY2tncm91bmQiOnsiJGlkIjoiNjUwIiwiQ29sb3IiOnsiJGlkIjoiNjUxIiwiQSI6MjU1LCJSIjoxNzIsIkciOjYyLCJCIjoxOTN9fSwiSXNWaXNpYmxlIjp0cnVlLCJXaWR0aCI6MC4wLCJIZWlnaHQiOjAuMCwiQm9yZGVyU3R5bGUiOnsiJGlkIjoiNjUyIiwiTGluZUNvbG9yIjp7IiRyZWYiOiI2NSJ9LCJMaW5lV2VpZ2h0IjowLjAsIkxpbmVUeXBlIjowLCJQYXJlbnRTdHlsZSI6bnVsbH0sIlBhcmVudFN0eWxlIjpudWxsfSwiVGl0bGVTdHlsZSI6eyIkaWQiOiI2NTMiLCJGb250U2V0dGluZ3MiOnsiJGlkIjoiNjU0IiwiRm9udFNpemUiOjEyLCJGb250TmFtZSI6IlNlZ29lIFVJIiwiSXNCb2xkIjp0cnVlLCJJc0l0YWxpYyI6ZmFsc2UsIklzVW5kZXJsaW5lZCI6ZmFsc2UsIlBhcmVudFN0eWxlIjpudWxsfSwiQXV0b1NpemUiOjIsIkZvcmVncm91bmQiOnsiJGlkIjoiNjU1IiwiQ29sb3IiOnsiJGlkIjoiNjU2IiwiQSI6MjU1LCJSIjoyMzUsIkciOjIzNSwiQiI6MjM1fX0sIk1heFdpZHRoIjoyNzQuNjAzMzMzMzMzMzMzMzU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2NTciLCJDb2xvciI6eyIkaWQiOiI2NTgiLCJBIjowLCJSIjoyNTUsIkciOjI1NSwiQiI6MjU1fX0sIklzVmlzaWJsZSI6dHJ1ZSwiV2lkdGgiOjAuMCwiSGVpZ2h0IjowLjAsIkJvcmRlclN0eWxlIjp7IiRpZCI6IjY1OSIsIkxpbmVDb2xvciI6bnVsbCwiTGluZVdlaWdodCI6MC4wLCJMaW5lVHlwZSI6MCwiUGFyZW50U3R5bGUiOm51bGx9LCJQYXJlbnRTdHlsZSI6bnVsbH0sIkRhdGVTdHlsZSI6eyIkaWQiOiI2NjAiLCJGb250U2V0dGluZ3MiOnsiJGlkIjoiNjYxIiwiRm9udFNpemUiOjEyLCJGb250TmFtZSI6IlNlZ29lIFVJIiwiSXNCb2xkIjp0cnVlLCJJc0l0YWxpYyI6dHJ1ZSwiSXNVbmRlcmxpbmVkIjpmYWxzZSwiUGFyZW50U3R5bGUiOm51bGx9LCJBdXRvU2l6ZSI6MCwiRm9yZWdyb3VuZCI6eyIkaWQiOiI2NjIiLCJDb2xvciI6eyIkaWQiOiI2NjMiLCJBIjoyNTUsIlIiOjIwMCwiRyI6MTgwLCJCIjoyNH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2NjQiLCJDb2xvciI6eyIkaWQiOiI2NjUiLCJBIjowLCJSIjoyNTUsIkciOjI1NSwiQiI6MjU1fX0sIklzVmlzaWJsZSI6dHJ1ZSwiV2lkdGgiOjAuMCwiSGVpZ2h0IjowLjAsIkJvcmRlclN0eWxlIjp7IiRpZCI6IjY2NiIsIkxpbmVDb2xvciI6bnVsbCwiTGluZVdlaWdodCI6MC4wLCJMaW5lVHlwZSI6MCwiUGFyZW50U3R5bGUiOm51bGx9LCJQYXJlbnRTdHlsZSI6bnVsbH0sIkRhdGVGb3JtYXQiOnsiJGlkIjoiNjY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jgiLCJEYXRlUGFydElzVmlzaWJsZSI6dHJ1ZSwiVGltZVBhcnRJc1Zpc2libGUiOmZhbHNlfX0sIklzVmlzaWJsZSI6ZmFsc2UsIlBhcmVudFN0eWxlIjpudWxsfSwiSW5kZXgiOjIyLCJQZXJjZW50YWdlQ29tcGxldGUiOm51bGwsIlBvc2l0aW9uIjp7IlJhdGlvIjowLjE2ODE2MTM5MjU5ODcxMTUyLCJJc0N1c3RvbSI6dHJ1ZX0sIkRhdGVGb3JtYXQiOnsiJHJlZiI6IjY2NyJ9LCJSZWxhdGVkVGFza0lkIjoiMDAwMDAwMDAtMDAwMC0wMDAwLTAwMDAtMDAwMDAwMDAwMDAwIiwiSWQiOiJjY2NlMzBlOS0yYmZkLTQxNjgtOTJlZS0zNTU2ZDM4ZmJhNTAiLCJJbXBvcnRJZCI6bnVsbCwiVGl0bGUiOiJQaHlzaWNhbCBjb2xsYXBzZSwgZGlhZ25vc2VkIHdpdGggZW5sYXJnZWQgaGVhcnQiLCJOb3RlIjpudWxsLCJIeXBlcmxpbmsiOnsiJGlkIjoiNjY5IiwiQWRkcmVzcyI6IiIsIlN1YkFkZHJlc3MiOiIifSwiSXNDaGFuZ2VkIjpmYWxzZSwiSXNOZXciOmZhbHNlfSx7IiRpZCI6IjY3MCIsIkRhdGUiOiIxOTM0LTAzLTI2VDIzOjU5OjAwWiIsIlN0eWxlIjp7IiRpZCI6IjY3MSIsIlNoYXBlIjoxNiwiQ29ubmVjdG9yTWFyZ2luIjp7IiRyZWYiOiI1NCJ9LCJDb25uZWN0b3JTdHlsZSI6eyIkaWQiOiI2NzIiLCJMaW5lQ29sb3IiOnsiJHJlZiI6IjU2In0sIkxpbmVXZWlnaHQiOjEuMCwiTGluZVR5cGUiOjAsIlBhcmVudFN0eWxlIjpudWxsfSwiSXNCZWxvd1RpbWViYW5kIjpmYWxzZSwiUG9zaXRpb25PblRhc2siOjAsIkhpZGVEYXRlIjpmYWxzZSwiU2hhcGVTaXplIjoxLCJTcGFjaW5nIjoxLjAsIlBhZGRpbmciOnsiJHJlZiI6IjU4In0sIlNoYXBlU3R5bGUiOnsiJGlkIjoiNjczIiwiTWFyZ2luIjp7IiRyZWYiOiI2MCJ9LCJQYWRkaW5nIjp7IiRyZWYiOiI2MSJ9LCJCYWNrZ3JvdW5kIjp7IiRpZCI6IjY3NCIsIkNvbG9yIjp7IiRpZCI6IjY3NSIsIkEiOjI1NSwiUiI6MTcyLCJHIjo2MiwiQiI6MTkzfX0sIklzVmlzaWJsZSI6dHJ1ZSwiV2lkdGgiOjAuMCwiSGVpZ2h0IjowLjAsIkJvcmRlclN0eWxlIjp7IiRpZCI6IjY3NiIsIkxpbmVDb2xvciI6eyIkcmVmIjoiNjUifSwiTGluZVdlaWdodCI6MC4wLCJMaW5lVHlwZSI6MCwiUGFyZW50U3R5bGUiOm51bGx9LCJQYXJlbnRTdHlsZSI6bnVsbH0sIlRpdGxlU3R5bGUiOnsiJGlkIjoiNjc3IiwiRm9udFNldHRpbmdzIjp7IiRpZCI6IjY3OCIsIkZvbnRTaXplIjoxMiwiRm9udE5hbWUiOiJTZWdvZSBVSSIsIklzQm9sZCI6dHJ1ZSwiSXNJdGFsaWMiOmZhbHNlLCJJc1VuZGVybGluZWQiOmZhbHNlLCJQYXJlbnRTdHlsZSI6bnVsbH0sIkF1dG9TaXplIjoyLCJGb3JlZ3JvdW5kIjp7IiRpZCI6IjY3OSIsIkNvbG9yIjp7IiRpZCI6IjY4MCIsIkEiOjI1NSwiUiI6MjM1LCJHIjoyMzUsIkIiOjIzNX19LCJNYXhXaWR0aCI6MzE3LjM0MDAwMDAwMDAwMDAz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NjgxIiwiQ29sb3IiOnsiJGlkIjoiNjgyIiwiQSI6MCwiUiI6MjU1LCJHIjoyNTUsIkIiOjI1NX19LCJJc1Zpc2libGUiOnRydWUsIldpZHRoIjowLjAsIkhlaWdodCI6MC4wLCJCb3JkZXJTdHlsZSI6eyIkaWQiOiI2ODMiLCJMaW5lQ29sb3IiOm51bGwsIkxpbmVXZWlnaHQiOjAuMCwiTGluZVR5cGUiOjAsIlBhcmVudFN0eWxlIjpudWxsfSwiUGFyZW50U3R5bGUiOm51bGx9LCJEYXRlU3R5bGUiOnsiJGlkIjoiNjg0IiwiRm9udFNldHRpbmdzIjp7IiRpZCI6IjY4NSIsIkZvbnRTaXplIjoxMiwiRm9udE5hbWUiOiJTZWdvZSBVSSIsIklzQm9sZCI6dHJ1ZSwiSXNJdGFsaWMiOnRydWUsIklzVW5kZXJsaW5lZCI6ZmFsc2UsIlBhcmVudFN0eWxlIjpudWxsfSwiQXV0b1NpemUiOjAsIkZvcmVncm91bmQiOnsiJGlkIjoiNjg2IiwiQ29sb3IiOnsiJGlkIjoiNjg3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Njg4IiwiQ29sb3IiOnsiJGlkIjoiNjg5IiwiQSI6MCwiUiI6MjU1LCJHIjoyNTUsIkIiOjI1NX19LCJJc1Zpc2libGUiOnRydWUsIldpZHRoIjowLjAsIkhlaWdodCI6MC4wLCJCb3JkZXJTdHlsZSI6eyIkaWQiOiI2OTAiLCJMaW5lQ29sb3IiOm51bGwsIkxpbmVXZWlnaHQiOjAuMCwiTGluZVR5cGUiOjAsIlBhcmVudFN0eWxlIjpudWxsfSwiUGFyZW50U3R5bGUiOm51bGx9LCJEYXRlRm9ybWF0Ijp7IiRpZCI6IjY5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kyIiwiRGF0ZVBhcnRJc1Zpc2libGUiOnRydWUsIlRpbWVQYXJ0SXNWaXNpYmxlIjpmYWxzZX19LCJJc1Zpc2libGUiOmZhbHNlLCJQYXJlbnRTdHlsZSI6bnVsbH0sIkluZGV4IjoyMywiUGVyY2VudGFnZUNvbXBsZXRlIjpudWxsLCJQb3NpdGlvbiI6eyJSYXRpbyI6MC4xNjAxMzkxMTA3MTMzNTY4OCwiSXNDdXN0b20iOnRydWV9LCJEYXRlRm9ybWF0Ijp7IiRyZWYiOiI2OTEifSwiUmVsYXRlZFRhc2tJZCI6IjAwMDAwMDAwLTAwMDAtMDAwMC0wMDAwLTAwMDAwMDAwMDAwMCIsIklkIjoiZjk5ZTUwYTQtYTRiNy00MGNkLWEwOTktMzMwNjA4NmVjZWNlIiwiSW1wb3J0SWQiOm51bGwsIlRpdGxlIjoiUHVibGlzaGVzIHRoZSBjb2xsZWN0aW9uIG9mIGVzc2F5cyBcIlRoZSBXb3JsZCBBcyBJIFNlZSBJdFwiICIsIk5vdGUiOm51bGwsIkh5cGVybGluayI6eyIkaWQiOiI2OTMiLCJBZGRyZXNzIjoiIiwiU3ViQWRkcmVzcyI6IiJ9LCJJc0NoYW5nZWQiOmZhbHNlLCJJc05ldyI6ZmFsc2V9LHsiJGlkIjoiNjk0IiwiRGF0ZSI6IjE5NDAtMDMtMzFUMjM6NTk6MDBaIiwiU3R5bGUiOnsiJGlkIjoiNjk1IiwiU2hhcGUiOjE2LCJDb25uZWN0b3JNYXJnaW4iOnsiJHJlZiI6IjU0In0sIkNvbm5lY3RvclN0eWxlIjp7IiRpZCI6IjY5NiIsIkxpbmVDb2xvciI6eyIkcmVmIjoiNTYifSwiTGluZVdlaWdodCI6MS4wLCJMaW5lVHlwZSI6MCwiUGFyZW50U3R5bGUiOm51bGx9LCJJc0JlbG93VGltZWJhbmQiOnRydWUsIlBvc2l0aW9uT25UYXNrIjowLCJIaWRlRGF0ZSI6ZmFsc2UsIlNoYXBlU2l6ZSI6MSwiU3BhY2luZyI6MS4wLCJQYWRkaW5nIjp7IiRyZWYiOiI1OCJ9LCJTaGFwZVN0eWxlIjp7IiRpZCI6IjY5NyIsIk1hcmdpbiI6eyIkcmVmIjoiNjAifSwiUGFkZGluZyI6eyIkcmVmIjoiNjEifSwiQmFja2dyb3VuZCI6eyIkaWQiOiI2OTgiLCJDb2xvciI6eyIkaWQiOiI2OTkiLCJBIjoyNTUsIlIiOjE3MiwiRyI6NjIsIkIiOjE5M319LCJJc1Zpc2libGUiOnRydWUsIldpZHRoIjowLjAsIkhlaWdodCI6MC4wLCJCb3JkZXJTdHlsZSI6eyIkaWQiOiI3MDAiLCJMaW5lQ29sb3IiOnsiJHJlZiI6IjY1In0sIkxpbmVXZWlnaHQiOjAuMCwiTGluZVR5cGUiOjAsIlBhcmVudFN0eWxlIjpudWxsfSwiUGFyZW50U3R5bGUiOm51bGx9LCJUaXRsZVN0eWxlIjp7IiRpZCI6IjcwMSIsIkZvbnRTZXR0aW5ncyI6eyIkaWQiOiI3MDIiLCJGb250U2l6ZSI6MTIsIkZvbnROYW1lIjoiU2Vnb2UgVUkiLCJJc0JvbGQiOnRydWUsIklzSXRhbGljIjpmYWxzZSwiSXNVbmRlcmxpbmVkIjpmYWxzZSwiUGFyZW50U3R5bGUiOm51bGx9LCJBdXRvU2l6ZSI6MCwiRm9yZWdyb3VuZCI6eyIkaWQiOiI3MDMiLCJDb2xvciI6eyIkaWQiOiI3MDQiLCJBIjoyNTUsIlIiOjIzNSwiRyI6MjM1LCJCIjoyMzV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NzA1IiwiQ29sb3IiOnsiJGlkIjoiNzA2IiwiQSI6MCwiUiI6MjU1LCJHIjoyNTUsIkIiOjI1NX19LCJJc1Zpc2libGUiOnRydWUsIldpZHRoIjowLjAsIkhlaWdodCI6MC4wLCJCb3JkZXJTdHlsZSI6eyIkaWQiOiI3MDciLCJMaW5lQ29sb3IiOm51bGwsIkxpbmVXZWlnaHQiOjAuMCwiTGluZVR5cGUiOjAsIlBhcmVudFN0eWxlIjpudWxsfSwiUGFyZW50U3R5bGUiOm51bGx9LCJEYXRlU3R5bGUiOnsiJGlkIjoiNzA4IiwiRm9udFNldHRpbmdzIjp7IiRpZCI6IjcwOSIsIkZvbnRTaXplIjoxMiwiRm9udE5hbWUiOiJTZWdvZSBVSSIsIklzQm9sZCI6dHJ1ZSwiSXNJdGFsaWMiOnRydWUsIklzVW5kZXJsaW5lZCI6ZmFsc2UsIlBhcmVudFN0eWxlIjpudWxsfSwiQXV0b1NpemUiOjAsIkZvcmVncm91bmQiOnsiJGlkIjoiNzEwIiwiQ29sb3IiOnsiJGlkIjoiNzEx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NzEyIiwiQ29sb3IiOnsiJGlkIjoiNzEzIiwiQSI6MCwiUiI6MjU1LCJHIjoyNTUsIkIiOjI1NX19LCJJc1Zpc2libGUiOnRydWUsIldpZHRoIjowLjAsIkhlaWdodCI6MC4wLCJCb3JkZXJTdHlsZSI6eyIkaWQiOiI3MTQiLCJMaW5lQ29sb3IiOm51bGwsIkxpbmVXZWlnaHQiOjAuMCwiTGluZVR5cGUiOjAsIlBhcmVudFN0eWxlIjpudWxsfSwiUGFyZW50U3R5bGUiOm51bGx9LCJEYXRlRm9ybWF0Ijp7IiRpZCI6Ijcx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E2IiwiRGF0ZVBhcnRJc1Zpc2libGUiOnRydWUsIlRpbWVQYXJ0SXNWaXNpYmxlIjpmYWxzZX19LCJJc1Zpc2libGUiOmZhbHNlLCJQYXJlbnRTdHlsZSI6bnVsbH0sIkluZGV4IjoyNCwiUGVyY2VudGFnZUNvbXBsZXRlIjpudWxsLCJQb3NpdGlvbiI6eyJSYXRpbyI6MC4zMTYxMjQ3ODc3MzY5MzEwOSwiSXNDdXN0b20iOnRydWV9LCJEYXRlRm9ybWF0Ijp7IiRyZWYiOiI3MTUifSwiUmVsYXRlZFRhc2tJZCI6IjAwMDAwMDAwLTAwMDAtMDAwMC0wMDAwLTAwMDAwMDAwMDAwMCIsIklkIjoiNTQ0OTU0MjItYTIxZi00Y2RlLTg1NjItODg1Mjc3NWM5ODRkIiwiSW1wb3J0SWQiOm51bGwsIlRpdGxlIjoiRWFybnMgVS5TLiBDaXRpemVuc2hpcCIsIk5vdGUiOm51bGwsIkh5cGVybGluayI6eyIkaWQiOiI3MTciLCJBZGRyZXNzIjoiIiwiU3ViQWRkcmVzcyI6IiJ9LCJJc0NoYW5nZWQiOmZhbHNlLCJJc05ldyI6ZmFsc2V9XSwiVGFza3MiOlt7IiRpZCI6IjcxOCIsIkdyb3VwTmFtZSI6IjBiZGNmMjIyLTYwNmItNGZjYi1hMDgwLTE1NmM2OTJkM2NkYyIsIlN0YXJ0RGF0ZSI6IjE4ODUtMDMtMDlUMjM6NTk6MDBaIiwiRW5kRGF0ZSI6IjE4ODgtMDMtMTBUMjM6NTk6MDBaIiwiUGVyY2VudGFnZUNvbXBsZXRlIjpudWxsLCJTdHlsZSI6eyIkaWQiOiI3MTkiLCJTaGFwZSI6NCwiU2hhcGVUaGlja25lc3MiOjAsIkR1cmF0aW9uRm9ybWF0IjowLCJJbmNsdWRlTm9uV29ya2luZ0RheXNJbkR1cmF0aW9uIjpmYWxzZSwiUGVyY2VudGFnZUNvbXBsZXRlU3R5bGUiOnsiJGlkIjoiNzIwIiwiRm9udFNldHRpbmdzIjp7IiRpZCI6IjcyMSIsIkZvbnRTaXplIjoxMCwiRm9udE5hbWUiOiJDYWxpYnJpIiwiSXNCb2xkIjpmYWxzZSwiSXNJdGFsaWMiOmZhbHNlLCJJc1VuZGVybGluZWQiOmZhbHNlLCJQYXJlbnRTdHlsZSI6bnVsbH0sIkF1dG9TaXplIjowLCJGb3JlZ3JvdW5kIjp7IiRpZCI6IjcyMiIsIkNvbG9yIjp7IiRpZCI6Ijcy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3MjQiLCJMaW5lQ29sb3IiOm51bGwsIkxpbmVXZWlnaHQiOjAuMCwiTGluZVR5cGUiOjAsIlBhcmVudFN0eWxlIjpudWxsfSwiUGFyZW50U3R5bGUiOm51bGx9LCJEdXJhdGlvblN0eWxlIjp7IiRpZCI6IjcyNSIsIkZvbnRTZXR0aW5ncyI6eyIkaWQiOiI3MjY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cyNyIsIkxpbmVDb2xvciI6bnVsbCwiTGluZVdlaWdodCI6MC4wLCJMaW5lVHlwZSI6MCwiUGFyZW50U3R5bGUiOm51bGx9LCJQYXJlbnRTdHlsZSI6bnVsbH0sIkhvcml6b250YWxDb25uZWN0b3JTdHlsZSI6eyIkaWQiOiI3MjgiLCJMaW5lQ29sb3IiOnsiJHJlZiI6Ijk5In0sIkxpbmVXZWlnaHQiOjEuMCwiTGluZVR5cGUiOjAsIlBhcmVudFN0eWxlIjpudWxsfSwiVmVydGljYWxDb25uZWN0b3JTdHlsZSI6eyIkaWQiOiI3MjkiLCJMaW5lQ29sb3IiOnsiJHJlZiI6IjEwMiJ9LCJMaW5lV2VpZ2h0IjowLjAsIkxpbmVUeXBlIjowLCJQYXJlbnRTdHlsZSI6bnVsbH0sIk1hcmdpbiI6bnVsbCwiU3RhcnREYXRlUG9zaXRpb24iOjMsIkVuZERhdGVQb3NpdGlvbiI6NCwiRGF0ZUlzVmlzaWJsZSI6dHJ1ZSwiVGl0bGVQb3NpdGlvbiI6MSwiRHVyYXRpb25Qb3NpdGlvbiI6NiwiUGVyY2VudGFnZUNvbXBsZXRlZFBvc2l0aW9uIjo2LCJTcGFjaW5nIjozLCJJc0JlbG93VGltZWJhbmQiOnRydWUsIlBlcmNlbnRhZ2VDb21wbGV0ZVNoYXBlT3BhY2l0eSI6MzUsIlNoYXBlU3R5bGUiOnsiJGlkIjoiNzMwIiwiTWFyZ2luIjp7IiRyZWYiOiIxMDUifSwiUGFkZGluZyI6eyIkcmVmIjoiMTA2In0sIkJhY2tncm91bmQiOnsiJGlkIjoiNzMxIiwiQ29sb3IiOnsiJGlkIjoiNzMyIiwiQSI6MjU1LCJSIjo3MSwiRyI6MTIzLCJCIjoyMDl9fSwiSXNWaXNpYmxlIjp0cnVlLCJXaWR0aCI6MC4wLCJIZWlnaHQiOjEwLjAsIkJvcmRlclN0eWxlIjp7IiRpZCI6IjczMyIsIkxpbmVDb2xvciI6eyIkaWQiOiI3MzQiLCIkdHlwZSI6Ik5MUkUuQ29tbW9uLkRvbS5Tb2xpZENvbG9yQnJ1c2gsIE5MUkUuQ29tbW9uIiwiQ29sb3IiOnsiJGlkIjoiNzM1IiwiQSI6MjU1LCJSIjoyNTUsIkciOjAsIkIiOjB9fSwiTGluZVdlaWdodCI6MC4wLCJMaW5lVHlwZSI6MCwiUGFyZW50U3R5bGUiOm51bGx9LCJQYXJlbnRTdHlsZSI6bnVsbH0sIlRpdGxlU3R5bGUiOnsiJGlkIjoiNzM2IiwiRm9udFNldHRpbmdzIjp7IiRpZCI6IjczNyIsIkZvbnRTaXplIjoxMSwiRm9udE5hbWUiOiJDYWxpYnJpIiwiSXNCb2xkIjp0cnVlLCJJc0l0YWxpYyI6ZmFsc2UsIklzVW5kZXJsaW5lZCI6ZmFsc2UsIlBhcmVudFN0eWxlIjpudWxsfSwiQXV0b1NpemUiOjAsIkZvcmVncm91bmQiOnsiJGlkIjoiNzM4IiwiQ29sb3IiOnsiJGlkIjoiNzM5IiwiQSI6MjU1LCJSIjoyNTUsIkciOjI1NSwiQiI6MjU1fX0sIk1heFdpZHRoIjo3MjAuMC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GlkIjoiNzQwIiwiQ29sb3IiOnsiJGlkIjoiNzQxIiwiQSI6MCwiUiI6MjU1LCJHIjoyNTUsIkIiOjI1NX19LCJJc1Zpc2libGUiOnRydWUsIldpZHRoIjowLjAsIkhlaWdodCI6MC4wLCJCb3JkZXJTdHlsZSI6eyIkaWQiOiI3NDIiLCJMaW5lQ29sb3IiOm51bGwsIkxpbmVXZWlnaHQiOjAuMCwiTGluZVR5cGUiOjAsIlBhcmVudFN0eWxlIjpudWxsfSwiUGFyZW50U3R5bGUiOm51bGx9LCJEYXRlU3R5bGUiOnsiJGlkIjoiNzQzIiwiRm9udFNldHRpbmdzIjp7IiRpZCI6Ijc0NCIsIkZvbnRTaXplIjoxMSwiRm9udE5hbWUiOiJTZWdvZSBVSSIsIklzQm9sZCI6ZmFsc2UsIklzSXRhbGljIjpmYWxzZSwiSXNVbmRlcmxpbmVkIjpmYWxzZSwiUGFyZW50U3R5bGUiOm51bGx9LCJBdXRvU2l6ZSI6MCwiRm9yZWdyb3VuZCI6eyIkaWQiOiI3NDUiLCJDb2xvciI6eyIkaWQiOiI3NDY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EyMyJ9LCJQYWRkaW5nIjp7IiRyZWYiOiIxMjQifSwiQmFja2dyb3VuZCI6eyIkaWQiOiI3NDciLCJDb2xvciI6eyIkaWQiOiI3NDgiLCJBIjowLCJSIjoyNTUsIkciOjI1NSwiQiI6MjU1fX0sIklzVmlzaWJsZSI6dHJ1ZSwiV2lkdGgiOjAuMCwiSGVpZ2h0IjowLjAsIkJvcmRlclN0eWxlIjp7IiRpZCI6Ijc0OSIsIkxpbmVDb2xvciI6bnVsbCwiTGluZVdlaWdodCI6MC4wLCJMaW5lVHlwZSI6MCwiUGFyZW50U3R5bGUiOm51bGx9LCJQYXJlbnRTdHlsZSI6bnVsbH0sIkRhdGVGb3JtYXQiOnsiJGlkIjoiNzUw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YsIlNtYXJ0RHVyYXRpb25BY3RpdmF0ZWQiOmZhbHNlLCJEYXRlRm9ybWF0Ijp7IiRyZWYiOiI3NTAifSwiSWQiOiIxNGYwOWVkNS1kYTU5LTQ1NjAtYTczNy02OTcyZmNlMDAwMDUiLCJJbXBvcnRJZCI6bnVsbCwiVGl0bGUiOiJTdHVkaWVzIGF0IENhdGhvbGljIEVsZW1lbnRhcnksIE11bmljaCIsIk5vdGUiOm51bGwsIkh5cGVybGluayI6eyIkaWQiOiI3NTEiLCJBZGRyZXNzIjoiIiwiU3ViQWRkcmVzcyI6IiJ9LCJJc0NoYW5nZWQiOmZhbHNlLCJJc05ldyI6ZmFsc2V9LHsiJGlkIjoiNzUyIiwiR3JvdXBOYW1lIjoiMGJkY2YyMjItNjA2Yi00ZmNiLWEwODAtMTU2YzY5MmQzY2RjIiwiU3RhcnREYXRlIjoiMTkxNy0wMy0xOVQyMzo1OTowMFoiLCJFbmREYXRlIjoiMTkyMC0wMy0yMFQyMzo1OTowMFoiLCJQZXJjZW50YWdlQ29tcGxldGUiOm51bGwsIlN0eWxlIjp7IiRpZCI6Ijc1MyIsIlNoYXBlIjo0LCJTaGFwZVRoaWNrbmVzcyI6MCwiRHVyYXRpb25Gb3JtYXQiOjAsIkluY2x1ZGVOb25Xb3JraW5nRGF5c0luRHVyYXRpb24iOmZhbHNlLCJQZXJjZW50YWdlQ29tcGxldGVTdHlsZSI6eyIkaWQiOiI3NTQiLCJGb250U2V0dGluZ3MiOnsiJGlkIjoiNzU1IiwiRm9udFNpemUiOjEwLCJGb250TmFtZSI6IkNhbGlicmkiLCJJc0JvbGQiOmZhbHNlLCJJc0l0YWxpYyI6ZmFsc2UsIklzVW5kZXJsaW5lZCI6ZmFsc2UsIlBhcmVudFN0eWxlIjpudWxsfSwiQXV0b1NpemUiOjAsIkZvcmVncm91bmQiOnsiJGlkIjoiNzU2IiwiQ29sb3IiOnsiJGlkIjoiNzU3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NzU4IiwiTGluZUNvbG9yIjpudWxsLCJMaW5lV2VpZ2h0IjowLjAsIkxpbmVUeXBlIjowLCJQYXJlbnRTdHlsZSI6bnVsbH0sIlBhcmVudFN0eWxlIjpudWxsfSwiRHVyYXRpb25TdHlsZSI6eyIkaWQiOiI3NTkiLCJGb250U2V0dGluZ3MiOnsiJGlkIjoiNzYw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3NjEiLCJMaW5lQ29sb3IiOm51bGwsIkxpbmVXZWlnaHQiOjAuMCwiTGluZVR5cGUiOjAsIlBhcmVudFN0eWxlIjpudWxsfSwiUGFyZW50U3R5bGUiOm51bGx9LCJIb3Jpem9udGFsQ29ubmVjdG9yU3R5bGUiOnsiJGlkIjoiNzYyIiwiTGluZUNvbG9yIjp7IiRyZWYiOiI5OSJ9LCJMaW5lV2VpZ2h0IjoxLjAsIkxpbmVUeXBlIjowLCJQYXJlbnRTdHlsZSI6bnVsbH0sIlZlcnRpY2FsQ29ubmVjdG9yU3R5bGUiOnsiJGlkIjoiNzYzIiwiTGluZUNvbG9yIjp7IiRyZWYiOiIxMDIifSwiTGluZVdlaWdodCI6MC4wLCJMaW5lVHlwZSI6MCwiUGFyZW50U3R5bGUiOm51bGx9LCJNYXJnaW4iOm51bGwsIlN0YXJ0RGF0ZVBvc2l0aW9uIjozLCJFbmREYXRlUG9zaXRpb24iOjQsIkRhdGVJc1Zpc2libGUiOnRydWUsIlRpdGxlUG9zaXRpb24iOjEsIkR1cmF0aW9uUG9zaXRpb24iOjYsIlBlcmNlbnRhZ2VDb21wbGV0ZWRQb3NpdGlvbiI6NiwiU3BhY2luZyI6MywiSXNCZWxvd1RpbWViYW5kIjp0cnVlLCJQZXJjZW50YWdlQ29tcGxldGVTaGFwZU9wYWNpdHkiOjM1LCJTaGFwZVN0eWxlIjp7IiRpZCI6Ijc2NCIsIk1hcmdpbiI6eyIkcmVmIjoiMTA1In0sIlBhZGRpbmciOnsiJHJlZiI6IjEwNiJ9LCJCYWNrZ3JvdW5kIjp7IiRpZCI6Ijc2NSIsIkNvbG9yIjp7IiRpZCI6Ijc2NiIsIkEiOjI1NSwiUiI6NzEsIkciOjEyMywiQiI6MjA5fX0sIklzVmlzaWJsZSI6dHJ1ZSwiV2lkdGgiOjAuMCwiSGVpZ2h0IjoxMC4wLCJCb3JkZXJTdHlsZSI6eyIkaWQiOiI3NjciLCJMaW5lQ29sb3IiOnsiJGlkIjoiNzY4IiwiJHR5cGUiOiJOTFJFLkNvbW1vbi5Eb20uU29saWRDb2xvckJydXNoLCBOTFJFLkNvbW1vbiIsIkNvbG9yIjp7IiRpZCI6Ijc2OSIsIkEiOjI1NSwiUiI6MjU1LCJHIjowLCJCIjowfX0sIkxpbmVXZWlnaHQiOjAuMCwiTGluZVR5cGUiOjAsIlBhcmVudFN0eWxlIjpudWxsfSwiUGFyZW50U3R5bGUiOm51bGx9LCJUaXRsZVN0eWxlIjp7IiRpZCI6Ijc3MCIsIkZvbnRTZXR0aW5ncyI6eyIkaWQiOiI3NzEiLCJGb250U2l6ZSI6MTEsIkZvbnROYW1lIjoiQ2FsaWJyaSIsIklzQm9sZCI6dHJ1ZSwiSXNJdGFsaWMiOmZhbHNlLCJJc1VuZGVybGluZWQiOmZhbHNlLCJQYXJlbnRTdHlsZSI6bnVsbH0sIkF1dG9TaXplIjowLCJGb3JlZ3JvdW5kIjp7IiRpZCI6Ijc3MiIsIkNvbG9yIjp7IiRpZCI6Ijc3My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pZCI6Ijc3NCIsIkNvbG9yIjp7IiRpZCI6Ijc3NSIsIkEiOjAsIlIiOjI1NSwiRyI6MjU1LCJCIjoyNTV9fSwiSXNWaXNpYmxlIjp0cnVlLCJXaWR0aCI6MC4wLCJIZWlnaHQiOjAuMCwiQm9yZGVyU3R5bGUiOnsiJGlkIjoiNzc2IiwiTGluZUNvbG9yIjpudWxsLCJMaW5lV2VpZ2h0IjowLjAsIkxpbmVUeXBlIjowLCJQYXJlbnRTdHlsZSI6bnVsbH0sIlBhcmVudFN0eWxlIjpudWxsfSwiRGF0ZVN0eWxlIjp7IiRpZCI6Ijc3NyIsIkZvbnRTZXR0aW5ncyI6eyIkaWQiOiI3NzgiLCJGb250U2l6ZSI6MTEsIkZvbnROYW1lIjoiU2Vnb2UgVUkiLCJJc0JvbGQiOmZhbHNlLCJJc0l0YWxpYyI6ZmFsc2UsIklzVW5kZXJsaW5lZCI6ZmFsc2UsIlBhcmVudFN0eWxlIjpudWxsfSwiQXV0b1NpemUiOjAsIkZvcmVncm91bmQiOnsiJGlkIjoiNzc5IiwiQ29sb3IiOnsiJGlkIjoiNzg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MjMifSwiUGFkZGluZyI6eyIkcmVmIjoiMTI0In0sIkJhY2tncm91bmQiOnsiJGlkIjoiNzgxIiwiQ29sb3IiOnsiJGlkIjoiNzgyIiwiQSI6MCwiUiI6MjU1LCJHIjoyNTUsIkIiOjI1NX19LCJJc1Zpc2libGUiOnRydWUsIldpZHRoIjowLjAsIkhlaWdodCI6MC4wLCJCb3JkZXJTdHlsZSI6eyIkaWQiOiI3ODMiLCJMaW5lQ29sb3IiOm51bGwsIkxpbmVXZWlnaHQiOjAuMCwiTGluZVR5cGUiOjAsIlBhcmVudFN0eWxlIjpudWxsfSwiUGFyZW50U3R5bGUiOm51bGx9LCJEYXRlRm9ybWF0Ijp7IiRpZCI6Ijc4NC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mZhbHNlLCJQYXJlbnRTdHlsZSI6bnVsbH0sIkluZGV4Ijo3LCJTbWFydER1cmF0aW9uQWN0aXZhdGVkIjpmYWxzZSwiRGF0ZUZvcm1hdCI6eyIkcmVmIjoiNzg0In0sIklkIjoiNGYzNGRiOTQtOGEzOC00YjdkLTkyMTUtNDYxYjcyODA3NzU3IiwiSW1wb3J0SWQiOm51bGwsIlRpdGxlIjoiRmFsbHMgaWxsIHdpdGggc3RvbWFjaCB1bGNlciwgbGl2ZXIgYWlsbWVudCBhbmQgamF1bmRpY2UiLCJOb3RlIjpudWxsLCJIeXBlcmxpbmsiOnsiJGlkIjoiNzg1IiwiQWRkcmVzcyI6IiIsIlN1YkFkZHJlc3MiOiIifSwiSXNDaGFuZ2VkIjpmYWxzZSwiSXNOZXciOmZhbHNlfSx7IiRpZCI6Ijc4NiIsIkdyb3VwTmFtZSI6bnVsbCwiU3RhcnREYXRlIjoiMTg5Ni0wMy0xMFQyMzo1OTowMFoiLCJFbmREYXRlIjoiMTkwMC0wMy0xMVQyMzo1OTowMFoiLCJQZXJjZW50YWdlQ29tcGxldGUiOm51bGwsIlN0eWxlIjp7IiRpZCI6Ijc4NyIsIlNoYXBlIjo0LCJTaGFwZVRoaWNrbmVzcyI6MCwiRHVyYXRpb25Gb3JtYXQiOjAsIkluY2x1ZGVOb25Xb3JraW5nRGF5c0luRHVyYXRpb24iOmZhbHNlLCJQZXJjZW50YWdlQ29tcGxldGVTdHlsZSI6eyIkaWQiOiI3ODgiLCJGb250U2V0dGluZ3MiOnsiJGlkIjoiNzg5IiwiRm9udFNpemUiOjEwLCJGb250TmFtZSI6IkNhbGlicmkiLCJJc0JvbGQiOmZhbHNlLCJJc0l0YWxpYyI6ZmFsc2UsIklzVW5kZXJsaW5lZCI6ZmFsc2UsIlBhcmVudFN0eWxlIjpudWxsfSwiQXV0b1NpemUiOjAsIkZvcmVncm91bmQiOnsiJGlkIjoiNzkwIiwiQ29sb3IiOnsiJGlkIjoiNzk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NzkyIiwiTGluZUNvbG9yIjpudWxsLCJMaW5lV2VpZ2h0IjowLjAsIkxpbmVUeXBlIjowLCJQYXJlbnRTdHlsZSI6bnVsbH0sIlBhcmVudFN0eWxlIjpudWxsfSwiRHVyYXRpb25TdHlsZSI6eyIkaWQiOiI3OTMiLCJGb250U2V0dGluZ3MiOnsiJGlkIjoiNzk0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3OTUiLCJMaW5lQ29sb3IiOm51bGwsIkxpbmVXZWlnaHQiOjAuMCwiTGluZVR5cGUiOjAsIlBhcmVudFN0eWxlIjpudWxsfSwiUGFyZW50U3R5bGUiOm51bGx9LCJIb3Jpem9udGFsQ29ubmVjdG9yU3R5bGUiOnsiJGlkIjoiNzk2IiwiTGluZUNvbG9yIjp7IiRyZWYiOiI5OSJ9LCJMaW5lV2VpZ2h0IjoxLjAsIkxpbmVUeXBlIjowLCJQYXJlbnRTdHlsZSI6bnVsbH0sIlZlcnRpY2FsQ29ubmVjdG9yU3R5bGUiOnsiJGlkIjoiNzk3IiwiTGluZUNvbG9yIjp7IiRyZWYiOiIxMDIifSwiTGluZVdlaWdodCI6MC4wLCJMaW5lVHlwZSI6MCwiUGFyZW50U3R5bGUiOm51bGx9LCJNYXJnaW4iOm51bGwsIlN0YXJ0RGF0ZVBvc2l0aW9uIjozLCJFbmREYXRlUG9zaXRpb24iOjQsIkRhdGVJc1Zpc2libGUiOnRydWUsIlRpdGxlUG9zaXRpb24iOjEsIkR1cmF0aW9uUG9zaXRpb24iOjYsIlBlcmNlbnRhZ2VDb21wbGV0ZWRQb3NpdGlvbiI6NiwiU3BhY2luZyI6MywiSXNCZWxvd1RpbWViYW5kIjp0cnVlLCJQZXJjZW50YWdlQ29tcGxldGVTaGFwZU9wYWNpdHkiOjM1LCJTaGFwZVN0eWxlIjp7IiRpZCI6Ijc5OCIsIk1hcmdpbiI6eyIkcmVmIjoiMTA1In0sIlBhZGRpbmciOnsiJHJlZiI6IjEwNiJ9LCJCYWNrZ3JvdW5kIjp7IiRpZCI6Ijc5OSIsIkNvbG9yIjp7IiRpZCI6IjgwMCIsIkEiOjI1NSwiUiI6NzEsIkciOjEyMywiQiI6MjA5fX0sIklzVmlzaWJsZSI6dHJ1ZSwiV2lkdGgiOjAuMCwiSGVpZ2h0IjoxMC4wLCJCb3JkZXJTdHlsZSI6eyIkaWQiOiI4MDEiLCJMaW5lQ29sb3IiOnsiJHJlZiI6Ijc2OCJ9LCJMaW5lV2VpZ2h0IjowLjAsIkxpbmVUeXBlIjowLCJQYXJlbnRTdHlsZSI6bnVsbH0sIlBhcmVudFN0eWxlIjpudWxsfSwiVGl0bGVTdHlsZSI6eyIkaWQiOiI4MDIiLCJGb250U2V0dGluZ3MiOnsiJGlkIjoiODAzIiwiRm9udFNpemUiOjExLCJGb250TmFtZSI6IkNhbGlicmkiLCJJc0JvbGQiOnRydWUsIklzSXRhbGljIjpmYWxzZSwiSXNVbmRlcmxpbmVkIjpmYWxzZSwiUGFyZW50U3R5bGUiOm51bGx9LCJBdXRvU2l6ZSI6MCwiRm9yZWdyb3VuZCI6eyIkaWQiOiI4MDQiLCJDb2xvciI6eyIkaWQiOiI4MDUiLCJBIjoyNTUsIlIiOjI1NSwiRyI6MjU1LCJCIjoyNTV9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aWQiOiI4MDYiLCJDb2xvciI6eyIkaWQiOiI4MDciLCJBIjowLCJSIjoyNTUsIkciOjI1NSwiQiI6MjU1fX0sIklzVmlzaWJsZSI6dHJ1ZSwiV2lkdGgiOjAuMCwiSGVpZ2h0IjowLjAsIkJvcmRlclN0eWxlIjp7IiRpZCI6IjgwOCIsIkxpbmVDb2xvciI6bnVsbCwiTGluZVdlaWdodCI6MC4wLCJMaW5lVHlwZSI6MCwiUGFyZW50U3R5bGUiOm51bGx9LCJQYXJlbnRTdHlsZSI6bnVsbH0sIkRhdGVTdHlsZSI6eyIkaWQiOiI4MDkiLCJGb250U2V0dGluZ3MiOnsiJGlkIjoiODEwIiwiRm9udFNpemUiOjExLCJGb250TmFtZSI6IlNlZ29lIFVJIiwiSXNCb2xkIjpmYWxzZSwiSXNJdGFsaWMiOmZhbHNlLCJJc1VuZGVybGluZWQiOmZhbHNlLCJQYXJlbnRTdHlsZSI6bnVsbH0sIkF1dG9TaXplIjowLCJGb3JlZ3JvdW5kIjp7IiRpZCI6IjgxMSIsIkNvbG9yIjp7IiRpZCI6IjgxMi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TIzIn0sIlBhZGRpbmciOnsiJHJlZiI6IjEyNCJ9LCJCYWNrZ3JvdW5kIjp7IiRpZCI6IjgxMyIsIkNvbG9yIjp7IiRpZCI6IjgxNCIsIkEiOjAsIlIiOjI1NSwiRyI6MjU1LCJCIjoyNTV9fSwiSXNWaXNpYmxlIjp0cnVlLCJXaWR0aCI6MC4wLCJIZWlnaHQiOjAuMCwiQm9yZGVyU3R5bGUiOnsiJGlkIjoiODE1IiwiTGluZUNvbG9yIjpudWxsLCJMaW5lV2VpZ2h0IjowLjAsIkxpbmVUeXBlIjowLCJQYXJlbnRTdHlsZSI6bnVsbH0sIlBhcmVudFN0eWxlIjpudWxsfSwiRGF0ZUZvcm1hdCI6eyIkaWQiOiI4MTY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MjUsIlNtYXJ0RHVyYXRpb25BY3RpdmF0ZWQiOmZhbHNlLCJEYXRlRm9ybWF0Ijp7IiRyZWYiOiI4MTYifSwiSWQiOiI0ZjFhZjRkNS1iOTI0LTRjZDAtYjE1Ni1mZjFjNTdlNGFkMGYiLCJJbXBvcnRJZCI6bnVsbCwiVGl0bGUiOiJFbnJvbGxtZW50IGluIFBvbHl0ZWNobmljLCBadXJpY2ggIiwiTm90ZSI6bnVsbCwiSHlwZXJsaW5rIjp7IiRpZCI6IjgxNyIsIkFkZHJlc3MiOiIiLCJTdWJBZGRyZXNzIjoiIn0sIklzQ2hhbmdlZCI6ZmFsc2UsIklzTmV3IjpmYWxzZX1dLCJTd2ltbGFuZXMiOltdLCJNc1Byb2plY3RJdGVtc1RyZWUiOnsiJGlkIjoiODE4IiwiUm9vdCI6eyJJbXBvcnRJZCI6bnVsbCwiSXNJbXBvcnRlZCI6ZmFsc2UsIkNoaWxkcmVuIjpbXX19LCJNZXRhZGF0YSI6eyIkaWQiOiI4MTkiLCJSZWNlbnRDb2xvcnNDb2xsZWN0aW9uIjoiW1wiI0ZGREVERUUwXCIsXCIjRkY4MDhEQTlcIixcIiNGRjAwMDAwMFwiLFwiI0ZGNDI0RTVCXCJdIn0sIlNldHRpbmdzIjp7IiRpZCI6IjgyMCIsIkltcGFPcHRpb25zIjp7IiRpZCI6IjgyM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gyMiIsIlVzZVRpbWUiOmZhbHNlLCJXb3JrRGF5U3RhcnQiOiIwMDowMDowMCIsIldvcmtEYXlFbmQiOiIyMzo1OTowMCJ9LCJMYXN0VXNlZFRlbXBsYXRlSWQiOiIwMmM3ZGE2ZC00NDczLTQ5OWYtOThhZC05ZmY2NTJhNDM0MGQ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IuMCIsIk9yaWdpbmFsQXNzZW1ibHlWZXJzaW9uIjoiNC4wMy4wMC4wMCIsIkVkaXRpb24iOiJQcm8iLCJJc1BsdXNFZGl0aW9uIjp0cnVlLCJJc1Byb0VkaXRpb24iOnRydWV9LCJFZmZlY3QiOjAsIlN0eWxlIjp7IiRpZCI6IjMiLCJUaW1lYmFuZFN0eWxlIjp7IiRpZCI6IjQiLCJTY2FsZU1hcmtpbmciOjAsIlNoYXBlIjowLCJTaGFwZVN0eWxlIjp7IiRpZCI6IjUiLCJNYXJnaW4iOnsiJGlkIjoiNiIsIlRvcCI6MCwiTGVmdCI6MTIsIlJpZ2h0IjoxMiwiQm90dG9tIjowfSwiUGFkZGluZyI6eyIkaWQiOiI3IiwiVG9wIjo1LCJMZWZ0IjowLCJSaWdodCI6MCwiQm90dG9tIjo1fSwiQmFja2dyb3VuZCI6eyIkaWQiOiI4IiwiQ29sb3IiOnsiJGlkIjoiOSIsIkEiOjI1NSwiUiI6NDcsIkciOjU0LCJCIjoxNTN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jAsIkZvbnROYW1lIjoiR2lsbCBTYW5zIE1UIiwiSXNCb2xkIjp0cnVlLCJJc0l0YWxpYyI6ZmFsc2UsIklzVW5kZXJsaW5lZCI6ZmFsc2UsIlBhcmVudFN0eWxlIjpudWxsfSwiQXV0b1NpemUiOjAsIkZvcmVncm91bmQiOnsiJGlkIjoiMTUiLCJDb2xvciI6eyIkaWQiOiIxNiIsIkEiOjI1NSwiUiI6MTg5LCJHIjo2NiwiQiI6MjN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EyN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IwLCJGb250TmFtZSI6IkdpbGwgU2FucyBNVCIsIklzQm9sZCI6dHJ1ZSwiSXNJdGFsaWMiOmZhbHNlLCJJc1VuZGVybGluZWQiOmZhbHNlLCJQYXJlbnRTdHlsZSI6bnVsbH0sIkF1dG9TaXplIjowLCJGb3JlZ3JvdW5kIjp7IiRpZCI6IjIzIiwiQ29sb3IiOnsiJGlkIjoiMjQiLCJBIjoyNTUsIlIiOjIwMCwiRyI6MTgwLCJCIjoyNH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IsIkZvbnROYW1lIjoiR2lsbCBTYW5zIE1UIiwiSXNCb2xkIjp0cnVlLCJJc0l0YWxpYyI6dHJ1ZSwiSXNVbmRlcmxpbmVkIjpmYWxzZSwiUGFyZW50U3R5bGUiOm51bGx9LCJBdXRvU2l6ZSI6MCwiRm9yZWdyb3VuZCI6eyIkaWQiOiI0MiIsIkNvbG9yIjp7IiRpZCI6IjQzIiwiQSI6MjU1LCJSIjoyMzEsIkciOjIzMCwiQiI6MjMwfX0sIk1heFdpZHRoIjoyMDAuMCwiTWF4SGVpZ2h0IjoiSW5maW5pdHkiLCJTbWFydEZvcmVncm91bmRJc0FjdGl2ZSI6ZmFsc2UsIkhvcml6b250YWxBbGlnbm1lbnQiOjAsIlZlcnRpY2FsQWxpZ25tZW50IjoxLCJTbWFydEZvcmVncm91bmQiOm51bGwsIkJhY2tncm91bmRGaWxsVHlwZSI6M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dHJ1ZSwiRWxhcHNlZFRpbWVGb3JtYXQiOjIsIlRvZGF5TWFya2VyUG9zaXRpb24iOjMsIlF1aWNrUG9zaXRpb24iOjMsIkFic29sdXRlUG9zaXRpb24iOjIyNi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xNiwiQ29ubmVjdG9yTWFyZ2luIjp7IiRpZCI6IjU0IiwiVG9wIjowLCJMZWZ0IjoyLCJSaWdodCI6MiwiQm90dG9tIjowfSwiQ29ubmVjdG9yU3R5bGUiOnsiJGlkIjoiNTUiLCJMaW5lQ29sb3IiOnsiJGlkIjoiNTYiLCIkdHlwZSI6Ik5MUkUuQ29tbW9uLkRvbS5Tb2xpZENvbG9yQnJ1c2gsIE5MUkUuQ29tbW9uIiwiQ29sb3IiOnsiJGlkIjoiNTciLCJBIjoxMjcsIlIiOjI1NCwiRyI6MTg2LCJCIjoxMH19LCJMaW5lV2VpZ2h0IjoxLjAsIkxpbmVUeXBlIjowLCJQYXJlbnRTdHlsZSI6bnVsbH0sIklzQmVsb3dUaW1lYmFuZCI6ZmFsc2UsIlBvc2l0aW9uT25UYXNrIjowLCJIaWRlRGF0ZSI6ZmFsc2UsIlNoYXBlU2l6ZSI6MSwiU3BhY2luZyI6MS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AsIkciOjExNCwiQiI6MTg4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MiwiRm9udE5hbWUiOiJTZWdvZSBVSSIsIklzQm9sZCI6dHJ1ZSwiSXNJdGFsaWMiOmZhbHNlLCJJc1VuZGVybGluZWQiOmZhbHNlLCJQYXJlbnRTdHlsZSI6bnVsbH0sIkF1dG9TaXplIjowLCJGb3JlZ3JvdW5kIjp7IiRpZCI6IjY5IiwiQ29sb3IiOnsiJGlkIjoiNzAiLCJBIjoyNTUsIlIiOjIzNSwiRyI6MjM1LCJCIjoyMzV9fSwiTWF4V2lkdGgiOjIwMC4wLCJNYXhIZWlnaHQiOiJJbmZpbml0eSIsIlNtYXJ0Rm9yZWdyb3VuZElzQWN0aXZlIjpmYWxzZSwiSG9yaXpvbnRhbEFsaWdubWVudCI6MSwiVmVydGljYWxBbGlnbm1lbnQiOjAsIlNtYXJ0Rm9yZWdyb3VuZCI6bnVsbCwiQmFja2dyb3VuZEZpbGxUeXBlIjow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yLCJGb250TmFtZSI6IlNlZ29lIFVJIiwiSXNCb2xkIjp0cnVlLCJJc0l0YWxpYyI6dHJ1ZSwiSXNVbmRlcmxpbmVkIjpmYWxzZSwiUGFyZW50U3R5bGUiOm51bGx9LCJBdXRvU2l6ZSI6MCwiRm9yZWdyb3VuZCI6eyIkaWQiOiI3NiIsIkNvbG9yIjp7IiRpZCI6Ijc3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GlkIjoiNzgiLCJUb3AiOjAsIkxlZnQiOjAsIlJpZ2h0IjowLCJCb3R0b20iOjB9LCJQYWRkaW5nIjp7IiRpZCI6Ijc5IiwiVG9wIjowLCJMZWZ0IjowLCJSaWdodCI6MCwiQm90dG9tIjowfSwiQmFja2dyb3VuZCI6eyIkaWQiOiI4MCIsIkNvbG9yIjp7IiRyZWYiOiIyMCJ9fSwiSXNWaXNpYmxlIjp0cnVlLCJXaWR0aCI6MC4wLCJIZWlnaHQiOjAuMCwiQm9yZGVyU3R5bGUiOm51bGwsIlBhcmVudFN0eWxlIjpudWxsfSwiRGF0ZUZvcm1hdCI6eyIkaWQiOiI4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IiLCJEYXRlUGFydElzVmlzaWJsZSI6dHJ1ZSwiVGltZVBhcnRJc1Zpc2libGUiOmZhbHNlfX0sIklzVmlzaWJsZSI6dHJ1ZSwiUGFyZW50U3R5bGUiOm51bGx9LCJEZWZhdWx0VGFza1N0eWxlIjp7IiRpZCI6IjgzIiwiU2hhcGUiOjQsIlNoYXBlVGhpY2tuZXNzIjowLCJEdXJhdGlvbkZvcm1hdCI6MCwiSW5jbHVkZU5vbldvcmtpbmdEYXlzSW5EdXJhdGlvbiI6ZmFsc2UsIlBlcmNlbnRhZ2VDb21wbGV0ZVN0eWxlIjp7IiRpZCI6Ijg0IiwiRm9udFNldHRpbmdzIjp7IiRpZCI6Ijg1IiwiRm9udFNpemUiOjEwLCJGb250TmFtZSI6IkNhbGlicmkiLCJJc0JvbGQiOmZhbHNlLCJJc0l0YWxpYyI6ZmFsc2UsIklzVW5kZXJsaW5lZCI6ZmFsc2UsIlBhcmVudFN0eWxlIjpudWxsfSwiQXV0b1NpemUiOjAsIkZvcmVncm91bmQiOnsiJGlkIjoiODYiLCJDb2xvciI6eyIkaWQiOiI4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giLCJUb3AiOjAsIkxlZnQiOjAsIlJpZ2h0IjowLCJCb3R0b20iOjB9LCJQYWRkaW5nIjp7IiRpZCI6Ijg5IiwiVG9wIjowLCJMZWZ0IjowLCJSaWdodCI6MCwiQm90dG9tIjowfSwiQmFja2dyb3VuZCI6eyIkaWQiOiI5MCIsIkNvbG9yIjp7IiRyZWYiOiIyMCJ9fSwiSXNWaXNpYmxlIjp0cnVlLCJXaWR0aCI6MC4wLCJIZWlnaHQiOjAuMCwiQm9yZGVyU3R5bGUiOm51bGwsIlBhcmVudFN0eWxlIjpudWxsfSwiRHVyYXRpb25TdHlsZSI6eyIkaWQiOiI5MSIsIkZvbnRTZXR0aW5ncyI6eyIkaWQiOiI5MiIsIkZvbnRTaXplIjoxMCwiRm9udE5hbWUiOiJDYWxpYnJpIiwiSXNCb2xkIjpmYWxzZSwiSXNJdGFsaWMiOmZhbHNlLCJJc1VuZGVybGluZWQiOmZhbHNlLCJQYXJlbnRTdHlsZSI6bnVsbH0sIkF1dG9TaXplIjowLCJGb3JlZ3JvdW5kIjp7IiRpZCI6IjkzIiwiQ29sb3IiOnsiJGlkIjoiOT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SIsIlRvcCI6MCwiTGVmdCI6MCwiUmlnaHQiOjAsIkJvdHRvbSI6MH0sIlBhZGRpbmciOnsiJGlkIjoiOTYiLCJUb3AiOjAsIkxlZnQiOjAsIlJpZ2h0IjowLCJCb3R0b20iOjB9LCJCYWNrZ3JvdW5kIjp7IiRpZCI6Ijk3IiwiQ29sb3IiOnsiJHJlZiI6IjIwIn19LCJJc1Zpc2libGUiOnRydWUsIldpZHRoIjowLjAsIkhlaWdodCI6MC4wLCJCb3JkZXJTdHlsZSI6bnVsbCwiUGFyZW50U3R5bGUiOm51bGx9LCJIb3Jpem9udGFsQ29ubmVjdG9yU3R5bGUiOnsiJGlkIjoiOTgiLCJMaW5lQ29sb3IiOnsiJGlkIjoiOTkiLCIkdHlwZSI6Ik5MUkUuQ29tbW9uLkRvbS5Tb2xpZENvbG9yQnJ1c2gsIE5MUkUuQ29tbW9uIiwiQ29sb3IiOnsiJGlkIjoiMTAwIiwiQSI6MjU1LCJSIjoyMDQsIkciOjIwNCwiQiI6MjA0fX0sIkxpbmVXZWlnaHQiOjEuMCwiTGluZVR5cGUiOjAsIlBhcmVudFN0eWxlIjpudWxsfSwiVmVydGljYWxDb25uZWN0b3JTdHlsZSI6eyIkaWQiOiIxMDEiLCJMaW5lQ29sb3IiOnsiJGlkIjoiMTAyIiwiJHR5cGUiOiJOTFJFLkNvbW1vbi5Eb20uU29saWRDb2xvckJydXNoLCBOTFJFLkNvbW1vbiIsIkNvbG9yIjp7IiRpZCI6IjEwMyIsIkEiOjI1NSwiUiI6MjA0LCJHIjoyMDQsIkIiOjIwNH19LCJMaW5lV2VpZ2h0IjowLjAsIkxpbmVUeXBlIjowLCJQYXJlbnRTdHlsZSI6bnVsbH0sIk1hcmdpbiI6bnVsbCwiU3RhcnREYXRlUG9zaXRpb24iOjMsIkVuZERhdGVQb3NpdGlvbiI6NCwiRGF0ZUlzVmlzaWJsZSI6dHJ1ZSwiVGl0bGVQb3NpdGlvbiI6MSwiRHVyYXRpb25Qb3NpdGlvbiI6NiwiUGVyY2VudGFnZUNvbXBsZXRlZFBvc2l0aW9uIjo2LCJTcGFjaW5nIjozLCJJc0JlbG93VGltZWJhbmQiOnRydW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cxLCJHIjoxMjMsIkIiOjIwOX19LCJJc1Zpc2libGUiOnRydWUsIldpZHRoIjowLjAsIkhlaWdodCI6MTAuMCwiQm9yZGVyU3R5bGUiOnsiJGlkIjoiMTA5IiwiTGluZUNvbG9yIjp7IiRpZCI6IjExMCIsIiR0eXBlIjoiTkxSRS5Db21tb24uRG9tLlNvbGlkQ29sb3JCcnVzaCwgTkxSRS5Db21tb24iLCJDb2xvciI6eyIkaWQiOiIxMTEiLCJBIjoyNTUsIlIiOjI1NSwiRyI6MCwiQiI6MH19LCJMaW5lV2VpZ2h0IjowLjAsIkxpbmVUeXBlIjowLCJQYXJlbnRTdHlsZSI6bnVsbH0sIlBhcmVudFN0eWxlIjpudWxsfSwiVGl0bGVTdHlsZSI6eyIkaWQiOiIxMTIiLCJGb250U2V0dGluZ3MiOnsiJGlkIjoiMTEzIiwiRm9udFNpemUiOjExLCJGb250TmFtZSI6IkNhbGlicmkiLCJJc0JvbGQiOnRydWUsIklzSXRhbGljIjpmYWxzZSwiSXNVbmRlcmxpbmVkIjpmYWxzZSwiUGFyZW50U3R5bGUiOm51bGx9LCJBdXRvU2l6ZSI6MCwiRm9yZWdyb3VuZCI6eyIkaWQiOiIxMTQiLCJDb2xvciI6eyIkaWQiOiIxMTUiLCJBIjoyNTUsIlIiOjI1NSwiRyI6MjU1LCJCIjoyNTV9fSwiTWF4V2lkdGgiOjk2MC4wLCJNYXhIZWlnaHQiOiJJbmZpbml0eSIsIlNtYXJ0Rm9yZWdyb3VuZElzQWN0aXZlIjpmYWxzZSwiSG9yaXpvbnRhbEFsaWdubWVudCI6MCwiVmVydGljYWxBbGlnbm1lbnQiOjAsIlNtYXJ0Rm9yZWdyb3VuZCI6bnVsbCwiQmFja2dyb3VuZEZpbGxUeXBlIjowLCJNYXJnaW4iOnsiJGlkIjoiMTE2IiwiVG9wIjowLCJMZWZ0IjowLCJSaWdodCI6MCwiQm90dG9tIjowfSwiUGFkZGluZyI6eyIkaWQiOiIxMTciLCJUb3AiOjAsIkxlZnQiOjAsIlJpZ2h0IjowLCJCb3R0b20iOjB9LCJCYWNrZ3JvdW5kIjp7IiRpZCI6IjExOCIsIkNvbG9yIjp7IiRyZWYiOiIyMCJ9fSwiSXNWaXNpYmxlIjp0cnVlLCJXaWR0aCI6MC4wLCJIZWlnaHQiOjAuMCwiQm9yZGVyU3R5bGUiOm51bGwsIlBhcmVudFN0eWxlIjpudWxsfSwiRGF0ZVN0eWxlIjp7IiRpZCI6IjExOSIsIkZvbnRTZXR0aW5ncyI6eyIkaWQiOiIxMjAiLCJGb250U2l6ZSI6MTEsIkZvbnROYW1lIjoiU2Vnb2UgVUkiLCJJc0JvbGQiOmZhbHNlLCJJc0l0YWxpYyI6ZmFsc2UsIklzVW5kZXJsaW5lZCI6ZmFsc2UsIlBhcmVudFN0eWxlIjpudWxsfSwiQXV0b1NpemUiOjAsIkZvcmVncm91bmQiOnsiJGlkIjoiMTIxIiwiQ29sb3IiOnsiJGlkIjoiMTIy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yMyIsIlRvcCI6MCwiTGVmdCI6MCwiUmlnaHQiOjAsIkJvdHRvbSI6MH0sIlBhZGRpbmciOnsiJGlkIjoiMTI0IiwiVG9wIjowLCJMZWZ0IjowLCJSaWdodCI6MCwiQm90dG9tIjowfSwiQmFja2dyb3VuZCI6eyIkaWQiOiIxMjUiLCJDb2xvciI6eyIkcmVmIjoiMjAifX0sIklzVmlzaWJsZSI6dHJ1ZSwiV2lkdGgiOjAuMCwiSGVpZ2h0IjowLjAsIkJvcmRlclN0eWxlIjpudWxsLCJQYXJlbnRTdHlsZSI6bnVsbH0sIkRhdGVGb3JtYXQiOnsiJGlkIjoiMTI2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kdyaWRsaW5lUGFuZWxTdHlsZSI6eyIkaWQiOiIxMjgiLCJHcmlkbGluZVN0eWxlIjp7IiRpZCI6IjEyOSIsIkxpbmVDb2xvciI6eyIkaWQiOiIxMzAiLCIkdHlwZSI6Ik5MUkUuQ29tbW9uLkRvbS5Tb2xpZENvbG9yQnJ1c2gsIE5MUkUuQ29tbW9uIiwiQ29sb3IiOnsiJGlkIjoiMTMxIiwiQSI6MzgsIlIiOjkxLCJHIjoxNTUsIkIiOjIxM319LCJMaW5lV2VpZ2h0IjoxLjAsIkxpbmVUeXBlIjowLCJQYXJlbnRTdHlsZSI6bnVsbH0sIk1hcmdpbiI6eyIkaWQiOiIxMzIiLCJUb3AiOjAsIkxlZnQiOjAsIlJpZ2h0IjowLCJCb3R0b20iOjB9LCJQYWRkaW5nIjp7IiRpZCI6IjEzMyIsIlRvcCI6MCwiTGVmdCI6MCwiUmlnaHQiOjAsIkJvdHRvbSI6MH0sIkJhY2tncm91bmQiOm51bGwsIklzVmlzaWJsZSI6dHJ1ZSwiV2lkdGgiOjAuMCwiSGVpZ2h0IjowLjAsIkJvcmRlclN0eWxlIjp7IiRpZCI6IjEzNCIsIkxpbmVDb2xvciI6bnVsbCwiTGluZVdlaWdodCI6MC4wLCJMaW5lVHlwZSI6MCwiUGFyZW50U3R5bGUiOm51bGx9LCJQYXJlbnRTdHlsZSI6bnVsbH0sIlNob3dFbGFwc2VkVGltZUdyYWRpZW50U3R5bGUiOmZhbHNlLCJEZWZhdWx0U3dpbWxhbmVTdHlsZSI6eyIkaWQiOiIxMzUiLCJIZWFkZXJTdHlsZSI6eyIkaWQiOiIxMzYiLCJUZXh0U3R5bGUiOnsiJGlkIjoiMTM3IiwiRm9udFNldHRpbmdzIjp7IiRpZCI6IjEzOCIsIkZvbnRTaXplIjoxMiwiRm9udE5hbWUiOiJDYWxpYnJpIiwiSXNCb2xkIjpmYWxzZSwiSXNJdGFsaWMiOmZhbHNlLCJJc1VuZGVybGluZWQiOmZhbHNlLCJQYXJlbnRTdHlsZSI6bnVsbH0sIkF1dG9TaXplIjowLCJGb3JlZ3JvdW5kIjp7IiRpZCI6IjEzOSIsIkNvbG9yIjp7IiRpZCI6IjE0MCIsIkEiOjI1NSwiUiI6MzIsIkciOjU2LCJCIjoxMDB9fSwiTWF4V2lkdGgiOjAuMCwiTWF4SGVpZ2h0IjowLjAsIlNtYXJ0Rm9yZWdyb3VuZElzQWN0aXZlIjpmYWxzZSwiSG9yaXpvbnRhbEFsaWdubWVudCI6MCwiVmVydGljYWxBbGlnbm1lbnQiOjAsIlNtYXJ0Rm9yZWdyb3VuZCI6bnVsbCwiQmFja2dyb3VuZEZpbGxUeXBlIjowLCJNYXJnaW4iOnsiJGlkIjoiMTQxIiwiVG9wIjowLCJMZWZ0IjowLCJSaWdodCI6MCwiQm90dG9tIjowfSwiUGFkZGluZyI6eyIkaWQiOiIxNDIiLCJUb3AiOjAsIkxlZnQiOjAsIlJpZ2h0IjowLCJCb3R0b20iOjB9LCJCYWNrZ3JvdW5kIjpudWxsLCJJc1Zpc2libGUiOmZhbHNlLCJXaWR0aCI6MC4wLCJIZWlnaHQiOjAuMCwiQm9yZGVyU3R5bGUiOm51bGwsIlBhcmVudFN0eWxlIjpudWxsfSwiUmVjdGFuZ2xlU3R5bGUiOnsiJGlkIjoiMTQzIiwiTWFyZ2luIjp7IiRpZCI6IjE0NCIsIlRvcCI6MCwiTGVmdCI6MCwiUmlnaHQiOjAsIkJvdHRvbSI6MH0sIlBhZGRpbmciOnsiJGlkIjoiMTQ1IiwiVG9wIjowLCJMZWZ0IjowLCJSaWdodCI6MCwiQm90dG9tIjowfSwiQmFja2dyb3VuZCI6eyIkaWQiOiIxNDYiLCJDb2xvciI6eyIkaWQiOiIxNDciLCJBIjoxMjcsIlIiOjkxLCJHIjoxNTUsIkIiOjIxM319LCJJc1Zpc2libGUiOmZhbHNlLCJXaWR0aCI6MC4wLCJIZWlnaHQiOjAuMCwiQm9yZGVyU3R5bGUiOnsiJGlkIjoiMTQ4IiwiTGluZUNvbG9yIjp7IiRpZCI6IjE0OSIsIiR0eXBlIjoiTkxSRS5Db21tb24uRG9tLlNvbGlkQ29sb3JCcnVzaCwgTkxSRS5Db21tb24iLCJDb2xvciI6eyIkaWQiOiIxNTAiLCJBIjoyNTUsIlIiOjI1NSwiRyI6MCwiQiI6MH19LCJMaW5lV2VpZ2h0IjowLjAsIkxpbmVUeXBlIjowLCJQYXJlbnRTdHlsZSI6bnVsbH0sIlBhcmVudFN0eWxlIjpudWxsfSwiTWFyZ2luIjp7IiRpZCI6IjE1MSIsIlRvcCI6MCwiTGVmdCI6MCwiUmlnaHQiOjAsIkJvdHRvbSI6MH0sIlBhZGRpbmciOnsiJGlkIjoiMTUyIiwiVG9wIjowLCJMZWZ0IjowLCJSaWdodCI6MCwiQm90dG9tIjowfSwiQmFja2dyb3VuZCI6bnVsbCwiSXNWaXNpYmxlIjp0cnVlLCJXaWR0aCI6MC4wLCJIZWlnaHQiOjAuMCwiQm9yZGVyU3R5bGUiOm51bGwsIlBhcmVudFN0eWxlIjpudWxsfSwiQmFja2dyb3VuZFN0eWxlIjp7IiRpZCI6IjE1MyIsIk1hcmdpbiI6eyIkaWQiOiIxNTQiLCJUb3AiOjAsIkxlZnQiOjAsIlJpZ2h0IjowLCJCb3R0b20iOjB9LCJQYWRkaW5nIjp7IiRpZCI6IjE1NSIsIlRvcCI6MCwiTGVmdCI6MCwiUmlnaHQiOjAsIkJvdHRvbSI6MH0sIkJhY2tncm91bmQiOnsiJGlkIjoiMTU2IiwiQ29sb3IiOnsiJGlkIjoiMTU3IiwiQSI6MzgsIlIiOjkxLCJHIjoxNTUsIkIiOjIxM319LCJJc1Zpc2libGUiOnRydWUsIldpZHRoIjowLjAsIkhlaWdodCI6MC4wLCJCb3JkZXJTdHlsZSI6eyIkaWQiOiIxNTgiLCJMaW5lQ29sb3IiOnsiJGlkIjoiMTU5IiwiJHR5cGUiOiJOTFJFLkNvbW1vbi5Eb20uU29saWRDb2xvckJydXNoLCBOTFJFLkNvbW1vbiIsIkNvbG9yIjp7IiRpZCI6IjE2MCIsIkEiOjI1NSwiUiI6MjU1LCJHIjowLCJCIjowfX0sIkxpbmVXZWlnaHQiOjAuMCwiTGluZVR5cGUiOjAsIlBhcmVudFN0eWxlIjpudWxsfSwiUGFyZW50U3R5bGUiOm51bGx9LCJJc0Fib3ZlVGltZWJhbmQiOmZhbHNlLCJNYXJnaW4iOnsiJGlkIjoiMTYxIiwiVG9wIjowLCJMZWZ0IjowLCJSaWdodCI6MCwiQm90dG9tIjowfSwiUGFkZGluZyI6eyIkaWQiOiIxNjIiLCJUb3AiOjAsIkxlZnQiOjAsIlJpZ2h0IjowLCJCb3R0b20iOjB9LCJJc1Zpc2libGUiOnRydWUsIldpZHRoIjowLjAsIkhlaWdodCI6MC4wLCJCb3JkZXJTdHlsZSI6bnVsbCwiUGFyZW50U3R5bGUiOm51bGx9fSwiU2NhbGUiOnsiJGlkIjoiMTYzIiwiU3RhcnREYXRlIjoiMTg3OS0wMy0xNFQyMzo1OTowMCIsIkVuZERhdGUiOiIyMDIwLTAzLTA1VDIzOjU5OjAwIiwiRm9ybWF0IjoiTU1NIiwiVHlwZSI6NCwiQXV0b0RhdGVSYW5nZSI6dHJ1ZSwiV29ya2luZ0RheXMiOjMxLCJUb2RheU1hcmtlclRleHQiOiJUb2RheSIsIkF1dG9TY2FsZVR5cGUiOnRydWV9LCJNaWxlc3RvbmVzIjpbeyIkaWQiOiIxNjQiLCJEYXRlIjoiMTg3OS0wMy0xNFQyMzo1OTowMFoiLCJTdHlsZSI6eyIkaWQiOiIxNjUiLCJTaGFwZSI6MTYsIkNvbm5lY3Rvck1hcmdpbiI6eyIkcmVmIjoiNTQifSwiQ29ubmVjdG9yU3R5bGUiOnsiJGlkIjoiMTY2IiwiTGluZUNvbG9yIjp7IiRyZWYiOiI1NiJ9LCJMaW5lV2VpZ2h0IjoxLjAsIkxpbmVUeXBlIjowLCJQYXJlbnRTdHlsZSI6bnVsbH0sIklzQmVsb3dUaW1lYmFuZCI6ZmFsc2UsIlBvc2l0aW9uT25UYXNrIjowLCJIaWRlRGF0ZSI6ZmFsc2UsIlNoYXBlU2l6ZSI6MSwiU3BhY2luZyI6MS4wLCJQYWRkaW5nIjp7IiRyZWYiOiI1OCJ9LCJTaGFwZVN0eWxlIjp7IiRpZCI6IjE2NyIsIk1hcmdpbiI6eyIkcmVmIjoiNjAifSwiUGFkZGluZyI6eyIkcmVmIjoiNjEifSwiQmFja2dyb3VuZCI6eyIkaWQiOiIxNjgiLCJDb2xvciI6eyIkaWQiOiIxNjkiLCJBIjoyNTUsIlIiOjE3MiwiRyI6NjIsIkIiOjE5M319LCJJc1Zpc2libGUiOnRydWUsIldpZHRoIjowLjAsIkhlaWdodCI6MC4wLCJCb3JkZXJTdHlsZSI6eyIkaWQiOiIxNzAiLCJMaW5lQ29sb3IiOnsiJHJlZiI6IjY1In0sIkxpbmVXZWlnaHQiOjAuMCwiTGluZVR5cGUiOjAsIlBhcmVudFN0eWxlIjpudWxsfSwiUGFyZW50U3R5bGUiOm51bGx9LCJUaXRsZVN0eWxlIjp7IiRpZCI6IjE3MSIsIkZvbnRTZXR0aW5ncyI6eyIkaWQiOiIxNzIiLCJGb250U2l6ZSI6MTIsIkZvbnROYW1lIjoiU2Vnb2UgVUkiLCJJc0JvbGQiOnRydWUsIklzSXRhbGljIjpmYWxzZSwiSXNVbmRlcmxpbmVkIjpmYWxzZSwiUGFyZW50U3R5bGUiOm51bGx9LCJBdXRvU2l6ZSI6MCwiRm9yZWdyb3VuZCI6eyIkaWQiOiIxNzMiLCJDb2xvciI6eyIkaWQiOiIxNzQiLCJBIjoyNTUsIlIiOjIwMCwiRyI6MTgwLCJCIjoyNH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xNzUiLCJDb2xvciI6eyIkaWQiOiIxNzYiLCJBIjowLCJSIjoyNTUsIkciOjI1NSwiQiI6MjU1fX0sIklzVmlzaWJsZSI6dHJ1ZSwiV2lkdGgiOjAuMCwiSGVpZ2h0IjowLjAsIkJvcmRlclN0eWxlIjp7IiRpZCI6IjE3NyIsIkxpbmVDb2xvciI6bnVsbCwiTGluZVdlaWdodCI6MC4wLCJMaW5lVHlwZSI6MCwiUGFyZW50U3R5bGUiOm51bGx9LCJQYXJlbnRTdHlsZSI6bnVsbH0sIkRhdGVTdHlsZSI6eyIkaWQiOiIxNzgiLCJGb250U2V0dGluZ3MiOnsiJGlkIjoiMTc5IiwiRm9udFNpemUiOjEyLCJGb250TmFtZSI6IlNlZ29lIFVJIiwiSXNCb2xkIjp0cnVlLCJJc0l0YWxpYyI6dHJ1ZSwiSXNVbmRlcmxpbmVkIjpmYWxzZSwiUGFyZW50U3R5bGUiOm51bGx9LCJBdXRvU2l6ZSI6MCwiRm9yZWdyb3VuZCI6eyIkaWQiOiIxODAiLCJDb2xvciI6eyIkaWQiOiIxODE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TgyIiwiQ29sb3IiOnsiJGlkIjoiMTgzIiwiQSI6MCwiUiI6MjU1LCJHIjoyNTUsIkIiOjI1NX19LCJJc1Zpc2libGUiOnRydWUsIldpZHRoIjowLjAsIkhlaWdodCI6MC4wLCJCb3JkZXJTdHlsZSI6eyIkaWQiOiIxODQiLCJMaW5lQ29sb3IiOm51bGwsIkxpbmVXZWlnaHQiOjAuMCwiTGluZVR5cGUiOjAsIlBhcmVudFN0eWxlIjpudWxsfSwiUGFyZW50U3R5bGUiOm51bGx9LCJEYXRlRm9ybWF0Ijp7IiRpZCI6IjE4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2IiwiRGF0ZVBhcnRJc1Zpc2libGUiOnRydWUsIlRpbWVQYXJ0SXNWaXNpYmxlIjpmYWxzZX19LCJJc1Zpc2libGUiOnRydWUsIlBhcmVudFN0eWxlIjpudWxsfSwiSW5kZXgiOjAsIlBlcmNlbnRhZ2VDb21wbGV0ZSI6bnVsbCwiUG9zaXRpb24iOnsiUmF0aW8iOjAuMjg4MDAzMDg4NTY4OTk4OTIsIklzQ3VzdG9tIjpmYWxzZX0sIkRhdGVGb3JtYXQiOnsiJHJlZiI6IjE4NSJ9LCJSZWxhdGVkVGFza0lkIjoiMDAwMDAwMDAtMDAwMC0wMDAwLTAwMDAtMDAwMDAwMDAwMDAwIiwiSWQiOiI0ZmY4YzU2MS0zNjZmLTQ0MGUtOTJhZC03YWQ0OGJlNGViYjYiLCJJbXBvcnRJZCI6bnVsbCwiVGl0bGUiOiJCb3JuIGluIFVsbSwgR2VybWFueSIsIk5vdGUiOm51bGwsIkh5cGVybGluayI6eyIkaWQiOiIxODciLCJBZGRyZXNzIjoiIiwiU3ViQWRkcmVzcyI6IiJ9LCJJc0NoYW5nZWQiOmZhbHNlLCJJc05ldyI6ZmFsc2V9LHsiJGlkIjoiMTg4IiwiRGF0ZSI6IjE4ODAtMDMtMDZUMjM6NTk6MDBaIiwiU3R5bGUiOnsiJGlkIjoiMTg5IiwiU2hhcGUiOjE2LCJDb25uZWN0b3JNYXJnaW4iOnsiJHJlZiI6IjU0In0sIkNvbm5lY3RvclN0eWxlIjp7IiRpZCI6IjE5MCIsIkxpbmVDb2xvciI6eyIkcmVmIjoiNTYifSwiTGluZVdlaWdodCI6MS4wLCJMaW5lVHlwZSI6MCwiUGFyZW50U3R5bGUiOm51bGx9LCJJc0JlbG93VGltZWJhbmQiOnRydWUsIlBvc2l0aW9uT25UYXNrIjowLCJIaWRlRGF0ZSI6ZmFsc2UsIlNoYXBlU2l6ZSI6MSwiU3BhY2luZyI6MS4wLCJQYWRkaW5nIjp7IiRyZWYiOiI1OCJ9LCJTaGFwZVN0eWxlIjp7IiRpZCI6IjE5MSIsIk1hcmdpbiI6eyIkcmVmIjoiNjAifSwiUGFkZGluZyI6eyIkcmVmIjoiNjEifSwiQmFja2dyb3VuZCI6eyIkaWQiOiIxOTIiLCJDb2xvciI6eyIkaWQiOiIxOTMiLCJBIjoyNTUsIlIiOjE3MiwiRyI6NjIsIkIiOjE5M319LCJJc1Zpc2libGUiOnRydWUsIldpZHRoIjowLjAsIkhlaWdodCI6MC4wLCJCb3JkZXJTdHlsZSI6eyIkaWQiOiIxOTQiLCJMaW5lQ29sb3IiOnsiJHJlZiI6IjY1In0sIkxpbmVXZWlnaHQiOjAuMCwiTGluZVR5cGUiOjAsIlBhcmVudFN0eWxlIjpudWxsfSwiUGFyZW50U3R5bGUiOm51bGx9LCJUaXRsZVN0eWxlIjp7IiRpZCI6IjE5NSIsIkZvbnRTZXR0aW5ncyI6eyIkaWQiOiIxOTYiLCJGb250U2l6ZSI6MTIsIkZvbnROYW1lIjoiU2Vnb2UgVUkiLCJJc0JvbGQiOnRydWUsIklzSXRhbGljIjpmYWxzZSwiSXNVbmRlcmxpbmVkIjpmYWxzZSwiUGFyZW50U3R5bGUiOm51bGx9LCJBdXRvU2l6ZSI6MCwiRm9yZWdyb3VuZCI6eyIkaWQiOiIxOTciLCJDb2xvciI6eyIkaWQiOiIxOTgiLCJBIjoyNTUsIlIiOjIzNSwiRyI6MjM1LCJCIjoyMzV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MTk5IiwiQ29sb3IiOnsiJGlkIjoiMjAwIiwiQSI6MCwiUiI6MjU1LCJHIjoyNTUsIkIiOjI1NX19LCJJc1Zpc2libGUiOnRydWUsIldpZHRoIjowLjAsIkhlaWdodCI6MC4wLCJCb3JkZXJTdHlsZSI6eyIkaWQiOiIyMDEiLCJMaW5lQ29sb3IiOm51bGwsIkxpbmVXZWlnaHQiOjAuMCwiTGluZVR5cGUiOjAsIlBhcmVudFN0eWxlIjpudWxsfSwiUGFyZW50U3R5bGUiOm51bGx9LCJEYXRlU3R5bGUiOnsiJGlkIjoiMjAyIiwiRm9udFNldHRpbmdzIjp7IiRpZCI6IjIwMyIsIkZvbnRTaXplIjoxMiwiRm9udE5hbWUiOiJTZWdvZSBVSSIsIklzQm9sZCI6dHJ1ZSwiSXNJdGFsaWMiOnRydWUsIklzVW5kZXJsaW5lZCI6ZmFsc2UsIlBhcmVudFN0eWxlIjpudWxsfSwiQXV0b1NpemUiOjAsIkZvcmVncm91bmQiOnsiJGlkIjoiMjA0IiwiQ29sb3IiOnsiJGlkIjoiMjA1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jA2IiwiQ29sb3IiOnsiJGlkIjoiMjA3IiwiQSI6MCwiUiI6MjU1LCJHIjoyNTUsIkIiOjI1NX19LCJJc1Zpc2libGUiOnRydWUsIldpZHRoIjowLjAsIkhlaWdodCI6MC4wLCJCb3JkZXJTdHlsZSI6eyIkaWQiOiIyMDgiLCJMaW5lQ29sb3IiOm51bGwsIkxpbmVXZWlnaHQiOjAuMCwiTGluZVR5cGUiOjAsIlBhcmVudFN0eWxlIjpudWxsfSwiUGFyZW50U3R5bGUiOm51bGx9LCJEYXRlRm9ybWF0Ijp7IiRpZCI6IjIw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EwIiwiRGF0ZVBhcnRJc1Zpc2libGUiOnRydWUsIlRpbWVQYXJ0SXNWaXNpYmxlIjpmYWxzZX19LCJJc1Zpc2libGUiOnRydWUsIlBhcmVudFN0eWxlIjpudWxsfSwiSW5kZXgiOjEsIlBlcmNlbnRhZ2VDb21wbGV0ZSI6bnVsbCwiUG9zaXRpb24iOnsiUmF0aW8iOjAuMjkxNzU1NjM1NjUwMDY5NTcsIklzQ3VzdG9tIjp0cnVlfSwiRGF0ZUZvcm1hdCI6eyIkcmVmIjoiMjA5In0sIlJlbGF0ZWRUYXNrSWQiOiIwMDAwMDAwMC0wMDAwLTAwMDAtMDAwMC0wMDAwMDAwMDAwMDAiLCJJZCI6IjNiYTQxOTc5LTdiNGItNDYwZi05ODcwLTdjZjE1OGRmMGQwMiIsIkltcG9ydElkIjpudWxsLCJUaXRsZSI6IkZhbWlseSByZWxvY2F0ZXMgdG8gTXVuaWNoIiwiTm90ZSI6bnVsbCwiSHlwZXJsaW5rIjp7IiRpZCI6IjIxMSIsIkFkZHJlc3MiOiIiLCJTdWJBZGRyZXNzIjoiIn0sIklzQ2hhbmdlZCI6ZmFsc2UsIklzTmV3IjpmYWxzZX0seyIkaWQiOiIyMTIiLCJEYXRlIjoiMTg4NC0wMy0wOFQyMzo1OTowMFoiLCJTdHlsZSI6eyIkaWQiOiIyMTMiLCJTaGFwZSI6MTYsIkNvbm5lY3Rvck1hcmdpbiI6eyIkcmVmIjoiNTQifSwiQ29ubmVjdG9yU3R5bGUiOnsiJGlkIjoiMjE0IiwiTGluZUNvbG9yIjp7IiRyZWYiOiI1NiJ9LCJMaW5lV2VpZ2h0IjoxLjAsIkxpbmVUeXBlIjowLCJQYXJlbnRTdHlsZSI6bnVsbH0sIklzQmVsb3dUaW1lYmFuZCI6ZmFsc2UsIlBvc2l0aW9uT25UYXNrIjowLCJIaWRlRGF0ZSI6ZmFsc2UsIlNoYXBlU2l6ZSI6MSwiU3BhY2luZyI6MS4wLCJQYWRkaW5nIjp7IiRyZWYiOiI1OCJ9LCJTaGFwZVN0eWxlIjp7IiRpZCI6IjIxNSIsIk1hcmdpbiI6eyIkcmVmIjoiNjAifSwiUGFkZGluZyI6eyIkcmVmIjoiNjEifSwiQmFja2dyb3VuZCI6eyIkaWQiOiIyMTYiLCJDb2xvciI6eyIkaWQiOiIyMTciLCJBIjoyNTUsIlIiOjE3MiwiRyI6NjIsIkIiOjE5M319LCJJc1Zpc2libGUiOnRydWUsIldpZHRoIjowLjAsIkhlaWdodCI6MC4wLCJCb3JkZXJTdHlsZSI6eyIkaWQiOiIyMTgiLCJMaW5lQ29sb3IiOnsiJHJlZiI6IjY1In0sIkxpbmVXZWlnaHQiOjAuMCwiTGluZVR5cGUiOjAsIlBhcmVudFN0eWxlIjpudWxsfSwiUGFyZW50U3R5bGUiOm51bGx9LCJUaXRsZVN0eWxlIjp7IiRpZCI6IjIxOSIsIkZvbnRTZXR0aW5ncyI6eyIkaWQiOiIyMjAiLCJGb250U2l6ZSI6MTIsIkZvbnROYW1lIjoiU2Vnb2UgVUkiLCJJc0JvbGQiOnRydWUsIklzSXRhbGljIjpmYWxzZSwiSXNVbmRlcmxpbmVkIjpmYWxzZSwiUGFyZW50U3R5bGUiOm51bGx9LCJBdXRvU2l6ZSI6MCwiRm9yZWdyb3VuZCI6eyIkaWQiOiIyMjEiLCJDb2xvciI6eyIkaWQiOiIyMjIiLCJBIjoyNTUsIlIiOjIzNSwiRyI6MjM1LCJCIjoyMzV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MjIzIiwiQ29sb3IiOnsiJGlkIjoiMjI0IiwiQSI6MCwiUiI6MjU1LCJHIjoyNTUsIkIiOjI1NX19LCJJc1Zpc2libGUiOnRydWUsIldpZHRoIjowLjAsIkhlaWdodCI6MC4wLCJCb3JkZXJTdHlsZSI6eyIkaWQiOiIyMjUiLCJMaW5lQ29sb3IiOm51bGwsIkxpbmVXZWlnaHQiOjAuMCwiTGluZVR5cGUiOjAsIlBhcmVudFN0eWxlIjpudWxsfSwiUGFyZW50U3R5bGUiOm51bGx9LCJEYXRlU3R5bGUiOnsiJGlkIjoiMjI2IiwiRm9udFNldHRpbmdzIjp7IiRpZCI6IjIyNyIsIkZvbnRTaXplIjoxMiwiRm9udE5hbWUiOiJTZWdvZSBVSSIsIklzQm9sZCI6dHJ1ZSwiSXNJdGFsaWMiOnRydWUsIklzVW5kZXJsaW5lZCI6ZmFsc2UsIlBhcmVudFN0eWxlIjpudWxsfSwiQXV0b1NpemUiOjAsIkZvcmVncm91bmQiOnsiJGlkIjoiMjI4IiwiQ29sb3IiOnsiJGlkIjoiMjI5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jMwIiwiQ29sb3IiOnsiJGlkIjoiMjMxIiwiQSI6MCwiUiI6MjU1LCJHIjoyNTUsIkIiOjI1NX19LCJJc1Zpc2libGUiOnRydWUsIldpZHRoIjowLjAsIkhlaWdodCI6MC4wLCJCb3JkZXJTdHlsZSI6eyIkaWQiOiIyMzIiLCJMaW5lQ29sb3IiOm51bGwsIkxpbmVXZWlnaHQiOjAuMCwiTGluZVR5cGUiOjAsIlBhcmVudFN0eWxlIjpudWxsfSwiUGFyZW50U3R5bGUiOm51bGx9LCJEYXRlRm9ybWF0Ijp7IiRpZCI6IjIz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M0IiwiRGF0ZVBhcnRJc1Zpc2libGUiOnRydWUsIlRpbWVQYXJ0SXNWaXNpYmxlIjpmYWxzZX19LCJJc1Zpc2libGUiOnRydWUsIlBhcmVudFN0eWxlIjpudWxsfSwiSW5kZXgiOjIsIlBlcmNlbnRhZ2VDb21wbGV0ZSI6bnVsbCwiUG9zaXRpb24iOnsiUmF0aW8iOjAuMTcxMTkzMjM0NjA5ODE0MDksIklzQ3VzdG9tIjp0cnVlfSwiRGF0ZUZvcm1hdCI6eyIkcmVmIjoiMjMzIn0sIlJlbGF0ZWRUYXNrSWQiOiIwMDAwMDAwMC0wMDAwLTAwMDAtMDAwMC0wMDAwMDAwMDAwMDAiLCJJZCI6IjNiOGQxNmU4LTVlMjQtNDczYy05ZjMxLTkwZWQ3YzVhYjExZiIsIkltcG9ydElkIjpudWxsLCJUaXRsZSI6IkNvbXBhc3MgZWxpY2l0cyBoaXMgd29uZGVyIiwiTm90ZSI6bnVsbCwiSHlwZXJsaW5rIjp7IiRpZCI6IjIzNSIsIkFkZHJlc3MiOiIiLCJTdWJBZGRyZXNzIjoiIn0sIklzQ2hhbmdlZCI6ZmFsc2UsIklzTmV3IjpmYWxzZX0seyIkaWQiOiIyMzYiLCJEYXRlIjoiMTg5Ni0wMy0xMFQyMzo1OTowMFoiLCJTdHlsZSI6eyIkaWQiOiIyMzciLCJTaGFwZSI6MTYsIkNvbm5lY3Rvck1hcmdpbiI6eyIkcmVmIjoiNTQifSwiQ29ubmVjdG9yU3R5bGUiOnsiJGlkIjoiMjM4IiwiTGluZUNvbG9yIjp7IiRyZWYiOiI1NiJ9LCJMaW5lV2VpZ2h0IjoxLjAsIkxpbmVUeXBlIjowLCJQYXJlbnRTdHlsZSI6bnVsbH0sIklzQmVsb3dUaW1lYmFuZCI6dHJ1ZSwiUG9zaXRpb25PblRhc2siOjAsIkhpZGVEYXRlIjpmYWxzZSwiU2hhcGVTaXplIjoxLCJTcGFjaW5nIjoxLjAsIlBhZGRpbmciOnsiJHJlZiI6IjU4In0sIlNoYXBlU3R5bGUiOnsiJGlkIjoiMjM5IiwiTWFyZ2luIjp7IiRyZWYiOiI2MCJ9LCJQYWRkaW5nIjp7IiRyZWYiOiI2MSJ9LCJCYWNrZ3JvdW5kIjp7IiRpZCI6IjI0MCIsIkNvbG9yIjp7IiRpZCI6IjI0MSIsIkEiOjI1NSwiUiI6MTcyLCJHIjo2MiwiQiI6MTkzfX0sIklzVmlzaWJsZSI6dHJ1ZSwiV2lkdGgiOjAuMCwiSGVpZ2h0IjowLjAsIkJvcmRlclN0eWxlIjp7IiRpZCI6IjI0MiIsIkxpbmVDb2xvciI6eyIkcmVmIjoiNjUifSwiTGluZVdlaWdodCI6MC4wLCJMaW5lVHlwZSI6MCwiUGFyZW50U3R5bGUiOm51bGx9LCJQYXJlbnRTdHlsZSI6bnVsbH0sIlRpdGxlU3R5bGUiOnsiJGlkIjoiMjQzIiwiRm9udFNldHRpbmdzIjp7IiRpZCI6IjI0NCIsIkZvbnRTaXplIjoxMiwiRm9udE5hbWUiOiJTZWdvZSBVSSIsIklzQm9sZCI6dHJ1ZSwiSXNJdGFsaWMiOmZhbHNlLCJJc1VuZGVybGluZWQiOmZhbHNlLCJQYXJlbnRTdHlsZSI6bnVsbH0sIkF1dG9TaXplIjowLCJGb3JlZ3JvdW5kIjp7IiRpZCI6IjI0NSIsIkNvbG9yIjp7IiRpZCI6IjI0NiIsIkEiOjI1NSwiUiI6MjM1LCJHIjoyMzUsIkIiOjIzNX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yLCJGb250TmFtZSI6IlNlZ29lIFVJIiwiSXNCb2xkIjp0cnVlLCJJc0l0YWxpYyI6dHJ1ZSwiSXNVbmRlcmxpbmVkIjpmYWxzZSwiUGFyZW50U3R5bGUiOm51bGx9LCJBdXRvU2l6ZSI6MCwiRm9yZWdyb3VuZCI6eyIkaWQiOiIyNTIiLCJDb2xvciI6eyIkaWQiOiIyNTMiLCJBIjoyNTUsIlIiOjIwMCwiRyI6MTgwLCJCIjoyNH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yNTQiLCJDb2xvciI6eyIkaWQiOiIyNTUiLCJBIjowLCJSIjoyNTUsIkciOjI1NSwiQiI6MjU1fX0sIklzVmlzaWJsZSI6dHJ1ZSwiV2lkdGgiOjAuMCwiSGVpZ2h0IjowLjAsIkJvcmRlclN0eWxlIjp7IiRpZCI6IjI1NiIsIkxpbmVDb2xvciI6bnVsbCwiTGluZVdlaWdodCI6MC4wLCJMaW5lVHlwZSI6MCwiUGFyZW50U3R5bGUiOm51bGx9LCJQYXJlbnRTdHlsZSI6bnVsbH0sIkRhdGVGb3JtYXQiOnsiJGlkIjoiMjU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TgiLCJEYXRlUGFydElzVmlzaWJsZSI6dHJ1ZSwiVGltZVBhcnRJc1Zpc2libGUiOmZhbHNlfX0sIklzVmlzaWJsZSI6dHJ1ZSwiUGFyZW50U3R5bGUiOm51bGx9LCJJbmRleCI6MywiUGVyY2VudGFnZUNvbXBsZXRlIjpudWxsLCJQb3NpdGlvbiI6eyJSYXRpbyI6MC4zOTI5MjQyMDg2OTg1Nzg5MSwiSXNDdXN0b20iOnRydWV9LCJEYXRlRm9ybWF0Ijp7IiRyZWYiOiIyNTcifSwiUmVsYXRlZFRhc2tJZCI6IjAwMDAwMDAwLTAwMDAtMDAwMC0wMDAwLTAwMDAwMDAwMDAwMCIsIklkIjoiOGU0MzQ3NWQtZjJiOS00Mjg1LWEwZDQtM2ZjM2YwMzYzZWE4IiwiSW1wb3J0SWQiOm51bGwsIlRpdGxlIjoiUmVub3VuY2VzIEdlcm1hbiBjaXRpemVuc2hpcCIsIk5vdGUiOm51bGwsIkh5cGVybGluayI6eyIkaWQiOiIyNTkiLCJBZGRyZXNzIjoiIiwiU3ViQWRkcmVzcyI6IiJ9LCJJc0NoYW5nZWQiOmZhbHNlLCJJc05ldyI6ZmFsc2V9LHsiJGlkIjoiMjYwIiwiRGF0ZSI6IjE5MDEtMDMtMTFUMjM6NTk6MDBaIiwiU3R5bGUiOnsiJGlkIjoiMjYxIiwiU2hhcGUiOjE2LCJDb25uZWN0b3JNYXJnaW4iOnsiJHJlZiI6IjU0In0sIkNvbm5lY3RvclN0eWxlIjp7IiRpZCI6IjI2MiIsIkxpbmVDb2xvciI6eyIkcmVmIjoiNTYifSwiTGluZVdlaWdodCI6MS4wLCJMaW5lVHlwZSI6MCwiUGFyZW50U3R5bGUiOm51bGx9LCJJc0JlbG93VGltZWJhbmQiOmZhbHNlLCJQb3NpdGlvbk9uVGFzayI6MCwiSGlkZURhdGUiOmZhbHNlLCJTaGFwZVNpemUiOjEsIlNwYWNpbmciOjEuMCwiUGFkZGluZyI6eyIkcmVmIjoiNTgifSwiU2hhcGVTdHlsZSI6eyIkaWQiOiIyNjMiLCJNYXJnaW4iOnsiJHJlZiI6IjYwIn0sIlBhZGRpbmciOnsiJHJlZiI6IjYxIn0sIkJhY2tncm91bmQiOnsiJGlkIjoiMjY0IiwiQ29sb3IiOnsiJGlkIjoiMjY1IiwiQSI6MjU1LCJSIjoxNzIsIkciOjYyLCJCIjoxOTN9fSwiSXNWaXNpYmxlIjp0cnVlLCJXaWR0aCI6MC4wLCJIZWlnaHQiOjAuMCwiQm9yZGVyU3R5bGUiOnsiJGlkIjoiMjY2IiwiTGluZUNvbG9yIjp7IiRyZWYiOiI2NSJ9LCJMaW5lV2VpZ2h0IjowLjAsIkxpbmVUeXBlIjowLCJQYXJlbnRTdHlsZSI6bnVsbH0sIlBhcmVudFN0eWxlIjpudWxsfSwiVGl0bGVTdHlsZSI6eyIkaWQiOiIyNjciLCJGb250U2V0dGluZ3MiOnsiJGlkIjoiMjY4IiwiRm9udFNpemUiOjEyLCJGb250TmFtZSI6IlNlZ29lIFVJIiwiSXNCb2xkIjp0cnVlLCJJc0l0YWxpYyI6ZmFsc2UsIklzVW5kZXJsaW5lZCI6ZmFsc2UsIlBhcmVudFN0eWxlIjpudWxsfSwiQXV0b1NpemUiOjAsIkZvcmVncm91bmQiOnsiJGlkIjoiMjY5IiwiQ29sb3IiOnsiJGlkIjoiMjcwIiwiQSI6MjU1LCJSIjoyMzUsIkciOjIzNSwiQiI6MjM1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I3MSIsIkNvbG9yIjp7IiRpZCI6IjI3MiIsIkEiOjAsIlIiOjI1NSwiRyI6MjU1LCJCIjoyNTV9fSwiSXNWaXNpYmxlIjp0cnVlLCJXaWR0aCI6MC4wLCJIZWlnaHQiOjAuMCwiQm9yZGVyU3R5bGUiOnsiJGlkIjoiMjczIiwiTGluZUNvbG9yIjpudWxsLCJMaW5lV2VpZ2h0IjowLjAsIkxpbmVUeXBlIjowLCJQYXJlbnRTdHlsZSI6bnVsbH0sIlBhcmVudFN0eWxlIjpudWxsfSwiRGF0ZVN0eWxlIjp7IiRpZCI6IjI3NCIsIkZvbnRTZXR0aW5ncyI6eyIkaWQiOiIyNzUiLCJGb250U2l6ZSI6MTIsIkZvbnROYW1lIjoiU2Vnb2UgVUkiLCJJc0JvbGQiOnRydWUsIklzSXRhbGljIjp0cnVlLCJJc1VuZGVybGluZWQiOmZhbHNlLCJQYXJlbnRTdHlsZSI6bnVsbH0sIkF1dG9TaXplIjowLCJGb3JlZ3JvdW5kIjp7IiRpZCI6IjI3NiIsIkNvbG9yIjp7IiRpZCI6IjI3Ny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I3OCIsIkNvbG9yIjp7IiRpZCI6IjI3OSIsIkEiOjAsIlIiOjI1NSwiRyI6MjU1LCJCIjoyNTV9fSwiSXNWaXNpYmxlIjp0cnVlLCJXaWR0aCI6MC4wLCJIZWlnaHQiOjAuMCwiQm9yZGVyU3R5bGUiOnsiJGlkIjoiMjgwIiwiTGluZUNvbG9yIjpudWxsLCJMaW5lV2VpZ2h0IjowLjAsIkxpbmVUeXBlIjowLCJQYXJlbnRTdHlsZSI6bnVsbH0sIlBhcmVudFN0eWxlIjpudWxsfSwiRGF0ZUZvcm1hdCI6eyIkaWQiOiIyO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4MiIsIkRhdGVQYXJ0SXNWaXNpYmxlIjp0cnVlLCJUaW1lUGFydElzVmlzaWJsZSI6ZmFsc2V9fSwiSXNWaXNpYmxlIjp0cnVlLCJQYXJlbnRTdHlsZSI6bnVsbH0sIkluZGV4Ijo0LCJQZXJjZW50YWdlQ29tcGxldGUiOm51bGwsIlBvc2l0aW9uIjp7IlJhdGlvIjowLjExMzI1MzgzMDEyMjc4OTM2LCJJc0N1c3RvbSI6dHJ1ZX0sIkRhdGVGb3JtYXQiOnsiJHJlZiI6IjI4MSJ9LCJSZWxhdGVkVGFza0lkIjoiMDAwMDAwMDAtMDAwMC0wMDAwLTAwMDAtMDAwMDAwMDAwMDAwIiwiSWQiOiI1YzBlZWI0Ny1kYjkzLTQ1OTMtOTQ3NS1mMjZiMmIwNWMzYmEiLCJJbXBvcnRJZCI6bnVsbCwiVGl0bGUiOiJGaW5pc2hlcyBmaXJzdCBzY2llbnRpZmljIHBhcGVyIiwiTm90ZSI6bnVsbCwiSHlwZXJsaW5rIjp7IiRpZCI6IjI4MyIsIkFkZHJlc3MiOiIiLCJTdWJBZGRyZXNzIjoiIn0sIklzQ2hhbmdlZCI6ZmFsc2UsIklzTmV3IjpmYWxzZX0seyIkaWQiOiIyODQiLCJEYXRlIjoiMTkwMy0wMy0xMlQyMzo1OTowMFoiLCJTdHlsZSI6eyIkaWQiOiIyODUiLCJTaGFwZSI6MTYsIkNvbm5lY3Rvck1hcmdpbiI6eyIkcmVmIjoiNTQifSwiQ29ubmVjdG9yU3R5bGUiOnsiJGlkIjoiMjg2IiwiTGluZUNvbG9yIjp7IiRyZWYiOiI1NiJ9LCJMaW5lV2VpZ2h0IjoxLjAsIkxpbmVUeXBlIjowLCJQYXJlbnRTdHlsZSI6bnVsbH0sIklzQmVsb3dUaW1lYmFuZCI6dHJ1ZSwiUG9zaXRpb25PblRhc2siOjAsIkhpZGVEYXRlIjpmYWxzZSwiU2hhcGVTaXplIjoxLCJTcGFjaW5nIjoxLjAsIlBhZGRpbmciOnsiJHJlZiI6IjU4In0sIlNoYXBlU3R5bGUiOnsiJGlkIjoiMjg3IiwiTWFyZ2luIjp7IiRyZWYiOiI2MCJ9LCJQYWRkaW5nIjp7IiRyZWYiOiI2MSJ9LCJCYWNrZ3JvdW5kIjp7IiRpZCI6IjI4OCIsIkNvbG9yIjp7IiRpZCI6IjI4OSIsIkEiOjI1NSwiUiI6MTcyLCJHIjo2MiwiQiI6MTkzfX0sIklzVmlzaWJsZSI6dHJ1ZSwiV2lkdGgiOjAuMCwiSGVpZ2h0IjowLjAsIkJvcmRlclN0eWxlIjp7IiRpZCI6IjI5MCIsIkxpbmVDb2xvciI6eyIkcmVmIjoiNjUifSwiTGluZVdlaWdodCI6MC4wLCJMaW5lVHlwZSI6MCwiUGFyZW50U3R5bGUiOm51bGx9LCJQYXJlbnRTdHlsZSI6bnVsbH0sIlRpdGxlU3R5bGUiOnsiJGlkIjoiMjkxIiwiRm9udFNldHRpbmdzIjp7IiRpZCI6IjI5MiIsIkZvbnRTaXplIjoxMiwiRm9udE5hbWUiOiJTZWdvZSBVSSIsIklzQm9sZCI6dHJ1ZSwiSXNJdGFsaWMiOmZhbHNlLCJJc1VuZGVybGluZWQiOmZhbHNlLCJQYXJlbnRTdHlsZSI6bnVsbH0sIkF1dG9TaXplIjowLCJGb3JlZ3JvdW5kIjp7IiRpZCI6IjI5MyIsIkNvbG9yIjp7IiRpZCI6IjI5NCIsIkEiOjI1NSwiUiI6MjM1LCJHIjoyMzUsIkIiOjIzNX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yOTUiLCJDb2xvciI6eyIkaWQiOiIyOTYiLCJBIjowLCJSIjoyNTUsIkciOjI1NSwiQiI6MjU1fX0sIklzVmlzaWJsZSI6dHJ1ZSwiV2lkdGgiOjAuMCwiSGVpZ2h0IjowLjAsIkJvcmRlclN0eWxlIjp7IiRpZCI6IjI5NyIsIkxpbmVDb2xvciI6bnVsbCwiTGluZVdlaWdodCI6MC4wLCJMaW5lVHlwZSI6MCwiUGFyZW50U3R5bGUiOm51bGx9LCJQYXJlbnRTdHlsZSI6bnVsbH0sIkRhdGVTdHlsZSI6eyIkaWQiOiIyOTgiLCJGb250U2V0dGluZ3MiOnsiJGlkIjoiMjk5IiwiRm9udFNpemUiOjEyLCJGb250TmFtZSI6IlNlZ29lIFVJIiwiSXNCb2xkIjp0cnVlLCJJc0l0YWxpYyI6dHJ1ZSwiSXNVbmRlcmxpbmVkIjpmYWxzZSwiUGFyZW50U3R5bGUiOm51bGx9LCJBdXRvU2l6ZSI6MCwiRm9yZWdyb3VuZCI6eyIkaWQiOiIzMDAiLCJDb2xvciI6eyIkaWQiOiIzMDEiLCJBIjoyNTUsIlIiOjIwMCwiRyI6MTgwLCJCIjoyNH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zMDIiLCJDb2xvciI6eyIkaWQiOiIzMDMiLCJBIjowLCJSIjoyNTUsIkciOjI1NSwiQiI6MjU1fX0sIklzVmlzaWJsZSI6dHJ1ZSwiV2lkdGgiOjAuMCwiSGVpZ2h0IjowLjAsIkJvcmRlclN0eWxlIjp7IiRpZCI6IjMwNCIsIkxpbmVDb2xvciI6bnVsbCwiTGluZVdlaWdodCI6MC4wLCJMaW5lVHlwZSI6MCwiUGFyZW50U3R5bGUiOm51bGx9LCJQYXJlbnRTdHlsZSI6bnVsbH0sIkRhdGVGb3JtYXQiOnsiJGlkIjoiMzA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DYiLCJEYXRlUGFydElzVmlzaWJsZSI6dHJ1ZSwiVGltZVBhcnRJc1Zpc2libGUiOmZhbHNlfX0sIklzVmlzaWJsZSI6dHJ1ZSwiUGFyZW50U3R5bGUiOm51bGx9LCJJbmRleCI6NSwiUGVyY2VudGFnZUNvbXBsZXRlIjpudWxsLCJQb3NpdGlvbiI6eyJSYXRpbyI6MC4wOTkyNDA3NDA3NDA3NDA5NDksIklzQ3VzdG9tIjp0cnVlfSwiRGF0ZUZvcm1hdCI6eyIkcmVmIjoiMzA1In0sIlJlbGF0ZWRUYXNrSWQiOiIwMDAwMDAwMC0wMDAwLTAwMDAtMDAwMC0wMDAwMDAwMDAwMDAiLCJJZCI6Ijc5MDJlNGNiLWY2ZGMtNDIwZC1iM2FhLWFiYTExNmY4OGI0NCIsIkltcG9ydElkIjpudWxsLCJUaXRsZSI6Ik1hcnJpZXMgTWlsZXZhIE1hcmljIiwiTm90ZSI6bnVsbCwiSHlwZXJsaW5rIjp7IiRpZCI6IjMwNyIsIkFkZHJlc3MiOiIiLCJTdWJBZGRyZXNzIjoiIn0sIklzQ2hhbmdlZCI6ZmFsc2UsIklzTmV3IjpmYWxzZX0seyIkaWQiOiIzMDgiLCJEYXRlIjoiMTkxMS0wMy0xM1QyMzo1OTowMFoiLCJTdHlsZSI6eyIkaWQiOiIzMDkiLCJTaGFwZSI6MTYsIkNvbm5lY3Rvck1hcmdpbiI6eyIkcmVmIjoiNTQifSwiQ29ubmVjdG9yU3R5bGUiOnsiJGlkIjoiMzEwIiwiTGluZUNvbG9yIjp7IiRyZWYiOiI1NiJ9LCJMaW5lV2VpZ2h0IjoxLjAsIkxpbmVUeXBlIjowLCJQYXJlbnRTdHlsZSI6bnVsbH0sIklzQmVsb3dUaW1lYmFuZCI6ZmFsc2UsIlBvc2l0aW9uT25UYXNrIjowLCJIaWRlRGF0ZSI6ZmFsc2UsIlNoYXBlU2l6ZSI6MSwiU3BhY2luZyI6MS4wLCJQYWRkaW5nIjp7IiRyZWYiOiI1OCJ9LCJTaGFwZVN0eWxlIjp7IiRpZCI6IjMxMSIsIk1hcmdpbiI6eyIkcmVmIjoiNjAifSwiUGFkZGluZyI6eyIkcmVmIjoiNjEifSwiQmFja2dyb3VuZCI6eyIkaWQiOiIzMTIiLCJDb2xvciI6eyIkaWQiOiIzMTMiLCJBIjoyNTUsIlIiOjE3MiwiRyI6NjIsIkIiOjE5M319LCJJc1Zpc2libGUiOnRydWUsIldpZHRoIjowLjAsIkhlaWdodCI6MC4wLCJCb3JkZXJTdHlsZSI6eyIkaWQiOiIzMTQiLCJMaW5lQ29sb3IiOnsiJHJlZiI6IjY1In0sIkxpbmVXZWlnaHQiOjAuMCwiTGluZVR5cGUiOjAsIlBhcmVudFN0eWxlIjpudWxsfSwiUGFyZW50U3R5bGUiOm51bGx9LCJUaXRsZVN0eWxlIjp7IiRpZCI6IjMxNSIsIkZvbnRTZXR0aW5ncyI6eyIkaWQiOiIzMTYiLCJGb250U2l6ZSI6MTIsIkZvbnROYW1lIjoiU2Vnb2UgVUkiLCJJc0JvbGQiOnRydWUsIklzSXRhbGljIjpmYWxzZSwiSXNVbmRlcmxpbmVkIjpmYWxzZSwiUGFyZW50U3R5bGUiOm51bGx9LCJBdXRvU2l6ZSI6MiwiRm9yZWdyb3VuZCI6eyIkaWQiOiIzMTciLCJDb2xvciI6eyIkaWQiOiIzMTgiLCJBIjoyNTUsIlIiOjIzNSwiRyI6MjM1LCJCIjoyMzV9fSwiTWF4V2lkdGgiOjI5Ni45Mi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MxOSIsIkNvbG9yIjp7IiRpZCI6IjMyMCIsIkEiOjAsIlIiOjI1NSwiRyI6MjU1LCJCIjoyNTV9fSwiSXNWaXNpYmxlIjp0cnVlLCJXaWR0aCI6MC4wLCJIZWlnaHQiOjAuMCwiQm9yZGVyU3R5bGUiOnsiJGlkIjoiMzIxIiwiTGluZUNvbG9yIjpudWxsLCJMaW5lV2VpZ2h0IjowLjAsIkxpbmVUeXBlIjowLCJQYXJlbnRTdHlsZSI6bnVsbH0sIlBhcmVudFN0eWxlIjpudWxsfSwiRGF0ZVN0eWxlIjp7IiRpZCI6IjMyMiIsIkZvbnRTZXR0aW5ncyI6eyIkaWQiOiIzMjMiLCJGb250U2l6ZSI6MTIsIkZvbnROYW1lIjoiU2Vnb2UgVUkiLCJJc0JvbGQiOnRydWUsIklzSXRhbGljIjp0cnVlLCJJc1VuZGVybGluZWQiOmZhbHNlLCJQYXJlbnRTdHlsZSI6bnVsbH0sIkF1dG9TaXplIjowLCJGb3JlZ3JvdW5kIjp7IiRpZCI6IjMyNCIsIkNvbG9yIjp7IiRpZCI6IjMyNS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MyNiIsIkNvbG9yIjp7IiRpZCI6IjMyNyIsIkEiOjAsIlIiOjI1NSwiRyI6MjU1LCJCIjoyNTV9fSwiSXNWaXNpYmxlIjp0cnVlLCJXaWR0aCI6MC4wLCJIZWlnaHQiOjAuMCwiQm9yZGVyU3R5bGUiOnsiJGlkIjoiMzI4IiwiTGluZUNvbG9yIjpudWxsLCJMaW5lV2VpZ2h0IjowLjAsIkxpbmVUeXBlIjowLCJQYXJlbnRTdHlsZSI6bnVsbH0sIlBhcmVudFN0eWxlIjpudWxsfSwiRGF0ZUZvcm1hdCI6eyIkaWQiOiIzMj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zMCIsIkRhdGVQYXJ0SXNWaXNpYmxlIjp0cnVlLCJUaW1lUGFydElzVmlzaWJsZSI6ZmFsc2V9fSwiSXNWaXNpYmxlIjp0cnVlLCJQYXJlbnRTdHlsZSI6bnVsbH0sIkluZGV4Ijo2LCJQZXJjZW50YWdlQ29tcGxldGUiOm51bGwsIlBvc2l0aW9uIjp7IlJhdGlvIjowLjM4MDQzNTc3Njk0ODg5MTQxLCJJc0N1c3RvbSI6dHJ1ZX0sIkRhdGVGb3JtYXQiOnsiJHJlZiI6IjMyOSJ9LCJSZWxhdGVkVGFza0lkIjoiMDAwMDAwMDAtMDAwMC0wMDAwLTAwMDAtMDAwMDAwMDAwMDAwIiwiSWQiOiJkYzY1YTE3ZS03NmQ3LTQ3MmYtYmRjNy1lYTU1MDlkYTFiYTIiLCJJbXBvcnRJZCI6bnVsbCwiVGl0bGUiOiJBcHBvaW50ZWQgcHJvZmVzc29yIGF0IEdlcm1hbiBVbml2ZXJzaXR5IG9mIFByYWd1ZSIsIk5vdGUiOm51bGwsIkh5cGVybGluayI6eyIkaWQiOiIzMzEiLCJBZGRyZXNzIjoiIiwiU3ViQWRkcmVzcyI6IiJ9LCJJc0NoYW5nZWQiOmZhbHNlLCJJc05ldyI6ZmFsc2V9LHsiJGlkIjoiMzMyIiwiRGF0ZSI6IjE5MTQtMDMtMTRUMjM6NTk6MDBaIiwiU3R5bGUiOnsiJGlkIjoiMzMzIiwiU2hhcGUiOjE2LCJDb25uZWN0b3JNYXJnaW4iOnsiJHJlZiI6IjU0In0sIkNvbm5lY3RvclN0eWxlIjp7IiRpZCI6IjMzNCIsIkxpbmVDb2xvciI6eyIkcmVmIjoiNTYifSwiTGluZVdlaWdodCI6MS4wLCJMaW5lVHlwZSI6MCwiUGFyZW50U3R5bGUiOm51bGx9LCJJc0JlbG93VGltZWJhbmQiOnRydWUsIlBvc2l0aW9uT25UYXNrIjowLCJIaWRlRGF0ZSI6ZmFsc2UsIlNoYXBlU2l6ZSI6MSwiU3BhY2luZyI6MS4wLCJQYWRkaW5nIjp7IiRyZWYiOiI1OCJ9LCJTaGFwZVN0eWxlIjp7IiRpZCI6IjMzNSIsIk1hcmdpbiI6eyIkcmVmIjoiNjAifSwiUGFkZGluZyI6eyIkcmVmIjoiNjEifSwiQmFja2dyb3VuZCI6eyIkaWQiOiIzMzYiLCJDb2xvciI6eyIkaWQiOiIzMzciLCJBIjoyNTUsIlIiOjE3MiwiRyI6NjIsIkIiOjE5M319LCJJc1Zpc2libGUiOnRydWUsIldpZHRoIjowLjAsIkhlaWdodCI6MC4wLCJCb3JkZXJTdHlsZSI6eyIkaWQiOiIzMzgiLCJMaW5lQ29sb3IiOnsiJHJlZiI6IjY1In0sIkxpbmVXZWlnaHQiOjAuMCwiTGluZVR5cGUiOjAsIlBhcmVudFN0eWxlIjpudWxsfSwiUGFyZW50U3R5bGUiOm51bGx9LCJUaXRsZVN0eWxlIjp7IiRpZCI6IjMzOSIsIkZvbnRTZXR0aW5ncyI6eyIkaWQiOiIzNDAiLCJGb250U2l6ZSI6MTIsIkZvbnROYW1lIjoiU2Vnb2UgVUkiLCJJc0JvbGQiOnRydWUsIklzSXRhbGljIjpmYWxzZSwiSXNVbmRlcmxpbmVkIjpmYWxzZSwiUGFyZW50U3R5bGUiOm51bGx9LCJBdXRvU2l6ZSI6MCwiRm9yZWdyb3VuZCI6eyIkaWQiOiIzNDEiLCJDb2xvciI6eyIkaWQiOiIzNDIiLCJBIjoyNTUsIlIiOjIzNSwiRyI6MjM1LCJCIjoyMzV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MzQzIiwiQ29sb3IiOnsiJGlkIjoiMzQ0IiwiQSI6MCwiUiI6MjU1LCJHIjoyNTUsIkIiOjI1NX19LCJJc1Zpc2libGUiOnRydWUsIldpZHRoIjowLjAsIkhlaWdodCI6MC4wLCJCb3JkZXJTdHlsZSI6eyIkaWQiOiIzNDUiLCJMaW5lQ29sb3IiOm51bGwsIkxpbmVXZWlnaHQiOjAuMCwiTGluZVR5cGUiOjAsIlBhcmVudFN0eWxlIjpudWxsfSwiUGFyZW50U3R5bGUiOm51bGx9LCJEYXRlU3R5bGUiOnsiJGlkIjoiMzQ2IiwiRm9udFNldHRpbmdzIjp7IiRpZCI6IjM0NyIsIkZvbnRTaXplIjoxMiwiRm9udE5hbWUiOiJTZWdvZSBVSSIsIklzQm9sZCI6dHJ1ZSwiSXNJdGFsaWMiOnRydWUsIklzVW5kZXJsaW5lZCI6ZmFsc2UsIlBhcmVudFN0eWxlIjpudWxsfSwiQXV0b1NpemUiOjAsIkZvcmVncm91bmQiOnsiJGlkIjoiMzQ4IiwiQ29sb3IiOnsiJGlkIjoiMzQ5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zUwIiwiQ29sb3IiOnsiJGlkIjoiMzUxIiwiQSI6MCwiUiI6MjU1LCJHIjoyNTUsIkIiOjI1NX19LCJJc1Zpc2libGUiOnRydWUsIldpZHRoIjowLjAsIkhlaWdodCI6MC4wLCJCb3JkZXJTdHlsZSI6eyIkaWQiOiIzNTIiLCJMaW5lQ29sb3IiOm51bGwsIkxpbmVXZWlnaHQiOjAuMCwiTGluZVR5cGUiOjAsIlBhcmVudFN0eWxlIjpudWxsfSwiUGFyZW50U3R5bGUiOm51bGx9LCJEYXRlRm9ybWF0Ijp7IiRpZCI6IjM1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U0IiwiRGF0ZVBhcnRJc1Zpc2libGUiOnRydWUsIlRpbWVQYXJ0SXNWaXNpYmxlIjpmYWxzZX19LCJJc1Zpc2libGUiOnRydWUsIlBhcmVudFN0eWxlIjpudWxsfSwiSW5kZXgiOjcsIlBlcmNlbnRhZ2VDb21wbGV0ZSI6bnVsbCwiUG9zaXRpb24iOnsiUmF0aW8iOjAuMjUwODkxODc5Njk0NjQ2OTQsIklzQ3VzdG9tIjp0cnVlfSwiRGF0ZUZvcm1hdCI6eyIkcmVmIjoiMzUzIn0sIlJlbGF0ZWRUYXNrSWQiOiIwMDAwMDAwMC0wMDAwLTAwMDAtMDAwMC0wMDAwMDAwMDAwMDAiLCJJZCI6IjQwNGYyMjA2LTkzM2QtNGMxMi04MmRmLTU2NmNhMThiODM5NiIsIkltcG9ydElkIjpudWxsLCJUaXRsZSI6IlNlcGFyYXRlcyBmcm9tIE1pbGV2YSBNYXJpYyIsIk5vdGUiOm51bGwsIkh5cGVybGluayI6eyIkaWQiOiIzNTUiLCJBZGRyZXNzIjoiIiwiU3ViQWRkcmVzcyI6IiJ9LCJJc0NoYW5nZWQiOmZhbHNlLCJJc05ldyI6ZmFsc2V9LHsiJGlkIjoiMzU2IiwiRGF0ZSI6IjE5MTYtMDMtMTZUMjM6NTk6MDBaIiwiU3R5bGUiOnsiJGlkIjoiMzU3IiwiU2hhcGUiOjE2LCJDb25uZWN0b3JNYXJnaW4iOnsiJHJlZiI6IjU0In0sIkNvbm5lY3RvclN0eWxlIjp7IiRpZCI6IjM1OCIsIkxpbmVDb2xvciI6eyIkcmVmIjoiNTYifSwiTGluZVdlaWdodCI6MS4wLCJMaW5lVHlwZSI6MCwiUGFyZW50U3R5bGUiOm51bGx9LCJJc0JlbG93VGltZWJhbmQiOmZhbHNlLCJQb3NpdGlvbk9uVGFzayI6MCwiSGlkZURhdGUiOmZhbHNlLCJTaGFwZVNpemUiOjEsIlNwYWNpbmciOjEuMCwiUGFkZGluZyI6eyIkcmVmIjoiNTgifSwiU2hhcGVTdHlsZSI6eyIkaWQiOiIzNTkiLCJNYXJnaW4iOnsiJHJlZiI6IjYwIn0sIlBhZGRpbmciOnsiJHJlZiI6IjYxIn0sIkJhY2tncm91bmQiOnsiJGlkIjoiMzYwIiwiQ29sb3IiOnsiJGlkIjoiMzYxIiwiQSI6MjU1LCJSIjoxNzIsIkciOjYyLCJCIjoxOTN9fSwiSXNWaXNpYmxlIjp0cnVlLCJXaWR0aCI6MC4wLCJIZWlnaHQiOjAuMCwiQm9yZGVyU3R5bGUiOnsiJGlkIjoiMzYyIiwiTGluZUNvbG9yIjp7IiRyZWYiOiI2NSJ9LCJMaW5lV2VpZ2h0IjowLjAsIkxpbmVUeXBlIjowLCJQYXJlbnRTdHlsZSI6bnVsbH0sIlBhcmVudFN0eWxlIjpudWxsfSwiVGl0bGVTdHlsZSI6eyIkaWQiOiIzNjMiLCJGb250U2V0dGluZ3MiOnsiJGlkIjoiMzY0IiwiRm9udFNpemUiOjEyLCJGb250TmFtZSI6IlNlZ29lIFVJIiwiSXNCb2xkIjp0cnVlLCJJc0l0YWxpYyI6ZmFsc2UsIklzVW5kZXJsaW5lZCI6ZmFsc2UsIlBhcmVudFN0eWxlIjpudWxsfSwiQXV0b1NpemUiOjIsIkZvcmVncm91bmQiOnsiJGlkIjoiMzY1IiwiQ29sb3IiOnsiJGlkIjoiMzY2IiwiQSI6MjU1LCJSIjoyMzUsIkciOjIzNSwiQiI6MjM1fX0sIk1heFdpZHRoIjoyMDguMDMzMzMzMzMzMzMzMzY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zNjciLCJDb2xvciI6eyIkaWQiOiIzNjgiLCJBIjowLCJSIjoyNTUsIkciOjI1NSwiQiI6MjU1fX0sIklzVmlzaWJsZSI6dHJ1ZSwiV2lkdGgiOjAuMCwiSGVpZ2h0IjowLjAsIkJvcmRlclN0eWxlIjp7IiRpZCI6IjM2OSIsIkxpbmVDb2xvciI6bnVsbCwiTGluZVdlaWdodCI6MC4wLCJMaW5lVHlwZSI6MCwiUGFyZW50U3R5bGUiOm51bGx9LCJQYXJlbnRTdHlsZSI6bnVsbH0sIkRhdGVTdHlsZSI6eyIkaWQiOiIzNzAiLCJGb250U2V0dGluZ3MiOnsiJGlkIjoiMzcxIiwiRm9udFNpemUiOjEyLCJGb250TmFtZSI6IlNlZ29lIFVJIiwiSXNCb2xkIjp0cnVlLCJJc0l0YWxpYyI6dHJ1ZSwiSXNVbmRlcmxpbmVkIjpmYWxzZSwiUGFyZW50U3R5bGUiOm51bGx9LCJBdXRvU2l6ZSI6MCwiRm9yZWdyb3VuZCI6eyIkaWQiOiIzNzIiLCJDb2xvciI6eyIkaWQiOiIzNzMiLCJBIjoyNTUsIlIiOjIwMCwiRyI6MTgwLCJCIjoyNH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zNzQiLCJDb2xvciI6eyIkaWQiOiIzNzUiLCJBIjowLCJSIjoyNTUsIkciOjI1NSwiQiI6MjU1fX0sIklzVmlzaWJsZSI6dHJ1ZSwiV2lkdGgiOjAuMCwiSGVpZ2h0IjowLjAsIkJvcmRlclN0eWxlIjp7IiRpZCI6IjM3NiIsIkxpbmVDb2xvciI6bnVsbCwiTGluZVdlaWdodCI6MC4wLCJMaW5lVHlwZSI6MCwiUGFyZW50U3R5bGUiOm51bGx9LCJQYXJlbnRTdHlsZSI6bnVsbH0sIkRhdGVGb3JtYXQiOnsiJGlkIjoiMzc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zgiLCJEYXRlUGFydElzVmlzaWJsZSI6dHJ1ZSwiVGltZVBhcnRJc1Zpc2libGUiOmZhbHNlfX0sIklzVmlzaWJsZSI6dHJ1ZSwiUGFyZW50U3R5bGUiOm51bGx9LCJJbmRleCI6OCwiUGVyY2VudGFnZUNvbXBsZXRlIjpudWxsLCJQb3NpdGlvbiI6eyJSYXRpbyI6MC4yMDk3MzE5NjMzNzYwMTU0MSwiSXNDdXN0b20iOnRydWV9LCJEYXRlRm9ybWF0Ijp7IiRyZWYiOiIzNzcifSwiUmVsYXRlZFRhc2tJZCI6IjAwMDAwMDAwLTAwMDAtMDAwMC0wMDAwLTAwMDAwMDAwMDAwMCIsIklkIjoiYmMyNWFjY2EtMjFhOC00NTNiLWEzZGYtNzYxYjNhN2U3ZTVkIiwiSW1wb3J0SWQiOm51bGwsIlRpdGxlIjoiUHVibGlzaGVzIGdlbmVyYWwgdGhlb3J5IG9mIHJlbGF0aXZpdHkgIiwiTm90ZSI6bnVsbCwiSHlwZXJsaW5rIjp7IiRpZCI6IjM3OSIsIkFkZHJlc3MiOiIiLCJTdWJBZGRyZXNzIjoiIn0sIklzQ2hhbmdlZCI6ZmFsc2UsIklzTmV3IjpmYWxzZX0seyIkaWQiOiIzODAiLCJEYXRlIjoiMTkxNy0wMy0xN1QyMzo1OTowMFoiLCJTdHlsZSI6eyIkaWQiOiIzODEiLCJTaGFwZSI6MTYsIkNvbm5lY3Rvck1hcmdpbiI6eyIkcmVmIjoiNTQifSwiQ29ubmVjdG9yU3R5bGUiOnsiJGlkIjoiMzgyIiwiTGluZUNvbG9yIjp7IiRyZWYiOiI1NiJ9LCJMaW5lV2VpZ2h0IjoxLjAsIkxpbmVUeXBlIjowLCJQYXJlbnRTdHlsZSI6bnVsbH0sIklzQmVsb3dUaW1lYmFuZCI6dHJ1ZSwiUG9zaXRpb25PblRhc2siOjAsIkhpZGVEYXRlIjpmYWxzZSwiU2hhcGVTaXplIjoxLCJTcGFjaW5nIjoxLjAsIlBhZGRpbmciOnsiJHJlZiI6IjU4In0sIlNoYXBlU3R5bGUiOnsiJGlkIjoiMzgzIiwiTWFyZ2luIjp7IiRyZWYiOiI2MCJ9LCJQYWRkaW5nIjp7IiRyZWYiOiI2MSJ9LCJCYWNrZ3JvdW5kIjp7IiRpZCI6IjM4NCIsIkNvbG9yIjp7IiRpZCI6IjM4NSIsIkEiOjI1NSwiUiI6MTcyLCJHIjo2MiwiQiI6MTkzfX0sIklzVmlzaWJsZSI6dHJ1ZSwiV2lkdGgiOjAuMCwiSGVpZ2h0IjowLjAsIkJvcmRlclN0eWxlIjp7IiRpZCI6IjM4NiIsIkxpbmVDb2xvciI6eyIkcmVmIjoiNjUifSwiTGluZVdlaWdodCI6MC4wLCJMaW5lVHlwZSI6MCwiUGFyZW50U3R5bGUiOm51bGx9LCJQYXJlbnRTdHlsZSI6bnVsbH0sIlRpdGxlU3R5bGUiOnsiJGlkIjoiMzg3IiwiRm9udFNldHRpbmdzIjp7IiRpZCI6IjM4OCIsIkZvbnRTaXplIjoxMiwiRm9udE5hbWUiOiJTZWdvZSBVSSIsIklzQm9sZCI6dHJ1ZSwiSXNJdGFsaWMiOmZhbHNlLCJJc1VuZGVybGluZWQiOmZhbHNlLCJQYXJlbnRTdHlsZSI6bnVsbH0sIkF1dG9TaXplIjoyLCJGb3JlZ3JvdW5kIjp7IiRpZCI6IjM4OSIsIkNvbG9yIjp7IiRpZCI6IjM5MCIsIkEiOjI1NSwiUiI6MjM1LCJHIjoyMzUsIkIiOjIzNX19LCJNYXhXaWR0aCI6MzA4LjI5MzMzMzMzMzMzMzM1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MzkxIiwiQ29sb3IiOnsiJGlkIjoiMzkyIiwiQSI6MCwiUiI6MjU1LCJHIjoyNTUsIkIiOjI1NX19LCJJc1Zpc2libGUiOnRydWUsIldpZHRoIjowLjAsIkhlaWdodCI6MC4wLCJCb3JkZXJTdHlsZSI6eyIkaWQiOiIzOTMiLCJMaW5lQ29sb3IiOm51bGwsIkxpbmVXZWlnaHQiOjAuMCwiTGluZVR5cGUiOjAsIlBhcmVudFN0eWxlIjpudWxsfSwiUGFyZW50U3R5bGUiOm51bGx9LCJEYXRlU3R5bGUiOnsiJGlkIjoiMzk0IiwiRm9udFNldHRpbmdzIjp7IiRpZCI6IjM5NSIsIkZvbnRTaXplIjoxMiwiRm9udE5hbWUiOiJTZWdvZSBVSSIsIklzQm9sZCI6dHJ1ZSwiSXNJdGFsaWMiOnRydWUsIklzVW5kZXJsaW5lZCI6ZmFsc2UsIlBhcmVudFN0eWxlIjpudWxsfSwiQXV0b1NpemUiOjAsIkZvcmVncm91bmQiOnsiJGlkIjoiMzk2IiwiQ29sb3IiOnsiJGlkIjoiMzk3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Mzk4IiwiQ29sb3IiOnsiJGlkIjoiMzk5IiwiQSI6MCwiUiI6MjU1LCJHIjoyNTUsIkIiOjI1NX19LCJJc1Zpc2libGUiOnRydWUsIldpZHRoIjowLjAsIkhlaWdodCI6MC4wLCJCb3JkZXJTdHlsZSI6eyIkaWQiOiI0MDAiLCJMaW5lQ29sb3IiOm51bGwsIkxpbmVXZWlnaHQiOjAuMCwiTGluZVR5cGUiOjAsIlBhcmVudFN0eWxlIjpudWxsfSwiUGFyZW50U3R5bGUiOm51bGx9LCJEYXRlRm9ybWF0Ijp7IiRpZCI6IjQw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AyIiwiRGF0ZVBhcnRJc1Zpc2libGUiOnRydWUsIlRpbWVQYXJ0SXNWaXNpYmxlIjpmYWxzZX19LCJJc1Zpc2libGUiOnRydWUsIlBhcmVudFN0eWxlIjpudWxsfSwiSW5kZXgiOjksIlBlcmNlbnRhZ2VDb21wbGV0ZSI6bnVsbCwiUG9zaXRpb24iOnsiUmF0aW8iOjAuNDY2NzM0NjEyNDI5NTgzNDcsIklzQ3VzdG9tIjp0cnVlfSwiRGF0ZUZvcm1hdCI6eyIkcmVmIjoiNDAxIn0sIlJlbGF0ZWRUYXNrSWQiOiIwMDAwMDAwMC0wMDAwLTAwMDAtMDAwMC0wMDAwMDAwMDAwMDAiLCJJZCI6IjE3MzFjNTQ5LWM4YzAtNDczOC1hYWViLWZlZTQ4ZGQ5M2RiOCIsIkltcG9ydElkIjpudWxsLCJUaXRsZSI6Ik5hbWVkIERpcmVjdG9yIG9mIEthaXNlciBXaWxoZWxtIEluc3RpdHV0ZSBmb3IgUGh5c2ljcyIsIk5vdGUiOm51bGwsIkh5cGVybGluayI6eyIkaWQiOiI0MDMiLCJBZGRyZXNzIjoiIiwiU3ViQWRkcmVzcyI6IiJ9LCJJc0NoYW5nZWQiOmZhbHNlLCJJc05ldyI6ZmFsc2V9LHsiJGlkIjoiNDA0IiwiRGF0ZSI6IjE5MTktMDMtMjBUMjM6NTk6MDBaIiwiU3R5bGUiOnsiJGlkIjoiNDA1IiwiU2hhcGUiOjE2LCJDb25uZWN0b3JNYXJnaW4iOnsiJHJlZiI6IjU0In0sIkNvbm5lY3RvclN0eWxlIjp7IiRpZCI6IjQwNiIsIkxpbmVDb2xvciI6eyIkcmVmIjoiNTYifSwiTGluZVdlaWdodCI6MS4wLCJMaW5lVHlwZSI6MCwiUGFyZW50U3R5bGUiOm51bGx9LCJJc0JlbG93VGltZWJhbmQiOnRydWUsIlBvc2l0aW9uT25UYXNrIjowLCJIaWRlRGF0ZSI6ZmFsc2UsIlNoYXBlU2l6ZSI6MSwiU3BhY2luZyI6MS4wLCJQYWRkaW5nIjp7IiRyZWYiOiI1OCJ9LCJTaGFwZVN0eWxlIjp7IiRpZCI6IjQwNyIsIk1hcmdpbiI6eyIkcmVmIjoiNjAifSwiUGFkZGluZyI6eyIkcmVmIjoiNjEifSwiQmFja2dyb3VuZCI6eyIkaWQiOiI0MDgiLCJDb2xvciI6eyIkaWQiOiI0MDkiLCJBIjoyNTUsIlIiOjE3MiwiRyI6NjIsIkIiOjE5M319LCJJc1Zpc2libGUiOnRydWUsIldpZHRoIjowLjAsIkhlaWdodCI6MC4wLCJCb3JkZXJTdHlsZSI6eyIkaWQiOiI0MTAiLCJMaW5lQ29sb3IiOnsiJHJlZiI6IjY1In0sIkxpbmVXZWlnaHQiOjAuMCwiTGluZVR5cGUiOjAsIlBhcmVudFN0eWxlIjpudWxsfSwiUGFyZW50U3R5bGUiOm51bGx9LCJUaXRsZVN0eWxlIjp7IiRpZCI6IjQxMSIsIkZvbnRTZXR0aW5ncyI6eyIkaWQiOiI0MTIiLCJGb250U2l6ZSI6MTIsIkZvbnROYW1lIjoiU2Vnb2UgVUkiLCJJc0JvbGQiOnRydWUsIklzSXRhbGljIjpmYWxzZSwiSXNVbmRlcmxpbmVkIjpmYWxzZSwiUGFyZW50U3R5bGUiOm51bGx9LCJBdXRvU2l6ZSI6MiwiRm9yZWdyb3VuZCI6eyIkaWQiOiI0MTMiLCJDb2xvciI6eyIkaWQiOiI0MTQiLCJBIjoyNTUsIlIiOjIzNSwiRyI6MjM1LCJCIjoyMzV9fSwiTWF4V2lkdGgiOjI1OC4yMDY2NjY2NjY2NjY3MS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QxNSIsIkNvbG9yIjp7IiRpZCI6IjQxNiIsIkEiOjAsIlIiOjI1NSwiRyI6MjU1LCJCIjoyNTV9fSwiSXNWaXNpYmxlIjp0cnVlLCJXaWR0aCI6MC4wLCJIZWlnaHQiOjAuMCwiQm9yZGVyU3R5bGUiOnsiJGlkIjoiNDE3IiwiTGluZUNvbG9yIjpudWxsLCJMaW5lV2VpZ2h0IjowLjAsIkxpbmVUeXBlIjowLCJQYXJlbnRTdHlsZSI6bnVsbH0sIlBhcmVudFN0eWxlIjpudWxsfSwiRGF0ZVN0eWxlIjp7IiRpZCI6IjQxOCIsIkZvbnRTZXR0aW5ncyI6eyIkaWQiOiI0MTkiLCJGb250U2l6ZSI6MTIsIkZvbnROYW1lIjoiU2Vnb2UgVUkiLCJJc0JvbGQiOnRydWUsIklzSXRhbGljIjp0cnVlLCJJc1VuZGVybGluZWQiOmZhbHNlLCJQYXJlbnRTdHlsZSI6bnVsbH0sIkF1dG9TaXplIjowLCJGb3JlZ3JvdW5kIjp7IiRpZCI6IjQyMCIsIkNvbG9yIjp7IiRpZCI6IjQyMS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QyMiIsIkNvbG9yIjp7IiRpZCI6IjQyMyIsIkEiOjAsIlIiOjI1NSwiRyI6MjU1LCJCIjoyNTV9fSwiSXNWaXNpYmxlIjp0cnVlLCJXaWR0aCI6MC4wLCJIZWlnaHQiOjAuMCwiQm9yZGVyU3R5bGUiOnsiJGlkIjoiNDI0IiwiTGluZUNvbG9yIjpudWxsLCJMaW5lV2VpZ2h0IjowLjAsIkxpbmVUeXBlIjowLCJQYXJlbnRTdHlsZSI6bnVsbH0sIlBhcmVudFN0eWxlIjpudWxsfSwiRGF0ZUZvcm1hdCI6eyIkaWQiOiI0Mj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yNiIsIkRhdGVQYXJ0SXNWaXNpYmxlIjp0cnVlLCJUaW1lUGFydElzVmlzaWJsZSI6ZmFsc2V9fSwiSXNWaXNpYmxlIjp0cnVlLCJQYXJlbnRTdHlsZSI6bnVsbH0sIkluZGV4IjoxMCwiUGVyY2VudGFnZUNvbXBsZXRlIjpudWxsLCJQb3NpdGlvbiI6eyJSYXRpbyI6MC4zNjg2NTAyMjEwNTk1NTUxOSwiSXNDdXN0b20iOnRydWV9LCJEYXRlRm9ybWF0Ijp7IiRyZWYiOiI0MjUifSwiUmVsYXRlZFRhc2tJZCI6IjAwMDAwMDAwLTAwMDAtMDAwMC0wMDAwLTAwMDAwMDAwMDAwMCIsIklkIjoiZjMyYmZjOTAtNDM4MC00ODNkLTg3N2EtNmE3NzYyMWE3NTExIiwiSW1wb3J0SWQiOm51bGwsIlRpdGxlIjoiRGl2b3JjZXMgTWlsZXZhIE1hcmljLCBtYXJyaWVzIGhpcyBjb3VzaW4gRWxzYSIsIk5vdGUiOm51bGwsIkh5cGVybGluayI6eyIkaWQiOiI0MjciLCJBZGRyZXNzIjoiIiwiU3ViQWRkcmVzcyI6IiJ9LCJJc0NoYW5nZWQiOmZhbHNlLCJJc05ldyI6ZmFsc2V9LHsiJGlkIjoiNDI4IiwiRGF0ZSI6IjE5MjItMDMtMjFUMjM6NTk6MDBaIiwiU3R5bGUiOnsiJGlkIjoiNDI5IiwiU2hhcGUiOjE2LCJDb25uZWN0b3JNYXJnaW4iOnsiJHJlZiI6IjU0In0sIkNvbm5lY3RvclN0eWxlIjp7IiRpZCI6IjQzMCIsIkxpbmVDb2xvciI6eyIkcmVmIjoiNTYifSwiTGluZVdlaWdodCI6MS4wLCJMaW5lVHlwZSI6MCwiUGFyZW50U3R5bGUiOm51bGx9LCJJc0JlbG93VGltZWJhbmQiOmZhbHNlLCJQb3NpdGlvbk9uVGFzayI6MCwiSGlkZURhdGUiOmZhbHNlLCJTaGFwZVNpemUiOjEsIlNwYWNpbmciOjEuMCwiUGFkZGluZyI6eyIkcmVmIjoiNTgifSwiU2hhcGVTdHlsZSI6eyIkaWQiOiI0MzEiLCJNYXJnaW4iOnsiJHJlZiI6IjYwIn0sIlBhZGRpbmciOnsiJHJlZiI6IjYxIn0sIkJhY2tncm91bmQiOnsiJGlkIjoiNDMyIiwiQ29sb3IiOnsiJGlkIjoiNDMzIiwiQSI6MjU1LCJSIjoxNzIsIkciOjYyLCJCIjoxOTN9fSwiSXNWaXNpYmxlIjp0cnVlLCJXaWR0aCI6MC4wLCJIZWlnaHQiOjAuMCwiQm9yZGVyU3R5bGUiOnsiJGlkIjoiNDM0IiwiTGluZUNvbG9yIjp7IiRyZWYiOiI2NSJ9LCJMaW5lV2VpZ2h0IjowLjAsIkxpbmVUeXBlIjowLCJQYXJlbnRTdHlsZSI6bnVsbH0sIlBhcmVudFN0eWxlIjpudWxsfSwiVGl0bGVTdHlsZSI6eyIkaWQiOiI0MzUiLCJGb250U2V0dGluZ3MiOnsiJGlkIjoiNDM2IiwiRm9udFNpemUiOjEyLCJGb250TmFtZSI6IlNlZ29lIFVJIiwiSXNCb2xkIjp0cnVlLCJJc0l0YWxpYyI6ZmFsc2UsIklzVW5kZXJsaW5lZCI6ZmFsc2UsIlBhcmVudFN0eWxlIjpudWxsfSwiQXV0b1NpemUiOjAsIkZvcmVncm91bmQiOnsiJGlkIjoiNDM3IiwiQ29sb3IiOnsiJGlkIjoiNDM4IiwiQSI6MjU1LCJSIjoyMzUsIkciOjIzNSwiQiI6MjM1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QzOSIsIkNvbG9yIjp7IiRpZCI6IjQ0MCIsIkEiOjAsIlIiOjI1NSwiRyI6MjU1LCJCIjoyNTV9fSwiSXNWaXNpYmxlIjp0cnVlLCJXaWR0aCI6MC4wLCJIZWlnaHQiOjAuMCwiQm9yZGVyU3R5bGUiOnsiJGlkIjoiNDQxIiwiTGluZUNvbG9yIjpudWxsLCJMaW5lV2VpZ2h0IjowLjAsIkxpbmVUeXBlIjowLCJQYXJlbnRTdHlsZSI6bnVsbH0sIlBhcmVudFN0eWxlIjpudWxsfSwiRGF0ZVN0eWxlIjp7IiRpZCI6IjQ0MiIsIkZvbnRTZXR0aW5ncyI6eyIkaWQiOiI0NDMiLCJGb250U2l6ZSI6MTIsIkZvbnROYW1lIjoiU2Vnb2UgVUkiLCJJc0JvbGQiOnRydWUsIklzSXRhbGljIjp0cnVlLCJJc1VuZGVybGluZWQiOmZhbHNlLCJQYXJlbnRTdHlsZSI6bnVsbH0sIkF1dG9TaXplIjowLCJGb3JlZ3JvdW5kIjp7IiRpZCI6IjQ0NCIsIkNvbG9yIjp7IiRpZCI6IjQ0NS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Q0NiIsIkNvbG9yIjp7IiRpZCI6IjQ0NyIsIkEiOjAsIlIiOjI1NSwiRyI6MjU1LCJCIjoyNTV9fSwiSXNWaXNpYmxlIjp0cnVlLCJXaWR0aCI6MC4wLCJIZWlnaHQiOjAuMCwiQm9yZGVyU3R5bGUiOnsiJGlkIjoiNDQ4IiwiTGluZUNvbG9yIjpudWxsLCJMaW5lV2VpZ2h0IjowLjAsIkxpbmVUeXBlIjowLCJQYXJlbnRTdHlsZSI6bnVsbH0sIlBhcmVudFN0eWxlIjpudWxsfSwiRGF0ZUZvcm1hdCI6eyIkaWQiOiI0ND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MCIsIkRhdGVQYXJ0SXNWaXNpYmxlIjp0cnVlLCJUaW1lUGFydElzVmlzaWJsZSI6ZmFsc2V9fSwiSXNWaXNpYmxlIjp0cnVlLCJQYXJlbnRTdHlsZSI6bnVsbH0sIkluZGV4IjoxMSwiUGVyY2VudGFnZUNvbXBsZXRlIjpudWxsLCJQb3NpdGlvbiI6eyJSYXRpbyI6MC4zMDgzNzA3Nzk1OTgyNjgyLCJJc0N1c3RvbSI6dHJ1ZX0sIkRhdGVGb3JtYXQiOnsiJHJlZiI6IjQ0OSJ9LCJSZWxhdGVkVGFza0lkIjoiMDAwMDAwMDAtMDAwMC0wMDAwLTAwMDAtMDAwMDAwMDAwMDAwIiwiSWQiOiI2MmIyMjU5Ny00N2I3LTQxODQtYTIwZi00NTUwMDQxZGViZjYiLCJJbXBvcnRJZCI6bnVsbCwiVGl0bGUiOiJGaXJzdCBwYXBlciBvbiBVbmlmaWVkIFRoZW9yeSIsIk5vdGUiOm51bGwsIkh5cGVybGluayI6eyIkaWQiOiI0NTEiLCJBZGRyZXNzIjoiIiwiU3ViQWRkcmVzcyI6IiJ9LCJJc0NoYW5nZWQiOmZhbHNlLCJJc05ldyI6ZmFsc2V9LHsiJGlkIjoiNDUyIiwiRGF0ZSI6IjE5MjItMDMtMjJUMjM6NTk6MDBaIiwiU3R5bGUiOnsiJGlkIjoiNDUzIiwiU2hhcGUiOjE2LCJDb25uZWN0b3JNYXJnaW4iOnsiJHJlZiI6IjU0In0sIkNvbm5lY3RvclN0eWxlIjp7IiRpZCI6IjQ1NCIsIkxpbmVDb2xvciI6eyIkcmVmIjoiNTYifSwiTGluZVdlaWdodCI6MS4wLCJMaW5lVHlwZSI6MCwiUGFyZW50U3R5bGUiOm51bGx9LCJJc0JlbG93VGltZWJhbmQiOnRydWUsIlBvc2l0aW9uT25UYXNrIjowLCJIaWRlRGF0ZSI6ZmFsc2UsIlNoYXBlU2l6ZSI6MSwiU3BhY2luZyI6MS4wLCJQYWRkaW5nIjp7IiRyZWYiOiI1OCJ9LCJTaGFwZVN0eWxlIjp7IiRpZCI6IjQ1NSIsIk1hcmdpbiI6eyIkcmVmIjoiNjAifSwiUGFkZGluZyI6eyIkcmVmIjoiNjEifSwiQmFja2dyb3VuZCI6eyIkaWQiOiI0NTYiLCJDb2xvciI6eyIkaWQiOiI0NTciLCJBIjoyNTUsIlIiOjE3MiwiRyI6NjIsIkIiOjE5M319LCJJc1Zpc2libGUiOnRydWUsIldpZHRoIjowLjAsIkhlaWdodCI6MC4wLCJCb3JkZXJTdHlsZSI6eyIkaWQiOiI0NTgiLCJMaW5lQ29sb3IiOnsiJHJlZiI6IjY1In0sIkxpbmVXZWlnaHQiOjAuMCwiTGluZVR5cGUiOjAsIlBhcmVudFN0eWxlIjpudWxsfSwiUGFyZW50U3R5bGUiOm51bGx9LCJUaXRsZVN0eWxlIjp7IiRpZCI6IjQ1OSIsIkZvbnRTZXR0aW5ncyI6eyIkaWQiOiI0NjAiLCJGb250U2l6ZSI6MTIsIkZvbnROYW1lIjoiU2Vnb2UgVUkiLCJJc0JvbGQiOnRydWUsIklzSXRhbGljIjpmYWxzZSwiSXNVbmRlcmxpbmVkIjpmYWxzZSwiUGFyZW50U3R5bGUiOm51bGx9LCJBdXRvU2l6ZSI6MCwiRm9yZWdyb3VuZCI6eyIkaWQiOiI0NjEiLCJDb2xvciI6eyIkaWQiOiI0NjIiLCJBIjoyNTUsIlIiOjIzNSwiRyI6MjM1LCJCIjoyMzV9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NDYzIiwiQ29sb3IiOnsiJGlkIjoiNDY0IiwiQSI6MCwiUiI6MjU1LCJHIjoyNTUsIkIiOjI1NX19LCJJc1Zpc2libGUiOnRydWUsIldpZHRoIjowLjAsIkhlaWdodCI6MC4wLCJCb3JkZXJTdHlsZSI6eyIkaWQiOiI0NjUiLCJMaW5lQ29sb3IiOm51bGwsIkxpbmVXZWlnaHQiOjAuMCwiTGluZVR5cGUiOjAsIlBhcmVudFN0eWxlIjpudWxsfSwiUGFyZW50U3R5bGUiOm51bGx9LCJEYXRlU3R5bGUiOnsiJGlkIjoiNDY2IiwiRm9udFNldHRpbmdzIjp7IiRpZCI6IjQ2NyIsIkZvbnRTaXplIjoxMiwiRm9udE5hbWUiOiJTZWdvZSBVSSIsIklzQm9sZCI6dHJ1ZSwiSXNJdGFsaWMiOnRydWUsIklzVW5kZXJsaW5lZCI6ZmFsc2UsIlBhcmVudFN0eWxlIjpudWxsfSwiQXV0b1NpemUiOjAsIkZvcmVncm91bmQiOnsiJGlkIjoiNDY4IiwiQ29sb3IiOnsiJGlkIjoiNDY5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NDcwIiwiQ29sb3IiOnsiJGlkIjoiNDcxIiwiQSI6MCwiUiI6MjU1LCJHIjoyNTUsIkIiOjI1NX19LCJJc1Zpc2libGUiOnRydWUsIldpZHRoIjowLjAsIkhlaWdodCI6MC4wLCJCb3JkZXJTdHlsZSI6eyIkaWQiOiI0NzIiLCJMaW5lQ29sb3IiOm51bGwsIkxpbmVXZWlnaHQiOjAuMCwiTGluZVR5cGUiOjAsIlBhcmVudFN0eWxlIjpudWxsfSwiUGFyZW50U3R5bGUiOm51bGx9LCJEYXRlRm9ybWF0Ijp7IiRpZCI6IjQ3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c0IiwiRGF0ZVBhcnRJc1Zpc2libGUiOnRydWUsIlRpbWVQYXJ0SXNWaXNpYmxlIjpmYWxzZX19LCJJc1Zpc2libGUiOnRydWUsIlBhcmVudFN0eWxlIjpudWxsfSwiSW5kZXgiOjEyLCJQZXJjZW50YWdlQ29tcGxldGUiOm51bGwsIlBvc2l0aW9uIjp7IlJhdGlvIjowLjEwMTcwMzcwMzcwMzcwMzc3LCJJc0N1c3RvbSI6dHJ1ZX0sIkRhdGVGb3JtYXQiOnsiJHJlZiI6IjQ3MyJ9LCJSZWxhdGVkVGFza0lkIjoiMDAwMDAwMDAtMDAwMC0wMDAwLTAwMDAtMDAwMDAwMDAwMDAwIiwiSWQiOiIxN2UzMjg1OS1jMDcxLTQ3NjItYmRmYi1kOTg4ZjNmODA0NWUiLCJJbXBvcnRJZCI6bnVsbCwiVGl0bGUiOiJBd2FyZGVkIE5vYmVsIFByaXplIGZvciBQaHlzaWNzIiwiTm90ZSI6bnVsbCwiSHlwZXJsaW5rIjp7IiRpZCI6IjQ3NSIsIkFkZHJlc3MiOiIiLCJTdWJBZGRyZXNzIjoiIn0sIklzQ2hhbmdlZCI6ZmFsc2UsIklzTmV3IjpmYWxzZX0seyIkaWQiOiI0NzYiLCJEYXRlIjoiMTkyNC0wMy0yM1QyMzo1OTowMFoiLCJTdHlsZSI6eyIkaWQiOiI0NzciLCJTaGFwZSI6MTYsIkNvbm5lY3Rvck1hcmdpbiI6eyIkcmVmIjoiNTQifSwiQ29ubmVjdG9yU3R5bGUiOnsiJGlkIjoiNDc4IiwiTGluZUNvbG9yIjp7IiRyZWYiOiI1NiJ9LCJMaW5lV2VpZ2h0IjoxLjAsIkxpbmVUeXBlIjowLCJQYXJlbnRTdHlsZSI6bnVsbH0sIklzQmVsb3dUaW1lYmFuZCI6ZmFsc2UsIlBvc2l0aW9uT25UYXNrIjowLCJIaWRlRGF0ZSI6ZmFsc2UsIlNoYXBlU2l6ZSI6MSwiU3BhY2luZyI6MS4wLCJQYWRkaW5nIjp7IiRyZWYiOiI1OCJ9LCJTaGFwZVN0eWxlIjp7IiRpZCI6IjQ3OSIsIk1hcmdpbiI6eyIkcmVmIjoiNjAifSwiUGFkZGluZyI6eyIkcmVmIjoiNjEifSwiQmFja2dyb3VuZCI6eyIkaWQiOiI0ODAiLCJDb2xvciI6eyIkaWQiOiI0ODEiLCJBIjoyNTUsIlIiOjE3MiwiRyI6NjIsIkIiOjE5M319LCJJc1Zpc2libGUiOnRydWUsIldpZHRoIjowLjAsIkhlaWdodCI6MC4wLCJCb3JkZXJTdHlsZSI6eyIkaWQiOiI0ODIiLCJMaW5lQ29sb3IiOnsiJHJlZiI6IjY1In0sIkxpbmVXZWlnaHQiOjAuMCwiTGluZVR5cGUiOjAsIlBhcmVudFN0eWxlIjpudWxsfSwiUGFyZW50U3R5bGUiOm51bGx9LCJUaXRsZVN0eWxlIjp7IiRpZCI6IjQ4MyIsIkZvbnRTZXR0aW5ncyI6eyIkaWQiOiI0ODQiLCJGb250U2l6ZSI6MTIsIkZvbnROYW1lIjoiU2Vnb2UgVUkiLCJJc0JvbGQiOnRydWUsIklzSXRhbGljIjpmYWxzZSwiSXNVbmRlcmxpbmVkIjpmYWxzZSwiUGFyZW50U3R5bGUiOm51bGx9LCJBdXRvU2l6ZSI6MiwiRm9yZWdyb3VuZCI6eyIkaWQiOiI0ODUiLCJDb2xvciI6eyIkaWQiOiI0ODYiLCJBIjoyNTUsIlIiOjIzNSwiRyI6MjM1LCJCIjoyMzV9fSwiTWF4V2lkdGgiOjE3NS42OTMzMzMzMzMzMzMzNi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Q4NyIsIkNvbG9yIjp7IiRpZCI6IjQ4OCIsIkEiOjAsIlIiOjI1NSwiRyI6MjU1LCJCIjoyNTV9fSwiSXNWaXNpYmxlIjp0cnVlLCJXaWR0aCI6MC4wLCJIZWlnaHQiOjAuMCwiQm9yZGVyU3R5bGUiOnsiJGlkIjoiNDg5IiwiTGluZUNvbG9yIjpudWxsLCJMaW5lV2VpZ2h0IjowLjAsIkxpbmVUeXBlIjowLCJQYXJlbnRTdHlsZSI6bnVsbH0sIlBhcmVudFN0eWxlIjpudWxsfSwiRGF0ZVN0eWxlIjp7IiRpZCI6IjQ5MCIsIkZvbnRTZXR0aW5ncyI6eyIkaWQiOiI0OTEiLCJGb250U2l6ZSI6MTIsIkZvbnROYW1lIjoiU2Vnb2UgVUkiLCJJc0JvbGQiOnRydWUsIklzSXRhbGljIjp0cnVlLCJJc1VuZGVybGluZWQiOmZhbHNlLCJQYXJlbnRTdHlsZSI6bnVsbH0sIkF1dG9TaXplIjowLCJGb3JlZ3JvdW5kIjp7IiRpZCI6IjQ5MiIsIkNvbG9yIjp7IiRpZCI6IjQ5My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Q5NCIsIkNvbG9yIjp7IiRpZCI6IjQ5NSIsIkEiOjAsIlIiOjI1NSwiRyI6MjU1LCJCIjoyNTV9fSwiSXNWaXNpYmxlIjp0cnVlLCJXaWR0aCI6MC4wLCJIZWlnaHQiOjAuMCwiQm9yZGVyU3R5bGUiOnsiJGlkIjoiNDk2IiwiTGluZUNvbG9yIjpudWxsLCJMaW5lV2VpZ2h0IjowLjAsIkxpbmVUeXBlIjowLCJQYXJlbnRTdHlsZSI6bnVsbH0sIlBhcmVudFN0eWxlIjpudWxsfSwiRGF0ZUZvcm1hdCI6eyIkaWQiOiI0O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5OCIsIkRhdGVQYXJ0SXNWaXNpYmxlIjp0cnVlLCJUaW1lUGFydElzVmlzaWJsZSI6ZmFsc2V9fSwiSXNWaXNpYmxlIjp0cnVlLCJQYXJlbnRTdHlsZSI6bnVsbH0sIkluZGV4IjoxMywiUGVyY2VudGFnZUNvbXBsZXRlIjpudWxsLCJQb3NpdGlvbiI6eyJSYXRpbyI6MC4xMDE3MDM3MDM3MDM3MDM3MywiSXNDdXN0b20iOnRydWV9LCJEYXRlRm9ybWF0Ijp7IiRyZWYiOiI0OTcifSwiUmVsYXRlZFRhc2tJZCI6IjAwMDAwMDAwLTAwMDAtMDAwMC0wMDAwLTAwMDAwMDAwMDAwMCIsIklkIjoiNWYyZjZjNDItNTk5Yi00ZmJmLThhMmYtMTNlZTY2YWVjY2ExIiwiSW1wb3J0SWQiOm51bGwsIlRpdGxlIjoiVGhlIFwiRWluc3RlaW4tSW5zdGl0dXRlXCIgaXMgb3BlbiIsIk5vdGUiOm51bGwsIkh5cGVybGluayI6eyIkaWQiOiI0OTkiLCJBZGRyZXNzIjoiIiwiU3ViQWRkcmVzcyI6IiJ9LCJJc0NoYW5nZWQiOmZhbHNlLCJJc05ldyI6ZmFsc2V9LHsiJGlkIjoiNTAwIiwiRGF0ZSI6IjE5MjgtMDMtMjRUMjM6NTk6MDBaIiwiU3R5bGUiOnsiJGlkIjoiNTAxIiwiU2hhcGUiOjE2LCJDb25uZWN0b3JNYXJnaW4iOnsiJHJlZiI6IjU0In0sIkNvbm5lY3RvclN0eWxlIjp7IiRpZCI6IjUwMiIsIkxpbmVDb2xvciI6eyIkcmVmIjoiNTYifSwiTGluZVdlaWdodCI6MS4wLCJMaW5lVHlwZSI6MCwiUGFyZW50U3R5bGUiOm51bGx9LCJJc0JlbG93VGltZWJhbmQiOnRydWUsIlBvc2l0aW9uT25UYXNrIjowLCJIaWRlRGF0ZSI6ZmFsc2UsIlNoYXBlU2l6ZSI6MSwiU3BhY2luZyI6MS4wLCJQYWRkaW5nIjp7IiRyZWYiOiI1OCJ9LCJTaGFwZVN0eWxlIjp7IiRpZCI6IjUwMyIsIk1hcmdpbiI6eyIkcmVmIjoiNjAifSwiUGFkZGluZyI6eyIkcmVmIjoiNjEifSwiQmFja2dyb3VuZCI6eyIkaWQiOiI1MDQiLCJDb2xvciI6eyIkaWQiOiI1MDUiLCJBIjoyNTUsIlIiOjE3MiwiRyI6NjIsIkIiOjE5M319LCJJc1Zpc2libGUiOnRydWUsIldpZHRoIjowLjAsIkhlaWdodCI6MC4wLCJCb3JkZXJTdHlsZSI6eyIkaWQiOiI1MDYiLCJMaW5lQ29sb3IiOnsiJHJlZiI6IjY1In0sIkxpbmVXZWlnaHQiOjAuMCwiTGluZVR5cGUiOjAsIlBhcmVudFN0eWxlIjpudWxsfSwiUGFyZW50U3R5bGUiOm51bGx9LCJUaXRsZVN0eWxlIjp7IiRpZCI6IjUwNyIsIkZvbnRTZXR0aW5ncyI6eyIkaWQiOiI1MDgiLCJGb250U2l6ZSI6MTIsIkZvbnROYW1lIjoiU2Vnb2UgVUkiLCJJc0JvbGQiOnRydWUsIklzSXRhbGljIjpmYWxzZSwiSXNVbmRlcmxpbmVkIjpmYWxzZSwiUGFyZW50U3R5bGUiOm51bGx9LCJBdXRvU2l6ZSI6MiwiRm9yZWdyb3VuZCI6eyIkaWQiOiI1MDkiLCJDb2xvciI6eyIkaWQiOiI1MTAiLCJBIjoyNTUsIlIiOjIzNSwiRyI6MjM1LCJCIjoyMzV9fSwiTWF4V2lkdGgiOjI3NC42MDMzMzMzMzMzMzMzNS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UxMSIsIkNvbG9yIjp7IiRpZCI6IjUxMiIsIkEiOjAsIlIiOjI1NSwiRyI6MjU1LCJCIjoyNTV9fSwiSXNWaXNpYmxlIjp0cnVlLCJXaWR0aCI6MC4wLCJIZWlnaHQiOjAuMCwiQm9yZGVyU3R5bGUiOnsiJGlkIjoiNTEzIiwiTGluZUNvbG9yIjpudWxsLCJMaW5lV2VpZ2h0IjowLjAsIkxpbmVUeXBlIjowLCJQYXJlbnRTdHlsZSI6bnVsbH0sIlBhcmVudFN0eWxlIjpudWxsfSwiRGF0ZVN0eWxlIjp7IiRpZCI6IjUxNCIsIkZvbnRTZXR0aW5ncyI6eyIkaWQiOiI1MTUiLCJGb250U2l6ZSI6MTIsIkZvbnROYW1lIjoiU2Vnb2UgVUkiLCJJc0JvbGQiOnRydWUsIklzSXRhbGljIjp0cnVlLCJJc1VuZGVybGluZWQiOmZhbHNlLCJQYXJlbnRTdHlsZSI6bnVsbH0sIkF1dG9TaXplIjowLCJGb3JlZ3JvdW5kIjp7IiRpZCI6IjUxNiIsIkNvbG9yIjp7IiRpZCI6IjUxNy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UxOCIsIkNvbG9yIjp7IiRpZCI6IjUxOSIsIkEiOjAsIlIiOjI1NSwiRyI6MjU1LCJCIjoyNTV9fSwiSXNWaXNpYmxlIjp0cnVlLCJXaWR0aCI6MC4wLCJIZWlnaHQiOjAuMCwiQm9yZGVyU3R5bGUiOnsiJGlkIjoiNTIwIiwiTGluZUNvbG9yIjpudWxsLCJMaW5lV2VpZ2h0IjowLjAsIkxpbmVUeXBlIjowLCJQYXJlbnRTdHlsZSI6bnVsbH0sIlBhcmVudFN0eWxlIjpudWxsfSwiRGF0ZUZvcm1hdCI6eyIkaWQiOiI1Mj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yMiIsIkRhdGVQYXJ0SXNWaXNpYmxlIjp0cnVlLCJUaW1lUGFydElzVmlzaWJsZSI6ZmFsc2V9fSwiSXNWaXNpYmxlIjp0cnVlLCJQYXJlbnRTdHlsZSI6bnVsbH0sIkluZGV4IjoxNCwiUGVyY2VudGFnZUNvbXBsZXRlIjpudWxsLCJQb3NpdGlvbiI6eyJSYXRpbyI6MC4xNjgxNjEzOTI1OTg3MTE1NywiSXNDdXN0b20iOnRydWV9LCJEYXRlRm9ybWF0Ijp7IiRyZWYiOiI1MjEifSwiUmVsYXRlZFRhc2tJZCI6IjAwMDAwMDAwLTAwMDAtMDAwMC0wMDAwLTAwMDAwMDAwMDAwMCIsIklkIjoiY2NjZTMwZTktMmJmZC00MTY4LTkyZWUtMzU1NmQzOGZiYTUwIiwiSW1wb3J0SWQiOm51bGwsIlRpdGxlIjoiUGh5c2ljYWwgY29sbGFwc2UsIGRpYWdub3NlZCB3aXRoIGVubGFyZ2VkIGhlYXJ0IiwiTm90ZSI6bnVsbCwiSHlwZXJsaW5rIjp7IiRpZCI6IjUyMyIsIkFkZHJlc3MiOiIiLCJTdWJBZGRyZXNzIjoiIn0sIklzQ2hhbmdlZCI6ZmFsc2UsIklzTmV3IjpmYWxzZX0seyIkaWQiOiI1MjQiLCJEYXRlIjoiMTkzNi0wMy0yN1QyMzo1OTowMFoiLCJTdHlsZSI6eyIkaWQiOiI1MjUiLCJTaGFwZSI6MTYsIkNvbm5lY3Rvck1hcmdpbiI6eyIkcmVmIjoiNTQifSwiQ29ubmVjdG9yU3R5bGUiOnsiJGlkIjoiNTI2IiwiTGluZUNvbG9yIjp7IiRyZWYiOiI1NiJ9LCJMaW5lV2VpZ2h0IjoxLjAsIkxpbmVUeXBlIjowLCJQYXJlbnRTdHlsZSI6bnVsbH0sIklzQmVsb3dUaW1lYmFuZCI6dHJ1ZSwiUG9zaXRpb25PblRhc2siOjAsIkhpZGVEYXRlIjpmYWxzZSwiU2hhcGVTaXplIjoxLCJTcGFjaW5nIjoxLjAsIlBhZGRpbmciOnsiJHJlZiI6IjU4In0sIlNoYXBlU3R5bGUiOnsiJGlkIjoiNTI3IiwiTWFyZ2luIjp7IiRyZWYiOiI2MCJ9LCJQYWRkaW5nIjp7IiRyZWYiOiI2MSJ9LCJCYWNrZ3JvdW5kIjp7IiRpZCI6IjUyOCIsIkNvbG9yIjp7IiRpZCI6IjUyOSIsIkEiOjI1NSwiUiI6MTcyLCJHIjo2MiwiQiI6MTkzfX0sIklzVmlzaWJsZSI6dHJ1ZSwiV2lkdGgiOjAuMCwiSGVpZ2h0IjowLjAsIkJvcmRlclN0eWxlIjp7IiRpZCI6IjUzMCIsIkxpbmVDb2xvciI6eyIkcmVmIjoiNjUifSwiTGluZVdlaWdodCI6MC4wLCJMaW5lVHlwZSI6MCwiUGFyZW50U3R5bGUiOm51bGx9LCJQYXJlbnRTdHlsZSI6bnVsbH0sIlRpdGxlU3R5bGUiOnsiJGlkIjoiNTMxIiwiRm9udFNldHRpbmdzIjp7IiRpZCI6IjUzMiIsIkZvbnRTaXplIjoxMiwiRm9udE5hbWUiOiJTZWdvZSBVSSIsIklzQm9sZCI6dHJ1ZSwiSXNJdGFsaWMiOmZhbHNlLCJJc1VuZGVybGluZWQiOmZhbHNlLCJQYXJlbnRTdHlsZSI6bnVsbH0sIkF1dG9TaXplIjowLCJGb3JlZ3JvdW5kIjp7IiRpZCI6IjUzMyIsIkNvbG9yIjp7IiRpZCI6IjUzNCIsIkEiOjI1NSwiUiI6MjM1LCJHIjoyMzUsIkIiOjIzNX1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1MzUiLCJDb2xvciI6eyIkaWQiOiI1MzYiLCJBIjowLCJSIjoyNTUsIkciOjI1NSwiQiI6MjU1fX0sIklzVmlzaWJsZSI6dHJ1ZSwiV2lkdGgiOjAuMCwiSGVpZ2h0IjowLjAsIkJvcmRlclN0eWxlIjp7IiRpZCI6IjUzNyIsIkxpbmVDb2xvciI6bnVsbCwiTGluZVdlaWdodCI6MC4wLCJMaW5lVHlwZSI6MCwiUGFyZW50U3R5bGUiOm51bGx9LCJQYXJlbnRTdHlsZSI6bnVsbH0sIkRhdGVTdHlsZSI6eyIkaWQiOiI1MzgiLCJGb250U2V0dGluZ3MiOnsiJGlkIjoiNTM5IiwiRm9udFNpemUiOjEyLCJGb250TmFtZSI6IlNlZ29lIFVJIiwiSXNCb2xkIjp0cnVlLCJJc0l0YWxpYyI6dHJ1ZSwiSXNVbmRlcmxpbmVkIjpmYWxzZSwiUGFyZW50U3R5bGUiOm51bGx9LCJBdXRvU2l6ZSI6MCwiRm9yZWdyb3VuZCI6eyIkaWQiOiI1NDAiLCJDb2xvciI6eyIkaWQiOiI1NDEiLCJBIjoyNTUsIlIiOjIwMCwiRyI6MTgwLCJCIjoyNH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1NDIiLCJDb2xvciI6eyIkaWQiOiI1NDMiLCJBIjowLCJSIjoyNTUsIkciOjI1NSwiQiI6MjU1fX0sIklzVmlzaWJsZSI6dHJ1ZSwiV2lkdGgiOjAuMCwiSGVpZ2h0IjowLjAsIkJvcmRlclN0eWxlIjp7IiRpZCI6IjU0NCIsIkxpbmVDb2xvciI6bnVsbCwiTGluZVdlaWdodCI6MC4wLCJMaW5lVHlwZSI6MCwiUGFyZW50U3R5bGUiOm51bGx9LCJQYXJlbnRTdHlsZSI6bnVsbH0sIkRhdGVGb3JtYXQiOnsiJGlkIjoiNTQ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DYiLCJEYXRlUGFydElzVmlzaWJsZSI6dHJ1ZSwiVGltZVBhcnRJc1Zpc2libGUiOmZhbHNlfX0sIklzVmlzaWJsZSI6dHJ1ZSwiUGFyZW50U3R5bGUiOm51bGx9LCJJbmRleCI6MTUsIlBlcmNlbnRhZ2VDb21wbGV0ZSI6bnVsbCwiUG9zaXRpb24iOnsiUmF0aW8iOjAuMjI3MDExNDk2NjI2NzM4MDksIklzQ3VzdG9tIjp0cnVlfSwiRGF0ZUZvcm1hdCI6eyIkcmVmIjoiNTQ1In0sIlJlbGF0ZWRUYXNrSWQiOiIwMDAwMDAwMC0wMDAwLTAwMDAtMDAwMC0wMDAwMDAwMDAwMDAiLCJJZCI6ImVjMWEzMTk2LWEwMWQtNDk2OC05YWQ3LWI0MGNlMGQyOTM4YSIsIkltcG9ydElkIjpudWxsLCJUaXRsZSI6IkhpcyB3aWZlIEVsc2EgcGFzc2VzIGF3YXkiLCJOb3RlIjpudWxsLCJIeXBlcmxpbmsiOnsiJGlkIjoiNTQ3IiwiQWRkcmVzcyI6IiIsIlN1YkFkZHJlc3MiOiIifSwiSXNDaGFuZ2VkIjpmYWxzZSwiSXNOZXciOmZhbHNlfSx7IiRpZCI6IjU0OCIsIkRhdGUiOiIxOTM5LTAzLTMwVDIzOjU5OjAwWiIsIlN0eWxlIjp7IiRpZCI6IjU0OSIsIlNoYXBlIjoxNiwiQ29ubmVjdG9yTWFyZ2luIjp7IiRyZWYiOiI1NCJ9LCJDb25uZWN0b3JTdHlsZSI6eyIkaWQiOiI1NTAiLCJMaW5lQ29sb3IiOnsiJHJlZiI6IjU2In0sIkxpbmVXZWlnaHQiOjEuMCwiTGluZVR5cGUiOjAsIlBhcmVudFN0eWxlIjpudWxsfSwiSXNCZWxvd1RpbWViYW5kIjpmYWxzZSwiUG9zaXRpb25PblRhc2siOjAsIkhpZGVEYXRlIjpmYWxzZSwiU2hhcGVTaXplIjoxLCJTcGFjaW5nIjoxLjAsIlBhZGRpbmciOnsiJHJlZiI6IjU4In0sIlNoYXBlU3R5bGUiOnsiJGlkIjoiNTUxIiwiTWFyZ2luIjp7IiRyZWYiOiI2MCJ9LCJQYWRkaW5nIjp7IiRyZWYiOiI2MSJ9LCJCYWNrZ3JvdW5kIjp7IiRpZCI6IjU1MiIsIkNvbG9yIjp7IiRpZCI6IjU1MyIsIkEiOjI1NSwiUiI6MTcyLCJHIjo2MiwiQiI6MTkzfX0sIklzVmlzaWJsZSI6dHJ1ZSwiV2lkdGgiOjAuMCwiSGVpZ2h0IjowLjAsIkJvcmRlclN0eWxlIjp7IiRpZCI6IjU1NCIsIkxpbmVDb2xvciI6eyIkcmVmIjoiNjUifSwiTGluZVdlaWdodCI6MC4wLCJMaW5lVHlwZSI6MCwiUGFyZW50U3R5bGUiOm51bGx9LCJQYXJlbnRTdHlsZSI6bnVsbH0sIlRpdGxlU3R5bGUiOnsiJGlkIjoiNTU1IiwiRm9udFNldHRpbmdzIjp7IiRpZCI6IjU1NiIsIkZvbnRTaXplIjoxMiwiRm9udE5hbWUiOiJTZWdvZSBVSSIsIklzQm9sZCI6dHJ1ZSwiSXNJdGFsaWMiOmZhbHNlLCJJc1VuZGVybGluZWQiOmZhbHNlLCJQYXJlbnRTdHlsZSI6bnVsbH0sIkF1dG9TaXplIjoyLCJGb3JlZ3JvdW5kIjp7IiRpZCI6IjU1NyIsIkNvbG9yIjp7IiRpZCI6IjU1OCIsIkEiOjI1NSwiUiI6MjM1LCJHIjoyMzUsIkIiOjIzNX19LCJNYXhXaWR0aCI6MjI4Ljg2NjY2NjY2NjY2NjY3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GlkIjoiNTU5IiwiQ29sb3IiOnsiJGlkIjoiNTYwIiwiQSI6MCwiUiI6MjU1LCJHIjoyNTUsIkIiOjI1NX19LCJJc1Zpc2libGUiOnRydWUsIldpZHRoIjowLjAsIkhlaWdodCI6MC4wLCJCb3JkZXJTdHlsZSI6eyIkaWQiOiI1NjEiLCJMaW5lQ29sb3IiOm51bGwsIkxpbmVXZWlnaHQiOjAuMCwiTGluZVR5cGUiOjAsIlBhcmVudFN0eWxlIjpudWxsfSwiUGFyZW50U3R5bGUiOm51bGx9LCJEYXRlU3R5bGUiOnsiJGlkIjoiNTYyIiwiRm9udFNldHRpbmdzIjp7IiRpZCI6IjU2MyIsIkZvbnRTaXplIjoxMiwiRm9udE5hbWUiOiJTZWdvZSBVSSIsIklzQm9sZCI6dHJ1ZSwiSXNJdGFsaWMiOnRydWUsIklzVW5kZXJsaW5lZCI6ZmFsc2UsIlBhcmVudFN0eWxlIjpudWxsfSwiQXV0b1NpemUiOjAsIkZvcmVncm91bmQiOnsiJGlkIjoiNTY0IiwiQ29sb3IiOnsiJGlkIjoiNTY1IiwiQSI6MjU1LCJSIjoyMDAsIkciOjE4MCwiQiI6MjR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NTY2IiwiQ29sb3IiOnsiJGlkIjoiNTY3IiwiQSI6MCwiUiI6MjU1LCJHIjoyNTUsIkIiOjI1NX19LCJJc1Zpc2libGUiOnRydWUsIldpZHRoIjowLjAsIkhlaWdodCI6MC4wLCJCb3JkZXJTdHlsZSI6eyIkaWQiOiI1NjgiLCJMaW5lQ29sb3IiOm51bGwsIkxpbmVXZWlnaHQiOjAuMCwiTGluZVR5cGUiOjAsIlBhcmVudFN0eWxlIjpudWxsfSwiUGFyZW50U3R5bGUiOm51bGx9LCJEYXRlRm9ybWF0Ijp7IiRpZCI6IjU2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cwIiwiRGF0ZVBhcnRJc1Zpc2libGUiOnRydWUsIlRpbWVQYXJ0SXNWaXNpYmxlIjpmYWxzZX19LCJJc1Zpc2libGUiOnRydWUsIlBhcmVudFN0eWxlIjpudWxsfSwiSW5kZXgiOjE2LCJQZXJjZW50YWdlQ29tcGxldGUiOm51bGwsIlBvc2l0aW9uIjp7IlJhdGlvIjowLjIxMjUwMTczMTEzNDgzNzMxLCJJc0N1c3RvbSI6dHJ1ZX0sIkRhdGVGb3JtYXQiOnsiJHJlZiI6IjU2OSJ9LCJSZWxhdGVkVGFza0lkIjoiMDAwMDAwMDAtMDAwMC0wMDAwLTAwMDAtMDAwMDAwMDAwMDAwIiwiSWQiOiI3NjFkNWFiYy02YWFiLTQzODItYTFkNy1mNWFmN2ZiN2VjNjQiLCJJbXBvcnRJZCI6bnVsbCwiVGl0bGUiOiJMZXR0ZXIgdG8gUm9vc2V2ZWx0IG9uIG51Y2xlYXIgd2VhcG9ucnkiLCJOb3RlIjpudWxsLCJIeXBlcmxpbmsiOnsiJGlkIjoiNTcxIiwiQWRkcmVzcyI6IiIsIlN1YkFkZHJlc3MiOiIifSwiSXNDaGFuZ2VkIjpmYWxzZSwiSXNOZXciOmZhbHNlfSx7IiRpZCI6IjU3MiIsIkRhdGUiOiIxOTQwLTAzLTMxVDIzOjU5OjAwWiIsIlN0eWxlIjp7IiRpZCI6IjU3MyIsIlNoYXBlIjoxNiwiQ29ubmVjdG9yTWFyZ2luIjp7IiRyZWYiOiI1NCJ9LCJDb25uZWN0b3JTdHlsZSI6eyIkaWQiOiI1NzQiLCJMaW5lQ29sb3IiOnsiJHJlZiI6IjU2In0sIkxpbmVXZWlnaHQiOjEuMCwiTGluZVR5cGUiOjAsIlBhcmVudFN0eWxlIjpudWxsfSwiSXNCZWxvd1RpbWViYW5kIjp0cnVlLCJQb3NpdGlvbk9uVGFzayI6MCwiSGlkZURhdGUiOmZhbHNlLCJTaGFwZVNpemUiOjEsIlNwYWNpbmciOjEuMCwiUGFkZGluZyI6eyIkcmVmIjoiNTgifSwiU2hhcGVTdHlsZSI6eyIkaWQiOiI1NzUiLCJNYXJnaW4iOnsiJHJlZiI6IjYwIn0sIlBhZGRpbmciOnsiJHJlZiI6IjYxIn0sIkJhY2tncm91bmQiOnsiJGlkIjoiNTc2IiwiQ29sb3IiOnsiJGlkIjoiNTc3IiwiQSI6MjU1LCJSIjoxNzIsIkciOjYyLCJCIjoxOTN9fSwiSXNWaXNpYmxlIjp0cnVlLCJXaWR0aCI6MC4wLCJIZWlnaHQiOjAuMCwiQm9yZGVyU3R5bGUiOnsiJGlkIjoiNTc4IiwiTGluZUNvbG9yIjp7IiRyZWYiOiI2NSJ9LCJMaW5lV2VpZ2h0IjowLjAsIkxpbmVUeXBlIjowLCJQYXJlbnRTdHlsZSI6bnVsbH0sIlBhcmVudFN0eWxlIjpudWxsfSwiVGl0bGVTdHlsZSI6eyIkaWQiOiI1NzkiLCJGb250U2V0dGluZ3MiOnsiJGlkIjoiNTgwIiwiRm9udFNpemUiOjEyLCJGb250TmFtZSI6IlNlZ29lIFVJIiwiSXNCb2xkIjp0cnVlLCJJc0l0YWxpYyI6ZmFsc2UsIklzVW5kZXJsaW5lZCI6ZmFsc2UsIlBhcmVudFN0eWxlIjpudWxsfSwiQXV0b1NpemUiOjAsIkZvcmVncm91bmQiOnsiJGlkIjoiNTgxIiwiQ29sb3IiOnsiJGlkIjoiNTgyIiwiQSI6MjU1LCJSIjoyMzUsIkciOjIzNSwiQiI6MjM1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U4MyIsIkNvbG9yIjp7IiRpZCI6IjU4NCIsIkEiOjAsIlIiOjI1NSwiRyI6MjU1LCJCIjoyNTV9fSwiSXNWaXNpYmxlIjp0cnVlLCJXaWR0aCI6MC4wLCJIZWlnaHQiOjAuMCwiQm9yZGVyU3R5bGUiOnsiJGlkIjoiNTg1IiwiTGluZUNvbG9yIjpudWxsLCJMaW5lV2VpZ2h0IjowLjAsIkxpbmVUeXBlIjowLCJQYXJlbnRTdHlsZSI6bnVsbH0sIlBhcmVudFN0eWxlIjpudWxsfSwiRGF0ZVN0eWxlIjp7IiRpZCI6IjU4NiIsIkZvbnRTZXR0aW5ncyI6eyIkaWQiOiI1ODciLCJGb250U2l6ZSI6MTIsIkZvbnROYW1lIjoiU2Vnb2UgVUkiLCJJc0JvbGQiOnRydWUsIklzSXRhbGljIjp0cnVlLCJJc1VuZGVybGluZWQiOmZhbHNlLCJQYXJlbnRTdHlsZSI6bnVsbH0sIkF1dG9TaXplIjowLCJGb3JlZ3JvdW5kIjp7IiRpZCI6IjU4OCIsIkNvbG9yIjp7IiRpZCI6IjU4OS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U5MCIsIkNvbG9yIjp7IiRpZCI6IjU5MSIsIkEiOjAsIlIiOjI1NSwiRyI6MjU1LCJCIjoyNTV9fSwiSXNWaXNpYmxlIjp0cnVlLCJXaWR0aCI6MC4wLCJIZWlnaHQiOjAuMCwiQm9yZGVyU3R5bGUiOnsiJGlkIjoiNTkyIiwiTGluZUNvbG9yIjpudWxsLCJMaW5lV2VpZ2h0IjowLjAsIkxpbmVUeXBlIjowLCJQYXJlbnRTdHlsZSI6bnVsbH0sIlBhcmVudFN0eWxlIjpudWxsfSwiRGF0ZUZvcm1hdCI6eyIkaWQiOiI1OT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5NCIsIkRhdGVQYXJ0SXNWaXNpYmxlIjp0cnVlLCJUaW1lUGFydElzVmlzaWJsZSI6ZmFsc2V9fSwiSXNWaXNpYmxlIjp0cnVlLCJQYXJlbnRTdHlsZSI6bnVsbH0sIkluZGV4IjoxNywiUGVyY2VudGFnZUNvbXBsZXRlIjpudWxsLCJQb3NpdGlvbiI6eyJSYXRpbyI6MC4zMTYxMjQ3ODc3MzY5MzExNSwiSXNDdXN0b20iOnRydWV9LCJEYXRlRm9ybWF0Ijp7IiRyZWYiOiI1OTMifSwiUmVsYXRlZFRhc2tJZCI6IjAwMDAwMDAwLTAwMDAtMDAwMC0wMDAwLTAwMDAwMDAwMDAwMCIsIklkIjoiNTQ0OTU0MjItYTIxZi00Y2RlLTg1NjItODg1Mjc3NWM5ODRkIiwiSW1wb3J0SWQiOm51bGwsIlRpdGxlIjoiRWFybnMgVS5TLiBDaXRpemVuc2hpcCIsIk5vdGUiOm51bGwsIkh5cGVybGluayI6eyIkaWQiOiI1OTUiLCJBZGRyZXNzIjoiIiwiU3ViQWRkcmVzcyI6IiJ9LCJJc0NoYW5nZWQiOmZhbHNlLCJJc05ldyI6ZmFsc2V9LHsiJGlkIjoiNTk2IiwiRGF0ZSI6IjE5NDQtMDQtMDFUMjM6NTk6MDBaIiwiU3R5bGUiOnsiJGlkIjoiNTk3IiwiU2hhcGUiOjE2LCJDb25uZWN0b3JNYXJnaW4iOnsiJHJlZiI6IjU0In0sIkNvbm5lY3RvclN0eWxlIjp7IiRpZCI6IjU5OCIsIkxpbmVDb2xvciI6eyIkcmVmIjoiNTYifSwiTGluZVdlaWdodCI6MS4wLCJMaW5lVHlwZSI6MCwiUGFyZW50U3R5bGUiOm51bGx9LCJJc0JlbG93VGltZWJhbmQiOnRydWUsIlBvc2l0aW9uT25UYXNrIjowLCJIaWRlRGF0ZSI6ZmFsc2UsIlNoYXBlU2l6ZSI6MSwiU3BhY2luZyI6MS4wLCJQYWRkaW5nIjp7IiRyZWYiOiI1OCJ9LCJTaGFwZVN0eWxlIjp7IiRpZCI6IjU5OSIsIk1hcmdpbiI6eyIkcmVmIjoiNjAifSwiUGFkZGluZyI6eyIkcmVmIjoiNjEifSwiQmFja2dyb3VuZCI6eyIkaWQiOiI2MDAiLCJDb2xvciI6eyIkaWQiOiI2MDEiLCJBIjoyNTUsIlIiOjE3MiwiRyI6NjIsIkIiOjE5M319LCJJc1Zpc2libGUiOnRydWUsIldpZHRoIjowLjAsIkhlaWdodCI6MC4wLCJCb3JkZXJTdHlsZSI6eyIkaWQiOiI2MDIiLCJMaW5lQ29sb3IiOnsiJHJlZiI6IjY1In0sIkxpbmVXZWlnaHQiOjAuMCwiTGluZVR5cGUiOjAsIlBhcmVudFN0eWxlIjpudWxsfSwiUGFyZW50U3R5bGUiOm51bGx9LCJUaXRsZVN0eWxlIjp7IiRpZCI6IjYwMyIsIkZvbnRTZXR0aW5ncyI6eyIkaWQiOiI2MDQiLCJGb250U2l6ZSI6MTIsIkZvbnROYW1lIjoiU2Vnb2UgVUkiLCJJc0JvbGQiOnRydWUsIklzSXRhbGljIjpmYWxzZSwiSXNVbmRlcmxpbmVkIjpmYWxzZSwiUGFyZW50U3R5bGUiOm51bGx9LCJBdXRvU2l6ZSI6MiwiRm9yZWdyb3VuZCI6eyIkaWQiOiI2MDUiLCJDb2xvciI6eyIkaWQiOiI2MDYiLCJBIjoyNTUsIlIiOjIzNSwiRyI6MjM1LCJCIjoyMzV9fSwiTWF4V2lkdGgiOjI2OS41NTY2NjY2NjY2NjY2Ny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YwNyIsIkNvbG9yIjp7IiRpZCI6IjYwOCIsIkEiOjAsIlIiOjI1NSwiRyI6MjU1LCJCIjoyNTV9fSwiSXNWaXNpYmxlIjp0cnVlLCJXaWR0aCI6MC4wLCJIZWlnaHQiOjAuMCwiQm9yZGVyU3R5bGUiOnsiJGlkIjoiNjA5IiwiTGluZUNvbG9yIjpudWxsLCJMaW5lV2VpZ2h0IjowLjAsIkxpbmVUeXBlIjowLCJQYXJlbnRTdHlsZSI6bnVsbH0sIlBhcmVudFN0eWxlIjpudWxsfSwiRGF0ZVN0eWxlIjp7IiRpZCI6IjYxMCIsIkZvbnRTZXR0aW5ncyI6eyIkaWQiOiI2MTEiLCJGb250U2l6ZSI6MTIsIkZvbnROYW1lIjoiU2Vnb2UgVUkiLCJJc0JvbGQiOnRydWUsIklzSXRhbGljIjp0cnVlLCJJc1VuZGVybGluZWQiOmZhbHNlLCJQYXJlbnRTdHlsZSI6bnVsbH0sIkF1dG9TaXplIjowLCJGb3JlZ3JvdW5kIjp7IiRpZCI6IjYxMiIsIkNvbG9yIjp7IiRpZCI6IjYxMy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YxNCIsIkNvbG9yIjp7IiRpZCI6IjYxNSIsIkEiOjAsIlIiOjI1NSwiRyI6MjU1LCJCIjoyNTV9fSwiSXNWaXNpYmxlIjp0cnVlLCJXaWR0aCI6MC4wLCJIZWlnaHQiOjAuMCwiQm9yZGVyU3R5bGUiOnsiJGlkIjoiNjE2IiwiTGluZUNvbG9yIjpudWxsLCJMaW5lV2VpZ2h0IjowLjAsIkxpbmVUeXBlIjowLCJQYXJlbnRTdHlsZSI6bnVsbH0sIlBhcmVudFN0eWxlIjpudWxsfSwiRGF0ZUZvcm1hdCI6eyIkaWQiOiI2M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xOCIsIkRhdGVQYXJ0SXNWaXNpYmxlIjp0cnVlLCJUaW1lUGFydElzVmlzaWJsZSI6ZmFsc2V9fSwiSXNWaXNpYmxlIjp0cnVlLCJQYXJlbnRTdHlsZSI6bnVsbH0sIkluZGV4IjoxOCwiUGVyY2VudGFnZUNvbXBsZXRlIjpudWxsLCJQb3NpdGlvbiI6eyJSYXRpbyI6MC4xMDE3MDM3MDM3MDM3MDM3NywiSXNDdXN0b20iOnRydWV9LCJEYXRlRm9ybWF0Ijp7IiRyZWYiOiI2MTcifSwiUmVsYXRlZFRhc2tJZCI6IjAwMDAwMDAwLTAwMDAtMDAwMC0wMDAwLTAwMDAwMDAwMDAwMCIsIklkIjoiNjkyMmMxYzEtOTk1Mi00MDlkLTkzNzMtZjUzOTdkMDkxYTNiIiwiSW1wb3J0SWQiOm51bGwsIlRpdGxlIjoiU3BlY2lhbCByZWxhdGl2aXR5IHBhcGVyIGF1Y3Rpb25lZCBmb3IgJDYgbWlsbGlvbiIsIk5vdGUiOm51bGwsIkh5cGVybGluayI6eyIkaWQiOiI2MTkiLCJBZGRyZXNzIjoiIiwiU3ViQWRkcmVzcyI6IiJ9LCJJc0NoYW5nZWQiOmZhbHNlLCJJc05ldyI6ZmFsc2V9LHsiJGlkIjoiNjIwIiwiRGF0ZSI6IjE5NDktMDQtMDNUMjM6NTk6MDBaIiwiU3R5bGUiOnsiJGlkIjoiNjIxIiwiU2hhcGUiOjE2LCJDb25uZWN0b3JNYXJnaW4iOnsiJHJlZiI6IjU0In0sIkNvbm5lY3RvclN0eWxlIjp7IiRpZCI6IjYyMiIsIkxpbmVDb2xvciI6eyIkcmVmIjoiNTYifSwiTGluZVdlaWdodCI6MS4wLCJMaW5lVHlwZSI6MCwiUGFyZW50U3R5bGUiOm51bGx9LCJJc0JlbG93VGltZWJhbmQiOmZhbHNlLCJQb3NpdGlvbk9uVGFzayI6MCwiSGlkZURhdGUiOmZhbHNlLCJTaGFwZVNpemUiOjEsIlNwYWNpbmciOjEuMCwiUGFkZGluZyI6eyIkcmVmIjoiNTgifSwiU2hhcGVTdHlsZSI6eyIkaWQiOiI2MjMiLCJNYXJnaW4iOnsiJHJlZiI6IjYwIn0sIlBhZGRpbmciOnsiJHJlZiI6IjYxIn0sIkJhY2tncm91bmQiOnsiJGlkIjoiNjI0IiwiQ29sb3IiOnsiJGlkIjoiNjI1IiwiQSI6MjU1LCJSIjoxNzIsIkciOjYyLCJCIjoxOTN9fSwiSXNWaXNpYmxlIjp0cnVlLCJXaWR0aCI6MC4wLCJIZWlnaHQiOjAuMCwiQm9yZGVyU3R5bGUiOnsiJGlkIjoiNjI2IiwiTGluZUNvbG9yIjp7IiRyZWYiOiI2NSJ9LCJMaW5lV2VpZ2h0IjowLjAsIkxpbmVUeXBlIjowLCJQYXJlbnRTdHlsZSI6bnVsbH0sIlBhcmVudFN0eWxlIjpudWxsfSwiVGl0bGVTdHlsZSI6eyIkaWQiOiI2MjciLCJGb250U2V0dGluZ3MiOnsiJGlkIjoiNjI4IiwiRm9udFNpemUiOjEyLCJGb250TmFtZSI6IlNlZ29lIFVJIiwiSXNCb2xkIjp0cnVlLCJJc0l0YWxpYyI6ZmFsc2UsIklzVW5kZXJsaW5lZCI6ZmFsc2UsIlBhcmVudFN0eWxlIjpudWxsfSwiQXV0b1NpemUiOjAsIkZvcmVncm91bmQiOnsiJGlkIjoiNjI5IiwiQ29sb3IiOnsiJGlkIjoiNjMwIiwiQSI6MjU1LCJSIjoyMzUsIkciOjIzNSwiQiI6MjM1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YzMSIsIkNvbG9yIjp7IiRpZCI6IjYzMiIsIkEiOjAsIlIiOjI1NSwiRyI6MjU1LCJCIjoyNTV9fSwiSXNWaXNpYmxlIjp0cnVlLCJXaWR0aCI6MC4wLCJIZWlnaHQiOjAuMCwiQm9yZGVyU3R5bGUiOnsiJGlkIjoiNjMzIiwiTGluZUNvbG9yIjpudWxsLCJMaW5lV2VpZ2h0IjowLjAsIkxpbmVUeXBlIjowLCJQYXJlbnRTdHlsZSI6bnVsbH0sIlBhcmVudFN0eWxlIjpudWxsfSwiRGF0ZVN0eWxlIjp7IiRpZCI6IjYzNCIsIkZvbnRTZXR0aW5ncyI6eyIkaWQiOiI2MzUiLCJGb250U2l6ZSI6MTIsIkZvbnROYW1lIjoiU2Vnb2UgVUkiLCJJc0JvbGQiOnRydWUsIklzSXRhbGljIjp0cnVlLCJJc1VuZGVybGluZWQiOmZhbHNlLCJQYXJlbnRTdHlsZSI6bnVsbH0sIkF1dG9TaXplIjowLCJGb3JlZ3JvdW5kIjp7IiRpZCI6IjYzNiIsIkNvbG9yIjp7IiRpZCI6IjYzNy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YzOCIsIkNvbG9yIjp7IiRpZCI6IjYzOSIsIkEiOjAsIlIiOjI1NSwiRyI6MjU1LCJCIjoyNTV9fSwiSXNWaXNpYmxlIjp0cnVlLCJXaWR0aCI6MC4wLCJIZWlnaHQiOjAuMCwiQm9yZGVyU3R5bGUiOnsiJGlkIjoiNjQwIiwiTGluZUNvbG9yIjpudWxsLCJMaW5lV2VpZ2h0IjowLjAsIkxpbmVUeXBlIjowLCJQYXJlbnRTdHlsZSI6bnVsbH0sIlBhcmVudFN0eWxlIjpudWxsfSwiRGF0ZUZvcm1hdCI6eyIkaWQiOiI2N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0MiIsIkRhdGVQYXJ0SXNWaXNpYmxlIjp0cnVlLCJUaW1lUGFydElzVmlzaWJsZSI6ZmFsc2V9fSwiSXNWaXNpYmxlIjp0cnVlLCJQYXJlbnRTdHlsZSI6bnVsbH0sIkluZGV4IjoxOSwiUGVyY2VudGFnZUNvbXBsZXRlIjpudWxsLCJQb3NpdGlvbiI6eyJSYXRpbyI6MC4xMDE3MDM3MDM3MDM3MDM3MywiSXNDdXN0b20iOnRydWV9LCJEYXRlRm9ybWF0Ijp7IiRyZWYiOiI2NDEifSwiUmVsYXRlZFRhc2tJZCI6IjAwMDAwMDAwLTAwMDAtMDAwMC0wMDAwLTAwMDAwMDAwMDAwMCIsIklkIjoiNWU3MmUyN2ItZWQ5NC00NWQ5LTgxYjktM2M4ZWU5MjVhZTJlIiwiSW1wb3J0SWQiOm51bGwsIlRpdGxlIjoiUHVibGlzaGVzIEF1dG9iaW9ncmFwaGljYWwgTm90ZXMiLCJOb3RlIjpudWxsLCJIeXBlcmxpbmsiOnsiJGlkIjoiNjQzIiwiQWRkcmVzcyI6IiIsIlN1YkFkZHJlc3MiOiIifSwiSXNDaGFuZ2VkIjpmYWxzZSwiSXNOZXciOmZhbHNlfSx7IiRpZCI6IjY0NCIsIkRhdGUiOiIxOTUyLTA0LTA0VDIzOjU5OjAwWiIsIlN0eWxlIjp7IiRpZCI6IjY0NSIsIlNoYXBlIjoxNiwiQ29ubmVjdG9yTWFyZ2luIjp7IiRyZWYiOiI1NCJ9LCJDb25uZWN0b3JTdHlsZSI6eyIkaWQiOiI2NDYiLCJMaW5lQ29sb3IiOnsiJHJlZiI6IjU2In0sIkxpbmVXZWlnaHQiOjEuMCwiTGluZVR5cGUiOjAsIlBhcmVudFN0eWxlIjpudWxsfSwiSXNCZWxvd1RpbWViYW5kIjp0cnVlLCJQb3NpdGlvbk9uVGFzayI6MCwiSGlkZURhdGUiOmZhbHNlLCJTaGFwZVNpemUiOjEsIlNwYWNpbmciOjEuMCwiUGFkZGluZyI6eyIkcmVmIjoiNTgifSwiU2hhcGVTdHlsZSI6eyIkaWQiOiI2NDciLCJNYXJnaW4iOnsiJHJlZiI6IjYwIn0sIlBhZGRpbmciOnsiJHJlZiI6IjYxIn0sIkJhY2tncm91bmQiOnsiJGlkIjoiNjQ4IiwiQ29sb3IiOnsiJGlkIjoiNjQ5IiwiQSI6MjU1LCJSIjoxNzIsIkciOjYyLCJCIjoxOTN9fSwiSXNWaXNpYmxlIjp0cnVlLCJXaWR0aCI6MC4wLCJIZWlnaHQiOjAuMCwiQm9yZGVyU3R5bGUiOnsiJGlkIjoiNjUwIiwiTGluZUNvbG9yIjp7IiRyZWYiOiI2NSJ9LCJMaW5lV2VpZ2h0IjowLjAsIkxpbmVUeXBlIjowLCJQYXJlbnRTdHlsZSI6bnVsbH0sIlBhcmVudFN0eWxlIjpudWxsfSwiVGl0bGVTdHlsZSI6eyIkaWQiOiI2NTEiLCJGb250U2V0dGluZ3MiOnsiJGlkIjoiNjUyIiwiRm9udFNpemUiOjEyLCJGb250TmFtZSI6IlNlZ29lIFVJIiwiSXNCb2xkIjp0cnVlLCJJc0l0YWxpYyI6ZmFsc2UsIklzVW5kZXJsaW5lZCI6ZmFsc2UsIlBhcmVudFN0eWxlIjpudWxsfSwiQXV0b1NpemUiOjAsIkZvcmVncm91bmQiOnsiJGlkIjoiNjUzIiwiQ29sb3IiOnsiJGlkIjoiNjU0IiwiQSI6MjU1LCJSIjoyMzUsIkciOjIzNSwiQiI6MjM1fX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pZCI6IjY1NSIsIkNvbG9yIjp7IiRpZCI6IjY1NiIsIkEiOjAsIlIiOjI1NSwiRyI6MjU1LCJCIjoyNTV9fSwiSXNWaXNpYmxlIjp0cnVlLCJXaWR0aCI6MC4wLCJIZWlnaHQiOjAuMCwiQm9yZGVyU3R5bGUiOnsiJGlkIjoiNjU3IiwiTGluZUNvbG9yIjpudWxsLCJMaW5lV2VpZ2h0IjowLjAsIkxpbmVUeXBlIjowLCJQYXJlbnRTdHlsZSI6bnVsbH0sIlBhcmVudFN0eWxlIjpudWxsfSwiRGF0ZVN0eWxlIjp7IiRpZCI6IjY1OCIsIkZvbnRTZXR0aW5ncyI6eyIkaWQiOiI2NTkiLCJGb250U2l6ZSI6MTIsIkZvbnROYW1lIjoiU2Vnb2UgVUkiLCJJc0JvbGQiOnRydWUsIklzSXRhbGljIjp0cnVlLCJJc1VuZGVybGluZWQiOmZhbHNlLCJQYXJlbnRTdHlsZSI6bnVsbH0sIkF1dG9TaXplIjowLCJGb3JlZ3JvdW5kIjp7IiRpZCI6IjY2MCIsIkNvbG9yIjp7IiRpZCI6IjY2MSIsIkEiOjI1NSwiUiI6MjAwLCJHIjoxODAsIkIiOjI0fX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pZCI6IjY2MiIsIkNvbG9yIjp7IiRpZCI6IjY2MyIsIkEiOjAsIlIiOjI1NSwiRyI6MjU1LCJCIjoyNTV9fSwiSXNWaXNpYmxlIjp0cnVlLCJXaWR0aCI6MC4wLCJIZWlnaHQiOjAuMCwiQm9yZGVyU3R5bGUiOnsiJGlkIjoiNjY0IiwiTGluZUNvbG9yIjpudWxsLCJMaW5lV2VpZ2h0IjowLjAsIkxpbmVUeXBlIjowLCJQYXJlbnRTdHlsZSI6bnVsbH0sIlBhcmVudFN0eWxlIjpudWxsfSwiRGF0ZUZvcm1hdCI6eyIkaWQiOiI2Nj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2NiIsIkRhdGVQYXJ0SXNWaXNpYmxlIjp0cnVlLCJUaW1lUGFydElzVmlzaWJsZSI6ZmFsc2V9fSwiSXNWaXNpYmxlIjp0cnVlLCJQYXJlbnRTdHlsZSI6bnVsbH0sIkluZGV4IjoyMCwiUGVyY2VudGFnZUNvbXBsZXRlIjpudWxsLCJQb3NpdGlvbiI6eyJSYXRpbyI6MC4yNTUzNzQ1Njk3MzcwMjMxNiwiSXNDdXN0b20iOnRydWV9LCJEYXRlRm9ybWF0Ijp7IiRyZWYiOiI2NjUifSwiUmVsYXRlZFRhc2tJZCI6IjAwMDAwMDAwLTAwMDAtMDAwMC0wMDAwLTAwMDAwMDAwMDAwMCIsIklkIjoiZTdhMDc0NzktYTIzNC00NTJkLWIyM2UtYmEzMzc5ZGFmMDYyIiwiSW1wb3J0SWQiOm51bGwsIlRpdGxlIjoiT2ZmZXJlZCBwcmVzaWRlbmN5IG9mIElzcmFlbCIsIk5vdGUiOm51bGwsIkh5cGVybGluayI6eyIkaWQiOiI2NjciLCJBZGRyZXNzIjoiIiwiU3ViQWRkcmVzcyI6IiJ9LCJJc0NoYW5nZWQiOmZhbHNlLCJJc05ldyI6ZmFsc2V9LHsiJGlkIjoiNjY4IiwiRGF0ZSI6IjE5MzQtMDMtMjZUMjM6NTk6MDBaIiwiU3R5bGUiOnsiJGlkIjoiNjY5IiwiU2hhcGUiOjE2LCJDb25uZWN0b3JNYXJnaW4iOnsiJHJlZiI6IjU0In0sIkNvbm5lY3RvclN0eWxlIjp7IiRpZCI6IjY3MCIsIkxpbmVDb2xvciI6eyIkcmVmIjoiNTYifSwiTGluZVdlaWdodCI6MS4wLCJMaW5lVHlwZSI6MCwiUGFyZW50U3R5bGUiOm51bGx9LCJJc0JlbG93VGltZWJhbmQiOmZhbHNlLCJQb3NpdGlvbk9uVGFzayI6MCwiSGlkZURhdGUiOmZhbHNlLCJTaGFwZVNpemUiOjEsIlNwYWNpbmciOjEuMCwiUGFkZGluZyI6eyIkcmVmIjoiNTgifSwiU2hhcGVTdHlsZSI6eyIkaWQiOiI2NzEiLCJNYXJnaW4iOnsiJHJlZiI6IjYwIn0sIlBhZGRpbmciOnsiJHJlZiI6IjYxIn0sIkJhY2tncm91bmQiOnsiJGlkIjoiNjcyIiwiQ29sb3IiOnsiJGlkIjoiNjczIiwiQSI6MjU1LCJSIjoxNzIsIkciOjYyLCJCIjoxOTN9fSwiSXNWaXNpYmxlIjp0cnVlLCJXaWR0aCI6MC4wLCJIZWlnaHQiOjAuMCwiQm9yZGVyU3R5bGUiOnsiJGlkIjoiNjc0IiwiTGluZUNvbG9yIjp7IiRyZWYiOiI2NSJ9LCJMaW5lV2VpZ2h0IjowLjAsIkxpbmVUeXBlIjowLCJQYXJlbnRTdHlsZSI6bnVsbH0sIlBhcmVudFN0eWxlIjpudWxsfSwiVGl0bGVTdHlsZSI6eyIkaWQiOiI2NzUiLCJGb250U2V0dGluZ3MiOnsiJGlkIjoiNjc2IiwiRm9udFNpemUiOjEyLCJGb250TmFtZSI6IlNlZ29lIFVJIiwiSXNCb2xkIjp0cnVlLCJJc0l0YWxpYyI6ZmFsc2UsIklzVW5kZXJsaW5lZCI6ZmFsc2UsIlBhcmVudFN0eWxlIjpudWxsfSwiQXV0b1NpemUiOjIsIkZvcmVncm91bmQiOnsiJGlkIjoiNjc3IiwiQ29sb3IiOnsiJGlkIjoiNjc4IiwiQSI6MjU1LCJSIjoyMzUsIkciOjIzNSwiQiI6MjM1fX0sIk1heFdpZHRoIjozMTcuMzQwMDAwMDAwMDAwMDM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2NzkiLCJDb2xvciI6eyIkaWQiOiI2ODAiLCJBIjowLCJSIjoyNTUsIkciOjI1NSwiQiI6MjU1fX0sIklzVmlzaWJsZSI6dHJ1ZSwiV2lkdGgiOjAuMCwiSGVpZ2h0IjowLjAsIkJvcmRlclN0eWxlIjp7IiRpZCI6IjY4MSIsIkxpbmVDb2xvciI6bnVsbCwiTGluZVdlaWdodCI6MC4wLCJMaW5lVHlwZSI6MCwiUGFyZW50U3R5bGUiOm51bGx9LCJQYXJlbnRTdHlsZSI6bnVsbH0sIkRhdGVTdHlsZSI6eyIkaWQiOiI2ODIiLCJGb250U2V0dGluZ3MiOnsiJGlkIjoiNjgzIiwiRm9udFNpemUiOjEyLCJGb250TmFtZSI6IlNlZ29lIFVJIiwiSXNCb2xkIjp0cnVlLCJJc0l0YWxpYyI6dHJ1ZSwiSXNVbmRlcmxpbmVkIjpmYWxzZSwiUGFyZW50U3R5bGUiOm51bGx9LCJBdXRvU2l6ZSI6MCwiRm9yZWdyb3VuZCI6eyIkaWQiOiI2ODQiLCJDb2xvciI6eyIkaWQiOiI2ODUiLCJBIjoyNTUsIlIiOjIwMCwiRyI6MTgwLCJCIjoyNH1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aWQiOiI2ODYiLCJDb2xvciI6eyIkaWQiOiI2ODciLCJBIjowLCJSIjoyNTUsIkciOjI1NSwiQiI6MjU1fX0sIklzVmlzaWJsZSI6dHJ1ZSwiV2lkdGgiOjAuMCwiSGVpZ2h0IjowLjAsIkJvcmRlclN0eWxlIjp7IiRpZCI6IjY4OCIsIkxpbmVDb2xvciI6bnVsbCwiTGluZVdlaWdodCI6MC4wLCJMaW5lVHlwZSI6MCwiUGFyZW50U3R5bGUiOm51bGx9LCJQYXJlbnRTdHlsZSI6bnVsbH0sIkRhdGVGb3JtYXQiOnsiJGlkIjoiNjg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OTAiLCJEYXRlUGFydElzVmlzaWJsZSI6dHJ1ZSwiVGltZVBhcnRJc1Zpc2libGUiOmZhbHNlfX0sIklzVmlzaWJsZSI6ZmFsc2UsIlBhcmVudFN0eWxlIjpudWxsfSwiSW5kZXgiOjIwLCJQZXJjZW50YWdlQ29tcGxldGUiOm51bGwsIlBvc2l0aW9uIjp7IlJhdGlvIjowLjE2MDEzOTExMDcxMzM1Njg4LCJJc0N1c3RvbSI6dHJ1ZX0sIkRhdGVGb3JtYXQiOnsiJHJlZiI6IjY4OSJ9LCJSZWxhdGVkVGFza0lkIjoiMDAwMDAwMDAtMDAwMC0wMDAwLTAwMDAtMDAwMDAwMDAwMDAwIiwiSWQiOiJmOTllNTBhNC1hNGI3LTQwY2QtYTA5OS0zMzA2MDg2ZWNlY2UiLCJJbXBvcnRJZCI6bnVsbCwiVGl0bGUiOiJQdWJsaXNoZXMgdGhlIGNvbGxlY3Rpb24gXHJcbm9mIGVzc2F5cyBcIlRoZSBXb3JsZCBBcyBJIFNlZSBJdFwiICIsIk5vdGUiOm51bGwsIkh5cGVybGluayI6eyIkaWQiOiI2OTEiLCJBZGRyZXNzIjoiIiwiU3ViQWRkcmVzcyI6IiJ9LCJJc0NoYW5nZWQiOmZhbHNlLCJJc05ldyI6ZmFsc2V9LHsiJGlkIjoiNjkyIiwiRGF0ZSI6IjE5NTUtMDQtMDVUMjM6NTk6MDBaIiwiU3R5bGUiOnsiJGlkIjoiNjkzIiwiU2hhcGUiOjE2LCJDb25uZWN0b3JNYXJnaW4iOnsiJHJlZiI6IjU0In0sIkNvbm5lY3RvclN0eWxlIjp7IiRpZCI6IjY5NCIsIkxpbmVDb2xvciI6eyIkcmVmIjoiNTYifSwiTGluZVdlaWdodCI6MS4wLCJMaW5lVHlwZSI6MCwiUGFyZW50U3R5bGUiOm51bGx9LCJJc0JlbG93VGltZWJhbmQiOmZhbHNlLCJQb3NpdGlvbk9uVGFzayI6MCwiSGlkZURhdGUiOmZhbHNlLCJTaGFwZVNpemUiOjEsIlNwYWNpbmciOjEuMCwiUGFkZGluZyI6eyIkcmVmIjoiNTgifSwiU2hhcGVTdHlsZSI6eyIkaWQiOiI2OTUiLCJNYXJnaW4iOnsiJHJlZiI6IjYwIn0sIlBhZGRpbmciOnsiJHJlZiI6IjYxIn0sIkJhY2tncm91bmQiOnsiJGlkIjoiNjk2IiwiQ29sb3IiOnsiJGlkIjoiNjk3IiwiQSI6MjU1LCJSIjoyMzEsIkciOjIzMCwiQiI6MjMwfX0sIklzVmlzaWJsZSI6dHJ1ZSwiV2lkdGgiOjAuMCwiSGVpZ2h0IjowLjAsIkJvcmRlclN0eWxlIjp7IiRpZCI6IjY5OCIsIkxpbmVDb2xvciI6eyIkcmVmIjoiNjUifSwiTGluZVdlaWdodCI6MC4wLCJMaW5lVHlwZSI6MCwiUGFyZW50U3R5bGUiOm51bGx9LCJQYXJlbnRTdHlsZSI6bnVsbH0sIlRpdGxlU3R5bGUiOnsiJGlkIjoiNjk5IiwiRm9udFNldHRpbmdzIjp7IiRpZCI6IjcwMCIsIkZvbnRTaXplIjoxMiwiRm9udE5hbWUiOiJTZWdvZSBVSSIsIklzQm9sZCI6dHJ1ZSwiSXNJdGFsaWMiOmZhbHNlLCJJc1VuZGVybGluZWQiOmZhbHNlLCJQYXJlbnRTdHlsZSI6bnVsbH0sIkF1dG9TaXplIjoyLCJGb3JlZ3JvdW5kIjp7IiRpZCI6IjcwMSIsIkNvbG9yIjp7IiRpZCI6IjcwMiIsIkEiOjI1NSwiUiI6MjAwLCJHIjoxODAsIkIiOjI0fX0sIk1heFdpZHRoIjoxODIuNDQwMzQ2OTY0MDY0Mzk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aWQiOiI3MDMiLCJDb2xvciI6eyIkaWQiOiI3MDQiLCJBIjowLCJSIjoyNTUsIkciOjI1NSwiQiI6MjU1fX0sIklzVmlzaWJsZSI6dHJ1ZSwiV2lkdGgiOjAuMCwiSGVpZ2h0IjowLjAsIkJvcmRlclN0eWxlIjp7IiRpZCI6IjcwNSIsIkxpbmVDb2xvciI6bnVsbCwiTGluZVdlaWdodCI6MC4wLCJMaW5lVHlwZSI6MCwiUGFyZW50U3R5bGUiOm51bGx9LCJQYXJlbnRTdHlsZSI6bnVsbH0sIkRhdGVTdHlsZSI6eyIkaWQiOiI3MDYiLCJGb250U2V0dGluZ3MiOnsiJGlkIjoiNzA3IiwiRm9udFNpemUiOjEyLCJGb250TmFtZSI6IlNlZ29lIFVJIiwiSXNCb2xkIjp0cnVlLCJJc0l0YWxpYyI6dHJ1ZSwiSXNVbmRlcmxpbmVkIjpmYWxzZSwiUGFyZW50U3R5bGUiOm51bGx9LCJBdXRvU2l6ZSI6MCwiRm9yZWdyb3VuZCI6eyIkaWQiOiI3MDgiLCJDb2xvciI6eyIkaWQiOiI3MDk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GlkIjoiNzEwIiwiQ29sb3IiOnsiJGlkIjoiNzExIiwiQSI6MCwiUiI6MjU1LCJHIjoyNTUsIkIiOjI1NX19LCJJc1Zpc2libGUiOnRydWUsIldpZHRoIjowLjAsIkhlaWdodCI6MC4wLCJCb3JkZXJTdHlsZSI6eyIkaWQiOiI3MTIiLCJMaW5lQ29sb3IiOm51bGwsIkxpbmVXZWlnaHQiOjAuMCwiTGluZVR5cGUiOjAsIlBhcmVudFN0eWxlIjpudWxsfSwiUGFyZW50U3R5bGUiOm51bGx9LCJEYXRlRm9ybWF0Ijp7IiRpZCI6Ijcx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E0IiwiRGF0ZVBhcnRJc1Zpc2libGUiOnRydWUsIlRpbWVQYXJ0SXNWaXNpYmxlIjpmYWxzZX19LCJJc1Zpc2libGUiOnRydWUsIlBhcmVudFN0eWxlIjpudWxsfSwiSW5kZXgiOjIxLCJQZXJjZW50YWdlQ29tcGxldGUiOm51bGwsIlBvc2l0aW9uIjp7IlJhdGlvIjowLjMxMzQxOTY2NTEyMTU0NDY4LCJJc0N1c3RvbSI6dHJ1ZX0sIkRhdGVGb3JtYXQiOnsiJHJlZiI6IjcxMyJ9LCJSZWxhdGVkVGFza0lkIjoiMDAwMDAwMDAtMDAwMC0wMDAwLTAwMDAtMDAwMDAwMDAwMDAwIiwiSWQiOiJkODNjOTU5YS05ZTU2LTQzNDItYTQ4My03MWY4M2I0NDU2N2EiLCJJbXBvcnRJZCI6bnVsbCwiVGl0bGUiOiJEaWVzIGF0IFByaW5jZXRvbiBIb3NwaXRhbCAiLCJOb3RlIjpudWxsLCJIeXBlcmxpbmsiOnsiJGlkIjoiNzE1IiwiQWRkcmVzcyI6IiIsIlN1YkFkZHJlc3MiOiIifSwiSXNDaGFuZ2VkIjpmYWxzZSwiSXNOZXciOmZhbHNlfV0sIlRhc2tzIjpbeyIkaWQiOiI3MTYiLCJHcm91cE5hbWUiOiIwYmRjZjIyMi02MDZiLTRmY2ItYTA4MC0xNTZjNjkyZDNjZGMiLCJTdGFydERhdGUiOiIxODg1LTAzLTA5VDIzOjU5OjAwWiIsIkVuZERhdGUiOiIxODg4LTAzLTEwVDIzOjU5OjAwWiIsIlBlcmNlbnRhZ2VDb21wbGV0ZSI6bnVsbCwiU3R5bGUiOnsiJGlkIjoiNzE3IiwiU2hhcGUiOjQsIlNoYXBlVGhpY2tuZXNzIjowLCJEdXJhdGlvbkZvcm1hdCI6MCwiSW5jbHVkZU5vbldvcmtpbmdEYXlzSW5EdXJhdGlvbiI6ZmFsc2UsIlBlcmNlbnRhZ2VDb21wbGV0ZVN0eWxlIjp7IiRpZCI6IjcxOCIsIkZvbnRTZXR0aW5ncyI6eyIkaWQiOiI3MTkiLCJGb250U2l6ZSI6MTAsIkZvbnROYW1lIjoiQ2FsaWJyaSIsIklzQm9sZCI6ZmFsc2UsIklzSXRhbGljIjpmYWxzZSwiSXNVbmRlcmxpbmVkIjpmYWxzZSwiUGFyZW50U3R5bGUiOm51bGx9LCJBdXRvU2l6ZSI6MCwiRm9yZWdyb3VuZCI6eyIkaWQiOiI3MjAiLCJDb2xvciI6eyIkaWQiOiI3Mj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NzIyIiwiTGluZUNvbG9yIjpudWxsLCJMaW5lV2VpZ2h0IjowLjAsIkxpbmVUeXBlIjowLCJQYXJlbnRTdHlsZSI6bnVsbH0sIlBhcmVudFN0eWxlIjpudWxsfSwiRHVyYXRpb25TdHlsZSI6eyIkaWQiOiI3MjMiLCJGb250U2V0dGluZ3MiOnsiJGlkIjoiNzI0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3MjUiLCJMaW5lQ29sb3IiOm51bGwsIkxpbmVXZWlnaHQiOjAuMCwiTGluZVR5cGUiOjAsIlBhcmVudFN0eWxlIjpudWxsfSwiUGFyZW50U3R5bGUiOm51bGx9LCJIb3Jpem9udGFsQ29ubmVjdG9yU3R5bGUiOnsiJGlkIjoiNzI2IiwiTGluZUNvbG9yIjp7IiRyZWYiOiI5OSJ9LCJMaW5lV2VpZ2h0IjoxLjAsIkxpbmVUeXBlIjowLCJQYXJlbnRTdHlsZSI6bnVsbH0sIlZlcnRpY2FsQ29ubmVjdG9yU3R5bGUiOnsiJGlkIjoiNzI3IiwiTGluZUNvbG9yIjp7IiRyZWYiOiIxMDIifSwiTGluZVdlaWdodCI6MC4wLCJMaW5lVHlwZSI6MCwiUGFyZW50U3R5bGUiOm51bGx9LCJNYXJnaW4iOm51bGwsIlN0YXJ0RGF0ZVBvc2l0aW9uIjozLCJFbmREYXRlUG9zaXRpb24iOjQsIkRhdGVJc1Zpc2libGUiOnRydWUsIlRpdGxlUG9zaXRpb24iOjEsIkR1cmF0aW9uUG9zaXRpb24iOjYsIlBlcmNlbnRhZ2VDb21wbGV0ZWRQb3NpdGlvbiI6NiwiU3BhY2luZyI6MywiSXNCZWxvd1RpbWViYW5kIjp0cnVlLCJQZXJjZW50YWdlQ29tcGxldGVTaGFwZU9wYWNpdHkiOjM1LCJTaGFwZVN0eWxlIjp7IiRpZCI6IjcyOCIsIk1hcmdpbiI6eyIkcmVmIjoiMTA1In0sIlBhZGRpbmciOnsiJHJlZiI6IjEwNiJ9LCJCYWNrZ3JvdW5kIjp7IiRpZCI6IjcyOSIsIkNvbG9yIjp7IiRpZCI6IjczMCIsIkEiOjI1NSwiUiI6NzEsIkciOjEyMywiQiI6MjA5fX0sIklzVmlzaWJsZSI6dHJ1ZSwiV2lkdGgiOjAuMCwiSGVpZ2h0IjoxMC4wLCJCb3JkZXJTdHlsZSI6eyIkaWQiOiI3MzEiLCJMaW5lQ29sb3IiOnsiJGlkIjoiNzMyIiwiJHR5cGUiOiJOTFJFLkNvbW1vbi5Eb20uU29saWRDb2xvckJydXNoLCBOTFJFLkNvbW1vbiIsIkNvbG9yIjp7IiRpZCI6IjczMyIsIkEiOjI1NSwiUiI6MjU1LCJHIjowLCJCIjowfX0sIkxpbmVXZWlnaHQiOjAuMCwiTGluZVR5cGUiOjAsIlBhcmVudFN0eWxlIjpudWxsfSwiUGFyZW50U3R5bGUiOm51bGx9LCJUaXRsZVN0eWxlIjp7IiRpZCI6IjczNCIsIkZvbnRTZXR0aW5ncyI6eyIkaWQiOiI3MzUiLCJGb250U2l6ZSI6MTEsIkZvbnROYW1lIjoiQ2FsaWJyaSIsIklzQm9sZCI6dHJ1ZSwiSXNJdGFsaWMiOmZhbHNlLCJJc1VuZGVybGluZWQiOmZhbHNlLCJQYXJlbnRTdHlsZSI6bnVsbH0sIkF1dG9TaXplIjowLCJGb3JlZ3JvdW5kIjp7IiRpZCI6IjczNiIsIkNvbG9yIjp7IiRpZCI6IjczNyIsIkEiOjI1NSwiUiI6MjU1LCJHIjoyNTUsIkIiOjI1NX19LCJNYXhXaWR0aCI6NzIwLjAsIk1heEhlaWdodCI6IkluZmluaXR5IiwiU21hcnRGb3JlZ3JvdW5kSXNBY3RpdmUiOmZhbHNlLCJIb3Jpem9udGFsQWxpZ25tZW50IjowLCJWZXJ0aWNhbEFsaWdubWVudCI6MCwiU21hcnRGb3JlZ3JvdW5kIjpudWxsLCJCYWNrZ3JvdW5kRmlsbFR5cGUiOjAsIk1hcmdpbiI6eyIkcmVmIjoiMTE2In0sIlBhZGRpbmciOnsiJHJlZiI6IjExNyJ9LCJCYWNrZ3JvdW5kIjp7IiRpZCI6IjczOCIsIkNvbG9yIjp7IiRpZCI6IjczOSIsIkEiOjAsIlIiOjI1NSwiRyI6MjU1LCJCIjoyNTV9fSwiSXNWaXNpYmxlIjp0cnVlLCJXaWR0aCI6MC4wLCJIZWlnaHQiOjAuMCwiQm9yZGVyU3R5bGUiOnsiJGlkIjoiNzQwIiwiTGluZUNvbG9yIjpudWxsLCJMaW5lV2VpZ2h0IjowLjAsIkxpbmVUeXBlIjowLCJQYXJlbnRTdHlsZSI6bnVsbH0sIlBhcmVudFN0eWxlIjpudWxsfSwiRGF0ZVN0eWxlIjp7IiRpZCI6Ijc0MSIsIkZvbnRTZXR0aW5ncyI6eyIkaWQiOiI3NDIiLCJGb250U2l6ZSI6MTEsIkZvbnROYW1lIjoiU2Vnb2UgVUkiLCJJc0JvbGQiOmZhbHNlLCJJc0l0YWxpYyI6ZmFsc2UsIklzVW5kZXJsaW5lZCI6ZmFsc2UsIlBhcmVudFN0eWxlIjpudWxsfSwiQXV0b1NpemUiOjAsIkZvcmVncm91bmQiOnsiJGlkIjoiNzQzIiwiQ29sb3IiOnsiJGlkIjoiNzQ0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MjMifSwiUGFkZGluZyI6eyIkcmVmIjoiMTI0In0sIkJhY2tncm91bmQiOnsiJGlkIjoiNzQ1IiwiQ29sb3IiOnsiJGlkIjoiNzQ2IiwiQSI6MCwiUiI6MjU1LCJHIjoyNTUsIkIiOjI1NX19LCJJc1Zpc2libGUiOnRydWUsIldpZHRoIjowLjAsIkhlaWdodCI6MC4wLCJCb3JkZXJTdHlsZSI6eyIkaWQiOiI3NDciLCJMaW5lQ29sb3IiOm51bGwsIkxpbmVXZWlnaHQiOjAuMCwiTGluZVR5cGUiOjAsIlBhcmVudFN0eWxlIjpudWxsfSwiUGFyZW50U3R5bGUiOm51bGx9LCJEYXRlRm9ybWF0Ijp7IiRpZCI6Ijc0OCIsIkZvcm1hdFN0cmluZyI6Inl5eXkiLCJTZXBhcmF0b3IiOiIvIiwiVXNlSW50ZXJuYXRpb25hbERhdGVGb3JtYXQiOmZhbHNlLCJEYXRlSXNWaXNpYmxlIjp0cnVlLCJUaW1lSXNWaXNpYmxlIjpmYWxzZSwiSG91ckRpZ2l0cyI6MSwiQW1QbURlc2lnbmF0b3IiOjIsIlRyaW0wME1pbnV0ZXMiOmZhbHNlLCJMYXN0S25vd25WaXNpYmlsaXR5U3RhdGUiOm51bGx9LCJJc1Zpc2libGUiOmZhbHNlLCJQYXJlbnRTdHlsZSI6bnVsbH0sIkluZGV4IjozLCJTbWFydER1cmF0aW9uQWN0aXZhdGVkIjpmYWxzZSwiRGF0ZUZvcm1hdCI6eyIkcmVmIjoiNzQ4In0sIklkIjoiMTRmMDllZDUtZGE1OS00NTYwLWE3MzctNjk3MmZjZTAwMDA1IiwiSW1wb3J0SWQiOm51bGwsIlRpdGxlIjoiU3R1ZGllcyBhdCBDYXRob2xpYyBFbGVtZW50YXJ5LCBNdW5pY2giLCJOb3RlIjpudWxsLCJIeXBlcmxpbmsiOnsiJGlkIjoiNzQ5IiwiQWRkcmVzcyI6IiIsIlN1YkFkZHJlc3MiOiIifSwiSXNDaGFuZ2VkIjpmYWxzZSwiSXNOZXciOmZhbHNlfSx7IiRpZCI6Ijc1MCIsIkdyb3VwTmFtZSI6IjBiZGNmMjIyLTYwNmItNGZjYi1hMDgwLTE1NmM2OTJkM2NkYyIsIlN0YXJ0RGF0ZSI6IjE5MTctMDMtMTlUMjM6NTk6MDBaIiwiRW5kRGF0ZSI6IjE5MjAtMDMtMjBUMjM6NTk6MDBaIiwiUGVyY2VudGFnZUNvbXBsZXRlIjpudWxsLCJTdHlsZSI6eyIkaWQiOiI3NTEiLCJTaGFwZSI6NCwiU2hhcGVUaGlja25lc3MiOjAsIkR1cmF0aW9uRm9ybWF0IjowLCJJbmNsdWRlTm9uV29ya2luZ0RheXNJbkR1cmF0aW9uIjpmYWxzZSwiUGVyY2VudGFnZUNvbXBsZXRlU3R5bGUiOnsiJGlkIjoiNzUyIiwiRm9udFNldHRpbmdzIjp7IiRpZCI6Ijc1MyIsIkZvbnRTaXplIjoxMCwiRm9udE5hbWUiOiJDYWxpYnJpIiwiSXNCb2xkIjpmYWxzZSwiSXNJdGFsaWMiOmZhbHNlLCJJc1VuZGVybGluZWQiOmZhbHNlLCJQYXJlbnRTdHlsZSI6bnVsbH0sIkF1dG9TaXplIjowLCJGb3JlZ3JvdW5kIjp7IiRpZCI6Ijc1NCIsIkNvbG9yIjp7IiRpZCI6Ijc1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c1NiIsIkxpbmVDb2xvciI6bnVsbCwiTGluZVdlaWdodCI6MC4wLCJMaW5lVHlwZSI6MCwiUGFyZW50U3R5bGUiOm51bGx9LCJQYXJlbnRTdHlsZSI6bnVsbH0sIkR1cmF0aW9uU3R5bGUiOnsiJGlkIjoiNzU3IiwiRm9udFNldHRpbmdzIjp7IiRpZCI6Ijc1OC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NzU5IiwiTGluZUNvbG9yIjpudWxsLCJMaW5lV2VpZ2h0IjowLjAsIkxpbmVUeXBlIjowLCJQYXJlbnRTdHlsZSI6bnVsbH0sIlBhcmVudFN0eWxlIjpudWxsfSwiSG9yaXpvbnRhbENvbm5lY3RvclN0eWxlIjp7IiRpZCI6Ijc2MCIsIkxpbmVDb2xvciI6eyIkcmVmIjoiOTkifSwiTGluZVdlaWdodCI6MS4wLCJMaW5lVHlwZSI6MCwiUGFyZW50U3R5bGUiOm51bGx9LCJWZXJ0aWNhbENvbm5lY3RvclN0eWxlIjp7IiRpZCI6Ijc2MSIsIkxpbmVDb2xvciI6eyIkcmVmIjoiMTAyIn0sIkxpbmVXZWlnaHQiOjAuMCwiTGluZVR5cGUiOjAsIlBhcmVudFN0eWxlIjpudWxsfSwiTWFyZ2luIjpudWxsLCJTdGFydERhdGVQb3NpdGlvbiI6MywiRW5kRGF0ZVBvc2l0aW9uIjo0LCJEYXRlSXNWaXNpYmxlIjp0cnVlLCJUaXRsZVBvc2l0aW9uIjoxLCJEdXJhdGlvblBvc2l0aW9uIjo2LCJQZXJjZW50YWdlQ29tcGxldGVkUG9zaXRpb24iOjYsIlNwYWNpbmciOjMsIklzQmVsb3dUaW1lYmFuZCI6dHJ1ZSwiUGVyY2VudGFnZUNvbXBsZXRlU2hhcGVPcGFjaXR5IjozNSwiU2hhcGVTdHlsZSI6eyIkaWQiOiI3NjIiLCJNYXJnaW4iOnsiJHJlZiI6IjEwNSJ9LCJQYWRkaW5nIjp7IiRyZWYiOiIxMDYifSwiQmFja2dyb3VuZCI6eyIkaWQiOiI3NjMiLCJDb2xvciI6eyIkaWQiOiI3NjQiLCJBIjoyNTUsIlIiOjcxLCJHIjoxMjMsIkIiOjIwOX19LCJJc1Zpc2libGUiOnRydWUsIldpZHRoIjowLjAsIkhlaWdodCI6MTAuMCwiQm9yZGVyU3R5bGUiOnsiJGlkIjoiNzY1IiwiTGluZUNvbG9yIjp7IiRpZCI6Ijc2NiIsIiR0eXBlIjoiTkxSRS5Db21tb24uRG9tLlNvbGlkQ29sb3JCcnVzaCwgTkxSRS5Db21tb24iLCJDb2xvciI6eyIkaWQiOiI3NjciLCJBIjoyNTUsIlIiOjI1NSwiRyI6MCwiQiI6MH19LCJMaW5lV2VpZ2h0IjowLjAsIkxpbmVUeXBlIjowLCJQYXJlbnRTdHlsZSI6bnVsbH0sIlBhcmVudFN0eWxlIjpudWxsfSwiVGl0bGVTdHlsZSI6eyIkaWQiOiI3NjgiLCJGb250U2V0dGluZ3MiOnsiJGlkIjoiNzY5IiwiRm9udFNpemUiOjExLCJGb250TmFtZSI6IkNhbGlicmkiLCJJc0JvbGQiOnRydWUsIklzSXRhbGljIjpmYWxzZSwiSXNVbmRlcmxpbmVkIjpmYWxzZSwiUGFyZW50U3R5bGUiOm51bGx9LCJBdXRvU2l6ZSI6MCwiRm9yZWdyb3VuZCI6eyIkaWQiOiI3NzAiLCJDb2xvciI6eyIkaWQiOiI3NzEiLCJBIjoyNTUsIlIiOjI1NSwiRyI6MjU1LCJCIjoyNTV9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aWQiOiI3NzIiLCJDb2xvciI6eyIkaWQiOiI3NzMiLCJBIjowLCJSIjoyNTUsIkciOjI1NSwiQiI6MjU1fX0sIklzVmlzaWJsZSI6dHJ1ZSwiV2lkdGgiOjAuMCwiSGVpZ2h0IjowLjAsIkJvcmRlclN0eWxlIjp7IiRpZCI6Ijc3NCIsIkxpbmVDb2xvciI6bnVsbCwiTGluZVdlaWdodCI6MC4wLCJMaW5lVHlwZSI6MCwiUGFyZW50U3R5bGUiOm51bGx9LCJQYXJlbnRTdHlsZSI6bnVsbH0sIkRhdGVTdHlsZSI6eyIkaWQiOiI3NzUiLCJGb250U2V0dGluZ3MiOnsiJGlkIjoiNzc2IiwiRm9udFNpemUiOjExLCJGb250TmFtZSI6IlNlZ29lIFVJIiwiSXNCb2xkIjpmYWxzZSwiSXNJdGFsaWMiOmZhbHNlLCJJc1VuZGVybGluZWQiOmZhbHNlLCJQYXJlbnRTdHlsZSI6bnVsbH0sIkF1dG9TaXplIjowLCJGb3JlZ3JvdW5kIjp7IiRpZCI6Ijc3NyIsIkNvbG9yIjp7IiRpZCI6Ijc3O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TIzIn0sIlBhZGRpbmciOnsiJHJlZiI6IjEyNCJ9LCJCYWNrZ3JvdW5kIjp7IiRpZCI6Ijc3OSIsIkNvbG9yIjp7IiRpZCI6Ijc4MCIsIkEiOjAsIlIiOjI1NSwiRyI6MjU1LCJCIjoyNTV9fSwiSXNWaXNpYmxlIjp0cnVlLCJXaWR0aCI6MC4wLCJIZWlnaHQiOjAuMCwiQm9yZGVyU3R5bGUiOnsiJGlkIjoiNzgxIiwiTGluZUNvbG9yIjpudWxsLCJMaW5lV2VpZ2h0IjowLjAsIkxpbmVUeXBlIjowLCJQYXJlbnRTdHlsZSI6bnVsbH0sIlBhcmVudFN0eWxlIjpudWxsfSwiRGF0ZUZvcm1hdCI6eyIkaWQiOiI3ODI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mYWxzZSwiUGFyZW50U3R5bGUiOm51bGx9LCJJbmRleCI6NCwiU21hcnREdXJhdGlvbkFjdGl2YXRlZCI6ZmFsc2UsIkRhdGVGb3JtYXQiOnsiJHJlZiI6Ijc4MiJ9LCJJZCI6IjRmMzRkYjk0LThhMzgtNGI3ZC05MjE1LTQ2MWI3MjgwNzc1NyIsIkltcG9ydElkIjpudWxsLCJUaXRsZSI6IkZhbGxzIGlsbCB3aXRoIHN0b21hY2ggdWxjZXIsIGxpdmVyIGFpbG1lbnQgYW5kIGphdW5kaWNlIiwiTm90ZSI6bnVsbCwiSHlwZXJsaW5rIjp7IiRpZCI6Ijc4MyIsIkFkZHJlc3MiOiIiLCJTdWJBZGRyZXNzIjoiIn0sIklzQ2hhbmdlZCI6ZmFsc2UsIklzTmV3IjpmYWxzZX0seyIkaWQiOiI3ODQiLCJHcm91cE5hbWUiOm51bGwsIlN0YXJ0RGF0ZSI6IjE4OTYtMDMtMTBUMjM6NTk6MDBaIiwiRW5kRGF0ZSI6IjE5MDAtMDMtMTFUMjM6NTk6MDBaIiwiUGVyY2VudGFnZUNvbXBsZXRlIjpudWxsLCJTdHlsZSI6eyIkaWQiOiI3ODUiLCJTaGFwZSI6NCwiU2hhcGVUaGlja25lc3MiOjAsIkR1cmF0aW9uRm9ybWF0IjowLCJJbmNsdWRlTm9uV29ya2luZ0RheXNJbkR1cmF0aW9uIjpmYWxzZSwiUGVyY2VudGFnZUNvbXBsZXRlU3R5bGUiOnsiJGlkIjoiNzg2IiwiRm9udFNldHRpbmdzIjp7IiRpZCI6Ijc4NyIsIkZvbnRTaXplIjoxMCwiRm9udE5hbWUiOiJDYWxpYnJpIiwiSXNCb2xkIjpmYWxzZSwiSXNJdGFsaWMiOmZhbHNlLCJJc1VuZGVybGluZWQiOmZhbHNlLCJQYXJlbnRTdHlsZSI6bnVsbH0sIkF1dG9TaXplIjowLCJGb3JlZ3JvdW5kIjp7IiRpZCI6Ijc4OCIsIkNvbG9yIjp7IiRpZCI6Ijc4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c5MCIsIkxpbmVDb2xvciI6bnVsbCwiTGluZVdlaWdodCI6MC4wLCJMaW5lVHlwZSI6MCwiUGFyZW50U3R5bGUiOm51bGx9LCJQYXJlbnRTdHlsZSI6bnVsbH0sIkR1cmF0aW9uU3R5bGUiOnsiJGlkIjoiNzkxIiwiRm9udFNldHRpbmdzIjp7IiRpZCI6Ijc5Mi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NzkzIiwiTGluZUNvbG9yIjpudWxsLCJMaW5lV2VpZ2h0IjowLjAsIkxpbmVUeXBlIjowLCJQYXJlbnRTdHlsZSI6bnVsbH0sIlBhcmVudFN0eWxlIjpudWxsfSwiSG9yaXpvbnRhbENvbm5lY3RvclN0eWxlIjp7IiRpZCI6Ijc5NCIsIkxpbmVDb2xvciI6eyIkcmVmIjoiOTkifSwiTGluZVdlaWdodCI6MS4wLCJMaW5lVHlwZSI6MCwiUGFyZW50U3R5bGUiOm51bGx9LCJWZXJ0aWNhbENvbm5lY3RvclN0eWxlIjp7IiRpZCI6Ijc5NSIsIkxpbmVDb2xvciI6eyIkcmVmIjoiMTAyIn0sIkxpbmVXZWlnaHQiOjAuMCwiTGluZVR5cGUiOjAsIlBhcmVudFN0eWxlIjpudWxsfSwiTWFyZ2luIjpudWxsLCJTdGFydERhdGVQb3NpdGlvbiI6MywiRW5kRGF0ZVBvc2l0aW9uIjo0LCJEYXRlSXNWaXNpYmxlIjp0cnVlLCJUaXRsZVBvc2l0aW9uIjoxLCJEdXJhdGlvblBvc2l0aW9uIjo2LCJQZXJjZW50YWdlQ29tcGxldGVkUG9zaXRpb24iOjYsIlNwYWNpbmciOjMsIklzQmVsb3dUaW1lYmFuZCI6dHJ1ZSwiUGVyY2VudGFnZUNvbXBsZXRlU2hhcGVPcGFjaXR5IjozNSwiU2hhcGVTdHlsZSI6eyIkaWQiOiI3OTYiLCJNYXJnaW4iOnsiJHJlZiI6IjEwNSJ9LCJQYWRkaW5nIjp7IiRyZWYiOiIxMDYifSwiQmFja2dyb3VuZCI6eyIkaWQiOiI3OTciLCJDb2xvciI6eyIkaWQiOiI3OTgiLCJBIjoyNTUsIlIiOjcxLCJHIjoxMjMsIkIiOjIwOX19LCJJc1Zpc2libGUiOnRydWUsIldpZHRoIjowLjAsIkhlaWdodCI6MTAuMCwiQm9yZGVyU3R5bGUiOnsiJGlkIjoiNzk5IiwiTGluZUNvbG9yIjp7IiRyZWYiOiI3NjYifSwiTGluZVdlaWdodCI6MC4wLCJMaW5lVHlwZSI6MCwiUGFyZW50U3R5bGUiOm51bGx9LCJQYXJlbnRTdHlsZSI6bnVsbH0sIlRpdGxlU3R5bGUiOnsiJGlkIjoiODAwIiwiRm9udFNldHRpbmdzIjp7IiRpZCI6IjgwMSIsIkZvbnRTaXplIjoxMSwiRm9udE5hbWUiOiJDYWxpYnJpIiwiSXNCb2xkIjp0cnVlLCJJc0l0YWxpYyI6ZmFsc2UsIklzVW5kZXJsaW5lZCI6ZmFsc2UsIlBhcmVudFN0eWxlIjpudWxsfSwiQXV0b1NpemUiOjAsIkZvcmVncm91bmQiOnsiJGlkIjoiODAyIiwiQ29sb3IiOnsiJGlkIjoiODAzIiwiQSI6MjU1LCJSIjoyNTUsIkciOjI1NSwiQiI6MjU1fX0sIk1heFdpZHRoIjo3MjAuMC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GlkIjoiODA0IiwiQ29sb3IiOnsiJGlkIjoiODA1IiwiQSI6MCwiUiI6MjU1LCJHIjoyNTUsIkIiOjI1NX19LCJJc1Zpc2libGUiOnRydWUsIldpZHRoIjowLjAsIkhlaWdodCI6MC4wLCJCb3JkZXJTdHlsZSI6eyIkaWQiOiI4MDYiLCJMaW5lQ29sb3IiOm51bGwsIkxpbmVXZWlnaHQiOjAuMCwiTGluZVR5cGUiOjAsIlBhcmVudFN0eWxlIjpudWxsfSwiUGFyZW50U3R5bGUiOm51bGx9LCJEYXRlU3R5bGUiOnsiJGlkIjoiODA3IiwiRm9udFNldHRpbmdzIjp7IiRpZCI6IjgwOCIsIkZvbnRTaXplIjoxMSwiRm9udE5hbWUiOiJTZWdvZSBVSSIsIklzQm9sZCI6ZmFsc2UsIklzSXRhbGljIjpmYWxzZSwiSXNVbmRlcmxpbmVkIjpmYWxzZSwiUGFyZW50U3R5bGUiOm51bGx9LCJBdXRvU2l6ZSI6MCwiRm9yZWdyb3VuZCI6eyIkaWQiOiI4MDkiLCJDb2xvciI6eyIkaWQiOiI4MTA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EyMyJ9LCJQYWRkaW5nIjp7IiRyZWYiOiIxMjQifSwiQmFja2dyb3VuZCI6eyIkaWQiOiI4MTEiLCJDb2xvciI6eyIkaWQiOiI4MTIiLCJBIjowLCJSIjoyNTUsIkciOjI1NSwiQiI6MjU1fX0sIklzVmlzaWJsZSI6dHJ1ZSwiV2lkdGgiOjAuMCwiSGVpZ2h0IjowLjAsIkJvcmRlclN0eWxlIjp7IiRpZCI6IjgxMyIsIkxpbmVDb2xvciI6bnVsbCwiTGluZVdlaWdodCI6MC4wLCJMaW5lVHlwZSI6MCwiUGFyZW50U3R5bGUiOm51bGx9LCJQYXJlbnRTdHlsZSI6bnVsbH0sIkRhdGVGb3JtYXQiOnsiJGlkIjoiODE0IiwiRm9ybWF0U3RyaW5nIjoieXl5eSIsIlNlcGFyYXRvciI6Ii8iLCJVc2VJbnRlcm5hdGlvbmFsRGF0ZUZvcm1hdCI6ZmFsc2UsIkRhdGVJc1Zpc2libGUiOnRydWUsIlRpbWVJc1Zpc2libGUiOmZhbHNlLCJIb3VyRGlnaXRzIjoxLCJBbVBtRGVzaWduYXRvciI6MiwiVHJpbTAwTWludXRlcyI6ZmFsc2UsIkxhc3RLbm93blZpc2liaWxpdHlTdGF0ZSI6bnVsbH0sIklzVmlzaWJsZSI6ZmFsc2UsIlBhcmVudFN0eWxlIjpudWxsfSwiSW5kZXgiOjI1LCJTbWFydER1cmF0aW9uQWN0aXZhdGVkIjpmYWxzZSwiRGF0ZUZvcm1hdCI6eyIkcmVmIjoiODE0In0sIklkIjoiNGYxYWY0ZDUtYjkyNC00Y2QwLWIxNTYtZmYxYzU3ZTRhZDBmIiwiSW1wb3J0SWQiOm51bGwsIlRpdGxlIjoiRW5yb2xsbWVudCBpbiBQb2x5dGVjaG5pYywgWnVyaWNoICIsIk5vdGUiOm51bGwsIkh5cGVybGluayI6eyIkaWQiOiI4MTUiLCJBZGRyZXNzIjoiIiwiU3ViQWRkcmVzcyI6IiJ9LCJJc0NoYW5nZWQiOmZhbHNlLCJJc05ldyI6ZmFsc2V9XSwiU3dpbWxhbmVzIjpbXSwiTXNQcm9qZWN0SXRlbXNUcmVlIjp7IiRpZCI6IjgxNiIsIlJvb3QiOnsiSW1wb3J0SWQiOm51bGwsIklzSW1wb3J0ZWQiOmZhbHNlLCJDaGlsZHJlbiI6W119fSwiTWV0YWRhdGEiOnsiJGlkIjoiODE3IiwiUmVjZW50Q29sb3JzQ29sbGVjdGlvbiI6IltcIiNGRkRFREVFMFwiLFwiI0ZGODA4REE5XCIsXCIjRkYwMDAwMDBcIixcIiNGRjQyNEU1QlwiXSJ9LCJTZXR0aW5ncyI6eyIkaWQiOiI4MTgiLCJJbXBhT3B0aW9ucyI6eyIkaWQiOiI4MTk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4MjAiLCJVc2VUaW1lIjpmYWxzZSwiV29ya0RheVN0YXJ0IjoiMDA6MDA6MDAiLCJXb3JrRGF5RW5kIjoiMjM6NTk6MDAifSwiTGFzdFVzZWRUZW1wbGF0ZUlkIjoiMDJjN2RhNmQtNDQ3My00OTlmLTk4YWQtOWZmNjUyYTQzNDBkIn0="/>
  <p:tag name="__MASTER" val="__part_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Widescreen</PresentationFormat>
  <Paragraphs>100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Segoe UI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2020-03-11T16:03:18Z</dcterms:created>
  <dcterms:modified xsi:type="dcterms:W3CDTF">2020-03-12T12:52:55Z</dcterms:modified>
</cp:coreProperties>
</file>