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9D9D"/>
    <a:srgbClr val="F3F3F3"/>
    <a:srgbClr val="ECECEC"/>
    <a:srgbClr val="BCB8AC"/>
    <a:srgbClr val="1B2735"/>
    <a:srgbClr val="0F1B29"/>
    <a:srgbClr val="352832"/>
    <a:srgbClr val="0D1D2C"/>
    <a:srgbClr val="372A34"/>
    <a:srgbClr val="232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8794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1443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2070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0589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7235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346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752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6197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415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5353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5043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F3BA9-A4AE-461D-B50E-9D2631E37068}" type="datetimeFigureOut">
              <a:rPr lang="ro-RO" smtClean="0"/>
              <a:t>21.06.2018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AD0D7-6023-4FE6-9D77-4D36FE5988A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526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image" Target="../media/image1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BA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43" name="Picture 6942"/>
          <p:cNvPicPr>
            <a:picLocks noChangeAspect="1"/>
          </p:cNvPicPr>
          <p:nvPr/>
        </p:nvPicPr>
        <p:blipFill rotWithShape="1">
          <a:blip r:embed="rId120"/>
          <a:srcRect l="5666"/>
          <a:stretch/>
        </p:blipFill>
        <p:spPr>
          <a:xfrm>
            <a:off x="904106" y="3549333"/>
            <a:ext cx="5018408" cy="3302745"/>
          </a:xfrm>
          <a:prstGeom prst="rect">
            <a:avLst/>
          </a:prstGeom>
        </p:spPr>
      </p:pic>
      <p:cxnSp>
        <p:nvCxnSpPr>
          <p:cNvPr id="61" name="OTLSHAPE_M_b17f21f5d23b4e3a8400015b03d0350f_Connector2"/>
          <p:cNvCxnSpPr/>
          <p:nvPr>
            <p:custDataLst>
              <p:tags r:id="rId2"/>
            </p:custDataLst>
          </p:nvPr>
        </p:nvCxnSpPr>
        <p:spPr>
          <a:xfrm>
            <a:off x="10080329" y="4113234"/>
            <a:ext cx="0" cy="88900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M_b17f21f5d23b4e3a8400015b03d0350f_Connector1"/>
          <p:cNvCxnSpPr/>
          <p:nvPr>
            <p:custDataLst>
              <p:tags r:id="rId3"/>
            </p:custDataLst>
          </p:nvPr>
        </p:nvCxnSpPr>
        <p:spPr>
          <a:xfrm>
            <a:off x="10080329" y="3629660"/>
            <a:ext cx="0" cy="297519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M_edc0f81346bb44d9878ab5fb91d6c1de_Connector3"/>
          <p:cNvCxnSpPr/>
          <p:nvPr>
            <p:custDataLst>
              <p:tags r:id="rId4"/>
            </p:custDataLst>
          </p:nvPr>
        </p:nvCxnSpPr>
        <p:spPr>
          <a:xfrm>
            <a:off x="9493746" y="4596807"/>
            <a:ext cx="0" cy="88900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M_edc0f81346bb44d9878ab5fb91d6c1de_Connector2"/>
          <p:cNvCxnSpPr/>
          <p:nvPr>
            <p:custDataLst>
              <p:tags r:id="rId5"/>
            </p:custDataLst>
          </p:nvPr>
        </p:nvCxnSpPr>
        <p:spPr>
          <a:xfrm>
            <a:off x="9493746" y="4113234"/>
            <a:ext cx="0" cy="297519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M_edc0f81346bb44d9878ab5fb91d6c1de_Connector1"/>
          <p:cNvCxnSpPr/>
          <p:nvPr>
            <p:custDataLst>
              <p:tags r:id="rId6"/>
            </p:custDataLst>
          </p:nvPr>
        </p:nvCxnSpPr>
        <p:spPr>
          <a:xfrm>
            <a:off x="9493746" y="3629660"/>
            <a:ext cx="0" cy="297519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M_978cab44dabb45279276f3e331da63d7_Connector2"/>
          <p:cNvCxnSpPr/>
          <p:nvPr>
            <p:custDataLst>
              <p:tags r:id="rId7"/>
            </p:custDataLst>
          </p:nvPr>
        </p:nvCxnSpPr>
        <p:spPr>
          <a:xfrm>
            <a:off x="8944427" y="5080381"/>
            <a:ext cx="0" cy="88900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M_978cab44dabb45279276f3e331da63d7_Connector1"/>
          <p:cNvCxnSpPr/>
          <p:nvPr>
            <p:custDataLst>
              <p:tags r:id="rId8"/>
            </p:custDataLst>
          </p:nvPr>
        </p:nvCxnSpPr>
        <p:spPr>
          <a:xfrm>
            <a:off x="8944427" y="3629660"/>
            <a:ext cx="0" cy="1264666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M_87e73ff9436244e8844cf4071b1f087f_Connector3"/>
          <p:cNvCxnSpPr/>
          <p:nvPr>
            <p:custDataLst>
              <p:tags r:id="rId9"/>
            </p:custDataLst>
          </p:nvPr>
        </p:nvCxnSpPr>
        <p:spPr>
          <a:xfrm>
            <a:off x="7988419" y="5563955"/>
            <a:ext cx="0" cy="88900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M_87e73ff9436244e8844cf4071b1f087f_Connector2"/>
          <p:cNvCxnSpPr/>
          <p:nvPr>
            <p:custDataLst>
              <p:tags r:id="rId10"/>
            </p:custDataLst>
          </p:nvPr>
        </p:nvCxnSpPr>
        <p:spPr>
          <a:xfrm>
            <a:off x="7988419" y="4189434"/>
            <a:ext cx="0" cy="1188466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87e73ff9436244e8844cf4071b1f087f_Connector1"/>
          <p:cNvCxnSpPr/>
          <p:nvPr>
            <p:custDataLst>
              <p:tags r:id="rId11"/>
            </p:custDataLst>
          </p:nvPr>
        </p:nvCxnSpPr>
        <p:spPr>
          <a:xfrm>
            <a:off x="7988419" y="3629660"/>
            <a:ext cx="0" cy="373719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b4d970e2fdb843c38d5a6dfbac6afb2f_Connector1"/>
          <p:cNvCxnSpPr/>
          <p:nvPr>
            <p:custDataLst>
              <p:tags r:id="rId12"/>
            </p:custDataLst>
          </p:nvPr>
        </p:nvCxnSpPr>
        <p:spPr>
          <a:xfrm>
            <a:off x="7205881" y="3629660"/>
            <a:ext cx="0" cy="165100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fa0dc5382dea4778a6fff352587ccf79_Connector4"/>
          <p:cNvCxnSpPr/>
          <p:nvPr>
            <p:custDataLst>
              <p:tags r:id="rId13"/>
            </p:custDataLst>
          </p:nvPr>
        </p:nvCxnSpPr>
        <p:spPr>
          <a:xfrm>
            <a:off x="6677764" y="6047529"/>
            <a:ext cx="0" cy="253999"/>
          </a:xfrm>
          <a:prstGeom prst="line">
            <a:avLst/>
          </a:prstGeom>
          <a:ln w="9525" cap="flat" cmpd="sng" algn="ctr">
            <a:solidFill>
              <a:srgbClr val="7E7E7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fa0dc5382dea4778a6fff352587ccf79_Connector3"/>
          <p:cNvCxnSpPr/>
          <p:nvPr>
            <p:custDataLst>
              <p:tags r:id="rId14"/>
            </p:custDataLst>
          </p:nvPr>
        </p:nvCxnSpPr>
        <p:spPr>
          <a:xfrm>
            <a:off x="6677764" y="4673007"/>
            <a:ext cx="0" cy="1188466"/>
          </a:xfrm>
          <a:prstGeom prst="line">
            <a:avLst/>
          </a:prstGeom>
          <a:ln w="9525" cap="flat" cmpd="sng" algn="ctr">
            <a:solidFill>
              <a:srgbClr val="7E7E7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fa0dc5382dea4778a6fff352587ccf79_Connector2"/>
          <p:cNvCxnSpPr/>
          <p:nvPr>
            <p:custDataLst>
              <p:tags r:id="rId15"/>
            </p:custDataLst>
          </p:nvPr>
        </p:nvCxnSpPr>
        <p:spPr>
          <a:xfrm>
            <a:off x="6677764" y="4189434"/>
            <a:ext cx="0" cy="297519"/>
          </a:xfrm>
          <a:prstGeom prst="line">
            <a:avLst/>
          </a:prstGeom>
          <a:ln w="9525" cap="flat" cmpd="sng" algn="ctr">
            <a:solidFill>
              <a:srgbClr val="7E7E7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fa0dc5382dea4778a6fff352587ccf79_Connector1"/>
          <p:cNvCxnSpPr/>
          <p:nvPr>
            <p:custDataLst>
              <p:tags r:id="rId16"/>
            </p:custDataLst>
          </p:nvPr>
        </p:nvCxnSpPr>
        <p:spPr>
          <a:xfrm>
            <a:off x="6677764" y="3667760"/>
            <a:ext cx="0" cy="335619"/>
          </a:xfrm>
          <a:prstGeom prst="line">
            <a:avLst/>
          </a:prstGeom>
          <a:ln w="9525" cap="flat" cmpd="sng" algn="ctr">
            <a:solidFill>
              <a:srgbClr val="7E7E7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e675d39330134cab98148ef5b7bfb6b8_Connector1"/>
          <p:cNvCxnSpPr/>
          <p:nvPr>
            <p:custDataLst>
              <p:tags r:id="rId17"/>
            </p:custDataLst>
          </p:nvPr>
        </p:nvCxnSpPr>
        <p:spPr>
          <a:xfrm>
            <a:off x="6208112" y="3629660"/>
            <a:ext cx="0" cy="648674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c3a44e3fc26b4a12b7ecb2a7a66a1f68_Connector1"/>
          <p:cNvCxnSpPr/>
          <p:nvPr>
            <p:custDataLst>
              <p:tags r:id="rId18"/>
            </p:custDataLst>
          </p:nvPr>
        </p:nvCxnSpPr>
        <p:spPr>
          <a:xfrm>
            <a:off x="10891137" y="3032760"/>
            <a:ext cx="0" cy="165100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22004c3296b042dfa5c25e57faf7e475_Connector2"/>
          <p:cNvCxnSpPr/>
          <p:nvPr>
            <p:custDataLst>
              <p:tags r:id="rId19"/>
            </p:custDataLst>
          </p:nvPr>
        </p:nvCxnSpPr>
        <p:spPr>
          <a:xfrm>
            <a:off x="10334751" y="2824141"/>
            <a:ext cx="0" cy="335619"/>
          </a:xfrm>
          <a:prstGeom prst="line">
            <a:avLst/>
          </a:prstGeom>
          <a:ln w="9525" cap="flat" cmpd="sng" algn="ctr">
            <a:solidFill>
              <a:srgbClr val="7E7E7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22004c3296b042dfa5c25e57faf7e475_Connector1"/>
          <p:cNvCxnSpPr/>
          <p:nvPr>
            <p:custDataLst>
              <p:tags r:id="rId20"/>
            </p:custDataLst>
          </p:nvPr>
        </p:nvCxnSpPr>
        <p:spPr>
          <a:xfrm>
            <a:off x="10334751" y="2549186"/>
            <a:ext cx="0" cy="88900"/>
          </a:xfrm>
          <a:prstGeom prst="line">
            <a:avLst/>
          </a:prstGeom>
          <a:ln w="9525" cap="flat" cmpd="sng" algn="ctr">
            <a:solidFill>
              <a:srgbClr val="7E7E7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37198b6ed72f4574ab5ad6ea9454e11c_Connector2"/>
          <p:cNvCxnSpPr/>
          <p:nvPr>
            <p:custDataLst>
              <p:tags r:id="rId21"/>
            </p:custDataLst>
          </p:nvPr>
        </p:nvCxnSpPr>
        <p:spPr>
          <a:xfrm>
            <a:off x="10041137" y="2340568"/>
            <a:ext cx="0" cy="819192"/>
          </a:xfrm>
          <a:prstGeom prst="line">
            <a:avLst/>
          </a:prstGeom>
          <a:ln w="9525" cap="flat" cmpd="sng" algn="ctr">
            <a:solidFill>
              <a:srgbClr val="7E7E7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37198b6ed72f4574ab5ad6ea9454e11c_Connector1"/>
          <p:cNvCxnSpPr/>
          <p:nvPr>
            <p:custDataLst>
              <p:tags r:id="rId22"/>
            </p:custDataLst>
          </p:nvPr>
        </p:nvCxnSpPr>
        <p:spPr>
          <a:xfrm>
            <a:off x="10041137" y="2065613"/>
            <a:ext cx="0" cy="88900"/>
          </a:xfrm>
          <a:prstGeom prst="line">
            <a:avLst/>
          </a:prstGeom>
          <a:ln w="9525" cap="flat" cmpd="sng" algn="ctr">
            <a:solidFill>
              <a:srgbClr val="7E7E7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c91af44b7847434c8b6b2246cc91168a_Connector3"/>
          <p:cNvCxnSpPr/>
          <p:nvPr>
            <p:custDataLst>
              <p:tags r:id="rId23"/>
            </p:custDataLst>
          </p:nvPr>
        </p:nvCxnSpPr>
        <p:spPr>
          <a:xfrm>
            <a:off x="9024095" y="2900341"/>
            <a:ext cx="0" cy="297519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c91af44b7847434c8b6b2246cc91168a_Connector2"/>
          <p:cNvCxnSpPr/>
          <p:nvPr>
            <p:custDataLst>
              <p:tags r:id="rId24"/>
            </p:custDataLst>
          </p:nvPr>
        </p:nvCxnSpPr>
        <p:spPr>
          <a:xfrm>
            <a:off x="9024095" y="1856994"/>
            <a:ext cx="0" cy="857292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c91af44b7847434c8b6b2246cc91168a_Connector1"/>
          <p:cNvCxnSpPr/>
          <p:nvPr>
            <p:custDataLst>
              <p:tags r:id="rId25"/>
            </p:custDataLst>
          </p:nvPr>
        </p:nvCxnSpPr>
        <p:spPr>
          <a:xfrm>
            <a:off x="9024095" y="1582039"/>
            <a:ext cx="0" cy="88900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5ac798cc7fd3455fa3ba911c694095d3_Connector3"/>
          <p:cNvCxnSpPr/>
          <p:nvPr>
            <p:custDataLst>
              <p:tags r:id="rId26"/>
            </p:custDataLst>
          </p:nvPr>
        </p:nvCxnSpPr>
        <p:spPr>
          <a:xfrm>
            <a:off x="7554104" y="2900341"/>
            <a:ext cx="0" cy="297519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5ac798cc7fd3455fa3ba911c694095d3_Connector2"/>
          <p:cNvCxnSpPr/>
          <p:nvPr>
            <p:custDataLst>
              <p:tags r:id="rId27"/>
            </p:custDataLst>
          </p:nvPr>
        </p:nvCxnSpPr>
        <p:spPr>
          <a:xfrm>
            <a:off x="7554104" y="1373420"/>
            <a:ext cx="0" cy="1340866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5ac798cc7fd3455fa3ba911c694095d3_Connector1"/>
          <p:cNvCxnSpPr/>
          <p:nvPr>
            <p:custDataLst>
              <p:tags r:id="rId28"/>
            </p:custDataLst>
          </p:nvPr>
        </p:nvCxnSpPr>
        <p:spPr>
          <a:xfrm>
            <a:off x="7554104" y="1004879"/>
            <a:ext cx="0" cy="182486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2ec72db8be674e8eb70b752d92c7da1e_Connector4"/>
          <p:cNvCxnSpPr/>
          <p:nvPr>
            <p:custDataLst>
              <p:tags r:id="rId29"/>
            </p:custDataLst>
          </p:nvPr>
        </p:nvCxnSpPr>
        <p:spPr>
          <a:xfrm>
            <a:off x="7146773" y="2900341"/>
            <a:ext cx="0" cy="297519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2ec72db8be674e8eb70b752d92c7da1e_Connector3"/>
          <p:cNvCxnSpPr/>
          <p:nvPr>
            <p:custDataLst>
              <p:tags r:id="rId30"/>
            </p:custDataLst>
          </p:nvPr>
        </p:nvCxnSpPr>
        <p:spPr>
          <a:xfrm>
            <a:off x="7146773" y="2338426"/>
            <a:ext cx="0" cy="375860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2ec72db8be674e8eb70b752d92c7da1e_Connector2"/>
          <p:cNvCxnSpPr/>
          <p:nvPr>
            <p:custDataLst>
              <p:tags r:id="rId31"/>
            </p:custDataLst>
          </p:nvPr>
        </p:nvCxnSpPr>
        <p:spPr>
          <a:xfrm>
            <a:off x="7146773" y="796261"/>
            <a:ext cx="0" cy="1356110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2ec72db8be674e8eb70b752d92c7da1e_Connector1"/>
          <p:cNvCxnSpPr/>
          <p:nvPr>
            <p:custDataLst>
              <p:tags r:id="rId32"/>
            </p:custDataLst>
          </p:nvPr>
        </p:nvCxnSpPr>
        <p:spPr>
          <a:xfrm>
            <a:off x="7146773" y="522001"/>
            <a:ext cx="0" cy="88205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3e4dc97a757b459d99ef7a72ad9d3d18_Connector1"/>
          <p:cNvCxnSpPr/>
          <p:nvPr>
            <p:custDataLst>
              <p:tags r:id="rId33"/>
            </p:custDataLst>
          </p:nvPr>
        </p:nvCxnSpPr>
        <p:spPr>
          <a:xfrm>
            <a:off x="6442616" y="2547045"/>
            <a:ext cx="0" cy="650815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2d85141f76d1455f8060a84fbf83c241_Connector1"/>
          <p:cNvCxnSpPr/>
          <p:nvPr>
            <p:custDataLst>
              <p:tags r:id="rId34"/>
            </p:custDataLst>
          </p:nvPr>
        </p:nvCxnSpPr>
        <p:spPr>
          <a:xfrm>
            <a:off x="3392129" y="2547045"/>
            <a:ext cx="0" cy="650815"/>
          </a:xfrm>
          <a:prstGeom prst="line">
            <a:avLst/>
          </a:prstGeom>
          <a:ln w="9525" cap="flat" cmpd="sng" algn="ctr">
            <a:solidFill>
              <a:srgbClr val="F4F4D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LSHAPE_TB_00000000000000000000000000000000_LeftEndCaps"/>
          <p:cNvSpPr txBox="1"/>
          <p:nvPr>
            <p:custDataLst>
              <p:tags r:id="rId35"/>
            </p:custDataLst>
          </p:nvPr>
        </p:nvSpPr>
        <p:spPr>
          <a:xfrm>
            <a:off x="317500" y="32742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lt2"/>
                </a:solidFill>
                <a:latin typeface="Calibri" panose="020F0502020204030204" pitchFamily="34" charset="0"/>
              </a:rPr>
              <a:t>1912</a:t>
            </a:r>
            <a:endParaRPr lang="ro-RO" b="1" spc="-38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TLSHAPE_TB_00000000000000000000000000000000_RightEndCaps"/>
          <p:cNvSpPr txBox="1"/>
          <p:nvPr>
            <p:custDataLst>
              <p:tags r:id="rId36"/>
            </p:custDataLst>
          </p:nvPr>
        </p:nvSpPr>
        <p:spPr>
          <a:xfrm>
            <a:off x="11411034" y="32742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lt2"/>
                </a:solidFill>
                <a:latin typeface="Calibri" panose="020F0502020204030204" pitchFamily="34" charset="0"/>
              </a:rPr>
              <a:t>1955</a:t>
            </a:r>
            <a:endParaRPr lang="ro-RO" b="1" spc="-38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37"/>
            </p:custDataLst>
          </p:nvPr>
        </p:nvSpPr>
        <p:spPr>
          <a:xfrm>
            <a:off x="933365" y="3223260"/>
            <a:ext cx="10337800" cy="381000"/>
          </a:xfrm>
          <a:prstGeom prst="rect">
            <a:avLst/>
          </a:prstGeom>
          <a:solidFill>
            <a:schemeClr val="dk1">
              <a:alpha val="56000"/>
            </a:schemeClr>
          </a:solidFill>
          <a:ln w="12700" cap="flat" cmpd="sng" algn="ctr">
            <a:solidFill>
              <a:srgbClr val="9D9D9D"/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3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39"/>
            </p:custDataLst>
          </p:nvPr>
        </p:nvSpPr>
        <p:spPr>
          <a:xfrm>
            <a:off x="878937" y="360426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40"/>
            </p:custDataLst>
          </p:nvPr>
        </p:nvSpPr>
        <p:spPr>
          <a:xfrm>
            <a:off x="933365" y="373126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41"/>
            </p:custDataLst>
          </p:nvPr>
        </p:nvSpPr>
        <p:spPr>
          <a:xfrm>
            <a:off x="996865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1912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42"/>
            </p:custDataLst>
          </p:nvPr>
        </p:nvCxnSpPr>
        <p:spPr>
          <a:xfrm>
            <a:off x="1872026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TLSHAPE_TB_00000000000000000000000000000000_TimescaleInterval2"/>
          <p:cNvSpPr txBox="1"/>
          <p:nvPr>
            <p:custDataLst>
              <p:tags r:id="rId43"/>
            </p:custDataLst>
          </p:nvPr>
        </p:nvSpPr>
        <p:spPr>
          <a:xfrm>
            <a:off x="1935526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1916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OTLSHAPE_TB_00000000000000000000000000000000_Separator2"/>
          <p:cNvCxnSpPr/>
          <p:nvPr>
            <p:custDataLst>
              <p:tags r:id="rId44"/>
            </p:custDataLst>
          </p:nvPr>
        </p:nvCxnSpPr>
        <p:spPr>
          <a:xfrm>
            <a:off x="2810687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TLSHAPE_TB_00000000000000000000000000000000_TimescaleInterval3"/>
          <p:cNvSpPr txBox="1"/>
          <p:nvPr>
            <p:custDataLst>
              <p:tags r:id="rId45"/>
            </p:custDataLst>
          </p:nvPr>
        </p:nvSpPr>
        <p:spPr>
          <a:xfrm>
            <a:off x="2874187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1920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OTLSHAPE_TB_00000000000000000000000000000000_Separator3"/>
          <p:cNvCxnSpPr/>
          <p:nvPr>
            <p:custDataLst>
              <p:tags r:id="rId46"/>
            </p:custDataLst>
          </p:nvPr>
        </p:nvCxnSpPr>
        <p:spPr>
          <a:xfrm>
            <a:off x="3749348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TimescaleInterval4"/>
          <p:cNvSpPr txBox="1"/>
          <p:nvPr>
            <p:custDataLst>
              <p:tags r:id="rId47"/>
            </p:custDataLst>
          </p:nvPr>
        </p:nvSpPr>
        <p:spPr>
          <a:xfrm>
            <a:off x="3812848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1924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OTLSHAPE_TB_00000000000000000000000000000000_Separator4"/>
          <p:cNvCxnSpPr/>
          <p:nvPr>
            <p:custDataLst>
              <p:tags r:id="rId48"/>
            </p:custDataLst>
          </p:nvPr>
        </p:nvCxnSpPr>
        <p:spPr>
          <a:xfrm>
            <a:off x="4688009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TB_00000000000000000000000000000000_TimescaleInterval5"/>
          <p:cNvSpPr txBox="1"/>
          <p:nvPr>
            <p:custDataLst>
              <p:tags r:id="rId49"/>
            </p:custDataLst>
          </p:nvPr>
        </p:nvSpPr>
        <p:spPr>
          <a:xfrm>
            <a:off x="4751509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1928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OTLSHAPE_TB_00000000000000000000000000000000_Separator5"/>
          <p:cNvCxnSpPr/>
          <p:nvPr>
            <p:custDataLst>
              <p:tags r:id="rId50"/>
            </p:custDataLst>
          </p:nvPr>
        </p:nvCxnSpPr>
        <p:spPr>
          <a:xfrm>
            <a:off x="5626670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TimescaleInterval6"/>
          <p:cNvSpPr txBox="1"/>
          <p:nvPr>
            <p:custDataLst>
              <p:tags r:id="rId51"/>
            </p:custDataLst>
          </p:nvPr>
        </p:nvSpPr>
        <p:spPr>
          <a:xfrm>
            <a:off x="5690170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1932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OTLSHAPE_TB_00000000000000000000000000000000_Separator6"/>
          <p:cNvCxnSpPr/>
          <p:nvPr>
            <p:custDataLst>
              <p:tags r:id="rId52"/>
            </p:custDataLst>
          </p:nvPr>
        </p:nvCxnSpPr>
        <p:spPr>
          <a:xfrm>
            <a:off x="6565330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TimescaleInterval7"/>
          <p:cNvSpPr txBox="1"/>
          <p:nvPr>
            <p:custDataLst>
              <p:tags r:id="rId53"/>
            </p:custDataLst>
          </p:nvPr>
        </p:nvSpPr>
        <p:spPr>
          <a:xfrm>
            <a:off x="6628830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1936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OTLSHAPE_TB_00000000000000000000000000000000_Separator7"/>
          <p:cNvCxnSpPr/>
          <p:nvPr>
            <p:custDataLst>
              <p:tags r:id="rId54"/>
            </p:custDataLst>
          </p:nvPr>
        </p:nvCxnSpPr>
        <p:spPr>
          <a:xfrm>
            <a:off x="7503992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TLSHAPE_TB_00000000000000000000000000000000_TimescaleInterval8"/>
          <p:cNvSpPr txBox="1"/>
          <p:nvPr>
            <p:custDataLst>
              <p:tags r:id="rId55"/>
            </p:custDataLst>
          </p:nvPr>
        </p:nvSpPr>
        <p:spPr>
          <a:xfrm>
            <a:off x="7567492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1940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OTLSHAPE_TB_00000000000000000000000000000000_Separator8"/>
          <p:cNvCxnSpPr/>
          <p:nvPr>
            <p:custDataLst>
              <p:tags r:id="rId56"/>
            </p:custDataLst>
          </p:nvPr>
        </p:nvCxnSpPr>
        <p:spPr>
          <a:xfrm>
            <a:off x="8442652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TLSHAPE_TB_00000000000000000000000000000000_TimescaleInterval9"/>
          <p:cNvSpPr txBox="1"/>
          <p:nvPr>
            <p:custDataLst>
              <p:tags r:id="rId57"/>
            </p:custDataLst>
          </p:nvPr>
        </p:nvSpPr>
        <p:spPr>
          <a:xfrm>
            <a:off x="8506152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1944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25" name="OTLSHAPE_TB_00000000000000000000000000000000_Separator9"/>
          <p:cNvCxnSpPr/>
          <p:nvPr>
            <p:custDataLst>
              <p:tags r:id="rId58"/>
            </p:custDataLst>
          </p:nvPr>
        </p:nvCxnSpPr>
        <p:spPr>
          <a:xfrm>
            <a:off x="9381313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TLSHAPE_TB_00000000000000000000000000000000_TimescaleInterval10"/>
          <p:cNvSpPr txBox="1"/>
          <p:nvPr>
            <p:custDataLst>
              <p:tags r:id="rId59"/>
            </p:custDataLst>
          </p:nvPr>
        </p:nvSpPr>
        <p:spPr>
          <a:xfrm>
            <a:off x="9444813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1948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OTLSHAPE_TB_00000000000000000000000000000000_Separator10"/>
          <p:cNvCxnSpPr/>
          <p:nvPr>
            <p:custDataLst>
              <p:tags r:id="rId60"/>
            </p:custDataLst>
          </p:nvPr>
        </p:nvCxnSpPr>
        <p:spPr>
          <a:xfrm>
            <a:off x="10319974" y="3312160"/>
            <a:ext cx="0" cy="2032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TLSHAPE_TB_00000000000000000000000000000000_TimescaleInterval11"/>
          <p:cNvSpPr txBox="1"/>
          <p:nvPr>
            <p:custDataLst>
              <p:tags r:id="rId61"/>
            </p:custDataLst>
          </p:nvPr>
        </p:nvSpPr>
        <p:spPr>
          <a:xfrm>
            <a:off x="10383474" y="332073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1952</a:t>
            </a:r>
            <a:endParaRPr lang="ro-RO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M_86278c88fb234db7842d3b0a650aaae8_Title"/>
          <p:cNvSpPr txBox="1"/>
          <p:nvPr>
            <p:custDataLst>
              <p:tags r:id="rId62"/>
            </p:custDataLst>
          </p:nvPr>
        </p:nvSpPr>
        <p:spPr>
          <a:xfrm>
            <a:off x="447883" y="2714286"/>
            <a:ext cx="1193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8" smtClean="0">
                <a:solidFill>
                  <a:srgbClr val="F4F4DE"/>
                </a:solidFill>
                <a:latin typeface="Calibri" panose="020F0502020204030204" pitchFamily="34" charset="0"/>
              </a:rPr>
              <a:t>Alan Turing is born</a:t>
            </a:r>
            <a:endParaRPr lang="ro-RO" sz="1200" b="1" spc="-8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86278c88fb234db7842d3b0a650aaae8_Date"/>
          <p:cNvSpPr txBox="1"/>
          <p:nvPr>
            <p:custDataLst>
              <p:tags r:id="rId63"/>
            </p:custDataLst>
          </p:nvPr>
        </p:nvSpPr>
        <p:spPr>
          <a:xfrm>
            <a:off x="647548" y="2913041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6" smtClean="0">
                <a:solidFill>
                  <a:schemeClr val="lt2"/>
                </a:solidFill>
                <a:latin typeface="Calibri" panose="020F0502020204030204" pitchFamily="34" charset="0"/>
              </a:rPr>
              <a:t>June 23, 1912</a:t>
            </a:r>
            <a:endParaRPr lang="ro-RO" sz="1100" spc="-6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096" name="OTLSHAPE_M_86278c88fb234db7842d3b0a650aaae8_Shape"/>
          <p:cNvSpPr/>
          <p:nvPr>
            <p:custDataLst>
              <p:tags r:id="rId64"/>
            </p:custDataLst>
          </p:nvPr>
        </p:nvSpPr>
        <p:spPr>
          <a:xfrm flipV="1">
            <a:off x="969599" y="31089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097" name="OTLSHAPE_M_2d85141f76d1455f8060a84fbf83c241_Title"/>
          <p:cNvSpPr txBox="1"/>
          <p:nvPr>
            <p:custDataLst>
              <p:tags r:id="rId65"/>
            </p:custDataLst>
          </p:nvPr>
        </p:nvSpPr>
        <p:spPr>
          <a:xfrm>
            <a:off x="2119441" y="2152371"/>
            <a:ext cx="2540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Enrolls at Hazelhurst Preparatory School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098" name="OTLSHAPE_M_2d85141f76d1455f8060a84fbf83c241_Date"/>
          <p:cNvSpPr txBox="1"/>
          <p:nvPr>
            <p:custDataLst>
              <p:tags r:id="rId66"/>
            </p:custDataLst>
          </p:nvPr>
        </p:nvSpPr>
        <p:spPr>
          <a:xfrm>
            <a:off x="3244132" y="235112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1922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099" name="OTLSHAPE_M_2d85141f76d1455f8060a84fbf83c241_Shape"/>
          <p:cNvSpPr/>
          <p:nvPr>
            <p:custDataLst>
              <p:tags r:id="rId67"/>
            </p:custDataLst>
          </p:nvPr>
        </p:nvSpPr>
        <p:spPr>
          <a:xfrm flipV="1">
            <a:off x="3315929" y="31089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00" name="OTLSHAPE_M_d04b5c2b64594abd8a300f0ffc391fb4_Title"/>
          <p:cNvSpPr txBox="1"/>
          <p:nvPr>
            <p:custDataLst>
              <p:tags r:id="rId68"/>
            </p:custDataLst>
          </p:nvPr>
        </p:nvSpPr>
        <p:spPr>
          <a:xfrm>
            <a:off x="3728239" y="2714286"/>
            <a:ext cx="2146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Studies Einstein's work by himself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01" name="OTLSHAPE_M_d04b5c2b64594abd8a300f0ffc391fb4_Date"/>
          <p:cNvSpPr txBox="1"/>
          <p:nvPr>
            <p:custDataLst>
              <p:tags r:id="rId69"/>
            </p:custDataLst>
          </p:nvPr>
        </p:nvSpPr>
        <p:spPr>
          <a:xfrm>
            <a:off x="4655657" y="291304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1928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02" name="OTLSHAPE_M_d04b5c2b64594abd8a300f0ffc391fb4_Shape"/>
          <p:cNvSpPr/>
          <p:nvPr>
            <p:custDataLst>
              <p:tags r:id="rId70"/>
            </p:custDataLst>
          </p:nvPr>
        </p:nvSpPr>
        <p:spPr>
          <a:xfrm flipV="1">
            <a:off x="4727454" y="31089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03" name="OTLSHAPE_M_3e4dc97a757b459d99ef7a72ad9d3d18_Title"/>
          <p:cNvSpPr txBox="1"/>
          <p:nvPr>
            <p:custDataLst>
              <p:tags r:id="rId71"/>
            </p:custDataLst>
          </p:nvPr>
        </p:nvSpPr>
        <p:spPr>
          <a:xfrm>
            <a:off x="5356534" y="2152371"/>
            <a:ext cx="217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Elected as fellow of King's College 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04" name="OTLSHAPE_M_3e4dc97a757b459d99ef7a72ad9d3d18_Date"/>
          <p:cNvSpPr txBox="1"/>
          <p:nvPr>
            <p:custDataLst>
              <p:tags r:id="rId72"/>
            </p:custDataLst>
          </p:nvPr>
        </p:nvSpPr>
        <p:spPr>
          <a:xfrm>
            <a:off x="6294619" y="235112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1935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05" name="OTLSHAPE_M_3e4dc97a757b459d99ef7a72ad9d3d18_Shape"/>
          <p:cNvSpPr/>
          <p:nvPr>
            <p:custDataLst>
              <p:tags r:id="rId73"/>
            </p:custDataLst>
          </p:nvPr>
        </p:nvSpPr>
        <p:spPr>
          <a:xfrm flipV="1">
            <a:off x="6366416" y="31089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06" name="OTLSHAPE_M_2ec72db8be674e8eb70b752d92c7da1e_Title"/>
          <p:cNvSpPr txBox="1"/>
          <p:nvPr>
            <p:custDataLst>
              <p:tags r:id="rId74"/>
            </p:custDataLst>
          </p:nvPr>
        </p:nvSpPr>
        <p:spPr>
          <a:xfrm>
            <a:off x="5918048" y="127327"/>
            <a:ext cx="245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Obtains PhD from Princeton University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07" name="OTLSHAPE_M_2ec72db8be674e8eb70b752d92c7da1e_Date"/>
          <p:cNvSpPr txBox="1"/>
          <p:nvPr>
            <p:custDataLst>
              <p:tags r:id="rId75"/>
            </p:custDataLst>
          </p:nvPr>
        </p:nvSpPr>
        <p:spPr>
          <a:xfrm>
            <a:off x="6998776" y="32608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1938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08" name="OTLSHAPE_M_2ec72db8be674e8eb70b752d92c7da1e_Shape"/>
          <p:cNvSpPr/>
          <p:nvPr>
            <p:custDataLst>
              <p:tags r:id="rId76"/>
            </p:custDataLst>
          </p:nvPr>
        </p:nvSpPr>
        <p:spPr>
          <a:xfrm flipV="1">
            <a:off x="7070573" y="31089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09" name="OTLSHAPE_M_5ac798cc7fd3455fa3ba911c694095d3_Title"/>
          <p:cNvSpPr txBox="1"/>
          <p:nvPr>
            <p:custDataLst>
              <p:tags r:id="rId77"/>
            </p:custDataLst>
          </p:nvPr>
        </p:nvSpPr>
        <p:spPr>
          <a:xfrm>
            <a:off x="6051123" y="610206"/>
            <a:ext cx="2997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Invents tool to break German Enigma messages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10" name="OTLSHAPE_M_5ac798cc7fd3455fa3ba911c694095d3_Date"/>
          <p:cNvSpPr txBox="1"/>
          <p:nvPr>
            <p:custDataLst>
              <p:tags r:id="rId78"/>
            </p:custDataLst>
          </p:nvPr>
        </p:nvSpPr>
        <p:spPr>
          <a:xfrm>
            <a:off x="7406107" y="80896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1940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11" name="OTLSHAPE_M_5ac798cc7fd3455fa3ba911c694095d3_Shape"/>
          <p:cNvSpPr/>
          <p:nvPr>
            <p:custDataLst>
              <p:tags r:id="rId79"/>
            </p:custDataLst>
          </p:nvPr>
        </p:nvSpPr>
        <p:spPr>
          <a:xfrm flipV="1">
            <a:off x="7477904" y="31089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12" name="OTLSHAPE_M_a4ebfd8cc9ed466ba06ae1125fcd2669_Title"/>
          <p:cNvSpPr txBox="1"/>
          <p:nvPr>
            <p:custDataLst>
              <p:tags r:id="rId80"/>
            </p:custDataLst>
          </p:nvPr>
        </p:nvSpPr>
        <p:spPr>
          <a:xfrm>
            <a:off x="7086126" y="2714286"/>
            <a:ext cx="2032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Devises the Turingery technique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13" name="OTLSHAPE_M_a4ebfd8cc9ed466ba06ae1125fcd2669_Date"/>
          <p:cNvSpPr txBox="1"/>
          <p:nvPr>
            <p:custDataLst>
              <p:tags r:id="rId81"/>
            </p:custDataLst>
          </p:nvPr>
        </p:nvSpPr>
        <p:spPr>
          <a:xfrm>
            <a:off x="7956710" y="291304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1942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14" name="OTLSHAPE_M_a4ebfd8cc9ed466ba06ae1125fcd2669_Shape"/>
          <p:cNvSpPr/>
          <p:nvPr>
            <p:custDataLst>
              <p:tags r:id="rId82"/>
            </p:custDataLst>
          </p:nvPr>
        </p:nvSpPr>
        <p:spPr>
          <a:xfrm flipV="1">
            <a:off x="8028508" y="31089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15" name="OTLSHAPE_M_c91af44b7847434c8b6b2246cc91168a_Title"/>
          <p:cNvSpPr txBox="1"/>
          <p:nvPr>
            <p:custDataLst>
              <p:tags r:id="rId83"/>
            </p:custDataLst>
          </p:nvPr>
        </p:nvSpPr>
        <p:spPr>
          <a:xfrm>
            <a:off x="7478780" y="1187365"/>
            <a:ext cx="308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Appointed as Officer of OBE for wartime services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16" name="OTLSHAPE_M_c91af44b7847434c8b6b2246cc91168a_Date"/>
          <p:cNvSpPr txBox="1"/>
          <p:nvPr>
            <p:custDataLst>
              <p:tags r:id="rId84"/>
            </p:custDataLst>
          </p:nvPr>
        </p:nvSpPr>
        <p:spPr>
          <a:xfrm>
            <a:off x="8876097" y="13861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1946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17" name="OTLSHAPE_M_c91af44b7847434c8b6b2246cc91168a_Shape"/>
          <p:cNvSpPr/>
          <p:nvPr>
            <p:custDataLst>
              <p:tags r:id="rId85"/>
            </p:custDataLst>
          </p:nvPr>
        </p:nvSpPr>
        <p:spPr>
          <a:xfrm flipV="1">
            <a:off x="8947895" y="31089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18" name="OTLSHAPE_M_37198b6ed72f4574ab5ad6ea9454e11c_Title"/>
          <p:cNvSpPr txBox="1"/>
          <p:nvPr>
            <p:custDataLst>
              <p:tags r:id="rId86"/>
            </p:custDataLst>
          </p:nvPr>
        </p:nvSpPr>
        <p:spPr>
          <a:xfrm>
            <a:off x="8813281" y="1670939"/>
            <a:ext cx="245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rgbClr val="F3F3F3"/>
                </a:solidFill>
                <a:latin typeface="Calibri" panose="020F0502020204030204" pitchFamily="34" charset="0"/>
              </a:rPr>
              <a:t>Computing Machinery and Intelligence</a:t>
            </a:r>
            <a:endParaRPr lang="ro-RO" sz="1200" b="1" spc="-6">
              <a:solidFill>
                <a:srgbClr val="F3F3F3"/>
              </a:solidFill>
              <a:latin typeface="Calibri" panose="020F0502020204030204" pitchFamily="34" charset="0"/>
            </a:endParaRPr>
          </a:p>
        </p:txBody>
      </p:sp>
      <p:sp>
        <p:nvSpPr>
          <p:cNvPr id="12119" name="OTLSHAPE_M_37198b6ed72f4574ab5ad6ea9454e11c_Date"/>
          <p:cNvSpPr txBox="1"/>
          <p:nvPr>
            <p:custDataLst>
              <p:tags r:id="rId87"/>
            </p:custDataLst>
          </p:nvPr>
        </p:nvSpPr>
        <p:spPr>
          <a:xfrm>
            <a:off x="9893140" y="186969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1950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20" name="OTLSHAPE_M_37198b6ed72f4574ab5ad6ea9454e11c_Shape"/>
          <p:cNvSpPr/>
          <p:nvPr>
            <p:custDataLst>
              <p:tags r:id="rId88"/>
            </p:custDataLst>
          </p:nvPr>
        </p:nvSpPr>
        <p:spPr>
          <a:xfrm>
            <a:off x="9926837" y="3032760"/>
            <a:ext cx="228600" cy="254000"/>
          </a:xfrm>
          <a:prstGeom prst="star8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21" name="OTLSHAPE_M_22004c3296b042dfa5c25e57faf7e475_Title"/>
          <p:cNvSpPr txBox="1"/>
          <p:nvPr>
            <p:custDataLst>
              <p:tags r:id="rId89"/>
            </p:custDataLst>
          </p:nvPr>
        </p:nvSpPr>
        <p:spPr>
          <a:xfrm>
            <a:off x="9139786" y="2154513"/>
            <a:ext cx="238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3F3F3"/>
                </a:solidFill>
                <a:latin typeface="Calibri" panose="020F0502020204030204" pitchFamily="34" charset="0"/>
              </a:rPr>
              <a:t>The Chemical Basis of Morphogenesis</a:t>
            </a:r>
            <a:endParaRPr lang="ro-RO" sz="1200" b="1" spc="-4">
              <a:solidFill>
                <a:srgbClr val="F3F3F3"/>
              </a:solidFill>
              <a:latin typeface="Calibri" panose="020F0502020204030204" pitchFamily="34" charset="0"/>
            </a:endParaRPr>
          </a:p>
        </p:txBody>
      </p:sp>
      <p:sp>
        <p:nvSpPr>
          <p:cNvPr id="12122" name="OTLSHAPE_M_22004c3296b042dfa5c25e57faf7e475_Date"/>
          <p:cNvSpPr txBox="1"/>
          <p:nvPr>
            <p:custDataLst>
              <p:tags r:id="rId90"/>
            </p:custDataLst>
          </p:nvPr>
        </p:nvSpPr>
        <p:spPr>
          <a:xfrm>
            <a:off x="10186753" y="235326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1952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23" name="OTLSHAPE_M_22004c3296b042dfa5c25e57faf7e475_Shape"/>
          <p:cNvSpPr/>
          <p:nvPr>
            <p:custDataLst>
              <p:tags r:id="rId91"/>
            </p:custDataLst>
          </p:nvPr>
        </p:nvSpPr>
        <p:spPr>
          <a:xfrm>
            <a:off x="10220451" y="3032760"/>
            <a:ext cx="228600" cy="254000"/>
          </a:xfrm>
          <a:prstGeom prst="star8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24" name="OTLSHAPE_M_c3a44e3fc26b4a12b7ecb2a7a66a1f68_Title"/>
          <p:cNvSpPr txBox="1"/>
          <p:nvPr>
            <p:custDataLst>
              <p:tags r:id="rId92"/>
            </p:custDataLst>
          </p:nvPr>
        </p:nvSpPr>
        <p:spPr>
          <a:xfrm>
            <a:off x="10080707" y="2638086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rgbClr val="F4F4DE"/>
                </a:solidFill>
                <a:latin typeface="Calibri" panose="020F0502020204030204" pitchFamily="34" charset="0"/>
              </a:rPr>
              <a:t>Dies of cyanide poisoning</a:t>
            </a:r>
            <a:endParaRPr lang="ro-RO" sz="1200" b="1" spc="-6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25" name="OTLSHAPE_M_c3a44e3fc26b4a12b7ecb2a7a66a1f68_Date"/>
          <p:cNvSpPr txBox="1"/>
          <p:nvPr>
            <p:custDataLst>
              <p:tags r:id="rId93"/>
            </p:custDataLst>
          </p:nvPr>
        </p:nvSpPr>
        <p:spPr>
          <a:xfrm>
            <a:off x="10528298" y="283684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6" smtClean="0">
                <a:solidFill>
                  <a:schemeClr val="lt2"/>
                </a:solidFill>
                <a:latin typeface="Calibri" panose="020F0502020204030204" pitchFamily="34" charset="0"/>
              </a:rPr>
              <a:t>June 7, 1954</a:t>
            </a:r>
            <a:endParaRPr lang="ro-RO" sz="1100" spc="-6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26" name="OTLSHAPE_M_c3a44e3fc26b4a12b7ecb2a7a66a1f68_Shape"/>
          <p:cNvSpPr/>
          <p:nvPr>
            <p:custDataLst>
              <p:tags r:id="rId94"/>
            </p:custDataLst>
          </p:nvPr>
        </p:nvSpPr>
        <p:spPr>
          <a:xfrm flipV="1">
            <a:off x="10814937" y="31089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27" name="OTLSHAPE_M_e675d39330134cab98148ef5b7bfb6b8_Title"/>
          <p:cNvSpPr txBox="1"/>
          <p:nvPr>
            <p:custDataLst>
              <p:tags r:id="rId95"/>
            </p:custDataLst>
          </p:nvPr>
        </p:nvSpPr>
        <p:spPr>
          <a:xfrm>
            <a:off x="5256014" y="4486952"/>
            <a:ext cx="1892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Graduates from King's College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28" name="OTLSHAPE_M_e675d39330134cab98148ef5b7bfb6b8_Date"/>
          <p:cNvSpPr txBox="1"/>
          <p:nvPr>
            <p:custDataLst>
              <p:tags r:id="rId96"/>
            </p:custDataLst>
          </p:nvPr>
        </p:nvSpPr>
        <p:spPr>
          <a:xfrm>
            <a:off x="6060115" y="43037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1934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29" name="OTLSHAPE_M_e675d39330134cab98148ef5b7bfb6b8_Shape"/>
          <p:cNvSpPr/>
          <p:nvPr>
            <p:custDataLst>
              <p:tags r:id="rId97"/>
            </p:custDataLst>
          </p:nvPr>
        </p:nvSpPr>
        <p:spPr>
          <a:xfrm>
            <a:off x="6131912" y="35407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30" name="OTLSHAPE_M_fa0dc5382dea4778a6fff352587ccf79_Title"/>
          <p:cNvSpPr txBox="1"/>
          <p:nvPr>
            <p:custDataLst>
              <p:tags r:id="rId98"/>
            </p:custDataLst>
          </p:nvPr>
        </p:nvSpPr>
        <p:spPr>
          <a:xfrm>
            <a:off x="5584103" y="6510146"/>
            <a:ext cx="218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3F3F3"/>
                </a:solidFill>
                <a:latin typeface="Calibri" panose="020F0502020204030204" pitchFamily="34" charset="0"/>
              </a:rPr>
              <a:t>1st paper on computable numbers</a:t>
            </a:r>
            <a:endParaRPr lang="ro-RO" sz="1200" b="1" spc="-4">
              <a:solidFill>
                <a:srgbClr val="F3F3F3"/>
              </a:solidFill>
              <a:latin typeface="Calibri" panose="020F0502020204030204" pitchFamily="34" charset="0"/>
            </a:endParaRPr>
          </a:p>
        </p:txBody>
      </p:sp>
      <p:sp>
        <p:nvSpPr>
          <p:cNvPr id="12131" name="OTLSHAPE_M_fa0dc5382dea4778a6fff352587ccf79_Date"/>
          <p:cNvSpPr txBox="1"/>
          <p:nvPr>
            <p:custDataLst>
              <p:tags r:id="rId99"/>
            </p:custDataLst>
          </p:nvPr>
        </p:nvSpPr>
        <p:spPr>
          <a:xfrm>
            <a:off x="6529767" y="632692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1936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32" name="OTLSHAPE_M_fa0dc5382dea4778a6fff352587ccf79_Shape"/>
          <p:cNvSpPr/>
          <p:nvPr>
            <p:custDataLst>
              <p:tags r:id="rId100"/>
            </p:custDataLst>
          </p:nvPr>
        </p:nvSpPr>
        <p:spPr>
          <a:xfrm>
            <a:off x="6563464" y="3540760"/>
            <a:ext cx="228600" cy="254000"/>
          </a:xfrm>
          <a:prstGeom prst="star8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33" name="OTLSHAPE_M_b4d970e2fdb843c38d5a6dfbac6afb2f_Title"/>
          <p:cNvSpPr txBox="1"/>
          <p:nvPr>
            <p:custDataLst>
              <p:tags r:id="rId101"/>
            </p:custDataLst>
          </p:nvPr>
        </p:nvSpPr>
        <p:spPr>
          <a:xfrm>
            <a:off x="6398161" y="4003379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Starts working for GC&amp;CS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34" name="OTLSHAPE_M_b4d970e2fdb843c38d5a6dfbac6afb2f_Date"/>
          <p:cNvSpPr txBox="1"/>
          <p:nvPr>
            <p:custDataLst>
              <p:tags r:id="rId102"/>
            </p:custDataLst>
          </p:nvPr>
        </p:nvSpPr>
        <p:spPr>
          <a:xfrm>
            <a:off x="7057884" y="38201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1938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35" name="OTLSHAPE_M_b4d970e2fdb843c38d5a6dfbac6afb2f_Shape"/>
          <p:cNvSpPr/>
          <p:nvPr>
            <p:custDataLst>
              <p:tags r:id="rId103"/>
            </p:custDataLst>
          </p:nvPr>
        </p:nvSpPr>
        <p:spPr>
          <a:xfrm>
            <a:off x="7129681" y="35407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36" name="OTLSHAPE_M_87e73ff9436244e8844cf4071b1f087f_Title"/>
          <p:cNvSpPr txBox="1"/>
          <p:nvPr>
            <p:custDataLst>
              <p:tags r:id="rId104"/>
            </p:custDataLst>
          </p:nvPr>
        </p:nvSpPr>
        <p:spPr>
          <a:xfrm>
            <a:off x="6425240" y="5861473"/>
            <a:ext cx="312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Works with US cryptanalysts on the naval Enigma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37" name="OTLSHAPE_M_87e73ff9436244e8844cf4071b1f087f_Date"/>
          <p:cNvSpPr txBox="1"/>
          <p:nvPr>
            <p:custDataLst>
              <p:tags r:id="rId105"/>
            </p:custDataLst>
          </p:nvPr>
        </p:nvSpPr>
        <p:spPr>
          <a:xfrm>
            <a:off x="7840422" y="567825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1942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38" name="OTLSHAPE_M_87e73ff9436244e8844cf4071b1f087f_Shape"/>
          <p:cNvSpPr/>
          <p:nvPr>
            <p:custDataLst>
              <p:tags r:id="rId106"/>
            </p:custDataLst>
          </p:nvPr>
        </p:nvSpPr>
        <p:spPr>
          <a:xfrm>
            <a:off x="7912219" y="35407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39" name="OTLSHAPE_M_978cab44dabb45279276f3e331da63d7_Title"/>
          <p:cNvSpPr txBox="1"/>
          <p:nvPr>
            <p:custDataLst>
              <p:tags r:id="rId107"/>
            </p:custDataLst>
          </p:nvPr>
        </p:nvSpPr>
        <p:spPr>
          <a:xfrm>
            <a:off x="7371998" y="5377900"/>
            <a:ext cx="313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1st detailed design of a stored-program computer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40" name="OTLSHAPE_M_978cab44dabb45279276f3e331da63d7_Date"/>
          <p:cNvSpPr txBox="1"/>
          <p:nvPr>
            <p:custDataLst>
              <p:tags r:id="rId108"/>
            </p:custDataLst>
          </p:nvPr>
        </p:nvSpPr>
        <p:spPr>
          <a:xfrm>
            <a:off x="8796430" y="5194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1946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41" name="OTLSHAPE_M_978cab44dabb45279276f3e331da63d7_Shape"/>
          <p:cNvSpPr/>
          <p:nvPr>
            <p:custDataLst>
              <p:tags r:id="rId109"/>
            </p:custDataLst>
          </p:nvPr>
        </p:nvSpPr>
        <p:spPr>
          <a:xfrm>
            <a:off x="8868227" y="35407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42" name="OTLSHAPE_M_edc0f81346bb44d9878ab5fb91d6c1de_Title"/>
          <p:cNvSpPr txBox="1"/>
          <p:nvPr>
            <p:custDataLst>
              <p:tags r:id="rId110"/>
            </p:custDataLst>
          </p:nvPr>
        </p:nvSpPr>
        <p:spPr>
          <a:xfrm>
            <a:off x="8056276" y="4894326"/>
            <a:ext cx="2870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Appointed Reader at the Univ. of Manchester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43" name="OTLSHAPE_M_edc0f81346bb44d9878ab5fb91d6c1de_Date"/>
          <p:cNvSpPr txBox="1"/>
          <p:nvPr>
            <p:custDataLst>
              <p:tags r:id="rId111"/>
            </p:custDataLst>
          </p:nvPr>
        </p:nvSpPr>
        <p:spPr>
          <a:xfrm>
            <a:off x="9345749" y="471110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1948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144" name="OTLSHAPE_M_edc0f81346bb44d9878ab5fb91d6c1de_Shape"/>
          <p:cNvSpPr/>
          <p:nvPr>
            <p:custDataLst>
              <p:tags r:id="rId112"/>
            </p:custDataLst>
          </p:nvPr>
        </p:nvSpPr>
        <p:spPr>
          <a:xfrm>
            <a:off x="9417546" y="35407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145" name="OTLSHAPE_M_b17f21f5d23b4e3a8400015b03d0350f_Title"/>
          <p:cNvSpPr txBox="1"/>
          <p:nvPr>
            <p:custDataLst>
              <p:tags r:id="rId113"/>
            </p:custDataLst>
          </p:nvPr>
        </p:nvSpPr>
        <p:spPr>
          <a:xfrm>
            <a:off x="9363224" y="4410752"/>
            <a:ext cx="142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Creates the Turing test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146" name="OTLSHAPE_M_b17f21f5d23b4e3a8400015b03d0350f_Date"/>
          <p:cNvSpPr txBox="1"/>
          <p:nvPr>
            <p:custDataLst>
              <p:tags r:id="rId114"/>
            </p:custDataLst>
          </p:nvPr>
        </p:nvSpPr>
        <p:spPr>
          <a:xfrm>
            <a:off x="9932332" y="42275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1950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207" name="OTLSHAPE_M_b17f21f5d23b4e3a8400015b03d0350f_Shape"/>
          <p:cNvSpPr/>
          <p:nvPr>
            <p:custDataLst>
              <p:tags r:id="rId115"/>
            </p:custDataLst>
          </p:nvPr>
        </p:nvSpPr>
        <p:spPr>
          <a:xfrm>
            <a:off x="10004129" y="35407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264" name="OTLSHAPE_M_b303505573044c17a9c77c84ff9e5a0e_Title"/>
          <p:cNvSpPr txBox="1"/>
          <p:nvPr>
            <p:custDataLst>
              <p:tags r:id="rId116"/>
            </p:custDataLst>
          </p:nvPr>
        </p:nvSpPr>
        <p:spPr>
          <a:xfrm>
            <a:off x="9324125" y="3927179"/>
            <a:ext cx="205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F4F4DE"/>
                </a:solidFill>
                <a:latin typeface="Calibri" panose="020F0502020204030204" pitchFamily="34" charset="0"/>
              </a:rPr>
              <a:t>Convicted to chemical castration</a:t>
            </a:r>
            <a:endParaRPr lang="ro-RO" sz="1200" b="1" spc="-4">
              <a:solidFill>
                <a:srgbClr val="F4F4DE"/>
              </a:solidFill>
              <a:latin typeface="Calibri" panose="020F0502020204030204" pitchFamily="34" charset="0"/>
            </a:endParaRPr>
          </a:p>
        </p:txBody>
      </p:sp>
      <p:sp>
        <p:nvSpPr>
          <p:cNvPr id="12265" name="OTLSHAPE_M_b303505573044c17a9c77c84ff9e5a0e_Date"/>
          <p:cNvSpPr txBox="1"/>
          <p:nvPr>
            <p:custDataLst>
              <p:tags r:id="rId117"/>
            </p:custDataLst>
          </p:nvPr>
        </p:nvSpPr>
        <p:spPr>
          <a:xfrm>
            <a:off x="10206670" y="37439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1952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266" name="OTLSHAPE_M_b303505573044c17a9c77c84ff9e5a0e_Shape"/>
          <p:cNvSpPr/>
          <p:nvPr>
            <p:custDataLst>
              <p:tags r:id="rId118"/>
            </p:custDataLst>
          </p:nvPr>
        </p:nvSpPr>
        <p:spPr>
          <a:xfrm>
            <a:off x="10278467" y="3540760"/>
            <a:ext cx="152400" cy="177800"/>
          </a:xfrm>
          <a:prstGeom prst="triangle">
            <a:avLst/>
          </a:prstGeom>
          <a:solidFill>
            <a:srgbClr val="F4F4D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39408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iIsIk9yaWdpbmFsQXNzZW1ibHlWZXJzaW9uIjoiMy4yMy4wMC4wMCIsIkVkaXRpb24iOiJQbHVzIiwiSXNQbHVzRWRpdGlvbiI6dHJ1ZX0sIkVmZmVjdCI6MSwiU3R5bGUiOnsiJGlkIjoiMyIsIlRpbWViYW5kU3R5bGUiOnsiJGlkIjoiNCIsIlNjYWxlTWFya2luZyI6MCwiU2hhcGUiOjAsIlNoYXBlU3R5bGUiOnsiJGlkIjoiNSIsIk1hcmdpbiI6eyIkaWQiOiI2IiwiVG9wIjowLCJMZWZ0IjoxMiwiUmlnaHQiOjEyLCJCb3R0b20iOjB9LCJQYWRkaW5nIjp7IiRpZCI6IjciLCJUb3AiOjcsIkxlZnQiOjAsIlJpZ2h0IjowLCJCb3R0b20iOjd9LCJCYWNrZ3JvdW5kIjp7IiRpZCI6IjgiLCJDb2xvciI6eyIkaWQiOiI5IiwiQSI6MjU1LCJSIjowLCJHIjowLCJCIjo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EsIkciOjIzMCwiQiI6MjMw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NS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EsIkciOjIzMCwiQiI6MjMwfX0sIk1heFdpZHRoIjoiSW5maW5pdHkiLCJNYXhIZWlnaHQiOiJJbmZpbml0eSIsIlNtYXJ0Rm9yZWdyb3VuZElzQWN0aXZlIjpmYWxzZSwiSG9yaXpvbnRhbEFsaWdubWVudCI6MCwiVmVydGljYWxBbGlnbm1lbnQiOjAsIlNtYXJ0Rm9yZWdyb3VuZCI6bnVsbCwiQmFja2dyb3VuZEZpbGxUeXBlIjowLCJNYXJnaW4iOnsiJGlkIjoiMjUiLCJUb3AiOjAsIkxlZnQiOjI1LCJSaWdodCI6MCwiQm90dG9tIjowfSwiUGFkZGluZyI6eyIkaWQiOiIyNiIsIlRvcCI6MCwiTGVmdCI6MCwiUmlnaHQiOjAsIkJvdHRvbSI6MH0sIkJhY2tncm91bmQiOnsiJGlkIjoiMjciLCJDb2xvciI6eyIkaWQiOiIyOCIsIkEiOjI1NSwiUiI6MjU1LCJHIjoyNTUsIkIiOjI1NX19LCJJc1Zpc2libGUiOnRydW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CwiUiI6MCwiRyI6MCwiQiI6MH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yLCJGb250TmFtZSI6IkNhbGlicmkiLCJJc0JvbGQiOnRydWUsIklzSXRhbGljIjpmYWxzZSwiSXNVbmRlcmxpbmVkIjpmYWxzZSwiUGFyZW50U3R5bGUiOm51bGx9LCJBdXRvU2l6ZSI6MCwiRm9yZWdyb3VuZCI6eyIkaWQiOiI0NCIsIkNvbG9yIjp7IiRpZCI6IjQ1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Q2IiwiVG9wIjowLCJMZWZ0Ijo1LCJSaWdodCI6MCwiQm90dG9tIjowfSwiUGFkZGluZyI6eyIkaWQiOiI0NyIsIlRvcCI6MCwiTGVmdCI6MCwiUmlnaHQiOjAsIkJvdHRvbSI6MH0sIkJhY2tncm91bmQiOnsiJGlkIjoiNDgiLCJDb2xvciI6eyIkcmVmIjoiMzYifX0sIklzVmlzaWJsZSI6dHJ1ZSwiV2lkdGgiOjAuMCwiSGVpZ2h0IjowLjAsIkJvcmRlclN0eWxlIjpudWxsLCJQYXJlbnRTdHlsZSI6bnVsbH0sIkVsYXBzZWRUaW1lQmFja2dyb3VuZCI6eyIkaWQiOiI0OSIsIkNvbG9yIjp7IiRpZCI6IjUwIiwiQSI6MTkxLCJSIjoyNTUsIkciOjAsIkIiOjB9fSwiQXBwZW5kWWVhck9uWWVhckNoYW5nZSI6dHJ1ZSwiRWxhcHNlZFRpbWVGb3JtYXQiOjIsIlRvZGF5TWFya2VyUG9zaXRpb24iOjMsIlF1aWNrUG9zaXRpb24iOjMsIkFic29sdXRlUG9zaXRpb24iOjI1My44LCJNYXJnaW4iOnsiJGlkIjoiNTEiLCJUb3AiOjAsIkxlZnQiOjEwLCJSaWdodCI6MTAsIkJvdHRvbSI6MH0sIlBhZGRpbmciOnsiJGlkIjoiNTIiLCJUb3AiOjAsIkxlZnQiOjAsIlJpZ2h0IjowLCJCb3R0b20iOjB9LCJCYWNrZ3JvdW5kIjp7IiRpZCI6IjUzIiwiQ29sb3IiOnsiJGlkIjoiNTQiLCJBIjoyNTUsIlIiOjExNSwiRyI6MTE1LCJCIjoxMTV9fSwiSXNWaXNpYmxlIjp0cnVlLCJXaWR0aCI6MC4wLCJIZWlnaHQiOjAuMCwiQm9yZGVyU3R5bGUiOm51bGwsIlBhcmVudFN0eWxlIjpudWxsfSwiRGVmYXVsdE1pbGVzdG9uZVN0eWxlIjp7IiRpZCI6IjU1IiwiU2hhcGUiOjAsIkNvbm5lY3Rvck1hcmdpbiI6eyIkaWQiOiI1NiIsIlRvcCI6MCwiTGVmdCI6MiwiUmlnaHQiOjIsIkJvdHRvbSI6MH0sIkNvbm5lY3RvclN0eWxlIjp7IiRpZCI6IjU3IiwiTGluZUNvbG9yIjp7IiRpZCI6IjU4IiwiJHR5cGUiOiJOTFJFLkNvbW1vbi5Eb20uU29saWRDb2xvckJydXNoLCBOTFJFLkNvbW1vbiIsIkNvbG9yIjp7IiRpZCI6IjU5IiwiQSI6MjU1LCJSIjoyNDQsIkciOjI0NCwiQiI6MjIyfX0sIkxpbmVXZWlnaHQiOjEuMCwiTGluZVR5cGUiOjAsIlBhcmVudFN0eWxlIjpudWxsfSwiSXNCZWxvd1RpbWViYW5kIjpmYWxzZSwiSGlkZURhdGUiOmZhbHNlLCJTaGFwZVNpemUiOjAsIlNwYWNpbmciOjEuMCwiUGFkZGluZyI6eyIkaWQiOiI2MCIsIlRvcCI6NywiTGVmdCI6MywiUmlnaHQiOjAsIkJvdHRvbSI6Mn0sIlNoYXBlU3R5bGUiOnsiJGlkIjoiNjEiLCJNYXJnaW4iOnsiJGlkIjoiNjIiLCJUb3AiOjAsIkxlZnQiOjAsIlJpZ2h0IjowLCJCb3R0b20iOjB9LCJQYWRkaW5nIjp7IiRpZCI6IjYzIiwiVG9wIjowLCJMZWZ0IjowLCJSaWdodCI6MCwiQm90dG9tIjowfSwiQmFja2dyb3VuZCI6eyIkaWQiOiI2NCIsIkNvbG9yIjp7IiRpZCI6IjY1IiwiQSI6MjU1LCJSIjoyNDQsIkciOjI0NCwiQiI6MjIyfX0sIklzVmlzaWJsZSI6dHJ1ZSwiV2lkdGgiOjEyLjAsIkhlaWdodCI6MTQuMCwiQm9yZGVyU3R5bGUiOnsiJGlkIjoiNjYiLCJMaW5lQ29sb3IiOnsiJGlkIjoiNjciLCIkdHlwZSI6Ik5MUkUuQ29tbW9uLkRvbS5Tb2xpZENvbG9yQnJ1c2gsIE5MUkUuQ29tbW9uIiwiQ29sb3IiOnsiJGlkIjoiNjgiLCJBIjoyNTUsIlIiOjI1NSwiRyI6MCwiQiI6MH19LCJMaW5lV2VpZ2h0IjowLjAsIkxpbmVUeXBlIjowLCJQYXJlbnRTdHlsZSI6bnVsbH0sIlBhcmVudFN0eWxlIjpudWxsfSwiVGl0bGVTdHlsZSI6eyIkaWQiOiI2OSIsIkZvbnRTZXR0aW5ncyI6eyIkaWQiOiI3MCIsIkZvbnRTaXplIjoxMiwiRm9udE5hbWUiOiJDYWxpYnJpIiwiSXNCb2xkIjp0cnVlLCJJc0l0YWxpYyI6ZmFsc2UsIklzVW5kZXJsaW5lZCI6ZmFsc2UsIlBhcmVudFN0eWxlIjpudWxsfSwiQXV0b1NpemUiOjAsIkZvcmVncm91bmQiOnsiJGlkIjoiNzEiLCJDb2xvciI6eyIkaWQiOiI3MiIsIkEiOjI1NSwiUiI6MjQ0LCJHIjoyNDQsIkIiOjIyMn19LCJNYXhXaWR0aCI6MjAwLjAsIk1heEhlaWdodCI6IkluZmluaXR5IiwiU21hcnRGb3JlZ3JvdW5kSXNBY3RpdmUiOmZhbHNlLCJIb3Jpem9udGFsQWxpZ25tZW50IjoxLCJWZXJ0aWNhbEFsaWdubWVudCI6MCwiU21hcnRGb3JlZ3JvdW5kIjpudWxsLCJCYWNrZ3JvdW5kRmlsbFR5cGUiOjAsIk1hcmdpbiI6eyIkaWQiOiI3MyIsIlRvcCI6MCwiTGVmdCI6MCwiUmlnaHQiOjAsIkJvdHRvbSI6MH0sIlBhZGRpbmciOnsiJGlkIjoiNzQiLCJUb3AiOjAsIkxlZnQiOjAsIlJpZ2h0IjowLCJCb3R0b20iOjB9LCJCYWNrZ3JvdW5kIjp7IiRpZCI6Ijc1IiwiQ29sb3IiOnsiJHJlZiI6IjM2In19LCJJc1Zpc2libGUiOnRydWUsIldpZHRoIjowLjAsIkhlaWdodCI6MC4wLCJCb3JkZXJTdHlsZSI6bnVsbCwiUGFyZW50U3R5bGUiOm51bGx9LCJEYXRlU3R5bGUiOnsiJGlkIjoiNzYiLCJGb250U2V0dGluZ3MiOnsiJGlkIjoiNzciLCJGb250U2l6ZSI6MTEsIkZvbnROYW1lIjoiQ2FsaWJyaSIsIklzQm9sZCI6ZmFsc2UsIklzSXRhbGljIjpmYWxzZSwiSXNVbmRlcmxpbmVkIjpmYWxzZSwiUGFyZW50U3R5bGUiOm51bGx9LCJBdXRvU2l6ZSI6MCwiRm9yZWdyb3VuZCI6eyIkaWQiOiI3OCIsIkNvbG9yIjp7IiRpZCI6Ijc5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gwIiwiVG9wIjowLCJMZWZ0IjowLCJSaWdodCI6MCwiQm90dG9tIjowfSwiUGFkZGluZyI6eyIkaWQiOiI4MSIsIlRvcCI6MCwiTGVmdCI6MCwiUmlnaHQiOjAsIkJvdHRvbSI6MH0sIkJhY2tncm91bmQiOnsiJGlkIjoiODIiLCJDb2xvciI6eyIkcmVmIjoiMzYifX0sIklzVmlzaWJsZSI6dHJ1ZSwiV2lkdGgiOjAuMCwiSGVpZ2h0IjowLjAsIkJvcmRlclN0eWxlIjpudWxsLCJQYXJlbnRTdHlsZSI6bnVsbH0sIkRhdGVGb3JtYXQiOnsiJGlkIjoiO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0IiwiRGF0ZVBhcnRJc1Zpc2libGUiOnRydWUsIlRpbWVQYXJ0SXNWaXNpYmxlIjpmYWxzZX19LCJJc1Zpc2libGUiOnRydWUsIlBhcmVudFN0eWxlIjpudWxsfSwiRGVmYXVsdFRhc2tTdHlsZSI6eyIkaWQiOiI4NSIsIlNoYXBlIjowLCJTaGFwZVRoaWNrbmVzcyI6MSwiRHVyYXRpb25Gb3JtYXQiOjAsIkluY2x1ZGVOb25Xb3JraW5nRGF5c0luRHVyYXRpb24iOmZhbHNlLCJQZXJjZW50YWdlQ29tcGxldGVTdHlsZSI6eyIkaWQiOiI4NiIsIkZvbnRTZXR0aW5ncyI6eyIkaWQiOiI4NyIsIkZvbnRTaXplIjoxMCwiRm9udE5hbWUiOiJDYWxpYnJpIiwiSXNCb2xkIjpmYWxzZSwiSXNJdGFsaWMiOmZhbHNlLCJJc1VuZGVybGluZWQiOmZhbHNlLCJQYXJlbnRTdHlsZSI6bnVsbH0sIkF1dG9TaXplIjowLCJGb3JlZ3JvdW5kIjp7IiRpZCI6Ijg4IiwiQ29sb3IiOnsiJGlkIjoiO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CIsIlRvcCI6MCwiTGVmdCI6MCwiUmlnaHQiOjAsIkJvdHRvbSI6MH0sIlBhZGRpbmciOnsiJGlkIjoiOTEiLCJUb3AiOjAsIkxlZnQiOjAsIlJpZ2h0IjowLCJCb3R0b20iOjB9LCJCYWNrZ3JvdW5kIjp7IiRpZCI6IjkyIiwiQ29sb3IiOnsiJHJlZiI6IjM2In19LCJJc1Zpc2libGUiOnRydWUsIldpZHRoIjowLjAsIkhlaWdodCI6MC4wLCJCb3JkZXJTdHlsZSI6bnVsbCwiUGFyZW50U3R5bGUiOm51bGx9LCJEdXJhdGlvblN0eWxlIjp7IiRpZCI6IjkzIiwiRm9udFNldHRpbmdzIjp7IiRpZCI6Ijk0IiwiRm9udFNpemUiOjEwLCJGb250TmFtZSI6IkNhbGlicmkiLCJJc0JvbGQiOmZhbHNlLCJJc0l0YWxpYyI6ZmFsc2UsIklzVW5kZXJsaW5lZCI6ZmFsc2UsIlBhcmVudFN0eWxlIjpudWxsfSwiQXV0b1NpemUiOjAsIkZvcmVncm91bmQiOnsiJGlkIjoiOTUiLCJDb2xvciI6eyIkaWQiOi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3IiwiVG9wIjowLCJMZWZ0IjowLCJSaWdodCI6MCwiQm90dG9tIjowfSwiUGFkZGluZyI6eyIkaWQiOiI5OCIsIlRvcCI6MCwiTGVmdCI6MCwiUmlnaHQiOjAsIkJvdHRvbSI6MH0sIkJhY2tncm91bmQiOnsiJGlkIjoiOTkiLCJDb2xvciI6eyIkcmVmIjoiMzYifX0sIklzVmlzaWJsZSI6dHJ1ZSwiV2lkdGgiOjAuMCwiSGVpZ2h0IjowLjAsIkJvcmRlclN0eWxlIjpudWxsLCJQYXJlbnRTdHlsZSI6bnVsbH0sIkhvcml6b250YWxDb25uZWN0b3JTdHlsZSI6eyIkaWQiOiIxMDAiLCJMaW5lQ29sb3IiOnsiJGlkIjoiMTAxIiwiJHR5cGUiOiJOTFJFLkNvbW1vbi5Eb20uU29saWRDb2xvckJydXNoLCBOTFJFLkNvbW1vbiIsIkNvbG9yIjp7IiRpZCI6IjEwMiIsIkEiOjI1NSwiUiI6MjA0LCJHIjoyMDQsIkIiOjIwNH19LCJMaW5lV2VpZ2h0IjoxLjAsIkxpbmVUeXBlIjowLCJQYXJlbnRTdHlsZSI6bnVsbH0sIlZlcnRpY2FsQ29ubmVjdG9yU3R5bGUiOnsiJGlkIjoiMTAzIiwiTGluZUNvbG9yIjp7IiRpZCI6IjEwNCIsIiR0eXBlIjoiTkxSRS5Db21tb24uRG9tLlNvbGlkQ29sb3JCcnVzaCwgTkxSRS5Db21tb24iLCJDb2xvciI6eyIkaWQiOiIxMDU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EwNiIsIk1hcmdpbiI6eyIkaWQiOiIxMDciLCJUb3AiOjAsIkxlZnQiOjQsIlJpZ2h0Ijo0LCJCb3R0b20iOjB9LCJQYWRkaW5nIjp7IiRpZCI6IjEwOCIsIlRvcCI6MCwiTGVmdCI6MCwiUmlnaHQiOjAsIkJvdHRvbSI6MH0sIkJhY2tncm91bmQiOnsiJGlkIjoiMTA5IiwiQ29sb3IiOnsiJGlkIjoiMTEwIiwiQSI6MjU1LCJSIjowLCJHIjoxMTQsIkIiOjE4OH19LCJJc1Zpc2libGUiOnRydWUsIldpZHRoIjowLjAsIkhlaWdodCI6MTYuMCwiQm9yZGVyU3R5bGUiOnsiJGlkIjoiMTExIiwiTGluZUNvbG9yIjp7IiRpZCI6IjExMiIsIiR0eXBlIjoiTkxSRS5Db21tb24uRG9tLlNvbGlkQ29sb3JCcnVzaCwgTkxSRS5Db21tb24iLCJDb2xvciI6eyIkaWQiOiIxMTMiLCJBIjoyNTUsIlIiOjI1NSwiRyI6MCwiQiI6MH19LCJMaW5lV2VpZ2h0IjowLjAsIkxpbmVUeXBlIjowLCJQYXJlbnRTdHlsZSI6bnVsbH0sIlBhcmVudFN0eWxlIjpudWxsfSwiVGl0bGVTdHlsZSI6eyIkaWQiOiIxMTQiLCJGb250U2V0dGluZ3MiOnsiJGlkIjoiMTE1IiwiRm9udFNpemUiOjExLCJGb250TmFtZSI6IkNhbGlicmkiLCJJc0JvbGQiOnRydWUsIklzSXRhbGljIjpmYWxzZSwiSXNVbmRlcmxpbmVkIjpmYWxzZSwiUGFyZW50U3R5bGUiOm51bGx9LCJBdXRvU2l6ZSI6MCwiRm9yZWdyb3VuZCI6eyIkaWQiOiIxMTYiLCJDb2xvciI6eyIkaWQiOiIxMTc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4IiwiVG9wIjowLCJMZWZ0IjowLCJSaWdodCI6MCwiQm90dG9tIjowfSwiUGFkZGluZyI6eyIkaWQiOiIxMTkiLCJUb3AiOjAsIkxlZnQiOjAsIlJpZ2h0IjowLCJCb3R0b20iOjB9LCJCYWNrZ3JvdW5kIjp7IiRpZCI6IjEyMCIsIkNvbG9yIjp7IiRyZWYiOiIzNiJ9fSwiSXNWaXNpYmxlIjp0cnVlLCJXaWR0aCI6MC4wLCJIZWlnaHQiOjAuMCwiQm9yZGVyU3R5bGUiOm51bGwsIlBhcmVudFN0eWxlIjpudWxsfSwiRGF0ZVN0eWxlIjp7IiRpZCI6IjEyMSIsIkZvbnRTZXR0aW5ncyI6eyIkaWQiOiIxMjIiLCJGb250U2l6ZSI6MTAsIkZvbnROYW1lIjoiQ2FsaWJyaSIsIklzQm9sZCI6ZmFsc2UsIklzSXRhbGljIjpmYWxzZSwiSXNVbmRlcmxpbmVkIjpmYWxzZSwiUGFyZW50U3R5bGUiOm51bGx9LCJBdXRvU2l6ZSI6MCwiRm9yZWdyb3VuZCI6eyIkaWQiOiIxMjMiLCJDb2xvciI6eyIkaWQiOiIx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SIsIlRvcCI6MCwiTGVmdCI6MCwiUmlnaHQiOjAsIkJvdHRvbSI6MH0sIlBhZGRpbmciOnsiJGlkIjoiMTI2IiwiVG9wIjowLCJMZWZ0IjowLCJSaWdodCI6MCwiQm90dG9tIjowfSwiQmFja2dyb3VuZCI6eyIkaWQiOiIxMjciLCJDb2xvciI6eyIkcmVmIjoiMzYifX0sIklzVmlzaWJsZSI6dHJ1ZSwiV2lkdGgiOjAuMCwiSGVpZ2h0IjowLjAsIkJvcmRlclN0eWxlIjpudWxsLCJQYXJlbnRTdHlsZSI6bnVsbH0sIkRhdGVGb3JtYXQiOnsiJGlkIjoi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zMCIsIlN0YXJ0RGF0ZSI6IjAwMDEtMDEtMDFUMDA6MDA6MDAiLCJFbmREYXRlIjoiMTk1NC0wNi0wN1QyMzo1OTowMCIsIkZvcm1hdCI6Ik1NTSIsIlR5cGUiOjQsIkF1dG9EYXRlUmFuZ2UiOnRydWUsIldvcmtpbmdEYXlzIjozMSwiVG9kYXlNYXJrZXJUZXh0IjoiVG9kYXkiLCJBdXRvU2NhbGVUeXBlIjp0cnVlfSwiTWlsZXN0b25lcyI6W3siJGlkIjoiMTMxIiwiRGF0ZSI6IjE5MTItMDYtMjNUMjM6NTk6MDBaIiwiU3R5bGUiOnsiJGlkIjoiMTMyIiwiU2hhcGUiOjAsIkNvbm5lY3Rvck1hcmdpbiI6eyIkcmVmIjoiNTYifSwiQ29ubmVjdG9yU3R5bGUiOnsiJGlkIjoiMTMzIiwiTGluZUNvbG9yIjp7IiRyZWYiOiI1OCJ9LCJMaW5lV2VpZ2h0IjoxLjAsIkxpbmVUeXBlIjowLCJQYXJlbnRTdHlsZSI6bnVsbH0sIklzQmVsb3dUaW1lYmFuZCI6ZmFsc2UsIkhpZGVEYXRlIjpmYWxzZSwiU2hhcGVTaXplIjowLCJTcGFjaW5nIjoxLjAsIlBhZGRpbmciOnsiJHJlZiI6IjYwIn0sIlNoYXBlU3R5bGUiOnsiJGlkIjoiMTM0IiwiTWFyZ2luIjp7IiRyZWYiOiI2MiJ9LCJQYWRkaW5nIjp7IiRyZWYiOiI2MyJ9LCJCYWNrZ3JvdW5kIjp7IiRpZCI6IjEzNSIsIkNvbG9yIjp7IiRpZCI6IjEzNiIsIkEiOjI1NSwiUiI6MjQ0LCJHIjoyNDQsIkIiOjIyMn19LCJJc1Zpc2libGUiOnRydWUsIldpZHRoIjoxMi4wLCJIZWlnaHQiOjE0LjAsIkJvcmRlclN0eWxlIjp7IiRpZCI6IjEzNyIsIkxpbmVDb2xvciI6eyIkcmVmIjoiNjcifSwiTGluZVdlaWdodCI6MC4wLCJMaW5lVHlwZSI6MCwiUGFyZW50U3R5bGUiOm51bGx9LCJQYXJlbnRTdHlsZSI6bnVsbH0sIlRpdGxlU3R5bGUiOnsiJGlkIjoiMTM4IiwiRm9udFNldHRpbmdzIjp7IiRpZCI6IjEzOSIsIkZvbnRTaXplIjoxMiwiRm9udE5hbWUiOiJDYWxpYnJpIiwiSXNCb2xkIjp0cnVlLCJJc0l0YWxpYyI6ZmFsc2UsIklzVW5kZXJsaW5lZCI6ZmFsc2UsIlBhcmVudFN0eWxlIjpudWxsfSwiQXV0b1NpemUiOjAsIkZvcmVncm91bmQiOnsiJGlkIjoiMTQwIiwiQ29sb3IiOnsiJGlkIjoiMTQxIiwiQSI6MjU1LCJSIjoyNDQsIkciOjI0NCwiQiI6MjIyfX0sIk1heFdpZHRoIjoyMDAuMCwiTWF4SGVpZ2h0IjoiSW5maW5pdHkiLCJTbWFydEZvcmVncm91bmRJc0FjdGl2ZSI6ZmFsc2UsIkhvcml6b250YWxBbGlnbm1lbnQiOjEsIlZlcnRpY2FsQWxpZ25tZW50IjowLCJTbWFydEZvcmVncm91bmQiOm51bGwsIkJhY2tncm91bmRGaWxsVHlwZSI6MCwiTWFyZ2luIjp7IiRyZWYiOiI3MyJ9LCJQYWRkaW5nIjp7IiRyZWYiOiI3NCJ9LCJCYWNrZ3JvdW5kIjp7IiRyZWYiOiI3NSJ9LCJJc1Zpc2libGUiOnRydWUsIldpZHRoIjowLjAsIkhlaWdodCI6MC4wLCJCb3JkZXJTdHlsZSI6eyIkaWQiOiIxNDIiLCJMaW5lQ29sb3IiOm51bGwsIkxpbmVXZWlnaHQiOjAuMCwiTGluZVR5cGUiOjAsIlBhcmVudFN0eWxlIjpudWxsfSwiUGFyZW50U3R5bGUiOm51bGx9LCJEYXRlU3R5bGUiOnsiJGlkIjoiMTQzIiwiRm9udFNldHRpbmdzIjp7IiRpZCI6IjE0NCIsIkZvbnRTaXplIjoxMSwiRm9udE5hbWUiOiJDYWxpYnJpIiwiSXNCb2xkIjpmYWxzZSwiSXNJdGFsaWMiOmZhbHNlLCJJc1VuZGVybGluZWQiOmZhbHNlLCJQYXJlbnRTdHlsZSI6bnVsbH0sIkF1dG9TaXplIjowLCJGb3JlZ3JvdW5kIjp7IiRpZCI6IjE0NSIsIkNvbG9yIjp7IiRpZCI6IjE0Ni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TQ3IiwiTGluZUNvbG9yIjpudWxsLCJMaW5lV2VpZ2h0IjowLjAsIkxpbmVUeXBlIjowLCJQYXJlbnRTdHlsZSI6bnVsbH0sIlBhcmVudFN0eWxlIjpudWxsfSwiRGF0ZUZvcm1hdCI6eyIkaWQiOiIxNDg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TQ5IiwiRGF0ZVBhcnRJc1Zpc2libGUiOnRydWUsIlRpbWVQYXJ0SXNWaXNpYmxlIjpmYWxzZX19LCJJc1Zpc2libGUiOnRydWUsIlBhcmVudFN0eWxlIjpudWxsfSwiSW5kZXgiOjIsIlBlcmNlbnRhZ2VDb21wbGV0ZSI6bnVsbCwiUG9zaXRpb24iOnsiUmF0aW8iOjAuMjM1NjExMjcyNzQxMjQ3MSwiSXNDdXN0b20iOmZhbHNlfSwiRGF0ZUZvcm1hdCI6eyIkcmVmIjoiMTQ4In0sIklkIjoiODYyNzhjODgtZmIyMy00ZGI3LTg0MmQtM2IwYTY1MGFhYWU4IiwiSW1wb3J0SWQiOm51bGwsIlRpdGxlIjoiQWxhbiBUdXJpbmcgaXMgYm9ybiIsIk5vdGUiOm51bGwsIkh5cGVybGluayI6bnVsbCwiSXNDaGFuZ2VkIjpmYWxzZSwiSXNOZXciOmZhbHNlfSx7IiRpZCI6IjE1MCIsIkRhdGUiOiIxOTIyLTA2LTIzVDIzOjU5OjAwWiIsIlN0eWxlIjp7IiRpZCI6IjE1MSIsIlNoYXBlIjowLCJDb25uZWN0b3JNYXJnaW4iOnsiJHJlZiI6IjU2In0sIkNvbm5lY3RvclN0eWxlIjp7IiRpZCI6IjE1MiIsIkxpbmVDb2xvciI6eyIkcmVmIjoiNTgifSwiTGluZVdlaWdodCI6MS4wLCJMaW5lVHlwZSI6MCwiUGFyZW50U3R5bGUiOm51bGx9LCJJc0JlbG93VGltZWJhbmQiOmZhbHNlLCJIaWRlRGF0ZSI6ZmFsc2UsIlNoYXBlU2l6ZSI6MCwiU3BhY2luZyI6MS4wLCJQYWRkaW5nIjp7IiRyZWYiOiI2MCJ9LCJTaGFwZVN0eWxlIjp7IiRpZCI6IjE1MyIsIk1hcmdpbiI6eyIkcmVmIjoiNjIifSwiUGFkZGluZyI6eyIkcmVmIjoiNjMifSwiQmFja2dyb3VuZCI6eyIkcmVmIjoiNjQifSwiSXNWaXNpYmxlIjp0cnVlLCJXaWR0aCI6MTIuMCwiSGVpZ2h0IjoxNC4wLCJCb3JkZXJTdHlsZSI6eyIkaWQiOiIxNTQiLCJMaW5lQ29sb3IiOnsiJHJlZiI6IjY3In0sIkxpbmVXZWlnaHQiOjAuMCwiTGluZVR5cGUiOjAsIlBhcmVudFN0eWxlIjpudWxsfSwiUGFyZW50U3R5bGUiOm51bGx9LCJUaXRsZVN0eWxlIjp7IiRpZCI6IjE1NSIsIkZvbnRTZXR0aW5ncyI6eyIkaWQiOiIxNTYiLCJGb250U2l6ZSI6MTIsIkZvbnROYW1lIjoiQ2FsaWJyaSIsIklzQm9sZCI6dHJ1ZSwiSXNJdGFsaWMiOmZhbHNlLCJJc1VuZGVybGluZWQiOmZhbHNlLCJQYXJlbnRTdHlsZSI6bnVsbH0sIkF1dG9TaXplIjowLCJGb3JlZ3JvdW5kIjp7IiRpZCI6IjE1NyIsIkNvbG9yIjp7IiRpZCI6IjE1OCIsIkEiOjI1NSwiUiI6MjQ0LCJHIjoyNDQsIkIiOjIyMn19LCJNYXhXaWR0aCI6MjAwLjA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TU5IiwiTGluZUNvbG9yIjpudWxsLCJMaW5lV2VpZ2h0IjowLjAsIkxpbmVUeXBlIjowLCJQYXJlbnRTdHlsZSI6bnVsbH0sIlBhcmVudFN0eWxlIjpudWxsfSwiRGF0ZVN0eWxlIjp7IiRpZCI6IjE2MCIsIkZvbnRTZXR0aW5ncyI6eyIkaWQiOiIxNjEiLCJGb250U2l6ZSI6MTEsIkZvbnROYW1lIjoiQ2FsaWJyaSIsIklzQm9sZCI6ZmFsc2UsIklzSXRhbGljIjpmYWxzZSwiSXNVbmRlcmxpbmVkIjpmYWxzZSwiUGFyZW50U3R5bGUiOm51bGx9LCJBdXRvU2l6ZSI6MCwiRm9yZWdyb3VuZCI6eyIkaWQiOiIxNjIiLCJDb2xvciI6eyIkaWQiOiIxNjM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E2NCIsIkxpbmVDb2xvciI6bnVsbCwiTGluZVdlaWdodCI6MC4wLCJMaW5lVHlwZSI6MCwiUGFyZW50U3R5bGUiOm51bGx9LCJQYXJlbnRTdHlsZSI6bnVsbH0sIkRhdGVGb3JtYXQiOnsiJHJlZiI6IjgzIn0sIklzVmlzaWJsZSI6dHJ1ZSwiUGFyZW50U3R5bGUiOm51bGx9LCJJbmRleCI6MywiUGVyY2VudGFnZUNvbXBsZXRlIjpudWxsLCJQb3NpdGlvbiI6eyJSYXRpbyI6MC4xNjU0MTEwNjYxMjU5NDAzOSwiSXNDdXN0b20iOnRydWV9LCJEYXRlRm9ybWF0Ijp7IiRyZWYiOiI4MyJ9LCJJZCI6IjJkODUxNDFmLTc2ZDEtNDU1Zi04MDYwLWE4NGZiZjgzYzI0MSIsIkltcG9ydElkIjpudWxsLCJUaXRsZSI6IkVucm9sbHMgYXQgSGF6ZWxodXJzdCBQcmVwYXJhdG9yeSBTY2hvb2wiLCJOb3RlIjpudWxsLCJIeXBlcmxpbmsiOm51bGwsIklzQ2hhbmdlZCI6ZmFsc2UsIklzTmV3IjpmYWxzZX0seyIkaWQiOiIxNjUiLCJEYXRlIjoiMTkyOC0wNi0yOFQyMzo1OTowMFoiLCJTdHlsZSI6eyIkaWQiOiIxNjYiLCJTaGFwZSI6MCwiQ29ubmVjdG9yTWFyZ2luIjp7IiRyZWYiOiI1NiJ9LCJDb25uZWN0b3JTdHlsZSI6eyIkaWQiOiIxNjciLCJMaW5lQ29sb3IiOnsiJHJlZiI6IjU4In0sIkxpbmVXZWlnaHQiOjEuMCwiTGluZVR5cGUiOjAsIlBhcmVudFN0eWxlIjpudWxsfSwiSXNCZWxvd1RpbWViYW5kIjpmYWxzZSwiSGlkZURhdGUiOmZhbHNlLCJTaGFwZVNpemUiOjAsIlNwYWNpbmciOjEuMCwiUGFkZGluZyI6eyIkcmVmIjoiNjAifSwiU2hhcGVTdHlsZSI6eyIkaWQiOiIxNjgiLCJNYXJnaW4iOnsiJHJlZiI6IjYyIn0sIlBhZGRpbmciOnsiJHJlZiI6IjYzIn0sIkJhY2tncm91bmQiOnsiJHJlZiI6IjY0In0sIklzVmlzaWJsZSI6dHJ1ZSwiV2lkdGgiOjEyLjAsIkhlaWdodCI6MTQuMCwiQm9yZGVyU3R5bGUiOnsiJGlkIjoiMTY5IiwiTGluZUNvbG9yIjp7IiRyZWYiOiI2NyJ9LCJMaW5lV2VpZ2h0IjowLjAsIkxpbmVUeXBlIjowLCJQYXJlbnRTdHlsZSI6bnVsbH0sIlBhcmVudFN0eWxlIjpudWxsfSwiVGl0bGVTdHlsZSI6eyIkaWQiOiIxNzAiLCJGb250U2V0dGluZ3MiOnsiJGlkIjoiMTcxIiwiRm9udFNpemUiOjEyLCJGb250TmFtZSI6IkNhbGlicmkiLCJJc0JvbGQiOnRydWUsIklzSXRhbGljIjpmYWxzZSwiSXNVbmRlcmxpbmVkIjpmYWxzZSwiUGFyZW50U3R5bGUiOm51bGx9LCJBdXRvU2l6ZSI6MCwiRm9yZWdyb3VuZCI6eyIkaWQiOiIxNzIiLCJDb2xvciI6eyIkaWQiOiIxNzMiLCJBIjoyNTUsIlIiOjI0NCwiRyI6MjQ0LCJCIjoyMjJ9fSwiTWF4V2lkdGgiOjIwMC4w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E3NCIsIkxpbmVDb2xvciI6bnVsbCwiTGluZVdlaWdodCI6MC4wLCJMaW5lVHlwZSI6MCwiUGFyZW50U3R5bGUiOm51bGx9LCJQYXJlbnRTdHlsZSI6bnVsbH0sIkRhdGVTdHlsZSI6eyIkaWQiOiIxNzUiLCJGb250U2V0dGluZ3MiOnsiJGlkIjoiMTc2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xNzciLCJMaW5lQ29sb3IiOm51bGwsIkxpbmVXZWlnaHQiOjAuMCwiTGluZVR5cGUiOjAsIlBhcmVudFN0eWxlIjpudWxsfSwiUGFyZW50U3R5bGUiOm51bGx9LCJEYXRlRm9ybWF0Ijp7IiRyZWYiOiI4MyJ9LCJJc1Zpc2libGUiOnRydWUsIlBhcmVudFN0eWxlIjpudWxsfSwiSW5kZXgiOjQsIlBlcmNlbnRhZ2VDb21wbGV0ZSI6bnVsbCwiUG9zaXRpb24iOnsiUmF0aW8iOjAuMzA3NzczNjg4OTg3NDQ5MzksIklzQ3VzdG9tIjpmYWxzZX0sIkRhdGVGb3JtYXQiOnsiJHJlZiI6IjgzIn0sIklkIjoiZDA0YjVjMmItNjQ1OS00YWJkLThhMzAtMGYwZmZjMzkxZmI0IiwiSW1wb3J0SWQiOm51bGwsIlRpdGxlIjoiU3R1ZGllcyBFaW5zdGVpbidzIHdvcmsgYnkgaGltc2VsZiIsIk5vdGUiOm51bGwsIkh5cGVybGluayI6bnVsbCwiSXNDaGFuZ2VkIjpmYWxzZSwiSXNOZXciOmZhbHNlfSx7IiRpZCI6IjE3OCIsIkRhdGUiOiIxOTM0LTA2LTIzVDIzOjU5OjAwWiIsIlN0eWxlIjp7IiRpZCI6IjE3OSIsIlNoYXBlIjowLCJDb25uZWN0b3JNYXJnaW4iOnsiJHJlZiI6IjU2In0sIkNvbm5lY3RvclN0eWxlIjp7IiRpZCI6IjE4MCIsIkxpbmVDb2xvciI6eyIkcmVmIjoiNTgifSwiTGluZVdlaWdodCI6MS4wLCJMaW5lVHlwZSI6MCwiUGFyZW50U3R5bGUiOm51bGx9LCJJc0JlbG93VGltZWJhbmQiOnRydWUsIkhpZGVEYXRlIjpmYWxzZSwiU2hhcGVTaXplIjowLCJTcGFjaW5nIjoxLjAsIlBhZGRpbmciOnsiJHJlZiI6IjYwIn0sIlNoYXBlU3R5bGUiOnsiJGlkIjoiMTgxIiwiTWFyZ2luIjp7IiRyZWYiOiI2MiJ9LCJQYWRkaW5nIjp7IiRyZWYiOiI2MyJ9LCJCYWNrZ3JvdW5kIjp7IiRyZWYiOiI2NCJ9LCJJc1Zpc2libGUiOnRydWUsIldpZHRoIjoxMi4wLCJIZWlnaHQiOjE0LjAsIkJvcmRlclN0eWxlIjp7IiRpZCI6IjE4MiIsIkxpbmVDb2xvciI6eyIkcmVmIjoiNjcifSwiTGluZVdlaWdodCI6MC4wLCJMaW5lVHlwZSI6MCwiUGFyZW50U3R5bGUiOm51bGx9LCJQYXJlbnRTdHlsZSI6bnVsbH0sIlRpdGxlU3R5bGUiOnsiJGlkIjoiMTgzIiwiRm9udFNldHRpbmdzIjp7IiRpZCI6IjE4NCIsIkZvbnRTaXplIjoxMiwiRm9udE5hbWUiOiJDYWxpYnJpIiwiSXNCb2xkIjp0cnVlLCJJc0l0YWxpYyI6ZmFsc2UsIklzVW5kZXJsaW5lZCI6ZmFsc2UsIlBhcmVudFN0eWxlIjpudWxsfSwiQXV0b1NpemUiOjAsIkZvcmVncm91bmQiOnsiJGlkIjoiMTg1IiwiQ29sb3IiOnsiJGlkIjoiMTg2IiwiQSI6MjU1LCJSIjoyNDQsIkciOjI0NCwiQiI6MjIyfX0sIk1heFdpZHRoIjoyMDAuMCwiTWF4SGVpZ2h0IjoiSW5maW5pdHkiLCJTbWFydEZvcmVncm91bmRJc0FjdGl2ZSI6ZmFsc2UsIkhvcml6b250YWxBbGlnbm1lbnQiOjEsIlZlcnRpY2FsQWxpZ25tZW50IjowLCJTbWFydEZvcmVncm91bmQiOm51bGwsIkJhY2tncm91bmRGaWxsVHlwZSI6MCwiTWFyZ2luIjp7IiRyZWYiOiI3MyJ9LCJQYWRkaW5nIjp7IiRyZWYiOiI3NCJ9LCJCYWNrZ3JvdW5kIjp7IiRyZWYiOiI3NSJ9LCJJc1Zpc2libGUiOnRydWUsIldpZHRoIjowLjAsIkhlaWdodCI6MC4wLCJCb3JkZXJTdHlsZSI6eyIkaWQiOiIxODciLCJMaW5lQ29sb3IiOm51bGwsIkxpbmVXZWlnaHQiOjAuMCwiTGluZVR5cGUiOjAsIlBhcmVudFN0eWxlIjpudWxsfSwiUGFyZW50U3R5bGUiOm51bGx9LCJEYXRlU3R5bGUiOnsiJGlkIjoiMTg4IiwiRm9udFNldHRpbmdzIjp7IiRpZCI6IjE4OS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TkwIiwiTGluZUNvbG9yIjpudWxsLCJMaW5lV2VpZ2h0IjowLjAsIkxpbmVUeXBlIjowLCJQYXJlbnRTdHlsZSI6bnVsbH0sIlBhcmVudFN0eWxlIjpudWxsfSwiRGF0ZUZvcm1hdCI6eyIkcmVmIjoiODMifSwiSXNWaXNpYmxlIjp0cnVlLCJQYXJlbnRTdHlsZSI6bnVsbH0sIkluZGV4Ijo1LCJQZXJjZW50YWdlQ29tcGxldGUiOm51bGwsIlBvc2l0aW9uIjp7IlJhdGlvIjowLjE0OTUwNDIxMjk3OTkxNzE3LCJJc0N1c3RvbSI6ZmFsc2V9LCJEYXRlRm9ybWF0Ijp7IiRyZWYiOiI4MyJ9LCJJZCI6ImU2NzVkMzkzLTMwMTMtNGNhYi05ODE0LThlZjViN2JmYjZiOCIsIkltcG9ydElkIjpudWxsLCJUaXRsZSI6IkdyYWR1YXRlcyBmcm9tIEtpbmcncyBDb2xsZWdlIiwiTm90ZSI6bnVsbCwiSHlwZXJsaW5rIjpudWxsLCJJc0NoYW5nZWQiOmZhbHNlLCJJc05ldyI6ZmFsc2V9LHsiJGlkIjoiMTkxIiwiRGF0ZSI6IjE5MzUtMDYtMjNUMjM6NTk6MDBaIiwiU3R5bGUiOnsiJGlkIjoiMTkyIiwiU2hhcGUiOjAsIkNvbm5lY3Rvck1hcmdpbiI6eyIkcmVmIjoiNTYifSwiQ29ubmVjdG9yU3R5bGUiOnsiJGlkIjoiMTkzIiwiTGluZUNvbG9yIjp7IiRyZWYiOiI1OCJ9LCJMaW5lV2VpZ2h0IjoxLjAsIkxpbmVUeXBlIjowLCJQYXJlbnRTdHlsZSI6bnVsbH0sIklzQmVsb3dUaW1lYmFuZCI6ZmFsc2UsIkhpZGVEYXRlIjpmYWxzZSwiU2hhcGVTaXplIjowLCJTcGFjaW5nIjoxLjAsIlBhZGRpbmciOnsiJHJlZiI6IjYwIn0sIlNoYXBlU3R5bGUiOnsiJGlkIjoiMTk0IiwiTWFyZ2luIjp7IiRyZWYiOiI2MiJ9LCJQYWRkaW5nIjp7IiRyZWYiOiI2MyJ9LCJCYWNrZ3JvdW5kIjp7IiRyZWYiOiI2NCJ9LCJJc1Zpc2libGUiOnRydWUsIldpZHRoIjoxMi4wLCJIZWlnaHQiOjE0LjAsIkJvcmRlclN0eWxlIjp7IiRpZCI6IjE5NSIsIkxpbmVDb2xvciI6eyIkcmVmIjoiNjcifSwiTGluZVdlaWdodCI6MC4wLCJMaW5lVHlwZSI6MCwiUGFyZW50U3R5bGUiOm51bGx9LCJQYXJlbnRTdHlsZSI6bnVsbH0sIlRpdGxlU3R5bGUiOnsiJGlkIjoiMTk2IiwiRm9udFNldHRpbmdzIjp7IiRpZCI6IjE5NyIsIkZvbnRTaXplIjoxMiwiRm9udE5hbWUiOiJDYWxpYnJpIiwiSXNCb2xkIjp0cnVlLCJJc0l0YWxpYyI6ZmFsc2UsIklzVW5kZXJsaW5lZCI6ZmFsc2UsIlBhcmVudFN0eWxlIjpudWxsfSwiQXV0b1NpemUiOjIsIkZvcmVncm91bmQiOnsiJGlkIjoiMTk4IiwiQ29sb3IiOnsiJGlkIjoiMTk5IiwiQSI6MjU1LCJSIjoyNDQsIkciOjI0NCwiQiI6MjIyfX0sIk1heFdpZHRoIjoxNzguNTgwMDc4MTI1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IwMCIsIkxpbmVDb2xvciI6bnVsbCwiTGluZVdlaWdodCI6MC4wLCJMaW5lVHlwZSI6MCwiUGFyZW50U3R5bGUiOm51bGx9LCJQYXJlbnRTdHlsZSI6bnVsbH0sIkRhdGVTdHlsZSI6eyIkaWQiOiIyMDEiLCJGb250U2V0dGluZ3MiOnsiJGlkIjoiMjAy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yMDMiLCJMaW5lQ29sb3IiOm51bGwsIkxpbmVXZWlnaHQiOjAuMCwiTGluZVR5cGUiOjAsIlBhcmVudFN0eWxlIjpudWxsfSwiUGFyZW50U3R5bGUiOm51bGx9LCJEYXRlRm9ybWF0Ijp7IiRyZWYiOiI4MyJ9LCJJc1Zpc2libGUiOnRydWUsIlBhcmVudFN0eWxlIjpudWxsfSwiSW5kZXgiOjYsIlBlcmNlbnRhZ2VDb21wbGV0ZSI6bnVsbCwiUG9zaXRpb24iOnsiUmF0aW8iOjAuMTY1NDExMDY2MTI1OTQwMzksIklzQ3VzdG9tIjp0cnVlfSwiRGF0ZUZvcm1hdCI6eyIkcmVmIjoiODMifSwiSWQiOiIzZTRkYzk3YS03NTdiLTQ1OWQtOTllZi03YTcyYWQ5ZDNkMTgiLCJJbXBvcnRJZCI6bnVsbCwiVGl0bGUiOiJFbGVjdGVkIGFzIGZlbGxvdyBvZiBLaW5nJ3MgQ29sbGVnZSAiLCJOb3RlIjpudWxsLCJIeXBlcmxpbmsiOm51bGwsIklzQ2hhbmdlZCI6ZmFsc2UsIklzTmV3IjpmYWxzZX0seyIkaWQiOiIyMDQiLCJEYXRlIjoiMTkzNi0wNi0yM1QyMzo1OTowMFoiLCJTdHlsZSI6eyIkaWQiOiIyMDUiLCJTaGFwZSI6MTQsIkNvbm5lY3Rvck1hcmdpbiI6eyIkcmVmIjoiNTYifSwiQ29ubmVjdG9yU3R5bGUiOnsiJGlkIjoiMjA2IiwiTGluZUNvbG9yIjp7IiRpZCI6IjIwNyIsIiR0eXBlIjoiTkxSRS5Db21tb24uRG9tLlNvbGlkQ29sb3JCcnVzaCwgTkxSRS5Db21tb24iLCJDb2xvciI6eyIkaWQiOiIyMDgiLCJBIjoyNTUsIlIiOjEyNiwiRyI6MTI2LCJCIjoxMjZ9fSwiTGluZVdlaWdodCI6MS4wLCJMaW5lVHlwZSI6MCwiUGFyZW50U3R5bGUiOm51bGx9LCJJc0JlbG93VGltZWJhbmQiOnRydWUsIkhpZGVEYXRlIjpmYWxzZSwiU2hhcGVTaXplIjoxLCJTcGFjaW5nIjoxLjAsIlBhZGRpbmciOnsiJHJlZiI6IjYwIn0sIlNoYXBlU3R5bGUiOnsiJGlkIjoiMjA5IiwiTWFyZ2luIjp7IiRyZWYiOiI2MiJ9LCJQYWRkaW5nIjp7IiRyZWYiOiI2MyJ9LCJCYWNrZ3JvdW5kIjp7IiRpZCI6IjIxMCIsIkNvbG9yIjp7IiRpZCI6IjIxMSIsIkEiOjI1NSwiUiI6MTY1LCJHIjoxNjUsIkIiOjE2NX19LCJJc1Zpc2libGUiOnRydWUsIldpZHRoIjoxOC4wLCJIZWlnaHQiOjIwLjAsIkJvcmRlclN0eWxlIjp7IiRpZCI6IjIxMiIsIkxpbmVDb2xvciI6eyIkcmVmIjoiNjcifSwiTGluZVdlaWdodCI6MC4wLCJMaW5lVHlwZSI6MCwiUGFyZW50U3R5bGUiOm51bGx9LCJQYXJlbnRTdHlsZSI6bnVsbH0sIlRpdGxlU3R5bGUiOnsiJGlkIjoiMjEzIiwiRm9udFNldHRpbmdzIjp7IiRpZCI6IjIxNCIsIkZvbnRTaXplIjoxMiwiRm9udE5hbWUiOiJDYWxpYnJpIiwiSXNCb2xkIjp0cnVlLCJJc0l0YWxpYyI6ZmFsc2UsIklzVW5kZXJsaW5lZCI6ZmFsc2UsIlBhcmVudFN0eWxlIjpudWxsfSwiQXV0b1NpemUiOjAsIkZvcmVncm91bmQiOnsiJGlkIjoiMjE1IiwiQ29sb3IiOnsiJGlkIjoiMjE2IiwiQSI6MjU1LCJSIjoyNDMsIkciOjI0MywiQiI6MjQzfX0sIk1heFdpZHRoIjoyMDAuMCwiTWF4SGVpZ2h0IjoiSW5maW5pdHkiLCJTbWFydEZvcmVncm91bmRJc0FjdGl2ZSI6ZmFsc2UsIkhvcml6b250YWxBbGlnbm1lbnQiOjEsIlZlcnRpY2FsQWxpZ25tZW50IjowLCJTbWFydEZvcmVncm91bmQiOm51bGwsIkJhY2tncm91bmRGaWxsVHlwZSI6MCwiTWFyZ2luIjp7IiRyZWYiOiI3MyJ9LCJQYWRkaW5nIjp7IiRyZWYiOiI3NCJ9LCJCYWNrZ3JvdW5kIjp7IiRyZWYiOiI3NSJ9LCJJc1Zpc2libGUiOnRydWUsIldpZHRoIjowLjAsIkhlaWdodCI6MC4wLCJCb3JkZXJTdHlsZSI6eyIkaWQiOiIyMTciLCJMaW5lQ29sb3IiOm51bGwsIkxpbmVXZWlnaHQiOjAuMCwiTGluZVR5cGUiOjAsIlBhcmVudFN0eWxlIjpudWxsfSwiUGFyZW50U3R5bGUiOm51bGx9LCJEYXRlU3R5bGUiOnsiJGlkIjoiMjE4IiwiRm9udFNldHRpbmdzIjp7IiRpZCI6IjIxOSIsIkZvbnRTaXplIjoxMSwiRm9udE5hbWUiOiJDYWxpYnJpIiwiSXNCb2xkIjpmYWxzZSwiSXNJdGFsaWMiOmZhbHNlLCJJc1VuZGVybGluZWQiOmZhbHNlLCJQYXJlbnRTdHlsZSI6bnVsbH0sIkF1dG9TaXplIjowLCJGb3JlZ3JvdW5kIjp7IiRpZCI6IjIyMCIsIkNvbG9yIjp7IiRpZCI6IjIyM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jIyIiwiTGluZUNvbG9yIjpudWxsLCJMaW5lV2VpZ2h0IjowLjAsIkxpbmVUeXBlIjowLCJQYXJlbnRTdHlsZSI6bnVsbH0sIlBhcmVudFN0eWxlIjpudWxsfSwiRGF0ZUZvcm1hdCI6eyIkcmVmIjoiODMifSwiSXNWaXNpYmxlIjp0cnVlLCJQYXJlbnRTdHlsZSI6bnVsbH0sIkluZGV4Ijo3LCJQZXJjZW50YWdlQ29tcGxldGUiOm51bGwsIlBvc2l0aW9uIjp7IlJhdGlvIjowLjQ2MDExMDk2NDU5ODQ3OTExLCJJc0N1c3RvbSI6dHJ1ZX0sIkRhdGVGb3JtYXQiOnsiJHJlZiI6IjgzIn0sIklkIjoiZmEwZGM1MzgtMmRlYS00Nzc4LWE2ZmYtZjM1MjU4N2NjZjc5IiwiSW1wb3J0SWQiOm51bGwsIlRpdGxlIjoiMXN0IHBhcGVyIG9uIGNvbXB1dGFibGUgbnVtYmVycyIsIk5vdGUiOm51bGwsIkh5cGVybGluayI6bnVsbCwiSXNDaGFuZ2VkIjpmYWxzZSwiSXNOZXciOmZhbHNlfSx7IiRpZCI6IjIyMyIsIkRhdGUiOiIxOTM4LTA2LTIzVDIzOjU5OjAwWiIsIlN0eWxlIjp7IiRpZCI6IjIyNCIsIlNoYXBlIjowLCJDb25uZWN0b3JNYXJnaW4iOnsiJHJlZiI6IjU2In0sIkNvbm5lY3RvclN0eWxlIjp7IiRpZCI6IjIyNSIsIkxpbmVDb2xvciI6eyIkcmVmIjoiNTgifSwiTGluZVdlaWdodCI6MS4wLCJMaW5lVHlwZSI6MCwiUGFyZW50U3R5bGUiOm51bGx9LCJJc0JlbG93VGltZWJhbmQiOmZhbHNlLCJIaWRlRGF0ZSI6ZmFsc2UsIlNoYXBlU2l6ZSI6MCwiU3BhY2luZyI6MS4wLCJQYWRkaW5nIjp7IiRyZWYiOiI2MCJ9LCJTaGFwZVN0eWxlIjp7IiRpZCI6IjIyNiIsIk1hcmdpbiI6eyIkcmVmIjoiNjIifSwiUGFkZGluZyI6eyIkcmVmIjoiNjMifSwiQmFja2dyb3VuZCI6eyIkcmVmIjoiNjQifSwiSXNWaXNpYmxlIjp0cnVlLCJXaWR0aCI6MTIuMCwiSGVpZ2h0IjoxNC4wLCJCb3JkZXJTdHlsZSI6eyIkaWQiOiIyMjciLCJMaW5lQ29sb3IiOnsiJHJlZiI6IjY3In0sIkxpbmVXZWlnaHQiOjAuMCwiTGluZVR5cGUiOjAsIlBhcmVudFN0eWxlIjpudWxsfSwiUGFyZW50U3R5bGUiOm51bGx9LCJUaXRsZVN0eWxlIjp7IiRpZCI6IjIyOCIsIkZvbnRTZXR0aW5ncyI6eyIkaWQiOiIyMjkiLCJGb250U2l6ZSI6MTIsIkZvbnROYW1lIjoiQ2FsaWJyaSIsIklzQm9sZCI6dHJ1ZSwiSXNJdGFsaWMiOmZhbHNlLCJJc1VuZGVybGluZWQiOmZhbHNlLCJQYXJlbnRTdHlsZSI6bnVsbH0sIkF1dG9TaXplIjoyLCJGb3JlZ3JvdW5kIjp7IiRpZCI6IjIzMCIsIkNvbG9yIjp7IiRpZCI6IjIzMSIsIkEiOjI1NSwiUiI6MjQ0LCJHIjoyNDQsIkIiOjIyMn19LCJNYXhXaWR0aCI6MjMyLjUwMjI4ODgxODM1OTM3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IzMiIsIkxpbmVDb2xvciI6bnVsbCwiTGluZVdlaWdodCI6MC4wLCJMaW5lVHlwZSI6MCwiUGFyZW50U3R5bGUiOm51bGx9LCJQYXJlbnRTdHlsZSI6bnVsbH0sIkRhdGVTdHlsZSI6eyIkaWQiOiIyMzMiLCJGb250U2V0dGluZ3MiOnsiJGlkIjoiMjM0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yMzUiLCJMaW5lQ29sb3IiOm51bGwsIkxpbmVXZWlnaHQiOjAuMCwiTGluZVR5cGUiOjAsIlBhcmVudFN0eWxlIjpudWxsfSwiUGFyZW50U3R5bGUiOm51bGx9LCJEYXRlRm9ybWF0Ijp7IiRyZWYiOiI4MyJ9LCJJc1Zpc2libGUiOnRydWUsIlBhcmVudFN0eWxlIjpudWxsfSwiSW5kZXgiOjgsIlBlcmNlbnRhZ2VDb21wbGV0ZSI6bnVsbCwiUG9zaXRpb24iOnsiUmF0aW8iOjAuNDYwNjkzMDY0NDQyMzg3MzMsIklzQ3VzdG9tIjp0cnVlfSwiRGF0ZUZvcm1hdCI6eyIkcmVmIjoiODMifSwiSWQiOiIyZWM3MmRiOC1iZTY3LTRlOGUtYjcwYi03NTJkOTJjN2RhMWUiLCJJbXBvcnRJZCI6bnVsbCwiVGl0bGUiOiJPYnRhaW5zIFBoRCBmcm9tIFByaW5jZXRvbiBVbml2ZXJzaXR5IiwiTm90ZSI6bnVsbCwiSHlwZXJsaW5rIjpudWxsLCJJc0NoYW5nZWQiOmZhbHNlLCJJc05ldyI6ZmFsc2V9LHsiJGlkIjoiMjM2IiwiRGF0ZSI6IjE5MzgtMDktMjNUMjM6NTk6MDBaIiwiU3R5bGUiOnsiJGlkIjoiMjM3IiwiU2hhcGUiOjAsIkNvbm5lY3Rvck1hcmdpbiI6eyIkcmVmIjoiNTYifSwiQ29ubmVjdG9yU3R5bGUiOnsiJGlkIjoiMjM4IiwiTGluZUNvbG9yIjp7IiRyZWYiOiI1OCJ9LCJMaW5lV2VpZ2h0IjoxLjAsIkxpbmVUeXBlIjowLCJQYXJlbnRTdHlsZSI6bnVsbH0sIklzQmVsb3dUaW1lYmFuZCI6dHJ1ZSwiSGlkZURhdGUiOmZhbHNlLCJTaGFwZVNpemUiOjAsIlNwYWNpbmciOjEuMCwiUGFkZGluZyI6eyIkcmVmIjoiNjAifSwiU2hhcGVTdHlsZSI6eyIkaWQiOiIyMzkiLCJNYXJnaW4iOnsiJHJlZiI6IjYyIn0sIlBhZGRpbmciOnsiJHJlZiI6IjYzIn0sIkJhY2tncm91bmQiOnsiJHJlZiI6IjY0In0sIklzVmlzaWJsZSI6dHJ1ZSwiV2lkdGgiOjEyLjAsIkhlaWdodCI6MTQuMCwiQm9yZGVyU3R5bGUiOnsiJGlkIjoiMjQwIiwiTGluZUNvbG9yIjp7IiRyZWYiOiI2NyJ9LCJMaW5lV2VpZ2h0IjowLjAsIkxpbmVUeXBlIjowLCJQYXJlbnRTdHlsZSI6bnVsbH0sIlBhcmVudFN0eWxlIjpudWxsfSwiVGl0bGVTdHlsZSI6eyIkaWQiOiIyNDEiLCJGb250U2V0dGluZ3MiOnsiJGlkIjoiMjQy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I0MyIsIkxpbmVDb2xvciI6bnVsbCwiTGluZVdlaWdodCI6MC4wLCJMaW5lVHlwZSI6MCwiUGFyZW50U3R5bGUiOm51bGx9LCJQYXJlbnRTdHlsZSI6bnVsbH0sIkRhdGVTdHlsZSI6eyIkaWQiOiIyNDQiLCJGb250U2V0dGluZ3MiOnsiJGlkIjoiMjQ1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yNDYiLCJMaW5lQ29sb3IiOm51bGwsIkxpbmVXZWlnaHQiOjAuMCwiTGluZVR5cGUiOjAsIlBhcmVudFN0eWxlIjpudWxsfSwiUGFyZW50U3R5bGUiOm51bGx9LCJEYXRlRm9ybWF0Ijp7IiRyZWYiOiI4MyJ9LCJJc1Zpc2libGUiOnRydWUsIlBhcmVudFN0eWxlIjpudWxsfSwiSW5kZXgiOjksIlBlcmNlbnRhZ2VDb21wbGV0ZSI6bnVsbCwiUG9zaXRpb24iOnsiUmF0aW8iOjAuMDg0Mjk1NTUxODY1MTg5MTY3LCJJc0N1c3RvbSI6ZmFsc2V9LCJEYXRlRm9ybWF0Ijp7IiRyZWYiOiI4MyJ9LCJJZCI6ImI0ZDk3MGUyLWZkYjgtNDNjMy04ZDVhLTZkZmJhYzZhZmIyZiIsIkltcG9ydElkIjpudWxsLCJUaXRsZSI6IlN0YXJ0cyB3b3JraW5nIGZvciBHQyZDUyIsIk5vdGUiOm51bGwsIkh5cGVybGluayI6bnVsbCwiSXNDaGFuZ2VkIjpmYWxzZSwiSXNOZXciOmZhbHNlfSx7IiRpZCI6IjI0NyIsIkRhdGUiOiIxOTQwLTAzLTE4VDIzOjU5OjAwWiIsIlN0eWxlIjp7IiRpZCI6IjI0OCIsIlNoYXBlIjowLCJDb25uZWN0b3JNYXJnaW4iOnsiJHJlZiI6IjU2In0sIkNvbm5lY3RvclN0eWxlIjp7IiRpZCI6IjI0OSIsIkxpbmVDb2xvciI6eyIkcmVmIjoiNTgifSwiTGluZVdlaWdodCI6MS4wLCJMaW5lVHlwZSI6MCwiUGFyZW50U3R5bGUiOm51bGx9LCJJc0JlbG93VGltZWJhbmQiOmZhbHNlLCJIaWRlRGF0ZSI6ZmFsc2UsIlNoYXBlU2l6ZSI6MCwiU3BhY2luZyI6MS4wLCJQYWRkaW5nIjp7IiRyZWYiOiI2MCJ9LCJTaGFwZVN0eWxlIjp7IiRpZCI6IjI1MCIsIk1hcmdpbiI6eyIkcmVmIjoiNjIifSwiUGFkZGluZyI6eyIkcmVmIjoiNjMifSwiQmFja2dyb3VuZCI6eyIkcmVmIjoiNjQifSwiSXNWaXNpYmxlIjp0cnVlLCJXaWR0aCI6MTIuMCwiSGVpZ2h0IjoxNC4wLCJCb3JkZXJTdHlsZSI6eyIkaWQiOiIyNTEiLCJMaW5lQ29sb3IiOnsiJHJlZiI6IjY3In0sIkxpbmVXZWlnaHQiOjAuMCwiTGluZVR5cGUiOjAsIlBhcmVudFN0eWxlIjpudWxsfSwiUGFyZW50U3R5bGUiOm51bGx9LCJUaXRsZVN0eWxlIjp7IiRpZCI6IjI1MiIsIkZvbnRTZXR0aW5ncyI6eyIkaWQiOiIyNTMiLCJGb250U2l6ZSI6MTIsIkZvbnROYW1lIjoiQ2FsaWJyaSIsIklzQm9sZCI6dHJ1ZSwiSXNJdGFsaWMiOmZhbHNlLCJJc1VuZGVybGluZWQiOmZhbHNlLCJQYXJlbnRTdHlsZSI6bnVsbH0sIkF1dG9TaXplIjowLCJGb3JlZ3JvdW5kIjp7IiRpZCI6IjI1NCIsIkNvbG9yIjp7IiRpZCI6IjI1NSIsIkEiOjI1NSwiUiI6MjQ0LCJHIjoyNDQsIkIiOjIyMn19LCJNYXhXaWR0aCI6MjM2LjI2OTY4MzgzNzg5MDYz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I1NiIsIkxpbmVDb2xvciI6bnVsbCwiTGluZVdlaWdodCI6MC4wLCJMaW5lVHlwZSI6MCwiUGFyZW50U3R5bGUiOm51bGx9LCJQYXJlbnRTdHlsZSI6bnVsbH0sIkRhdGVTdHlsZSI6eyIkaWQiOiIyNTciLCJGb250U2V0dGluZ3MiOnsiJGlkIjoiMjU4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yNTkiLCJMaW5lQ29sb3IiOm51bGwsIkxpbmVXZWlnaHQiOjAuMCwiTGluZVR5cGUiOjAsIlBhcmVudFN0eWxlIjpudWxsfSwiUGFyZW50U3R5bGUiOm51bGx9LCJEYXRlRm9ybWF0Ijp7IiRyZWYiOiI4MyJ9LCJJc1Zpc2libGUiOnRydWUsIlBhcmVudFN0eWxlIjpudWxsfSwiSW5kZXgiOjEwLCJQZXJjZW50YWdlQ29tcGxldGUiOm51bGwsIlBvc2l0aW9uIjp7IlJhdGlvIjowLjM5MDI4MjAxNjMzMDI5NTEzLCJJc0N1c3RvbSI6dHJ1ZX0sIkRhdGVGb3JtYXQiOnsiJHJlZiI6IjgzIn0sIklkIjoiNWFjNzk4Y2MtN2ZkMy00NTVmLWEzYmEtOTExYzY5NDA5NWQzIiwiSW1wb3J0SWQiOm51bGwsIlRpdGxlIjoiSW52ZW50cyB0b29sIHRvIGJyZWFrIEdlcm1hbiBFbmlnbWEgbWVzc2FnZXMiLCJOb3RlIjpudWxsLCJIeXBlcmxpbmsiOm51bGwsIklzQ2hhbmdlZCI6ZmFsc2UsIklzTmV3IjpmYWxzZX0seyIkaWQiOiIyNjAiLCJEYXRlIjoiMTk0Mi0wMS0yM1QyMzo1OTowMFoiLCJTdHlsZSI6eyIkaWQiOiIyNjEiLCJTaGFwZSI6MCwiQ29ubmVjdG9yTWFyZ2luIjp7IiRyZWYiOiI1NiJ9LCJDb25uZWN0b3JTdHlsZSI6eyIkaWQiOiIyNjIiLCJMaW5lQ29sb3IiOnsiJHJlZiI6IjU4In0sIkxpbmVXZWlnaHQiOjEuMCwiTGluZVR5cGUiOjAsIlBhcmVudFN0eWxlIjpudWxsfSwiSXNCZWxvd1RpbWViYW5kIjp0cnVlLCJIaWRlRGF0ZSI6ZmFsc2UsIlNoYXBlU2l6ZSI6MCwiU3BhY2luZyI6MS4wLCJQYWRkaW5nIjp7IiRyZWYiOiI2MCJ9LCJTaGFwZVN0eWxlIjp7IiRpZCI6IjI2MyIsIk1hcmdpbiI6eyIkcmVmIjoiNjIifSwiUGFkZGluZyI6eyIkcmVmIjoiNjMifSwiQmFja2dyb3VuZCI6eyIkcmVmIjoiNjQifSwiSXNWaXNpYmxlIjp0cnVlLCJXaWR0aCI6MTIuMCwiSGVpZ2h0IjoxNC4wLCJCb3JkZXJTdHlsZSI6eyIkaWQiOiIyNjQiLCJMaW5lQ29sb3IiOnsiJHJlZiI6IjY3In0sIkxpbmVXZWlnaHQiOjAuMCwiTGluZVR5cGUiOjAsIlBhcmVudFN0eWxlIjpudWxsfSwiUGFyZW50U3R5bGUiOm51bGx9LCJUaXRsZVN0eWxlIjp7IiRpZCI6IjI2NSIsIkZvbnRTZXR0aW5ncyI6eyIkaWQiOiIyNjYiLCJGb250U2l6ZSI6MTIsIkZvbnROYW1lIjoiQ2FsaWJyaSIsIklzQm9sZCI6dHJ1ZSwiSXNJdGFsaWMiOmZhbHNlLCJJc1VuZGVybGluZWQiOmZhbHNlLCJQYXJlbnRTdHlsZSI6bnVsbH0sIkF1dG9TaXplIjoyLCJGb3JlZ3JvdW5kIjp7IiRpZCI6IjI2NyIsIkNvbG9yIjp7IiRpZCI6IjI2OCIsIkEiOjI1NSwiUiI6MjQ0LCJHIjoyNDQsIkIiOjIyMn19LCJNYXhXaWR0aCI6MjcwLjcxOTY5NjA0NDkyMTg3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I2OSIsIkxpbmVDb2xvciI6bnVsbCwiTGluZVdlaWdodCI6MC4wLCJMaW5lVHlwZSI6MCwiUGFyZW50U3R5bGUiOm51bGx9LCJQYXJlbnRTdHlsZSI6bnVsbH0sIkRhdGVTdHlsZSI6eyIkaWQiOiIyNzAiLCJGb250U2V0dGluZ3MiOnsiJGlkIjoiMjcx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yNzIiLCJMaW5lQ29sb3IiOm51bGwsIkxpbmVXZWlnaHQiOjAuMCwiTGluZVR5cGUiOjAsIlBhcmVudFN0eWxlIjpudWxsfSwiUGFyZW50U3R5bGUiOm51bGx9LCJEYXRlRm9ybWF0Ijp7IiRyZWYiOiI4MyJ9LCJJc1Zpc2libGUiOnRydWUsIlBhcmVudFN0eWxlIjpudWxsfSwiSW5kZXgiOjExLCJQZXJjZW50YWdlQ29tcGxldGUiOm51bGwsIlBvc2l0aW9uIjp7IlJhdGlvIjowLjM3NjUzNDU0Njc0NjE0OCwiSXNDdXN0b20iOmZhbHNlfSwiRGF0ZUZvcm1hdCI6eyIkcmVmIjoiODMifSwiSWQiOiI4N2U3M2ZmOS00MzYyLTQ0ZTgtODQ0Yy1mNDA3MWIxZjA4N2YiLCJJbXBvcnRJZCI6bnVsbCwiVGl0bGUiOiJXb3JrcyB3aXRoIFVTIGNyeXB0YW5hbHlzdHMgb24gdGhlIG5hdmFsIEVuaWdtYSIsIk5vdGUiOm51bGwsIkh5cGVybGluayI6bnVsbCwiSXNDaGFuZ2VkIjpmYWxzZSwiSXNOZXciOmZhbHNlfSx7IiRpZCI6IjI3MyIsIkRhdGUiOiIxOTQyLTA3LTIzVDIzOjU5OjAwWiIsIlN0eWxlIjp7IiRpZCI6IjI3NCIsIlNoYXBlIjowLCJDb25uZWN0b3JNYXJnaW4iOnsiJHJlZiI6IjU2In0sIkNvbm5lY3RvclN0eWxlIjp7IiRpZCI6IjI3NSIsIkxpbmVDb2xvciI6eyIkcmVmIjoiNTgifSwiTGluZVdlaWdodCI6MS4wLCJMaW5lVHlwZSI6MCwiUGFyZW50U3R5bGUiOm51bGx9LCJJc0JlbG93VGltZWJhbmQiOmZhbHNlLCJIaWRlRGF0ZSI6ZmFsc2UsIlNoYXBlU2l6ZSI6MCwiU3BhY2luZyI6MS4wLCJQYWRkaW5nIjp7IiRyZWYiOiI2MCJ9LCJTaGFwZVN0eWxlIjp7IiRpZCI6IjI3NiIsIk1hcmdpbiI6eyIkcmVmIjoiNjIifSwiUGFkZGluZyI6eyIkcmVmIjoiNjMifSwiQmFja2dyb3VuZCI6eyIkcmVmIjoiNjQifSwiSXNWaXNpYmxlIjp0cnVlLCJXaWR0aCI6MTIuMCwiSGVpZ2h0IjoxNC4wLCJCb3JkZXJTdHlsZSI6eyIkaWQiOiIyNzciLCJMaW5lQ29sb3IiOnsiJHJlZiI6IjY3In0sIkxpbmVXZWlnaHQiOjAuMCwiTGluZVR5cGUiOjAsIlBhcmVudFN0eWxlIjpudWxsfSwiUGFyZW50U3R5bGUiOm51bGx9LCJUaXRsZVN0eWxlIjp7IiRpZCI6IjI3OCIsIkZvbnRTZXR0aW5ncyI6eyIkaWQiOiIyNzkiLCJGb250U2l6ZSI6MTIsIkZvbnROYW1lIjoiQ2FsaWJyaSIsIklzQm9sZCI6dHJ1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jgwIiwiTGluZUNvbG9yIjpudWxsLCJMaW5lV2VpZ2h0IjowLjAsIkxpbmVUeXBlIjowLCJQYXJlbnRTdHlsZSI6bnVsbH0sIlBhcmVudFN0eWxlIjpudWxsfSwiRGF0ZVN0eWxlIjp7IiRpZCI6IjI4MSIsIkZvbnRTZXR0aW5ncyI6eyIkaWQiOiIyODI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I4MyIsIkxpbmVDb2xvciI6bnVsbCwiTGluZVdlaWdodCI6MC4wLCJMaW5lVHlwZSI6MCwiUGFyZW50U3R5bGUiOm51bGx9LCJQYXJlbnRTdHlsZSI6bnVsbH0sIkRhdGVGb3JtYXQiOnsiJHJlZiI6IjgzIn0sIklzVmlzaWJsZSI6dHJ1ZSwiUGFyZW50U3R5bGUiOm51bGx9LCJJbmRleCI6MTIsIlBlcmNlbnRhZ2VDb21wbGV0ZSI6bnVsbCwiUG9zaXRpb24iOnsiUmF0aW8iOjAuMjc4NTI5ODc3MTMyODM5NjEsIklzQ3VzdG9tIjpmYWxzZX0sIkRhdGVGb3JtYXQiOnsiJHJlZiI6IjgzIn0sIklkIjoiYTRlYmZkOGMtYzllZC00NjZiLWEwNmEtZTExMjVmY2QyNjY5IiwiSW1wb3J0SWQiOm51bGwsIlRpdGxlIjoiRGV2aXNlcyB0aGUgVHVyaW5nZXJ5IHRlY2huaXF1ZSIsIk5vdGUiOm51bGwsIkh5cGVybGluayI6bnVsbCwiSXNDaGFuZ2VkIjpmYWxzZSwiSXNOZXciOmZhbHNlfSx7IiRpZCI6IjI4NCIsIkRhdGUiOiIxOTQ2LTAyLTE5VDIzOjU5OjAwWiIsIlN0eWxlIjp7IiRpZCI6IjI4NSIsIlNoYXBlIjowLCJDb25uZWN0b3JNYXJnaW4iOnsiJHJlZiI6IjU2In0sIkNvbm5lY3RvclN0eWxlIjp7IiRpZCI6IjI4NiIsIkxpbmVDb2xvciI6eyIkcmVmIjoiNTgifSwiTGluZVdlaWdodCI6MS4wLCJMaW5lVHlwZSI6MCwiUGFyZW50U3R5bGUiOm51bGx9LCJJc0JlbG93VGltZWJhbmQiOnRydWUsIkhpZGVEYXRlIjpmYWxzZSwiU2hhcGVTaXplIjowLCJTcGFjaW5nIjoxLjAsIlBhZGRpbmciOnsiJHJlZiI6IjYwIn0sIlNoYXBlU3R5bGUiOnsiJGlkIjoiMjg3IiwiTWFyZ2luIjp7IiRyZWYiOiI2MiJ9LCJQYWRkaW5nIjp7IiRyZWYiOiI2MyJ9LCJCYWNrZ3JvdW5kIjp7IiRyZWYiOiI2NCJ9LCJJc1Zpc2libGUiOnRydWUsIldpZHRoIjoxMi4wLCJIZWlnaHQiOjE0LjAsIkJvcmRlclN0eWxlIjp7IiRpZCI6IjI4OCIsIkxpbmVDb2xvciI6eyIkcmVmIjoiNjcifSwiTGluZVdlaWdodCI6MC4wLCJMaW5lVHlwZSI6MCwiUGFyZW50U3R5bGUiOm51bGx9LCJQYXJlbnRTdHlsZSI6bnVsbH0sIlRpdGxlU3R5bGUiOnsiJGlkIjoiMjg5IiwiRm9udFNldHRpbmdzIjp7IiRpZCI6IjI5MCIsIkZvbnRTaXplIjoxMiwiRm9udE5hbWUiOiJDYWxpYnJpIiwiSXNCb2xkIjp0cnVlLCJJc0l0YWxpYyI6ZmFsc2UsIklzVW5kZXJsaW5lZCI6ZmFsc2UsIlBhcmVudFN0eWxlIjpudWxsfSwiQXV0b1NpemUiOjAsIkZvcmVncm91bmQiOnsiJGlkIjoiMjkxIiwiQ29sb3IiOnsiJGlkIjoiMjkyIiwiQSI6MjU1LCJSIjoyNDQsIkciOjI0NCwiQiI6MjIyfX0sIk1heFdpZHRoIjozMDQuMTcwNTYyNzQ0MTQwNjI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jkzIiwiTGluZUNvbG9yIjpudWxsLCJMaW5lV2VpZ2h0IjowLjAsIkxpbmVUeXBlIjowLCJQYXJlbnRTdHlsZSI6bnVsbH0sIlBhcmVudFN0eWxlIjpudWxsfSwiRGF0ZVN0eWxlIjp7IiRpZCI6IjI5NCIsIkZvbnRTZXR0aW5ncyI6eyIkaWQiOiIyOTU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I5NiIsIkxpbmVDb2xvciI6bnVsbCwiTGluZVdlaWdodCI6MC4wLCJMaW5lVHlwZSI6MCwiUGFyZW50U3R5bGUiOm51bGx9LCJQYXJlbnRTdHlsZSI6bnVsbH0sIkRhdGVGb3JtYXQiOnsiJHJlZiI6IjgzIn0sIklzVmlzaWJsZSI6dHJ1ZSwiUGFyZW50U3R5bGUiOm51bGx9LCJJbmRleCI6MTMsIlBlcmNlbnRhZ2VDb21wbGV0ZSI6bnVsbCwiUG9zaXRpb24iOnsiUmF0aW8iOjAuMjk1MDEyMzY0NTY0MTE4NTYsIklzQ3VzdG9tIjpmYWxzZX0sIkRhdGVGb3JtYXQiOnsiJHJlZiI6IjgzIn0sIklkIjoiOTc4Y2FiNDQtZGFiYi00NTI3LTkyNzYtZjNlMzMxZGE2M2Q3IiwiSW1wb3J0SWQiOm51bGwsIlRpdGxlIjoiMXN0IGRldGFpbGVkIGRlc2lnbiBvZiBhIHN0b3JlZC1wcm9ncmFtIGNvbXB1dGVyIiwiTm90ZSI6bnVsbCwiSHlwZXJsaW5rIjpudWxsLCJJc0NoYW5nZWQiOmZhbHNlLCJJc05ldyI6ZmFsc2V9LHsiJGlkIjoiMjk3IiwiRGF0ZSI6IjE5NDYtMDYtMjNUMjM6NTk6MDBaIiwiU3R5bGUiOnsiJGlkIjoiMjk4IiwiU2hhcGUiOjAsIkNvbm5lY3Rvck1hcmdpbiI6eyIkcmVmIjoiNTYifSwiQ29ubmVjdG9yU3R5bGUiOnsiJGlkIjoiMjk5IiwiTGluZUNvbG9yIjp7IiRyZWYiOiI1OCJ9LCJMaW5lV2VpZ2h0IjoxLjAsIkxpbmVUeXBlIjowLCJQYXJlbnRTdHlsZSI6bnVsbH0sIklzQmVsb3dUaW1lYmFuZCI6ZmFsc2UsIkhpZGVEYXRlIjpmYWxzZSwiU2hhcGVTaXplIjowLCJTcGFjaW5nIjoxLjAsIlBhZGRpbmciOnsiJHJlZiI6IjYwIn0sIlNoYXBlU3R5bGUiOnsiJGlkIjoiMzAwIiwiTWFyZ2luIjp7IiRyZWYiOiI2MiJ9LCJQYWRkaW5nIjp7IiRyZWYiOiI2MyJ9LCJCYWNrZ3JvdW5kIjp7IiRyZWYiOiI2NCJ9LCJJc1Zpc2libGUiOnRydWUsIldpZHRoIjoxMi4wLCJIZWlnaHQiOjE0LjAsIkJvcmRlclN0eWxlIjp7IiRpZCI6IjMwMSIsIkxpbmVDb2xvciI6eyIkcmVmIjoiNjcifSwiTGluZVdlaWdodCI6MC4wLCJMaW5lVHlwZSI6MCwiUGFyZW50U3R5bGUiOm51bGx9LCJQYXJlbnRTdHlsZSI6bnVsbH0sIlRpdGxlU3R5bGUiOnsiJGlkIjoiMzAyIiwiRm9udFNldHRpbmdzIjp7IiRpZCI6IjMwMyIsIkZvbnRTaXplIjoxMiwiRm9udE5hbWUiOiJDYWxpYnJpIiwiSXNCb2xkIjp0cnVlLCJJc0l0YWxpYyI6ZmFsc2UsIklzVW5kZXJsaW5lZCI6ZmFsc2UsIlBhcmVudFN0eWxlIjpudWxsfSwiQXV0b1NpemUiOjAsIkZvcmVncm91bmQiOnsiJGlkIjoiMzA0IiwiQ29sb3IiOnsiJGlkIjoiMzA1IiwiQSI6MjU1LCJSIjoyNDQsIkciOjI0NCwiQiI6MjIyfX0sIk1heFdpZHRoIjoyNDIuODIzMjI2OTI4NzEwOTQ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zA2IiwiTGluZUNvbG9yIjpudWxsLCJMaW5lV2VpZ2h0IjowLjAsIkxpbmVUeXBlIjowLCJQYXJlbnRTdHlsZSI6bnVsbH0sIlBhcmVudFN0eWxlIjpudWxsfSwiRGF0ZVN0eWxlIjp7IiRpZCI6IjMwNyIsIkZvbnRTZXR0aW5ncyI6eyIkaWQiOiIzMDg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MwOSIsIkxpbmVDb2xvciI6bnVsbCwiTGluZVdlaWdodCI6MC4wLCJMaW5lVHlwZSI6MCwiUGFyZW50U3R5bGUiOm51bGx9LCJQYXJlbnRTdHlsZSI6bnVsbH0sIkRhdGVGb3JtYXQiOnsiJHJlZiI6IjgzIn0sIklzVmlzaWJsZSI6dHJ1ZSwiUGFyZW50U3R5bGUiOm51bGx9LCJJbmRleCI6MTQsIlBlcmNlbnRhZ2VDb21wbGV0ZSI6bnVsbCwiUG9zaXRpb24iOnsiUmF0aW8iOjAuMzkxNzUwMDgxMzgwMjA4MzQsIklzQ3VzdG9tIjpmYWxzZX0sIkRhdGVGb3JtYXQiOnsiJHJlZiI6IjgzIn0sIklkIjoiYzkxYWY0NGItNzg0Ny00MzRjLThiNmItMjI0NmNjOTExNjhhIiwiSW1wb3J0SWQiOm51bGwsIlRpdGxlIjoiQXBwb2ludGVkIGFzIE9mZmljZXIgb2YgT0JFIGZvciB3YXJ0aW1lIHNlcnZpY2VzIiwiTm90ZSI6bnVsbCwiSHlwZXJsaW5rIjpudWxsLCJJc0NoYW5nZWQiOmZhbHNlLCJJc05ldyI6ZmFsc2V9LHsiJGlkIjoiMzEwIiwiRGF0ZSI6IjE5NDgtMDYtMjNUMjM6NTk6MDBaIiwiU3R5bGUiOnsiJGlkIjoiMzExIiwiU2hhcGUiOjAsIkNvbm5lY3Rvck1hcmdpbiI6eyIkcmVmIjoiNTYifSwiQ29ubmVjdG9yU3R5bGUiOnsiJGlkIjoiMzEyIiwiTGluZUNvbG9yIjp7IiRyZWYiOiI1OCJ9LCJMaW5lV2VpZ2h0IjoxLjAsIkxpbmVUeXBlIjowLCJQYXJlbnRTdHlsZSI6bnVsbH0sIklzQmVsb3dUaW1lYmFuZCI6dHJ1ZSwiSGlkZURhdGUiOmZhbHNlLCJTaGFwZVNpemUiOjAsIlNwYWNpbmciOjEuMCwiUGFkZGluZyI6eyIkcmVmIjoiNjAifSwiU2hhcGVTdHlsZSI6eyIkaWQiOiIzMTMiLCJNYXJnaW4iOnsiJHJlZiI6IjYyIn0sIlBhZGRpbmciOnsiJHJlZiI6IjYzIn0sIkJhY2tncm91bmQiOnsiJHJlZiI6IjY0In0sIklzVmlzaWJsZSI6dHJ1ZSwiV2lkdGgiOjEyLjAsIkhlaWdodCI6MTQuMCwiQm9yZGVyU3R5bGUiOnsiJGlkIjoiMzE0IiwiTGluZUNvbG9yIjp7IiRyZWYiOiI2NyJ9LCJMaW5lV2VpZ2h0IjowLjAsIkxpbmVUeXBlIjowLCJQYXJlbnRTdHlsZSI6bnVsbH0sIlBhcmVudFN0eWxlIjpudWxsfSwiVGl0bGVTdHlsZSI6eyIkaWQiOiIzMTUiLCJGb250U2V0dGluZ3MiOnsiJGlkIjoiMzE2IiwiRm9udFNpemUiOjEyLCJGb250TmFtZSI6IkNhbGlicmkiLCJJc0JvbGQiOnRydWUsIklzSXRhbGljIjpmYWxzZSwiSXNVbmRlcmxpbmVkIjpmYWxzZSwiUGFyZW50U3R5bGUiOm51bGx9LCJBdXRvU2l6ZSI6MCwiRm9yZWdyb3VuZCI6eyIkcmVmIjoiNzEifSwiTWF4V2lkdGgiOjI0My40NzY2OTk4MjkxMDE1NiwiTWF4SGVpZ2h0IjoiSW5maW5pdHkiLCJTbWFydEZvcmVncm91bmRJc0FjdGl2ZSI6ZmFsc2UsIkhvcml6b250YWxBbGlnbm1lbnQiOjEsIlZlcnRpY2FsQWxpZ25tZW50IjowLCJTbWFydEZvcmVncm91bmQiOm51bGwsIkJhY2tncm91bmRGaWxsVHlwZSI6MCwiTWFyZ2luIjp7IiRyZWYiOiI3MyJ9LCJQYWRkaW5nIjp7IiRyZWYiOiI3NCJ9LCJCYWNrZ3JvdW5kIjp7IiRyZWYiOiI3NSJ9LCJJc1Zpc2libGUiOnRydWUsIldpZHRoIjowLjAsIkhlaWdodCI6MC4wLCJCb3JkZXJTdHlsZSI6eyIkaWQiOiIzMTciLCJMaW5lQ29sb3IiOm51bGwsIkxpbmVXZWlnaHQiOjAuMCwiTGluZVR5cGUiOjAsIlBhcmVudFN0eWxlIjpudWxsfSwiUGFyZW50U3R5bGUiOm51bGx9LCJEYXRlU3R5bGUiOnsiJGlkIjoiMzE4IiwiRm9udFNldHRpbmdzIjp7IiRpZCI6IjMxOS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zIwIiwiTGluZUNvbG9yIjpudWxsLCJMaW5lV2VpZ2h0IjowLjAsIkxpbmVUeXBlIjowLCJQYXJlbnRTdHlsZSI6bnVsbH0sIlBhcmVudFN0eWxlIjpudWxsfSwiRGF0ZUZvcm1hdCI6eyIkcmVmIjoiODMifSwiSXNWaXNpYmxlIjp0cnVlLCJQYXJlbnRTdHlsZSI6bnVsbH0sIkluZGV4IjoxNSwiUGVyY2VudGFnZUNvbXBsZXRlIjpudWxsLCJQb3NpdGlvbiI6eyJSYXRpbyI6MC4yMjQ0OTk5NzQ0MjczOTk4LCJJc0N1c3RvbSI6ZmFsc2V9LCJEYXRlRm9ybWF0Ijp7IiRyZWYiOiI4MyJ9LCJJZCI6ImVkYzBmODEzLTQ2YmItNDRkOS04NzhhLWI1ZmI5MWQ2YzFkZSIsIkltcG9ydElkIjpudWxsLCJUaXRsZSI6IkFwcG9pbnRlZCBSZWFkZXIgYXQgdGhlIFVuaXYuIG9mIE1hbmNoZXN0ZXIiLCJOb3RlIjpudWxsLCJIeXBlcmxpbmsiOm51bGwsIklzQ2hhbmdlZCI6ZmFsc2UsIklzTmV3IjpmYWxzZX0seyIkaWQiOiIzMjEiLCJEYXRlIjoiMTk1MC0xMC0yM1QyMzo1OTowMFoiLCJTdHlsZSI6eyIkaWQiOiIzMjIiLCJTaGFwZSI6MTQsIkNvbm5lY3Rvck1hcmdpbiI6eyIkcmVmIjoiNTYifSwiQ29ubmVjdG9yU3R5bGUiOnsiJGlkIjoiMzIzIiwiTGluZUNvbG9yIjp7IiRpZCI6IjMyNCIsIiR0eXBlIjoiTkxSRS5Db21tb24uRG9tLlNvbGlkQ29sb3JCcnVzaCwgTkxSRS5Db21tb24iLCJDb2xvciI6eyIkaWQiOiIzMjUiLCJBIjoyNTUsIlIiOjEyNiwiRyI6MTI2LCJCIjoxMjZ9fSwiTGluZVdlaWdodCI6MS4wLCJMaW5lVHlwZSI6MCwiUGFyZW50U3R5bGUiOm51bGx9LCJJc0JlbG93VGltZWJhbmQiOmZhbHNlLCJIaWRlRGF0ZSI6ZmFsc2UsIlNoYXBlU2l6ZSI6MSwiU3BhY2luZyI6MS4wLCJQYWRkaW5nIjp7IiRyZWYiOiI2MCJ9LCJTaGFwZVN0eWxlIjp7IiRpZCI6IjMyNiIsIk1hcmdpbiI6eyIkcmVmIjoiNjIifSwiUGFkZGluZyI6eyIkcmVmIjoiNjMifSwiQmFja2dyb3VuZCI6eyIkaWQiOiIzMjciLCJDb2xvciI6eyIkaWQiOiIzMjgiLCJBIjoyNTUsIlIiOjE2NSwiRyI6MTY1LCJCIjoxNjV9fSwiSXNWaXNpYmxlIjp0cnVlLCJXaWR0aCI6MTguMCwiSGVpZ2h0IjoyMC4wLCJCb3JkZXJTdHlsZSI6eyIkaWQiOiIzMjkiLCJMaW5lQ29sb3IiOnsiJHJlZiI6IjY3In0sIkxpbmVXZWlnaHQiOjAuMCwiTGluZVR5cGUiOjAsIlBhcmVudFN0eWxlIjpudWxsfSwiUGFyZW50U3R5bGUiOm51bGx9LCJUaXRsZVN0eWxlIjp7IiRpZCI6IjMzMCIsIkZvbnRTZXR0aW5ncyI6eyIkaWQiOiIzMzEiLCJGb250U2l6ZSI6MTIsIkZvbnROYW1lIjoiQ2FsaWJyaSIsIklzQm9sZCI6dHJ1ZSwiSXNJdGFsaWMiOmZhbHNlLCJJc1VuZGVybGluZWQiOmZhbHNlLCJQYXJlbnRTdHlsZSI6bnVsbH0sIkF1dG9TaXplIjowLCJGb3JlZ3JvdW5kIjp7IiRpZCI6IjMzMiIsIkNvbG9yIjp7IiRpZCI6IjMzMyIsIkEiOjI1NSwiUiI6MjQzLCJHIjoyNDMsIkIiOjI0M319LCJNYXhXaWR0aCI6MjAwLjA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zM0IiwiTGluZUNvbG9yIjpudWxsLCJMaW5lV2VpZ2h0IjowLjAsIkxpbmVUeXBlIjowLCJQYXJlbnRTdHlsZSI6bnVsbH0sIlBhcmVudFN0eWxlIjpudWxsfSwiRGF0ZVN0eWxlIjp7IiRpZCI6IjMzNSIsIkZvbnRTZXR0aW5ncyI6eyIkaWQiOiIzMzYiLCJGb250U2l6ZSI6MTEsIkZvbnROYW1lIjoiQ2FsaWJyaSIsIklzQm9sZCI6ZmFsc2UsIklzSXRhbGljIjpmYWxzZSwiSXNVbmRlcmxpbmVkIjpmYWxzZSwiUGFyZW50U3R5bGUiOm51bGx9LCJBdXRvU2l6ZSI6MCwiRm9yZWdyb3VuZCI6eyIkaWQiOiIzMzciLCJDb2xvciI6eyIkaWQiOiIzMzg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MzOSIsIkxpbmVDb2xvciI6bnVsbCwiTGluZVdlaWdodCI6MC4wLCJMaW5lVHlwZSI6MCwiUGFyZW50U3R5bGUiOm51bGx9LCJQYXJlbnRTdHlsZSI6bnVsbH0sIkRhdGVGb3JtYXQiOnsiJHJlZiI6IjgzIn0sIklzVmlzaWJsZSI6dHJ1ZSwiUGFyZW50U3R5bGUiOm51bGx9LCJJbmRleCI6MTYsIlBlcmNlbnRhZ2VDb21wbGV0ZSI6bnVsbCwiUG9zaXRpb24iOnsiUmF0aW8iOjAuMzA3MDE5NDEwMzA5OTY4MTUsIklzQ3VzdG9tIjpmYWxzZX0sIkRhdGVGb3JtYXQiOnsiJHJlZiI6IjgzIn0sIklkIjoiMzcxOThiNmUtZDcyZi00NTc0LWFiNWEtZDZlYTk0NTRlMTFjIiwiSW1wb3J0SWQiOm51bGwsIlRpdGxlIjoiQ29tcHV0aW5nIE1hY2hpbmVyeSBhbmQgSW50ZWxsaWdlbmNlIiwiTm90ZSI6bnVsbCwiSHlwZXJsaW5rIjpudWxsLCJJc0NoYW5nZWQiOmZhbHNlLCJJc05ldyI6ZmFsc2V9LHsiJGlkIjoiMzQwIiwiRGF0ZSI6IjE5NTAtMTItMjNUMjM6NTk6MDBaIiwiU3R5bGUiOnsiJGlkIjoiMzQxIiwiU2hhcGUiOjAsIkNvbm5lY3Rvck1hcmdpbiI6eyIkcmVmIjoiNTYifSwiQ29ubmVjdG9yU3R5bGUiOnsiJGlkIjoiMzQyIiwiTGluZUNvbG9yIjp7IiRyZWYiOiI1OCJ9LCJMaW5lV2VpZ2h0IjoxLjAsIkxpbmVUeXBlIjowLCJQYXJlbnRTdHlsZSI6bnVsbH0sIklzQmVsb3dUaW1lYmFuZCI6dHJ1ZSwiSGlkZURhdGUiOmZhbHNlLCJTaGFwZVNpemUiOjAsIlNwYWNpbmciOjEuMCwiUGFkZGluZyI6eyIkcmVmIjoiNjAifSwiU2hhcGVTdHlsZSI6eyIkaWQiOiIzNDMiLCJNYXJnaW4iOnsiJHJlZiI6IjYyIn0sIlBhZGRpbmciOnsiJHJlZiI6IjYzIn0sIkJhY2tncm91bmQiOnsiJHJlZiI6IjY0In0sIklzVmlzaWJsZSI6dHJ1ZSwiV2lkdGgiOjEyLjAsIkhlaWdodCI6MTQuMCwiQm9yZGVyU3R5bGUiOnsiJGlkIjoiMzQ0IiwiTGluZUNvbG9yIjp7IiRyZWYiOiI2NyJ9LCJMaW5lV2VpZ2h0IjowLjAsIkxpbmVUeXBlIjowLCJQYXJlbnRTdHlsZSI6bnVsbH0sIlBhcmVudFN0eWxlIjpudWxsfSwiVGl0bGVTdHlsZSI6eyIkaWQiOiIzNDUiLCJGb250U2V0dGluZ3MiOnsiJGlkIjoiMzQ2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M0NyIsIkxpbmVDb2xvciI6bnVsbCwiTGluZVdlaWdodCI6MC4wLCJMaW5lVHlwZSI6MCwiUGFyZW50U3R5bGUiOm51bGx9LCJQYXJlbnRTdHlsZSI6bnVsbH0sIkRhdGVTdHlsZSI6eyIkaWQiOiIzNDgiLCJGb250U2V0dGluZ3MiOnsiJGlkIjoiMzQ5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zNTAiLCJMaW5lQ29sb3IiOm51bGwsIkxpbmVXZWlnaHQiOjAuMCwiTGluZVR5cGUiOjAsIlBhcmVudFN0eWxlIjpudWxsfSwiUGFyZW50U3R5bGUiOm51bGx9LCJEYXRlRm9ybWF0Ijp7IiRyZWYiOiI4MyJ9LCJJc1Zpc2libGUiOnRydWUsIlBhcmVudFN0eWxlIjpudWxsfSwiSW5kZXgiOjE3LCJQZXJjZW50YWdlQ29tcGxldGUiOm51bGwsIlBvc2l0aW9uIjp7IlJhdGlvIjowLjE1Mzk4NzU4NDI5MDY4MTA3LCJJc0N1c3RvbSI6ZmFsc2V9LCJEYXRlRm9ybWF0Ijp7IiRyZWYiOiI4MyJ9LCJJZCI6ImIxN2YyMWY1LWQyM2ItNGUzYS04NDAwLTAxNWIwM2QwMzUwZiIsIkltcG9ydElkIjpudWxsLCJUaXRsZSI6IkNyZWF0ZXMgdGhlIFR1cmluZyB0ZXN0IiwiTm90ZSI6bnVsbCwiSHlwZXJsaW5rIjpudWxsLCJJc0NoYW5nZWQiOmZhbHNlLCJJc05ldyI6ZmFsc2V9LHsiJGlkIjoiMzUxIiwiRGF0ZSI6IjE5NTItMDEtMjNUMjM6NTk6MDBaIiwiU3R5bGUiOnsiJGlkIjoiMzUyIiwiU2hhcGUiOjE0LCJDb25uZWN0b3JNYXJnaW4iOnsiJHJlZiI6IjU2In0sIkNvbm5lY3RvclN0eWxlIjp7IiRpZCI6IjM1MyIsIkxpbmVDb2xvciI6eyIkaWQiOiIzNTQiLCIkdHlwZSI6Ik5MUkUuQ29tbW9uLkRvbS5Tb2xpZENvbG9yQnJ1c2gsIE5MUkUuQ29tbW9uIiwiQ29sb3IiOnsiJGlkIjoiMzU1IiwiQSI6MjU1LCJSIjoxMjYsIkciOjEyNiwiQiI6MTI2fX0sIkxpbmVXZWlnaHQiOjEuMCwiTGluZVR5cGUiOjAsIlBhcmVudFN0eWxlIjpudWxsfSwiSXNCZWxvd1RpbWViYW5kIjpmYWxzZSwiSGlkZURhdGUiOmZhbHNlLCJTaGFwZVNpemUiOjEsIlNwYWNpbmciOjEuMCwiUGFkZGluZyI6eyIkcmVmIjoiNjAifSwiU2hhcGVTdHlsZSI6eyIkaWQiOiIzNTYiLCJNYXJnaW4iOnsiJHJlZiI6IjYyIn0sIlBhZGRpbmciOnsiJHJlZiI6IjYzIn0sIkJhY2tncm91bmQiOnsiJGlkIjoiMzU3IiwiQ29sb3IiOnsiJGlkIjoiMzU4IiwiQSI6MjU1LCJSIjoxNjUsIkciOjE2NSwiQiI6MTY1fX0sIklzVmlzaWJsZSI6dHJ1ZSwiV2lkdGgiOjE4LjAsIkhlaWdodCI6MjAuMCwiQm9yZGVyU3R5bGUiOnsiJGlkIjoiMzU5IiwiTGluZUNvbG9yIjp7IiRyZWYiOiI2NyJ9LCJMaW5lV2VpZ2h0IjowLjAsIkxpbmVUeXBlIjowLCJQYXJlbnRTdHlsZSI6bnVsbH0sIlBhcmVudFN0eWxlIjpudWxsfSwiVGl0bGVTdHlsZSI6eyIkaWQiOiIzNjAiLCJGb250U2V0dGluZ3MiOnsiJGlkIjoiMzYxIiwiRm9udFNpemUiOjEyLCJGb250TmFtZSI6IkNhbGlicmkiLCJJc0JvbGQiOnRydWUsIklzSXRhbGljIjpmYWxzZSwiSXNVbmRlcmxpbmVkIjpmYWxzZSwiUGFyZW50U3R5bGUiOm51bGx9LCJBdXRvU2l6ZSI6MCwiRm9yZWdyb3VuZCI6eyIkaWQiOiIzNjIiLCJDb2xvciI6eyIkaWQiOiIzNjMiLCJBIjoyNTUsIlIiOjI0MywiRyI6MjQzLCJCIjoyNDN9fSwiTWF4V2lkdGgiOjIwMC4w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M2NCIsIkxpbmVDb2xvciI6bnVsbCwiTGluZVdlaWdodCI6MC4wLCJMaW5lVHlwZSI6MCwiUGFyZW50U3R5bGUiOm51bGx9LCJQYXJlbnRTdHlsZSI6bnVsbH0sIkRhdGVTdHlsZSI6eyIkaWQiOiIzNjUiLCJGb250U2V0dGluZ3MiOnsiJGlkIjoiMzY2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zNjciLCJMaW5lQ29sb3IiOm51bGwsIkxpbmVXZWlnaHQiOjAuMCwiTGluZVR5cGUiOjAsIlBhcmVudFN0eWxlIjpudWxsfSwiUGFyZW50U3R5bGUiOm51bGx9LCJEYXRlRm9ybWF0Ijp7IiRyZWYiOiI4MyJ9LCJJc1Zpc2libGUiOnRydWUsIlBhcmVudFN0eWxlIjpudWxsfSwiSW5kZXgiOjE4LCJQZXJjZW50YWdlQ29tcGxldGUiOm51bGwsIlBvc2l0aW9uIjp7IlJhdGlvIjowLjIzNTI1NzA3MTAzNTg3OTYyLCJJc0N1c3RvbSI6ZmFsc2V9LCJEYXRlRm9ybWF0Ijp7IiRyZWYiOiI4MyJ9LCJJZCI6IjIyMDA0YzMyLTk2YjAtNDJkZi1hNWMyLTVlNTdmYWY3ZTQ3NSIsIkltcG9ydElkIjpudWxsLCJUaXRsZSI6IlRoZSBDaGVtaWNhbCBCYXNpcyBvZiBNb3JwaG9nZW5lc2lzIiwiTm90ZSI6bnVsbCwiSHlwZXJsaW5rIjpudWxsLCJJc0NoYW5nZWQiOmZhbHNlLCJJc05ldyI6ZmFsc2V9LHsiJGlkIjoiMzY4IiwiRGF0ZSI6IjE5NTItMDItMjNUMjM6NTk6MDBaIiwiU3R5bGUiOnsiJGlkIjoiMzY5IiwiU2hhcGUiOjAsIkNvbm5lY3Rvck1hcmdpbiI6eyIkcmVmIjoiNTYifSwiQ29ubmVjdG9yU3R5bGUiOnsiJGlkIjoiMzcwIiwiTGluZUNvbG9yIjp7IiRyZWYiOiI1OCJ9LCJMaW5lV2VpZ2h0IjoxLjAsIkxpbmVUeXBlIjowLCJQYXJlbnRTdHlsZSI6bnVsbH0sIklzQmVsb3dUaW1lYmFuZCI6dHJ1ZSwiSGlkZURhdGUiOmZhbHNlLCJTaGFwZVNpemUiOjAsIlNwYWNpbmciOjEuMCwiUGFkZGluZyI6eyIkcmVmIjoiNjAifSwiU2hhcGVTdHlsZSI6eyIkaWQiOiIzNzEiLCJNYXJnaW4iOnsiJHJlZiI6IjYyIn0sIlBhZGRpbmciOnsiJHJlZiI6IjYzIn0sIkJhY2tncm91bmQiOnsiJHJlZiI6IjY0In0sIklzVmlzaWJsZSI6dHJ1ZSwiV2lkdGgiOjEyLjAsIkhlaWdodCI6MTQuMCwiQm9yZGVyU3R5bGUiOnsiJGlkIjoiMzcyIiwiTGluZUNvbG9yIjp7IiRyZWYiOiI2NyJ9LCJMaW5lV2VpZ2h0IjowLjAsIkxpbmVUeXBlIjowLCJQYXJlbnRTdHlsZSI6bnVsbH0sIlBhcmVudFN0eWxlIjpudWxsfSwiVGl0bGVTdHlsZSI6eyIkaWQiOiIzNzMiLCJGb250U2V0dGluZ3MiOnsiJGlkIjoiMzc0IiwiRm9udFNpemUiOjEyLCJGb250TmFtZSI6IkNhbGlicmkiLCJJc0JvbGQiOnRydWUsIklzSXRhbGljIjpmYWxzZSwiSXNVbmRlcmxpbmVkIjpmYWxzZSwiUGFyZW50U3R5bGUiOm51bGx9LCJBdXRvU2l6ZSI6MCwiRm9yZWdyb3VuZCI6eyIkaWQiOiIzNzUiLCJDb2xvciI6eyIkaWQiOiIzNzYiLCJBIjoyNTUsIlIiOjI0NCwiRyI6MjQ0LCJCIjoyMjJ9fSwiTWF4V2lkdGgiOjMwNy4wNzIyMDQ1ODk4NDM3NSwiTWF4SGVpZ2h0IjoiSW5maW5pdHkiLCJTbWFydEZvcmVncm91bmRJc0FjdGl2ZSI6ZmFsc2UsIkhvcml6b250YWxBbGlnbm1lbnQiOjEsIlZlcnRpY2FsQWxpZ25tZW50IjowLCJTbWFydEZvcmVncm91bmQiOm51bGwsIkJhY2tncm91bmRGaWxsVHlwZSI6MCwiTWFyZ2luIjp7IiRyZWYiOiI3MyJ9LCJQYWRkaW5nIjp7IiRyZWYiOiI3NCJ9LCJCYWNrZ3JvdW5kIjp7IiRyZWYiOiI3NSJ9LCJJc1Zpc2libGUiOnRydWUsIldpZHRoIjowLjAsIkhlaWdodCI6MC4wLCJCb3JkZXJTdHlsZSI6eyIkaWQiOiIzNzciLCJMaW5lQ29sb3IiOm51bGwsIkxpbmVXZWlnaHQiOjAuMCwiTGluZVR5cGUiOjAsIlBhcmVudFN0eWxlIjpudWxsfSwiUGFyZW50U3R5bGUiOm51bGx9LCJEYXRlU3R5bGUiOnsiJGlkIjoiMzc4IiwiRm9udFNldHRpbmdzIjp7IiRpZCI6IjM3OSIsIkZvbnRTaXplIjoxMSwiRm9udE5hbWUiOiJDYWxpYnJpIiwiSXNCb2xkIjpmYWxzZSwiSXNJdGFsaWMiOmZhbHNlLCJJc1VuZGVybGluZWQiOmZhbHNlLCJQYXJlbnRTdHlsZSI6bnVsbH0sIkF1dG9TaXplIjowLCJGb3JlZ3JvdW5kIjp7IiRpZCI6IjM4MCIsIkNvbG9yIjp7IiRpZCI6IjM4M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zgyIiwiTGluZUNvbG9yIjpudWxsLCJMaW5lV2VpZ2h0IjowLjAsIkxpbmVUeXBlIjowLCJQYXJlbnRTdHlsZSI6bnVsbH0sIlBhcmVudFN0eWxlIjpudWxsfSwiRGF0ZUZvcm1hdCI6eyIkcmVmIjoiODMifSwiSXNWaXNpYmxlIjp0cnVlLCJQYXJlbnRTdHlsZSI6bnVsbH0sIkluZGV4IjoxOSwiUGVyY2VudGFnZUNvbXBsZXRlIjpudWxsLCJQb3NpdGlvbiI6eyJSYXRpbyI6MC4xNDk1MDQzNjQ4NjEzODIzOCwiSXNDdXN0b20iOmZhbHNlfSwiRGF0ZUZvcm1hdCI6eyIkcmVmIjoiODMifSwiSWQiOiJiMzAzNTA1NS03MzA0LTRjMTctYTljNy03Yzg0ZmY5ZTVhMGUiLCJJbXBvcnRJZCI6bnVsbCwiVGl0bGUiOiJDb252aWN0ZWQgdG8gY2hlbWljYWwgY2FzdHJhdGlvbiIsIk5vdGUiOm51bGwsIkh5cGVybGluayI6bnVsbCwiSXNDaGFuZ2VkIjpmYWxzZSwiSXNOZXciOmZhbHNlfSx7IiRpZCI6IjM4MyIsIkRhdGUiOiIxOTU0LTA2LTA3VDIzOjU5OjAwWiIsIlN0eWxlIjp7IiRpZCI6IjM4NCIsIlNoYXBlIjowLCJDb25uZWN0b3JNYXJnaW4iOnsiJHJlZiI6IjU2In0sIkNvbm5lY3RvclN0eWxlIjp7IiRpZCI6IjM4NSIsIkxpbmVDb2xvciI6eyIkcmVmIjoiNTgifSwiTGluZVdlaWdodCI6MS4wLCJMaW5lVHlwZSI6MCwiUGFyZW50U3R5bGUiOm51bGx9LCJJc0JlbG93VGltZWJhbmQiOmZhbHNlLCJIaWRlRGF0ZSI6ZmFsc2UsIlNoYXBlU2l6ZSI6MCwiU3BhY2luZyI6MS4wLCJQYWRkaW5nIjp7IiRyZWYiOiI2MCJ9LCJTaGFwZVN0eWxlIjp7IiRpZCI6IjM4NiIsIk1hcmdpbiI6eyIkcmVmIjoiNjIifSwiUGFkZGluZyI6eyIkcmVmIjoiNjMifSwiQmFja2dyb3VuZCI6eyIkaWQiOiIzODciLCJDb2xvciI6eyIkaWQiOiIzODgiLCJBIjoyNTUsIlIiOjI0NCwiRyI6MjQ0LCJCIjoyMjJ9fSwiSXNWaXNpYmxlIjp0cnVlLCJXaWR0aCI6MTIuMCwiSGVpZ2h0IjoxNC4wLCJCb3JkZXJTdHlsZSI6eyIkaWQiOiIzODkiLCJMaW5lQ29sb3IiOnsiJHJlZiI6IjY3In0sIkxpbmVXZWlnaHQiOjAuMCwiTGluZVR5cGUiOjAsIlBhcmVudFN0eWxlIjpudWxsfSwiUGFyZW50U3R5bGUiOm51bGx9LCJUaXRsZVN0eWxlIjp7IiRpZCI6IjM5MCIsIkZvbnRTZXR0aW5ncyI6eyIkaWQiOiIzOTEiLCJGb250U2l6ZSI6MTIsIkZvbnROYW1lIjoiQ2FsaWJyaSIsIklzQm9sZCI6dHJ1ZSwiSXNJdGFsaWMiOmZhbHNlLCJJc1VuZGVybGluZWQiOmZhbHNlLCJQYXJlbnRTdHlsZSI6bnVsbH0sIkF1dG9TaXplIjowLCJGb3JlZ3JvdW5kIjp7IiRpZCI6IjM5MiIsIkNvbG9yIjp7IiRpZCI6IjM5MyIsIkEiOjI1NSwiUiI6MjQ0LCJHIjoyNDQsIkIiOjIyMn19LCJNYXhXaWR0aCI6MjAwLjA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Mzk0IiwiTGluZUNvbG9yIjpudWxsLCJMaW5lV2VpZ2h0IjowLjAsIkxpbmVUeXBlIjowLCJQYXJlbnRTdHlsZSI6bnVsbH0sIlBhcmVudFN0eWxlIjpudWxsfSwiRGF0ZVN0eWxlIjp7IiRpZCI6IjM5NSIsIkZvbnRTZXR0aW5ncyI6eyIkaWQiOiIzOTYiLCJGb250U2l6ZSI6MTEsIkZvbnROYW1lIjoiQ2FsaWJyaSIsIklzQm9sZCI6ZmFsc2UsIklzSXRhbGljIjpmYWxzZSwiSXNVbmRlcmxpbmVkIjpmYWxzZSwiUGFyZW50U3R5bGUiOm51bGx9LCJBdXRvU2l6ZSI6MCwiRm9yZWdyb3VuZCI6eyIkaWQiOiIzOTciLCJDb2xvciI6eyIkaWQiOiIzOTg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M5OSIsIkxpbmVDb2xvciI6bnVsbCwiTGluZVdlaWdodCI6MC4wLCJMaW5lVHlwZSI6MCwiUGFyZW50U3R5bGUiOm51bGx9LCJQYXJlbnRTdHlsZSI6bnVsbH0sIkRhdGVGb3JtYXQiOnsiJGlkIjoiNDAw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QwMSIsIkRhdGVQYXJ0SXNWaXNpYmxlIjp0cnVlLCJUaW1lUGFydElzVmlzaWJsZSI6ZmFsc2V9fSwiSXNWaXNpYmxlIjp0cnVlLCJQYXJlbnRTdHlsZSI6bnVsbH0sIkluZGV4IjoyMCwiUGVyY2VudGFnZUNvbXBsZXRlIjpudWxsLCJQb3NpdGlvbiI6eyJSYXRpbyI6MC4wLCJJc0N1c3RvbSI6ZmFsc2V9LCJEYXRlRm9ybWF0Ijp7IiRyZWYiOiI0MDAifSwiSWQiOiJjM2E0NGUzZi1jMjZiLTRhMTItYjdlYy1iMmE3YTY2YTFmNjgiLCJJbXBvcnRJZCI6bnVsbCwiVGl0bGUiOiJEaWVzIG9mIGN5YW5pZGUgcG9pc29uaW5nIiwiTm90ZSI6bnVsbCwiSHlwZXJsaW5rIjpudWxsLCJJc0NoYW5nZWQiOmZhbHNlLCJJc05ldyI6ZmFsc2V9XSwiVGFza3MiOlt7IiRpZCI6IjQwMiIsIkdyb3VwTmFtZSI6bnVsbCwiU3RhcnREYXRlIjoiMjAxOC0wNi0xOVQwMDowMDowMCIsIkVuZERhdGUiOiIyMDE4LTA2LTE5VDIzOjU5OjAwIiwiUGVyY2VudGFnZUNvbXBsZXRlIjpudWxsLCJTdHlsZSI6eyIkaWQiOiI0MDMiLCJTaGFwZSI6MCwiU2hhcGVUaGlja25lc3MiOjEsIkR1cmF0aW9uRm9ybWF0IjowLCJJbmNsdWRlTm9uV29ya2luZ0RheXNJbkR1cmF0aW9uIjpmYWxzZSwiUGVyY2VudGFnZUNvbXBsZXRlU3R5bGUiOnsiJGlkIjoiNDA0IiwiRm9udFNldHRpbmdzIjp7IiRpZCI6IjQwNSIsIkZvbnRTaXplIjoxMCwiRm9udE5hbWUiOiJDYWxpYnJpIiwiSXNCb2xkIjpmYWxzZSwiSXNJdGFsaWMiOmZhbHNlLCJJc1VuZGVybGluZWQiOmZhbHNlLCJQYXJlbnRTdHlsZSI6bnVsbH0sIkF1dG9TaXplIjowLCJGb3JlZ3JvdW5kIjp7IiRpZCI6IjQwNiIsIkNvbG9yIjp7IiRyZWYiOiI4OSJ9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QwNyIsIkxpbmVDb2xvciI6bnVsbCwiTGluZVdlaWdodCI6MC4wLCJMaW5lVHlwZSI6MCwiUGFyZW50U3R5bGUiOm51bGx9LCJQYXJlbnRTdHlsZSI6bnVsbH0sIkR1cmF0aW9uU3R5bGUiOnsiJGlkIjoiNDA4IiwiRm9udFNldHRpbmdzIjp7IiRpZCI6IjQwOSIsIkZvbnRTaXplIjoxMCwiRm9udE5hbWUiOiJDYWxpYnJpIiwiSXNCb2xkIjpmYWxzZSwiSXNJdGFsaWMiOmZhbHNlLCJJc1VuZGVybGluZWQiOmZhbHNlLCJQYXJlbnRTdHlsZSI6bnVsbH0sIkF1dG9TaXplIjowLCJGb3JlZ3JvdW5kIjp7IiRpZCI6IjQxMCIsIkNvbG9yIjp7IiRyZWYiOiI5NiJ9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QxMSIsIkxpbmVDb2xvciI6bnVsbCwiTGluZVdlaWdodCI6MC4wLCJMaW5lVHlwZSI6MCwiUGFyZW50U3R5bGUiOm51bGx9LCJQYXJlbnRTdHlsZSI6bnVsbH0sIkhvcml6b250YWxDb25uZWN0b3JTdHlsZSI6eyIkaWQiOiI0MTIiLCJMaW5lQ29sb3IiOnsiJHJlZiI6IjEwMSJ9LCJMaW5lV2VpZ2h0IjoxLjAsIkxpbmVUeXBlIjowLCJQYXJlbnRTdHlsZSI6bnVsbH0sIlZlcnRpY2FsQ29ubmVjdG9yU3R5bGUiOnsiJGlkIjoiNDEzIiwiTGluZUNvbG9yIjp7IiRyZWYiOiIxMDQ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QxNCIsIk1hcmdpbiI6eyIkcmVmIjoiMTA3In0sIlBhZGRpbmciOnsiJHJlZiI6IjEwOCJ9LCJCYWNrZ3JvdW5kIjp7IiRpZCI6IjQxNSIsIkNvbG9yIjp7IiRpZCI6IjQxNiIsIkEiOjI1NSwiUiI6OTEsIkciOjE1NSwiQiI6MjEzfX0sIklzVmlzaWJsZSI6dHJ1ZSwiV2lkdGgiOjAuMCwiSGVpZ2h0IjoxNi4wLCJCb3JkZXJTdHlsZSI6eyIkaWQiOiI0MTciLCJMaW5lQ29sb3IiOnsiJHJlZiI6IjExMiJ9LCJMaW5lV2VpZ2h0IjowLjAsIkxpbmVUeXBlIjowLCJQYXJlbnRTdHlsZSI6bnVsbH0sIlBhcmVudFN0eWxlIjpudWxsfSwiVGl0bGVTdHlsZSI6eyIkaWQiOiI0MTgiLCJGb250U2V0dGluZ3MiOnsiJGlkIjoiNDE5IiwiRm9udFNpemUiOjExLCJGb250TmFtZSI6IkNhbGlicmkiLCJJc0JvbGQiOnRydWUsIklzSXRhbGljIjpmYWxzZSwiSXNVbmRlcmxpbmVkIjpmYWxzZSwiUGFyZW50U3R5bGUiOm51bGx9LCJBdXRvU2l6ZSI6MCwiRm9yZWdyb3VuZCI6eyIkaWQiOiI0MjAiLCJDb2xvciI6eyIkcmVmIjoiMTE3In19LCJNYXhXaWR0aCI6OTYwLjAsIk1heEhlaWdodCI6IkluZmluaXR5IiwiU21hcnRGb3JlZ3JvdW5kSXNBY3RpdmUiOmZhbHNlLCJIb3Jpem9udGFsQWxpZ25tZW50Ijow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NDIxIiwiTGluZUNvbG9yIjpudWxsLCJMaW5lV2VpZ2h0IjowLjAsIkxpbmVUeXBlIjowLCJQYXJlbnRTdHlsZSI6bnVsbH0sIlBhcmVudFN0eWxlIjpudWxsfSwiRGF0ZVN0eWxlIjp7IiRpZCI6IjQyMiIsIkZvbnRTZXR0aW5ncyI6eyIkaWQiOiI0MjMiLCJGb250U2l6ZSI6MTAsIkZvbnROYW1lIjoiQ2FsaWJyaSIsIklzQm9sZCI6ZmFsc2UsIklzSXRhbGljIjpmYWxzZSwiSXNVbmRlcmxpbmVkIjpmYWxzZSwiUGFyZW50U3R5bGUiOm51bGx9LCJBdXRvU2l6ZSI6MCwiRm9yZWdyb3VuZCI6eyIkaWQiOiI0MjQiLCJDb2xvciI6eyIkcmVmIjoiMTI0In1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NDI1IiwiTGluZUNvbG9yIjpudWxsLCJMaW5lV2VpZ2h0IjowLjAsIkxpbmVUeXBlIjowLCJQYXJlbnRTdHlsZSI6bnVsbH0sIlBhcmVudFN0eWxlIjpudWxsfSwiRGF0ZUZvcm1hdCI6eyIkcmVmIjoiMTI4In0sIklzVmlzaWJsZSI6dHJ1ZSwiUGFyZW50U3R5bGUiOm51bGx9LCJJbmRleCI6MSwiU21hcnREdXJhdGlvbkFjdGl2YXRlZCI6ZmFsc2UsIkRhdGVGb3JtYXQiOnsiJHJlZiI6IjEyOCJ9LCJJZCI6ImM2YTQyMzhjLWFkNWItNGNhZS04MjVlLTcxMGMwMTNlOTUxZCIsIkltcG9ydElkIjpudWxsLCJUaXRsZSI6bnVsbCwiTm90ZSI6bnVsbCwiSHlwZXJsaW5rIjpudWxsLCJJc0NoYW5nZWQiOmZhbHNlLCJJc05ldyI6ZmFsc2V9XSwiTXNQcm9qZWN0SXRlbXNUcmVlIjp7IiRpZCI6IjQyNiIsIlJvb3QiOnsiSW1wb3J0SWQiOm51bGwsIklzSW1wb3J0ZWQiOmZhbHNlLCJDaGlsZHJlbiI6W119fSwiTWV0YWRhdGEiOnsiJGlkIjoiNDI3IiwiUmVjZW50Q29sb3JzQ29sbGVjdGlvbiI6IltdIn0sIlNldHRpbmdzIjp7IiRpZCI6IjQyOCIsIkltcGFPcHRpb25zIjp7IiRpZCI6IjQyOS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NDMwIiwiVXNlVGltZSI6ZmFsc2UsIldvcmtEYXlTdGFydCI6IjAwOjAwOjAwIiwiV29ya0RheUVuZCI6IjIzOjU5OjAwIn0sIkxhc3RVc2VkVGVtcGxhdGVJZCI6ImMxMWY2ZjQ5LTdkYjgtNDVmZC1iYTMyLWJmY2FlYTQ5MmYzOS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2018-06-21T09:24:57Z</dcterms:created>
  <dcterms:modified xsi:type="dcterms:W3CDTF">2018-06-21T09:28:08Z</dcterms:modified>
</cp:coreProperties>
</file>