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201B-ED88-4FDA-9CD3-606A71FF8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162C5-4ADA-4CCD-A99E-FBC3E5C6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C9A3-E5A9-415C-B849-E0FCD9FF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CD101-6293-4EE0-922C-E7CEFCEF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8765-7D1A-4912-8C38-343B35C8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82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BE72-8974-4636-95E4-6C7BB542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4FD7D-B61C-40E9-99F9-9F4E32731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700AD-F1AF-437E-94B8-7D9C59EF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29DF2-BF13-4F90-B095-3D6100D1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239B-9245-4F71-8DEF-3BBA5572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9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65F41-3490-4CF2-8B41-AAFCD3D46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068E2-26AE-4D28-BEF3-ED6C0F024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5A269-9974-4D43-B3AF-ABFD8C6E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8A4ED-4E61-41E7-A48F-D6088B8E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16931-C77A-438C-A3FC-13A02051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49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D24B-6EC8-442D-9711-584B47D2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0494-5814-468F-9833-CB8E5E8A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281-2126-4B4A-B318-73EE498F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0BB5-F583-4412-8B64-92AAABF2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66B2-641B-46FD-BD02-9CD8FD95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64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5C6A-A365-487D-A04E-B8851CF9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CC9D7-1023-48A5-AE8D-F427ACF2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7EA60-F1C1-4619-A661-9450432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F4C57-A948-48BF-A14E-C9EE731D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4712-422E-4E4F-9180-3CEE478A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8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2E24-65BA-4994-9003-D0D70FF1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3C73-52AE-4800-8DEA-511D6CC88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32335-A129-45E0-8BF7-093B3D7D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0BC8-9AFE-4F22-9ED7-6D275AAA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38D86-362F-4381-9994-B2E7DDB8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9C5F6-E0B0-4C35-B422-D5B8714F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9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CCC-7481-42CF-A197-990667486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4AF09-3ED0-481E-9E6D-D320A518B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4F9DE-D8C9-4564-9AA8-7ABDCE23A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0231D-8023-4833-8F6E-075B5264D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5E81E-5302-4676-8916-EF1E98EBD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42689-6848-470D-B8E7-CF58C380B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352AB-8B9B-45F7-99AC-87B28F7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255EA-8C60-484D-AB49-C5218DB3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8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08F1-3A8B-451C-9456-9CCBF467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1F488-6002-4D6B-8333-0FCA5851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DEB39-FEEE-43D5-AC12-24608AC8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77ECF-8BB6-437B-BD51-B7EA4EAE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6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43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1721-F2AD-4C0F-8F48-DB9EC21D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3EDC-7455-497C-82A5-09DC3296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67725-FB0A-4969-8ADA-E34F0E481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BC9A1-12D1-4309-B83D-1CF6C677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435E0-F353-43D9-9A8A-C59223D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7A1C9-2B7B-4B19-9234-894EDD5F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B2DB-023D-4C48-BDC7-2AB48E82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92A63-DA87-487C-B81E-02DD7129C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1B7ED-86F9-4022-BD04-AD30910E1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A2579-0511-4214-8AA9-58419326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AA8A1-0C28-4C9C-BA50-588F115A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D68C-6429-4B7D-B642-9A0AA2C1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8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388DA-4501-46CE-881A-50DA2FC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9C103-5BF9-4CD3-813C-CD92BD19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5196-D6FE-4440-8DF5-BB67F4F6D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3D40-B786-4F80-86E0-B0FA15C46F6B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B8E1-8D46-4062-BD8B-F4663509E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3A3D1-EBB7-41AF-AA6D-6BD521BF6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4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26" Type="http://schemas.openxmlformats.org/officeDocument/2006/relationships/tags" Target="../tags/tag22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16" Type="http://schemas.openxmlformats.org/officeDocument/2006/relationships/tags" Target="../tags/tag216.xml"/><Relationship Id="rId237" Type="http://schemas.openxmlformats.org/officeDocument/2006/relationships/slideLayout" Target="../slideLayouts/slideLayout7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27" Type="http://schemas.openxmlformats.org/officeDocument/2006/relationships/tags" Target="../tags/tag227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217" Type="http://schemas.openxmlformats.org/officeDocument/2006/relationships/tags" Target="../tags/tag217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228" Type="http://schemas.openxmlformats.org/officeDocument/2006/relationships/tags" Target="../tags/tag228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18" Type="http://schemas.openxmlformats.org/officeDocument/2006/relationships/tags" Target="../tags/tag218.xml"/><Relationship Id="rId24" Type="http://schemas.openxmlformats.org/officeDocument/2006/relationships/tags" Target="../tags/tag24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31" Type="http://schemas.openxmlformats.org/officeDocument/2006/relationships/tags" Target="../tags/tag131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14" Type="http://schemas.openxmlformats.org/officeDocument/2006/relationships/tags" Target="../tags/tag14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219" Type="http://schemas.openxmlformats.org/officeDocument/2006/relationships/tags" Target="../tags/tag219.xml"/><Relationship Id="rId230" Type="http://schemas.openxmlformats.org/officeDocument/2006/relationships/tags" Target="../tags/tag230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0" Type="http://schemas.openxmlformats.org/officeDocument/2006/relationships/tags" Target="../tags/tag220.xml"/><Relationship Id="rId225" Type="http://schemas.openxmlformats.org/officeDocument/2006/relationships/tags" Target="../tags/tag225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10" Type="http://schemas.openxmlformats.org/officeDocument/2006/relationships/tags" Target="../tags/tag210.xml"/><Relationship Id="rId215" Type="http://schemas.openxmlformats.org/officeDocument/2006/relationships/tags" Target="../tags/tag215.xml"/><Relationship Id="rId236" Type="http://schemas.openxmlformats.org/officeDocument/2006/relationships/tags" Target="../tags/tag236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223" Type="http://schemas.openxmlformats.org/officeDocument/2006/relationships/tags" Target="../tags/tag22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13" Type="http://schemas.openxmlformats.org/officeDocument/2006/relationships/tags" Target="../tags/tag213.xml"/><Relationship Id="rId234" Type="http://schemas.openxmlformats.org/officeDocument/2006/relationships/tags" Target="../tags/tag234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40" Type="http://schemas.openxmlformats.org/officeDocument/2006/relationships/tags" Target="../tags/tag40.xml"/><Relationship Id="rId115" Type="http://schemas.openxmlformats.org/officeDocument/2006/relationships/tags" Target="../tags/tag115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30" Type="http://schemas.openxmlformats.org/officeDocument/2006/relationships/tags" Target="../tags/tag3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5" Type="http://schemas.openxmlformats.org/officeDocument/2006/relationships/tags" Target="../tags/tag235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179" Type="http://schemas.openxmlformats.org/officeDocument/2006/relationships/tags" Target="../tags/tag1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99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OTLSHAPE_SL_0fc77891fc7c4ec287ba36bc2363c7e5_BackgroundRectangle">
            <a:extLst>
              <a:ext uri="{FF2B5EF4-FFF2-40B4-BE49-F238E27FC236}">
                <a16:creationId xmlns:a16="http://schemas.microsoft.com/office/drawing/2014/main" id="{59A896D5-B087-49A7-BC05-6B62EB8BAA8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921423"/>
            <a:ext cx="11264900" cy="1680591"/>
          </a:xfrm>
          <a:prstGeom prst="rect">
            <a:avLst/>
          </a:prstGeom>
          <a:solidFill>
            <a:srgbClr val="9DA9A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TLSHAPE_SL_58a0aac4aec34f0b95b8c785bf652a75_BackgroundRectangle">
            <a:extLst>
              <a:ext uri="{FF2B5EF4-FFF2-40B4-BE49-F238E27FC236}">
                <a16:creationId xmlns:a16="http://schemas.microsoft.com/office/drawing/2014/main" id="{6CFF0831-6A81-4AF8-A5BF-687F5BCF80E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665514"/>
            <a:ext cx="11264900" cy="1680591"/>
          </a:xfrm>
          <a:prstGeom prst="rect">
            <a:avLst/>
          </a:prstGeom>
          <a:solidFill>
            <a:srgbClr val="9DA9A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TLSHAPE_SL2A_d797ce9a45ad41388440821da5b155a3_BackgroundRectangle" hidden="1">
            <a:extLst>
              <a:ext uri="{FF2B5EF4-FFF2-40B4-BE49-F238E27FC236}">
                <a16:creationId xmlns:a16="http://schemas.microsoft.com/office/drawing/2014/main" id="{0EC3392F-9AB4-4091-80F4-7938233724F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42865" y="2921423"/>
            <a:ext cx="10591800" cy="168059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TLSHAPE_SL2A_7ca7836dee884f2e8c1c968d9832a447_BackgroundRectangle" hidden="1">
            <a:extLst>
              <a:ext uri="{FF2B5EF4-FFF2-40B4-BE49-F238E27FC236}">
                <a16:creationId xmlns:a16="http://schemas.microsoft.com/office/drawing/2014/main" id="{73AE6AF8-1C5E-4692-AD1A-6FDB4586312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42865" y="4665514"/>
            <a:ext cx="10591800" cy="168059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C8D93488-8D5F-4B4B-A15E-F8999FF8CAD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45934" y="136407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>
                <a:solidFill>
                  <a:srgbClr val="BD3A3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CB150F39-1CF3-46A2-B19C-83B92575697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474534" y="1351241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>
                <a:solidFill>
                  <a:srgbClr val="BD3A30"/>
                </a:solidFill>
                <a:latin typeface="Calibri" panose="020F0502020204030204" pitchFamily="34" charset="0"/>
              </a:rPr>
              <a:t>2022</a:t>
            </a:r>
          </a:p>
        </p:txBody>
      </p:sp>
      <p:cxnSp>
        <p:nvCxnSpPr>
          <p:cNvPr id="468" name="OTLSHAPE_M_ce2baea0373841e59d64442bfab3fcd0_Connector1">
            <a:extLst>
              <a:ext uri="{FF2B5EF4-FFF2-40B4-BE49-F238E27FC236}">
                <a16:creationId xmlns:a16="http://schemas.microsoft.com/office/drawing/2014/main" id="{A4315722-22B1-478B-9204-92F418FDDA97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5930942" y="1340908"/>
            <a:ext cx="0" cy="442172"/>
          </a:xfrm>
          <a:prstGeom prst="line">
            <a:avLst/>
          </a:prstGeom>
          <a:ln w="9525" cap="flat" cmpd="sng" algn="ctr">
            <a:solidFill>
              <a:srgbClr val="43AA8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b3cb0dee30a941b595aaa6af70cd9f04_Connector1">
            <a:extLst>
              <a:ext uri="{FF2B5EF4-FFF2-40B4-BE49-F238E27FC236}">
                <a16:creationId xmlns:a16="http://schemas.microsoft.com/office/drawing/2014/main" id="{125A45A9-8620-4340-91E4-B6F687CE578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242752" y="1340908"/>
            <a:ext cx="0" cy="442172"/>
          </a:xfrm>
          <a:prstGeom prst="line">
            <a:avLst/>
          </a:prstGeom>
          <a:ln w="9525" cap="flat" cmpd="sng" algn="ctr">
            <a:solidFill>
              <a:srgbClr val="43AA8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OTLSHAPE_M_6e1bbe3303c84389a6c6927150b74804_Connector1">
            <a:extLst>
              <a:ext uri="{FF2B5EF4-FFF2-40B4-BE49-F238E27FC236}">
                <a16:creationId xmlns:a16="http://schemas.microsoft.com/office/drawing/2014/main" id="{9A60D7B0-8AC7-4089-8136-6E0996C8CDC5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416896" y="888365"/>
            <a:ext cx="0" cy="894715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OTLSHAPE_M_6dc2965cfa71454c820c588bc9d487de_Connector1">
            <a:extLst>
              <a:ext uri="{FF2B5EF4-FFF2-40B4-BE49-F238E27FC236}">
                <a16:creationId xmlns:a16="http://schemas.microsoft.com/office/drawing/2014/main" id="{6F86383C-7D40-45E6-9FEE-1F3C6A1D6FB4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0471683" y="888365"/>
            <a:ext cx="0" cy="894715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6fb7ee9d9c86477dbb03785e5085955d_Connector1">
            <a:extLst>
              <a:ext uri="{FF2B5EF4-FFF2-40B4-BE49-F238E27FC236}">
                <a16:creationId xmlns:a16="http://schemas.microsoft.com/office/drawing/2014/main" id="{95D0FF4F-812C-4B22-A4D5-ED508DEAD326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961830" y="1270381"/>
            <a:ext cx="0" cy="512699"/>
          </a:xfrm>
          <a:prstGeom prst="line">
            <a:avLst/>
          </a:prstGeom>
          <a:ln w="9525" cap="flat" cmpd="sng" algn="ctr">
            <a:solidFill>
              <a:srgbClr val="EF9A1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OTLSHAPE_TB_00000000000000000000000000000000_ScaleContainer">
            <a:extLst>
              <a:ext uri="{FF2B5EF4-FFF2-40B4-BE49-F238E27FC236}">
                <a16:creationId xmlns:a16="http://schemas.microsoft.com/office/drawing/2014/main" id="{1DB3E54E-C1B9-45A1-A2CF-F4062875291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69865" y="1783080"/>
            <a:ext cx="10464800" cy="381000"/>
          </a:xfrm>
          <a:prstGeom prst="rect">
            <a:avLst/>
          </a:prstGeom>
          <a:solidFill>
            <a:srgbClr val="C0CA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TLSHAPE_SL_0fc77891fc7c4ec287ba36bc2363c7e5_HeaderRectangle">
            <a:extLst>
              <a:ext uri="{FF2B5EF4-FFF2-40B4-BE49-F238E27FC236}">
                <a16:creationId xmlns:a16="http://schemas.microsoft.com/office/drawing/2014/main" id="{8FAFF7C4-5C5D-43E4-8CBA-E9B05E39A2D7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921423"/>
            <a:ext cx="685800" cy="1680591"/>
          </a:xfrm>
          <a:prstGeom prst="rect">
            <a:avLst/>
          </a:prstGeom>
          <a:solidFill>
            <a:srgbClr val="9DA9A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TLSHAPE_SL_58a0aac4aec34f0b95b8c785bf652a75_HeaderRectangle">
            <a:extLst>
              <a:ext uri="{FF2B5EF4-FFF2-40B4-BE49-F238E27FC236}">
                <a16:creationId xmlns:a16="http://schemas.microsoft.com/office/drawing/2014/main" id="{9E9716FF-5F90-47AA-8B24-DD9A57B4E39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665514"/>
            <a:ext cx="685800" cy="1680591"/>
          </a:xfrm>
          <a:prstGeom prst="rect">
            <a:avLst/>
          </a:prstGeom>
          <a:solidFill>
            <a:srgbClr val="9DA9A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TLSHAPE_SL2A_d797ce9a45ad41388440821da5b155a3_HeaderRectangle" hidden="1">
            <a:extLst>
              <a:ext uri="{FF2B5EF4-FFF2-40B4-BE49-F238E27FC236}">
                <a16:creationId xmlns:a16="http://schemas.microsoft.com/office/drawing/2014/main" id="{04D5E7A4-6A6D-4C90-8007-7CE45D0B331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42865" y="2921423"/>
            <a:ext cx="0" cy="0"/>
          </a:xfrm>
          <a:prstGeom prst="rect">
            <a:avLst/>
          </a:prstGeom>
          <a:solidFill>
            <a:srgbClr val="9DA9A0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TLSHAPE_SL2A_7ca7836dee884f2e8c1c968d9832a447_HeaderRectangle" hidden="1">
            <a:extLst>
              <a:ext uri="{FF2B5EF4-FFF2-40B4-BE49-F238E27FC236}">
                <a16:creationId xmlns:a16="http://schemas.microsoft.com/office/drawing/2014/main" id="{98EE2BF9-A6EC-4B4C-AE4D-53CEC6184CDA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42865" y="4665514"/>
            <a:ext cx="0" cy="0"/>
          </a:xfrm>
          <a:prstGeom prst="rect">
            <a:avLst/>
          </a:prstGeom>
          <a:solidFill>
            <a:srgbClr val="9DA9A0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9" name="OTLSHAPE_G_00000000000000000000000000000000_ShapeBelow0">
            <a:extLst>
              <a:ext uri="{FF2B5EF4-FFF2-40B4-BE49-F238E27FC236}">
                <a16:creationId xmlns:a16="http://schemas.microsoft.com/office/drawing/2014/main" id="{25F9DE89-DEE1-42A9-845E-CABB3332C350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440095" y="2164080"/>
            <a:ext cx="0" cy="418202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G_00000000000000000000000000000000_ShapeBelow1">
            <a:extLst>
              <a:ext uri="{FF2B5EF4-FFF2-40B4-BE49-F238E27FC236}">
                <a16:creationId xmlns:a16="http://schemas.microsoft.com/office/drawing/2014/main" id="{8314E2B5-ACD4-4C59-A0D5-ECEFDA56AEDC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6096000" y="2164080"/>
            <a:ext cx="0" cy="418202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G_00000000000000000000000000000000_ShapeBelow2">
            <a:extLst>
              <a:ext uri="{FF2B5EF4-FFF2-40B4-BE49-F238E27FC236}">
                <a16:creationId xmlns:a16="http://schemas.microsoft.com/office/drawing/2014/main" id="{5F7DAE24-8119-4D5F-9910-28F901661A8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751905" y="2164080"/>
            <a:ext cx="0" cy="418202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OTLSHAPE_SLT_08e0bedf0de5468bb66850337b8fdc6a_Shape">
            <a:extLst>
              <a:ext uri="{FF2B5EF4-FFF2-40B4-BE49-F238E27FC236}">
                <a16:creationId xmlns:a16="http://schemas.microsoft.com/office/drawing/2014/main" id="{399A1925-8A27-43AD-8C07-14653799240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69865" y="3114548"/>
            <a:ext cx="2489200" cy="186055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2" name="OTLSHAPE_SLT_1b0e56a2e8c6404a875d0007c4a3b646_Shape">
            <a:extLst>
              <a:ext uri="{FF2B5EF4-FFF2-40B4-BE49-F238E27FC236}">
                <a16:creationId xmlns:a16="http://schemas.microsoft.com/office/drawing/2014/main" id="{D0367A70-8619-43D3-9C5E-59CD910B232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440096" y="3114548"/>
            <a:ext cx="2489200" cy="186055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0" name="OTLSHAPE_SLT_6d6be110b01f42148831f9d5e736b478_Shape">
            <a:extLst>
              <a:ext uri="{FF2B5EF4-FFF2-40B4-BE49-F238E27FC236}">
                <a16:creationId xmlns:a16="http://schemas.microsoft.com/office/drawing/2014/main" id="{4105997E-72EF-4B91-AFDB-3570F5BADAA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69865" y="4343887"/>
            <a:ext cx="5067300" cy="186055"/>
          </a:xfrm>
          <a:prstGeom prst="chevron">
            <a:avLst/>
          </a:prstGeom>
          <a:solidFill>
            <a:srgbClr val="F4B8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4" name="OTLSHAPE_SLT_af1e3d0a3492408f847e4063645d2402_Shape">
            <a:extLst>
              <a:ext uri="{FF2B5EF4-FFF2-40B4-BE49-F238E27FC236}">
                <a16:creationId xmlns:a16="http://schemas.microsoft.com/office/drawing/2014/main" id="{D819F0C8-9B1E-4B65-9715-7A0A37429A9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096000" y="4858639"/>
            <a:ext cx="2578100" cy="186055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6" name="OTLSHAPE_SLT_294fe748a7124b39a3acbcb66a8d913c_Shape">
            <a:extLst>
              <a:ext uri="{FF2B5EF4-FFF2-40B4-BE49-F238E27FC236}">
                <a16:creationId xmlns:a16="http://schemas.microsoft.com/office/drawing/2014/main" id="{BFCFA7F2-678A-4621-B80A-98D600D57B5C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751905" y="4858639"/>
            <a:ext cx="2489200" cy="186055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2" name="OTLSHAPE_SLT_ad9b37afa3564cfa92005eda350aded8_Shape">
            <a:extLst>
              <a:ext uri="{FF2B5EF4-FFF2-40B4-BE49-F238E27FC236}">
                <a16:creationId xmlns:a16="http://schemas.microsoft.com/office/drawing/2014/main" id="{85D919FA-6863-4B25-9417-0E7BC999FFD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096000" y="6087978"/>
            <a:ext cx="5143500" cy="186055"/>
          </a:xfrm>
          <a:prstGeom prst="chevron">
            <a:avLst/>
          </a:prstGeom>
          <a:solidFill>
            <a:srgbClr val="F4B8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8" name="OTLSHAPE_SLT_964dd225bc794dbcb1404edfa86e4dfb_Shape">
            <a:extLst>
              <a:ext uri="{FF2B5EF4-FFF2-40B4-BE49-F238E27FC236}">
                <a16:creationId xmlns:a16="http://schemas.microsoft.com/office/drawing/2014/main" id="{F9EE9A7A-9C83-4DEE-95C2-754D3419DF2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440096" y="4116789"/>
            <a:ext cx="889000" cy="155025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0" name="OTLSHAPE_SLT_b50d9a604bff4bec94209a69119bbc05_Shape">
            <a:extLst>
              <a:ext uri="{FF2B5EF4-FFF2-40B4-BE49-F238E27FC236}">
                <a16:creationId xmlns:a16="http://schemas.microsoft.com/office/drawing/2014/main" id="{D3026AE7-EE0B-4D55-9975-BBEB7E54404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271851" y="4116789"/>
            <a:ext cx="850900" cy="155025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2" name="OTLSHAPE_SLT_18540a1b169243c79c1025e99fb61372_Shape">
            <a:extLst>
              <a:ext uri="{FF2B5EF4-FFF2-40B4-BE49-F238E27FC236}">
                <a16:creationId xmlns:a16="http://schemas.microsoft.com/office/drawing/2014/main" id="{DD2D19BB-8A0F-4973-A64F-F7B4D6A2C84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069634" y="4116789"/>
            <a:ext cx="863600" cy="155025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4" name="OTLSHAPE_SLT_55f2cbcc513a455d8b16209a6b1b04be_Shape">
            <a:extLst>
              <a:ext uri="{FF2B5EF4-FFF2-40B4-BE49-F238E27FC236}">
                <a16:creationId xmlns:a16="http://schemas.microsoft.com/office/drawing/2014/main" id="{D6C2D8E7-9AF8-4231-ABCC-B4BE5B04879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096000" y="5860881"/>
            <a:ext cx="901700" cy="155025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0" name="OTLSHAPE_SLT_b35a27552cbe4f0f872da8baec125766_Shape">
            <a:extLst>
              <a:ext uri="{FF2B5EF4-FFF2-40B4-BE49-F238E27FC236}">
                <a16:creationId xmlns:a16="http://schemas.microsoft.com/office/drawing/2014/main" id="{1A7B979B-895F-4F5E-9578-F08DACA7B866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751905" y="5860881"/>
            <a:ext cx="876300" cy="155025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2" name="OTLSHAPE_SLT_819d9bc8b0984a6cb22f5d2395cf1ac6_Shape">
            <a:extLst>
              <a:ext uri="{FF2B5EF4-FFF2-40B4-BE49-F238E27FC236}">
                <a16:creationId xmlns:a16="http://schemas.microsoft.com/office/drawing/2014/main" id="{AFF11734-DED4-4708-80FB-45566A5156E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563016" y="5860881"/>
            <a:ext cx="876300" cy="155025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6" name="OTLSHAPE_SLT_619e7a35b09e4de7abc305b745fc1c2a_Shape">
            <a:extLst>
              <a:ext uri="{FF2B5EF4-FFF2-40B4-BE49-F238E27FC236}">
                <a16:creationId xmlns:a16="http://schemas.microsoft.com/office/drawing/2014/main" id="{DC6495D4-A4B0-4CD5-A5C9-C3E1F4B3256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938941" y="5860881"/>
            <a:ext cx="914400" cy="155025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4" name="OTLSHAPE_SLT_e5e316d20582456a824fe0c8cafeb5ab_Shape">
            <a:extLst>
              <a:ext uri="{FF2B5EF4-FFF2-40B4-BE49-F238E27FC236}">
                <a16:creationId xmlns:a16="http://schemas.microsoft.com/office/drawing/2014/main" id="{B10024CB-5BD7-4CEF-A60B-CB5852A7DEAF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374661" y="5860881"/>
            <a:ext cx="863600" cy="155025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8" name="OTLSHAPE_SLT_c780a31ff7244e5db7abb8ca024055fc_Shape">
            <a:extLst>
              <a:ext uri="{FF2B5EF4-FFF2-40B4-BE49-F238E27FC236}">
                <a16:creationId xmlns:a16="http://schemas.microsoft.com/office/drawing/2014/main" id="{82E8227A-262A-43CC-92E3-34B4BB1FA5A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790746" y="5860881"/>
            <a:ext cx="876300" cy="155025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8" name="OTLSHAPE_SLT_ac44d9f697c54a83972a706bc7447ec1_Shape">
            <a:extLst>
              <a:ext uri="{FF2B5EF4-FFF2-40B4-BE49-F238E27FC236}">
                <a16:creationId xmlns:a16="http://schemas.microsoft.com/office/drawing/2014/main" id="{3DB40FF5-3C65-4862-A9B8-380F55D406E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69865" y="4116789"/>
            <a:ext cx="850900" cy="155025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4" name="OTLSHAPE_SLT_3e70bf38690448959be5b2c025350527_Shape">
            <a:extLst>
              <a:ext uri="{FF2B5EF4-FFF2-40B4-BE49-F238E27FC236}">
                <a16:creationId xmlns:a16="http://schemas.microsoft.com/office/drawing/2014/main" id="{6308EA7B-C134-4995-90EA-B86078CC9AE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652298" y="4116789"/>
            <a:ext cx="901700" cy="155025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6" name="OTLSHAPE_SLT_07ff7467c4d541e38bf25b21977006a9_Shape">
            <a:extLst>
              <a:ext uri="{FF2B5EF4-FFF2-40B4-BE49-F238E27FC236}">
                <a16:creationId xmlns:a16="http://schemas.microsoft.com/office/drawing/2014/main" id="{5B66D3C4-8FF9-49D2-BE34-5D870C6B411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487564" y="4116789"/>
            <a:ext cx="876300" cy="155025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2" name="OTLSHAPE_TB_00000000000000000000000000000000_ElapsedTime" hidden="1">
            <a:extLst>
              <a:ext uri="{FF2B5EF4-FFF2-40B4-BE49-F238E27FC236}">
                <a16:creationId xmlns:a16="http://schemas.microsoft.com/office/drawing/2014/main" id="{CB0971F0-EBC0-42CE-9FDA-ABF755E8C94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69865" y="178308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1" name="OTLSHAPE_SLT_08e0bedf0de5468bb66850337b8fdc6a_ShapePercentage" hidden="1">
            <a:extLst>
              <a:ext uri="{FF2B5EF4-FFF2-40B4-BE49-F238E27FC236}">
                <a16:creationId xmlns:a16="http://schemas.microsoft.com/office/drawing/2014/main" id="{F28300E3-B9AB-4B4C-B429-59AF8343EDB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69865" y="3114548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3" name="OTLSHAPE_SLT_1b0e56a2e8c6404a875d0007c4a3b646_ShapePercentage" hidden="1">
            <a:extLst>
              <a:ext uri="{FF2B5EF4-FFF2-40B4-BE49-F238E27FC236}">
                <a16:creationId xmlns:a16="http://schemas.microsoft.com/office/drawing/2014/main" id="{1E53362B-E6B4-4EAA-84D3-D2D8D329889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440096" y="3114548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1" name="OTLSHAPE_SLT_6d6be110b01f42148831f9d5e736b478_ShapePercentage" hidden="1">
            <a:extLst>
              <a:ext uri="{FF2B5EF4-FFF2-40B4-BE49-F238E27FC236}">
                <a16:creationId xmlns:a16="http://schemas.microsoft.com/office/drawing/2014/main" id="{BEF9893E-E2C3-460A-B877-BAF0F705FDE4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69865" y="43438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5" name="OTLSHAPE_SLT_af1e3d0a3492408f847e4063645d2402_ShapePercentage" hidden="1">
            <a:extLst>
              <a:ext uri="{FF2B5EF4-FFF2-40B4-BE49-F238E27FC236}">
                <a16:creationId xmlns:a16="http://schemas.microsoft.com/office/drawing/2014/main" id="{217E3234-E0E0-41A1-A499-AAED5080888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096000" y="4858639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7" name="OTLSHAPE_SLT_294fe748a7124b39a3acbcb66a8d913c_ShapePercentage" hidden="1">
            <a:extLst>
              <a:ext uri="{FF2B5EF4-FFF2-40B4-BE49-F238E27FC236}">
                <a16:creationId xmlns:a16="http://schemas.microsoft.com/office/drawing/2014/main" id="{EB973FDA-F8AE-4E12-8FD2-6E4A0EC1CD4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751905" y="4858639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3" name="OTLSHAPE_SLT_ad9b37afa3564cfa92005eda350aded8_ShapePercentage" hidden="1">
            <a:extLst>
              <a:ext uri="{FF2B5EF4-FFF2-40B4-BE49-F238E27FC236}">
                <a16:creationId xmlns:a16="http://schemas.microsoft.com/office/drawing/2014/main" id="{CC486025-B0D5-4F19-AEE6-BBE157AF10F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96000" y="6087978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9" name="OTLSHAPE_SLT_964dd225bc794dbcb1404edfa86e4dfb_ShapePercentage" hidden="1">
            <a:extLst>
              <a:ext uri="{FF2B5EF4-FFF2-40B4-BE49-F238E27FC236}">
                <a16:creationId xmlns:a16="http://schemas.microsoft.com/office/drawing/2014/main" id="{56CABB08-6D61-4BA3-8E6A-881294C7B86F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440096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1" name="OTLSHAPE_SLT_b50d9a604bff4bec94209a69119bbc05_ShapePercentage" hidden="1">
            <a:extLst>
              <a:ext uri="{FF2B5EF4-FFF2-40B4-BE49-F238E27FC236}">
                <a16:creationId xmlns:a16="http://schemas.microsoft.com/office/drawing/2014/main" id="{AFA70E96-405E-468A-882F-F4EBB3AF846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271851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3" name="OTLSHAPE_SLT_18540a1b169243c79c1025e99fb61372_ShapePercentage" hidden="1">
            <a:extLst>
              <a:ext uri="{FF2B5EF4-FFF2-40B4-BE49-F238E27FC236}">
                <a16:creationId xmlns:a16="http://schemas.microsoft.com/office/drawing/2014/main" id="{DEDA2564-127A-4F2D-AC3B-87EB5A87A91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069634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5" name="OTLSHAPE_SLT_55f2cbcc513a455d8b16209a6b1b04be_ShapePercentage" hidden="1">
            <a:extLst>
              <a:ext uri="{FF2B5EF4-FFF2-40B4-BE49-F238E27FC236}">
                <a16:creationId xmlns:a16="http://schemas.microsoft.com/office/drawing/2014/main" id="{F9E8BA00-A205-47F6-8CB1-B1AECA8C549D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6096000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1" name="OTLSHAPE_SLT_b35a27552cbe4f0f872da8baec125766_ShapePercentage" hidden="1">
            <a:extLst>
              <a:ext uri="{FF2B5EF4-FFF2-40B4-BE49-F238E27FC236}">
                <a16:creationId xmlns:a16="http://schemas.microsoft.com/office/drawing/2014/main" id="{1432FF7D-144F-44F7-8366-EAFB53D795A9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751905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3" name="OTLSHAPE_SLT_819d9bc8b0984a6cb22f5d2395cf1ac6_ShapePercentage" hidden="1">
            <a:extLst>
              <a:ext uri="{FF2B5EF4-FFF2-40B4-BE49-F238E27FC236}">
                <a16:creationId xmlns:a16="http://schemas.microsoft.com/office/drawing/2014/main" id="{BA3F983E-5837-435F-869A-2444BEFDB7DC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563016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7" name="OTLSHAPE_SLT_619e7a35b09e4de7abc305b745fc1c2a_ShapePercentage" hidden="1">
            <a:extLst>
              <a:ext uri="{FF2B5EF4-FFF2-40B4-BE49-F238E27FC236}">
                <a16:creationId xmlns:a16="http://schemas.microsoft.com/office/drawing/2014/main" id="{4B5875E7-E92A-4A6E-8503-7CF097DEEC2A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938941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5" name="OTLSHAPE_SLT_e5e316d20582456a824fe0c8cafeb5ab_ShapePercentage" hidden="1">
            <a:extLst>
              <a:ext uri="{FF2B5EF4-FFF2-40B4-BE49-F238E27FC236}">
                <a16:creationId xmlns:a16="http://schemas.microsoft.com/office/drawing/2014/main" id="{C1C7AEB1-A479-402D-8ADB-C565E6BAB18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374661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9" name="OTLSHAPE_SLT_c780a31ff7244e5db7abb8ca024055fc_ShapePercentage" hidden="1">
            <a:extLst>
              <a:ext uri="{FF2B5EF4-FFF2-40B4-BE49-F238E27FC236}">
                <a16:creationId xmlns:a16="http://schemas.microsoft.com/office/drawing/2014/main" id="{F2A78B1F-D0A1-4B3F-A57B-1E495809E26B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7790746" y="586088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9" name="OTLSHAPE_SLT_ac44d9f697c54a83972a706bc7447ec1_ShapePercentage" hidden="1">
            <a:extLst>
              <a:ext uri="{FF2B5EF4-FFF2-40B4-BE49-F238E27FC236}">
                <a16:creationId xmlns:a16="http://schemas.microsoft.com/office/drawing/2014/main" id="{DE4164C3-2B19-4583-BB99-E0EB3317CF4B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69865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5" name="OTLSHAPE_SLT_3e70bf38690448959be5b2c025350527_ShapePercentage" hidden="1">
            <a:extLst>
              <a:ext uri="{FF2B5EF4-FFF2-40B4-BE49-F238E27FC236}">
                <a16:creationId xmlns:a16="http://schemas.microsoft.com/office/drawing/2014/main" id="{E2F9E2BF-7B57-4DA7-8A6F-FBBE5E21430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652298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7" name="OTLSHAPE_SLT_07ff7467c4d541e38bf25b21977006a9_ShapePercentage" hidden="1">
            <a:extLst>
              <a:ext uri="{FF2B5EF4-FFF2-40B4-BE49-F238E27FC236}">
                <a16:creationId xmlns:a16="http://schemas.microsoft.com/office/drawing/2014/main" id="{927D67B5-56D3-4946-8D57-71F0CD7A0B1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2487564" y="4116789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OTLSHAPE_SLM_4dce5c1223684d08953a4a462ea1b76c_Shape">
            <a:extLst>
              <a:ext uri="{FF2B5EF4-FFF2-40B4-BE49-F238E27FC236}">
                <a16:creationId xmlns:a16="http://schemas.microsoft.com/office/drawing/2014/main" id="{2E1CB3A2-1D87-497B-8C46-2E3B7175C039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rot="5400000">
            <a:off x="3271812" y="341892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TLSHAPE_SLM_da97de9db41f41debf3ca8e35f0ef0b0_Shape">
            <a:extLst>
              <a:ext uri="{FF2B5EF4-FFF2-40B4-BE49-F238E27FC236}">
                <a16:creationId xmlns:a16="http://schemas.microsoft.com/office/drawing/2014/main" id="{AF4B9855-38F6-4202-A7C3-A5BA897487A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 rot="5400000">
            <a:off x="5842042" y="3807968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TLSHAPE_SLM_c2f71ac1311540508947d12439ad3d9c_Shape">
            <a:extLst>
              <a:ext uri="{FF2B5EF4-FFF2-40B4-BE49-F238E27FC236}">
                <a16:creationId xmlns:a16="http://schemas.microsoft.com/office/drawing/2014/main" id="{CB362A9A-71EA-4B3B-8631-97C9EDAACC06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 rot="5400000">
            <a:off x="8583621" y="516301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TLSHAPE_SLM_87864714589d40ac853417c5c3a0f561_Shape">
            <a:extLst>
              <a:ext uri="{FF2B5EF4-FFF2-40B4-BE49-F238E27FC236}">
                <a16:creationId xmlns:a16="http://schemas.microsoft.com/office/drawing/2014/main" id="{CC911F10-3736-4AB0-AB75-9E1AF5DA2754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 rot="5400000">
            <a:off x="11153852" y="5552059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TLSHAPE_SL_0fc77891fc7c4ec287ba36bc2363c7e5_Header">
            <a:extLst>
              <a:ext uri="{FF2B5EF4-FFF2-40B4-BE49-F238E27FC236}">
                <a16:creationId xmlns:a16="http://schemas.microsoft.com/office/drawing/2014/main" id="{D62A49DD-90C6-4D22-BA10-81EBD949521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3500" y="3668691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rgbClr val="1C211E"/>
                </a:solidFill>
                <a:latin typeface="Calibri" panose="020F0502020204030204" pitchFamily="34" charset="0"/>
              </a:rPr>
              <a:t>Release 1 </a:t>
            </a:r>
          </a:p>
        </p:txBody>
      </p:sp>
      <p:sp>
        <p:nvSpPr>
          <p:cNvPr id="215" name="OTLSHAPE_SL_58a0aac4aec34f0b95b8c785bf652a75_Header">
            <a:extLst>
              <a:ext uri="{FF2B5EF4-FFF2-40B4-BE49-F238E27FC236}">
                <a16:creationId xmlns:a16="http://schemas.microsoft.com/office/drawing/2014/main" id="{003C13D2-3734-4CFD-9035-016DC13B97D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5412782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rgbClr val="1C211E"/>
                </a:solidFill>
                <a:latin typeface="Calibri" panose="020F0502020204030204" pitchFamily="34" charset="0"/>
              </a:rPr>
              <a:t>Release 2</a:t>
            </a:r>
          </a:p>
        </p:txBody>
      </p:sp>
      <p:sp>
        <p:nvSpPr>
          <p:cNvPr id="21" name="OTLSHAPE_SL2A_d797ce9a45ad41388440821da5b155a3_Header" hidden="1">
            <a:extLst>
              <a:ext uri="{FF2B5EF4-FFF2-40B4-BE49-F238E27FC236}">
                <a16:creationId xmlns:a16="http://schemas.microsoft.com/office/drawing/2014/main" id="{056832DB-F3EF-498D-8594-EDDBBA86B0B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-356629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SL2A_7ca7836dee884f2e8c1c968d9832a447_Header" hidden="1">
            <a:extLst>
              <a:ext uri="{FF2B5EF4-FFF2-40B4-BE49-F238E27FC236}">
                <a16:creationId xmlns:a16="http://schemas.microsoft.com/office/drawing/2014/main" id="{972917B5-9265-411F-98B7-97043BECD66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-356629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2D6B4809-0F12-4A4B-85D3-A52AD883D781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815437" y="216408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44035D79-C341-4F30-9787-3337600EAB4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31" name="OTLSHAPE_SLT_08e0bedf0de5468bb66850337b8fdc6a_TextPercentage" hidden="1">
            <a:extLst>
              <a:ext uri="{FF2B5EF4-FFF2-40B4-BE49-F238E27FC236}">
                <a16:creationId xmlns:a16="http://schemas.microsoft.com/office/drawing/2014/main" id="{194B449B-EB4F-4552-A598-1BCC4EC4E22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2" name="OTLSHAPE_SLT_08e0bedf0de5468bb66850337b8fdc6a_JoinedDate" hidden="1">
            <a:extLst>
              <a:ext uri="{FF2B5EF4-FFF2-40B4-BE49-F238E27FC236}">
                <a16:creationId xmlns:a16="http://schemas.microsoft.com/office/drawing/2014/main" id="{F4C145A7-C4DC-4F41-9D1F-FCFD2629453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" y="-464353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Jun 1 - Jun 29</a:t>
            </a:r>
          </a:p>
        </p:txBody>
      </p:sp>
      <p:sp>
        <p:nvSpPr>
          <p:cNvPr id="233" name="OTLSHAPE_SLT_08e0bedf0de5468bb66850337b8fdc6a_StartDate" hidden="1">
            <a:extLst>
              <a:ext uri="{FF2B5EF4-FFF2-40B4-BE49-F238E27FC236}">
                <a16:creationId xmlns:a16="http://schemas.microsoft.com/office/drawing/2014/main" id="{08EF7FD5-4B11-4FC8-B891-CD58FCB4B44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34" name="OTLSHAPE_SLT_08e0bedf0de5468bb66850337b8fdc6a_EndDate" hidden="1">
            <a:extLst>
              <a:ext uri="{FF2B5EF4-FFF2-40B4-BE49-F238E27FC236}">
                <a16:creationId xmlns:a16="http://schemas.microsoft.com/office/drawing/2014/main" id="{51C4C233-1402-4C66-94D0-513DA1489E8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39" name="OTLSHAPE_SLT_1b0e56a2e8c6404a875d0007c4a3b646_TextPercentage" hidden="1">
            <a:extLst>
              <a:ext uri="{FF2B5EF4-FFF2-40B4-BE49-F238E27FC236}">
                <a16:creationId xmlns:a16="http://schemas.microsoft.com/office/drawing/2014/main" id="{FBFD9DBA-E71A-4BC0-888B-ED22C4EEDA0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40" name="OTLSHAPE_SLT_1b0e56a2e8c6404a875d0007c4a3b646_JoinedDate" hidden="1">
            <a:extLst>
              <a:ext uri="{FF2B5EF4-FFF2-40B4-BE49-F238E27FC236}">
                <a16:creationId xmlns:a16="http://schemas.microsoft.com/office/drawing/2014/main" id="{5AA26557-42FE-4BEF-88A9-2C1B0CC1FDC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-525909"/>
            <a:ext cx="508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Jul 1 - Jul 29</a:t>
            </a:r>
          </a:p>
        </p:txBody>
      </p:sp>
      <p:sp>
        <p:nvSpPr>
          <p:cNvPr id="241" name="OTLSHAPE_SLT_1b0e56a2e8c6404a875d0007c4a3b646_StartDate" hidden="1">
            <a:extLst>
              <a:ext uri="{FF2B5EF4-FFF2-40B4-BE49-F238E27FC236}">
                <a16:creationId xmlns:a16="http://schemas.microsoft.com/office/drawing/2014/main" id="{20D4BB41-07AB-4568-95BD-0DD11D4238E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42" name="OTLSHAPE_SLT_1b0e56a2e8c6404a875d0007c4a3b646_EndDate" hidden="1">
            <a:extLst>
              <a:ext uri="{FF2B5EF4-FFF2-40B4-BE49-F238E27FC236}">
                <a16:creationId xmlns:a16="http://schemas.microsoft.com/office/drawing/2014/main" id="{A5B22B5B-FBF9-4A0D-8212-8B753FFC004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71" name="OTLSHAPE_SLT_6d6be110b01f42148831f9d5e736b478_TextPercentage" hidden="1">
            <a:extLst>
              <a:ext uri="{FF2B5EF4-FFF2-40B4-BE49-F238E27FC236}">
                <a16:creationId xmlns:a16="http://schemas.microsoft.com/office/drawing/2014/main" id="{5ECBD699-38C5-45F8-8936-574254546F5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72" name="OTLSHAPE_SLT_6d6be110b01f42148831f9d5e736b478_JoinedDate" hidden="1">
            <a:extLst>
              <a:ext uri="{FF2B5EF4-FFF2-40B4-BE49-F238E27FC236}">
                <a16:creationId xmlns:a16="http://schemas.microsoft.com/office/drawing/2014/main" id="{C866C4B9-EDEE-4D48-BE1F-0020CFC2CC3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-525909"/>
            <a:ext cx="533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Jun 1 - Jul 29</a:t>
            </a:r>
          </a:p>
        </p:txBody>
      </p:sp>
      <p:sp>
        <p:nvSpPr>
          <p:cNvPr id="273" name="OTLSHAPE_SLT_6d6be110b01f42148831f9d5e736b478_StartDate" hidden="1">
            <a:extLst>
              <a:ext uri="{FF2B5EF4-FFF2-40B4-BE49-F238E27FC236}">
                <a16:creationId xmlns:a16="http://schemas.microsoft.com/office/drawing/2014/main" id="{F6EAC7D8-FDF1-4962-A026-D10AC06A5869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74" name="OTLSHAPE_SLT_6d6be110b01f42148831f9d5e736b478_EndDate" hidden="1">
            <a:extLst>
              <a:ext uri="{FF2B5EF4-FFF2-40B4-BE49-F238E27FC236}">
                <a16:creationId xmlns:a16="http://schemas.microsoft.com/office/drawing/2014/main" id="{E3DB410A-845D-43F7-9A15-BA0710C3EBA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79" name="OTLSHAPE_SLT_af1e3d0a3492408f847e4063645d2402_TextPercentage" hidden="1">
            <a:extLst>
              <a:ext uri="{FF2B5EF4-FFF2-40B4-BE49-F238E27FC236}">
                <a16:creationId xmlns:a16="http://schemas.microsoft.com/office/drawing/2014/main" id="{01DB8793-3259-4630-8582-60AACC14816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80" name="OTLSHAPE_SLT_af1e3d0a3492408f847e4063645d2402_JoinedDate" hidden="1">
            <a:extLst>
              <a:ext uri="{FF2B5EF4-FFF2-40B4-BE49-F238E27FC236}">
                <a16:creationId xmlns:a16="http://schemas.microsoft.com/office/drawing/2014/main" id="{EDED9F5F-8ABF-41CF-BCBF-8DF3800142F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523965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Aug 1 - Aug 30</a:t>
            </a:r>
          </a:p>
        </p:txBody>
      </p:sp>
      <p:sp>
        <p:nvSpPr>
          <p:cNvPr id="281" name="OTLSHAPE_SLT_af1e3d0a3492408f847e4063645d2402_StartDate" hidden="1">
            <a:extLst>
              <a:ext uri="{FF2B5EF4-FFF2-40B4-BE49-F238E27FC236}">
                <a16:creationId xmlns:a16="http://schemas.microsoft.com/office/drawing/2014/main" id="{FA54E615-8C45-40E8-A775-636119570DD4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82" name="OTLSHAPE_SLT_af1e3d0a3492408f847e4063645d2402_EndDate" hidden="1">
            <a:extLst>
              <a:ext uri="{FF2B5EF4-FFF2-40B4-BE49-F238E27FC236}">
                <a16:creationId xmlns:a16="http://schemas.microsoft.com/office/drawing/2014/main" id="{9EF48CFF-3E58-4685-A562-38AF090F322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87" name="OTLSHAPE_SLT_294fe748a7124b39a3acbcb66a8d913c_TextPercentage" hidden="1">
            <a:extLst>
              <a:ext uri="{FF2B5EF4-FFF2-40B4-BE49-F238E27FC236}">
                <a16:creationId xmlns:a16="http://schemas.microsoft.com/office/drawing/2014/main" id="{B670198F-3356-4FA5-8A5D-A771B3C9BB2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88" name="OTLSHAPE_SLT_294fe748a7124b39a3acbcb66a8d913c_JoinedDate" hidden="1">
            <a:extLst>
              <a:ext uri="{FF2B5EF4-FFF2-40B4-BE49-F238E27FC236}">
                <a16:creationId xmlns:a16="http://schemas.microsoft.com/office/drawing/2014/main" id="{7C9A0F94-550D-41A3-9E8D-679C1DCC068D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-645129"/>
            <a:ext cx="5842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Sep 1 - Sep 29</a:t>
            </a:r>
          </a:p>
        </p:txBody>
      </p:sp>
      <p:sp>
        <p:nvSpPr>
          <p:cNvPr id="289" name="OTLSHAPE_SLT_294fe748a7124b39a3acbcb66a8d913c_StartDate" hidden="1">
            <a:extLst>
              <a:ext uri="{FF2B5EF4-FFF2-40B4-BE49-F238E27FC236}">
                <a16:creationId xmlns:a16="http://schemas.microsoft.com/office/drawing/2014/main" id="{7B770543-0FD6-487E-A5BF-FCA40152DB0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T_294fe748a7124b39a3acbcb66a8d913c_EndDate" hidden="1">
            <a:extLst>
              <a:ext uri="{FF2B5EF4-FFF2-40B4-BE49-F238E27FC236}">
                <a16:creationId xmlns:a16="http://schemas.microsoft.com/office/drawing/2014/main" id="{59D952A7-94AA-43F3-B158-55FAA3D0A8F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19" name="OTLSHAPE_SLT_ad9b37afa3564cfa92005eda350aded8_TextPercentage" hidden="1">
            <a:extLst>
              <a:ext uri="{FF2B5EF4-FFF2-40B4-BE49-F238E27FC236}">
                <a16:creationId xmlns:a16="http://schemas.microsoft.com/office/drawing/2014/main" id="{DBBCD8A7-F3C4-40DA-BFA4-F00E5F3C7951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20" name="OTLSHAPE_SLT_ad9b37afa3564cfa92005eda350aded8_JoinedDate" hidden="1">
            <a:extLst>
              <a:ext uri="{FF2B5EF4-FFF2-40B4-BE49-F238E27FC236}">
                <a16:creationId xmlns:a16="http://schemas.microsoft.com/office/drawing/2014/main" id="{421156DC-02DF-4DED-8627-532D75593738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-585519"/>
            <a:ext cx="5969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Aug 1 - Sep 29</a:t>
            </a:r>
          </a:p>
        </p:txBody>
      </p:sp>
      <p:sp>
        <p:nvSpPr>
          <p:cNvPr id="321" name="OTLSHAPE_SLT_ad9b37afa3564cfa92005eda350aded8_StartDate" hidden="1">
            <a:extLst>
              <a:ext uri="{FF2B5EF4-FFF2-40B4-BE49-F238E27FC236}">
                <a16:creationId xmlns:a16="http://schemas.microsoft.com/office/drawing/2014/main" id="{F603846B-10BE-4802-823B-379D57C74DF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22" name="OTLSHAPE_SLT_ad9b37afa3564cfa92005eda350aded8_EndDate" hidden="1">
            <a:extLst>
              <a:ext uri="{FF2B5EF4-FFF2-40B4-BE49-F238E27FC236}">
                <a16:creationId xmlns:a16="http://schemas.microsoft.com/office/drawing/2014/main" id="{0ABD9A19-F522-4965-8D34-47D24AF6CB3A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TLSHAPE_SLT_964dd225bc794dbcb1404edfa86e4dfb_Duration" hidden="1">
            <a:extLst>
              <a:ext uri="{FF2B5EF4-FFF2-40B4-BE49-F238E27FC236}">
                <a16:creationId xmlns:a16="http://schemas.microsoft.com/office/drawing/2014/main" id="{8A3C3DD2-1F8F-4542-B4F1-07FD1C4C1CD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-458748"/>
            <a:ext cx="431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6.3 days</a:t>
            </a:r>
          </a:p>
        </p:txBody>
      </p:sp>
      <p:sp>
        <p:nvSpPr>
          <p:cNvPr id="40" name="OTLSHAPE_SLT_964dd225bc794dbcb1404edfa86e4dfb_TextPercentage" hidden="1">
            <a:extLst>
              <a:ext uri="{FF2B5EF4-FFF2-40B4-BE49-F238E27FC236}">
                <a16:creationId xmlns:a16="http://schemas.microsoft.com/office/drawing/2014/main" id="{A3BFC65F-6C63-4C55-938E-62F409D7844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OTLSHAPE_SLT_964dd225bc794dbcb1404edfa86e4dfb_JoinedDate" hidden="1">
            <a:extLst>
              <a:ext uri="{FF2B5EF4-FFF2-40B4-BE49-F238E27FC236}">
                <a16:creationId xmlns:a16="http://schemas.microsoft.com/office/drawing/2014/main" id="{B5C96457-03FB-4E65-A9EF-0AD49BD9EED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464353"/>
            <a:ext cx="508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Jul 1 - Jul 11</a:t>
            </a:r>
          </a:p>
        </p:txBody>
      </p:sp>
      <p:sp>
        <p:nvSpPr>
          <p:cNvPr id="42" name="OTLSHAPE_SLT_964dd225bc794dbcb1404edfa86e4dfb_StartDate" hidden="1">
            <a:extLst>
              <a:ext uri="{FF2B5EF4-FFF2-40B4-BE49-F238E27FC236}">
                <a16:creationId xmlns:a16="http://schemas.microsoft.com/office/drawing/2014/main" id="{E5C612BD-4205-496B-8265-AB0989AE3E1A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SLT_964dd225bc794dbcb1404edfa86e4dfb_EndDate" hidden="1">
            <a:extLst>
              <a:ext uri="{FF2B5EF4-FFF2-40B4-BE49-F238E27FC236}">
                <a16:creationId xmlns:a16="http://schemas.microsoft.com/office/drawing/2014/main" id="{68F1CDC9-E782-4822-B7A3-914DA6ACAD3E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SLT_b50d9a604bff4bec94209a69119bbc05_Duration" hidden="1">
            <a:extLst>
              <a:ext uri="{FF2B5EF4-FFF2-40B4-BE49-F238E27FC236}">
                <a16:creationId xmlns:a16="http://schemas.microsoft.com/office/drawing/2014/main" id="{7D00B903-EF38-4A01-83B2-86C129F018F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-441930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7.6 days</a:t>
            </a:r>
          </a:p>
        </p:txBody>
      </p:sp>
      <p:sp>
        <p:nvSpPr>
          <p:cNvPr id="56" name="OTLSHAPE_SLT_b50d9a604bff4bec94209a69119bbc05_TextPercentage" hidden="1">
            <a:extLst>
              <a:ext uri="{FF2B5EF4-FFF2-40B4-BE49-F238E27FC236}">
                <a16:creationId xmlns:a16="http://schemas.microsoft.com/office/drawing/2014/main" id="{F7780FD8-CF63-4E12-8279-38122BA5C3A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SLT_b50d9a604bff4bec94209a69119bbc05_JoinedDate" hidden="1">
            <a:extLst>
              <a:ext uri="{FF2B5EF4-FFF2-40B4-BE49-F238E27FC236}">
                <a16:creationId xmlns:a16="http://schemas.microsoft.com/office/drawing/2014/main" id="{AA90F50A-3B1B-4F88-B175-1465FC40C38A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525909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Jul 10 - Jul 20</a:t>
            </a:r>
          </a:p>
        </p:txBody>
      </p:sp>
      <p:sp>
        <p:nvSpPr>
          <p:cNvPr id="58" name="OTLSHAPE_SLT_b50d9a604bff4bec94209a69119bbc05_StartDate" hidden="1">
            <a:extLst>
              <a:ext uri="{FF2B5EF4-FFF2-40B4-BE49-F238E27FC236}">
                <a16:creationId xmlns:a16="http://schemas.microsoft.com/office/drawing/2014/main" id="{F2E98B2B-253C-41D7-A636-2F24C6AC0DA7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SLT_b50d9a604bff4bec94209a69119bbc05_EndDate" hidden="1">
            <a:extLst>
              <a:ext uri="{FF2B5EF4-FFF2-40B4-BE49-F238E27FC236}">
                <a16:creationId xmlns:a16="http://schemas.microsoft.com/office/drawing/2014/main" id="{0A9E893E-18B6-4876-9F65-D705A07D3731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199" name="OTLSHAPE_SLT_18540a1b169243c79c1025e99fb61372_Duration" hidden="1">
            <a:extLst>
              <a:ext uri="{FF2B5EF4-FFF2-40B4-BE49-F238E27FC236}">
                <a16:creationId xmlns:a16="http://schemas.microsoft.com/office/drawing/2014/main" id="{6A9ECCEC-EA09-43CB-A8B6-B1083B0DE56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430718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200" name="OTLSHAPE_SLT_18540a1b169243c79c1025e99fb61372_TextPercentage" hidden="1">
            <a:extLst>
              <a:ext uri="{FF2B5EF4-FFF2-40B4-BE49-F238E27FC236}">
                <a16:creationId xmlns:a16="http://schemas.microsoft.com/office/drawing/2014/main" id="{201B17C6-8333-48CA-8663-84714638597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01" name="OTLSHAPE_SLT_18540a1b169243c79c1025e99fb61372_JoinedDate" hidden="1">
            <a:extLst>
              <a:ext uri="{FF2B5EF4-FFF2-40B4-BE49-F238E27FC236}">
                <a16:creationId xmlns:a16="http://schemas.microsoft.com/office/drawing/2014/main" id="{2CFA0B16-BD19-46CF-AEAB-76ED6E355C26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-525909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Jul 20 - Jul 29</a:t>
            </a:r>
          </a:p>
        </p:txBody>
      </p:sp>
      <p:sp>
        <p:nvSpPr>
          <p:cNvPr id="202" name="OTLSHAPE_SLT_18540a1b169243c79c1025e99fb61372_StartDate" hidden="1">
            <a:extLst>
              <a:ext uri="{FF2B5EF4-FFF2-40B4-BE49-F238E27FC236}">
                <a16:creationId xmlns:a16="http://schemas.microsoft.com/office/drawing/2014/main" id="{94DF0148-95AA-42CB-A9D2-30B50D7BC725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03" name="OTLSHAPE_SLT_18540a1b169243c79c1025e99fb61372_EndDate" hidden="1">
            <a:extLst>
              <a:ext uri="{FF2B5EF4-FFF2-40B4-BE49-F238E27FC236}">
                <a16:creationId xmlns:a16="http://schemas.microsoft.com/office/drawing/2014/main" id="{BB7AC048-0A75-47BE-A9DF-5EF2D0F25F8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63" name="OTLSHAPE_SLT_55f2cbcc513a455d8b16209a6b1b04be_Duration" hidden="1">
            <a:extLst>
              <a:ext uri="{FF2B5EF4-FFF2-40B4-BE49-F238E27FC236}">
                <a16:creationId xmlns:a16="http://schemas.microsoft.com/office/drawing/2014/main" id="{392627ED-FC3D-437A-9567-48C96000D35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453142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8.5 days</a:t>
            </a:r>
          </a:p>
        </p:txBody>
      </p:sp>
      <p:sp>
        <p:nvSpPr>
          <p:cNvPr id="264" name="OTLSHAPE_SLT_55f2cbcc513a455d8b16209a6b1b04be_TextPercentage" hidden="1">
            <a:extLst>
              <a:ext uri="{FF2B5EF4-FFF2-40B4-BE49-F238E27FC236}">
                <a16:creationId xmlns:a16="http://schemas.microsoft.com/office/drawing/2014/main" id="{1568656B-89BE-4417-A361-01B81013DBA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5" name="OTLSHAPE_SLT_55f2cbcc513a455d8b16209a6b1b04be_JoinedDate" hidden="1">
            <a:extLst>
              <a:ext uri="{FF2B5EF4-FFF2-40B4-BE49-F238E27FC236}">
                <a16:creationId xmlns:a16="http://schemas.microsoft.com/office/drawing/2014/main" id="{2D9380B8-EFCC-4381-B451-DBE1D9139775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585519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Aug 1 - Aug 11</a:t>
            </a:r>
          </a:p>
        </p:txBody>
      </p:sp>
      <p:sp>
        <p:nvSpPr>
          <p:cNvPr id="266" name="OTLSHAPE_SLT_55f2cbcc513a455d8b16209a6b1b04be_StartDate" hidden="1">
            <a:extLst>
              <a:ext uri="{FF2B5EF4-FFF2-40B4-BE49-F238E27FC236}">
                <a16:creationId xmlns:a16="http://schemas.microsoft.com/office/drawing/2014/main" id="{E83869E8-860F-4706-A34A-41F1D5A99A9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267" name="OTLSHAPE_SLT_55f2cbcc513a455d8b16209a6b1b04be_EndDate" hidden="1">
            <a:extLst>
              <a:ext uri="{FF2B5EF4-FFF2-40B4-BE49-F238E27FC236}">
                <a16:creationId xmlns:a16="http://schemas.microsoft.com/office/drawing/2014/main" id="{5E15AFB7-1A7E-4FD5-ADE3-991D5B4628F5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03" name="OTLSHAPE_SLT_b35a27552cbe4f0f872da8baec125766_Duration" hidden="1">
            <a:extLst>
              <a:ext uri="{FF2B5EF4-FFF2-40B4-BE49-F238E27FC236}">
                <a16:creationId xmlns:a16="http://schemas.microsoft.com/office/drawing/2014/main" id="{47715BF6-A6F1-487E-ABA4-BE8A9E9D2B93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524480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304" name="OTLSHAPE_SLT_b35a27552cbe4f0f872da8baec125766_TextPercentage" hidden="1">
            <a:extLst>
              <a:ext uri="{FF2B5EF4-FFF2-40B4-BE49-F238E27FC236}">
                <a16:creationId xmlns:a16="http://schemas.microsoft.com/office/drawing/2014/main" id="{079C93FC-CCA4-4D4F-8430-6C28E9CE9BA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5" name="OTLSHAPE_SLT_b35a27552cbe4f0f872da8baec125766_JoinedDate" hidden="1">
            <a:extLst>
              <a:ext uri="{FF2B5EF4-FFF2-40B4-BE49-F238E27FC236}">
                <a16:creationId xmlns:a16="http://schemas.microsoft.com/office/drawing/2014/main" id="{661300F4-0D9E-4AB0-A7D5-61CE51FDB582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-523965"/>
            <a:ext cx="5842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Sep 1 - Sep 11</a:t>
            </a:r>
          </a:p>
        </p:txBody>
      </p:sp>
      <p:sp>
        <p:nvSpPr>
          <p:cNvPr id="306" name="OTLSHAPE_SLT_b35a27552cbe4f0f872da8baec125766_StartDate" hidden="1">
            <a:extLst>
              <a:ext uri="{FF2B5EF4-FFF2-40B4-BE49-F238E27FC236}">
                <a16:creationId xmlns:a16="http://schemas.microsoft.com/office/drawing/2014/main" id="{3CF4AB44-6321-40C3-B096-B6317B31AFBB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07" name="OTLSHAPE_SLT_b35a27552cbe4f0f872da8baec125766_EndDate" hidden="1">
            <a:extLst>
              <a:ext uri="{FF2B5EF4-FFF2-40B4-BE49-F238E27FC236}">
                <a16:creationId xmlns:a16="http://schemas.microsoft.com/office/drawing/2014/main" id="{37BDCCEF-A807-4FF5-A4B7-549196DA6758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11" name="OTLSHAPE_SLT_819d9bc8b0984a6cb22f5d2395cf1ac6_Duration" hidden="1">
            <a:extLst>
              <a:ext uri="{FF2B5EF4-FFF2-40B4-BE49-F238E27FC236}">
                <a16:creationId xmlns:a16="http://schemas.microsoft.com/office/drawing/2014/main" id="{932117F6-8878-467F-9892-98788D0C0E5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-595818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6.6 days</a:t>
            </a:r>
          </a:p>
        </p:txBody>
      </p:sp>
      <p:sp>
        <p:nvSpPr>
          <p:cNvPr id="312" name="OTLSHAPE_SLT_819d9bc8b0984a6cb22f5d2395cf1ac6_TextPercentage" hidden="1">
            <a:extLst>
              <a:ext uri="{FF2B5EF4-FFF2-40B4-BE49-F238E27FC236}">
                <a16:creationId xmlns:a16="http://schemas.microsoft.com/office/drawing/2014/main" id="{E09B08F2-E321-4839-82DF-0B98D3D8BFFC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13" name="OTLSHAPE_SLT_819d9bc8b0984a6cb22f5d2395cf1ac6_JoinedDate" hidden="1">
            <a:extLst>
              <a:ext uri="{FF2B5EF4-FFF2-40B4-BE49-F238E27FC236}">
                <a16:creationId xmlns:a16="http://schemas.microsoft.com/office/drawing/2014/main" id="{EE147524-F64E-41D3-B491-21C8C9989C36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-525909"/>
            <a:ext cx="635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Sep 10 - Sep 20</a:t>
            </a:r>
          </a:p>
        </p:txBody>
      </p:sp>
      <p:sp>
        <p:nvSpPr>
          <p:cNvPr id="314" name="OTLSHAPE_SLT_819d9bc8b0984a6cb22f5d2395cf1ac6_StartDate" hidden="1">
            <a:extLst>
              <a:ext uri="{FF2B5EF4-FFF2-40B4-BE49-F238E27FC236}">
                <a16:creationId xmlns:a16="http://schemas.microsoft.com/office/drawing/2014/main" id="{C39E318F-A906-4943-A871-0640C985D83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15" name="OTLSHAPE_SLT_819d9bc8b0984a6cb22f5d2395cf1ac6_EndDate" hidden="1">
            <a:extLst>
              <a:ext uri="{FF2B5EF4-FFF2-40B4-BE49-F238E27FC236}">
                <a16:creationId xmlns:a16="http://schemas.microsoft.com/office/drawing/2014/main" id="{8C42C409-E213-45FB-989A-40CECDE720DF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27" name="OTLSHAPE_SLT_619e7a35b09e4de7abc305b745fc1c2a_Duration" hidden="1">
            <a:extLst>
              <a:ext uri="{FF2B5EF4-FFF2-40B4-BE49-F238E27FC236}">
                <a16:creationId xmlns:a16="http://schemas.microsoft.com/office/drawing/2014/main" id="{87A66F62-50C5-4266-893E-EF2DA5EC7995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-524480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7.2 days</a:t>
            </a:r>
          </a:p>
        </p:txBody>
      </p:sp>
      <p:sp>
        <p:nvSpPr>
          <p:cNvPr id="328" name="OTLSHAPE_SLT_619e7a35b09e4de7abc305b745fc1c2a_TextPercentage" hidden="1">
            <a:extLst>
              <a:ext uri="{FF2B5EF4-FFF2-40B4-BE49-F238E27FC236}">
                <a16:creationId xmlns:a16="http://schemas.microsoft.com/office/drawing/2014/main" id="{68B47EF4-F8F7-46DC-9A88-5559F859D6D2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29" name="OTLSHAPE_SLT_619e7a35b09e4de7abc305b745fc1c2a_JoinedDate" hidden="1">
            <a:extLst>
              <a:ext uri="{FF2B5EF4-FFF2-40B4-BE49-F238E27FC236}">
                <a16:creationId xmlns:a16="http://schemas.microsoft.com/office/drawing/2014/main" id="{691F742B-D579-4176-98AA-462A11343B7B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-525909"/>
            <a:ext cx="660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Aug 10 - Aug 21</a:t>
            </a:r>
          </a:p>
        </p:txBody>
      </p:sp>
      <p:sp>
        <p:nvSpPr>
          <p:cNvPr id="330" name="OTLSHAPE_SLT_619e7a35b09e4de7abc305b745fc1c2a_StartDate" hidden="1">
            <a:extLst>
              <a:ext uri="{FF2B5EF4-FFF2-40B4-BE49-F238E27FC236}">
                <a16:creationId xmlns:a16="http://schemas.microsoft.com/office/drawing/2014/main" id="{3B523385-8CE7-48D3-889B-713397B17492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31" name="OTLSHAPE_SLT_619e7a35b09e4de7abc305b745fc1c2a_EndDate" hidden="1">
            <a:extLst>
              <a:ext uri="{FF2B5EF4-FFF2-40B4-BE49-F238E27FC236}">
                <a16:creationId xmlns:a16="http://schemas.microsoft.com/office/drawing/2014/main" id="{FBBBFA90-4157-46C4-B4E9-18A72E7A7803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35" name="OTLSHAPE_SLT_e5e316d20582456a824fe0c8cafeb5ab_Duration" hidden="1">
            <a:extLst>
              <a:ext uri="{FF2B5EF4-FFF2-40B4-BE49-F238E27FC236}">
                <a16:creationId xmlns:a16="http://schemas.microsoft.com/office/drawing/2014/main" id="{BA14AF34-A884-4986-A5FA-B2323863DAB2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530086"/>
            <a:ext cx="431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8.1 days</a:t>
            </a:r>
          </a:p>
        </p:txBody>
      </p:sp>
      <p:sp>
        <p:nvSpPr>
          <p:cNvPr id="336" name="OTLSHAPE_SLT_e5e316d20582456a824fe0c8cafeb5ab_TextPercentage" hidden="1">
            <a:extLst>
              <a:ext uri="{FF2B5EF4-FFF2-40B4-BE49-F238E27FC236}">
                <a16:creationId xmlns:a16="http://schemas.microsoft.com/office/drawing/2014/main" id="{06188568-2988-4B23-A74C-67CB626EAB8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37" name="OTLSHAPE_SLT_e5e316d20582456a824fe0c8cafeb5ab_JoinedDate" hidden="1">
            <a:extLst>
              <a:ext uri="{FF2B5EF4-FFF2-40B4-BE49-F238E27FC236}">
                <a16:creationId xmlns:a16="http://schemas.microsoft.com/office/drawing/2014/main" id="{72B386D4-CC8F-4CF8-9FBA-CDF43D54FFD9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585519"/>
            <a:ext cx="635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Sep 19 - Sep 29</a:t>
            </a:r>
          </a:p>
        </p:txBody>
      </p:sp>
      <p:sp>
        <p:nvSpPr>
          <p:cNvPr id="338" name="OTLSHAPE_SLT_e5e316d20582456a824fe0c8cafeb5ab_StartDate" hidden="1">
            <a:extLst>
              <a:ext uri="{FF2B5EF4-FFF2-40B4-BE49-F238E27FC236}">
                <a16:creationId xmlns:a16="http://schemas.microsoft.com/office/drawing/2014/main" id="{C515FB57-30F4-4689-AD40-57C65A476EA5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39" name="OTLSHAPE_SLT_e5e316d20582456a824fe0c8cafeb5ab_EndDate" hidden="1">
            <a:extLst>
              <a:ext uri="{FF2B5EF4-FFF2-40B4-BE49-F238E27FC236}">
                <a16:creationId xmlns:a16="http://schemas.microsoft.com/office/drawing/2014/main" id="{2AD7C92F-AED7-40B3-AD2D-11A2550875A0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43" name="OTLSHAPE_SLT_c780a31ff7244e5db7abb8ca024055fc_Duration" hidden="1">
            <a:extLst>
              <a:ext uri="{FF2B5EF4-FFF2-40B4-BE49-F238E27FC236}">
                <a16:creationId xmlns:a16="http://schemas.microsoft.com/office/drawing/2014/main" id="{F4326CA7-13F2-4FFB-987E-EA3C3D7AD83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524480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344" name="OTLSHAPE_SLT_c780a31ff7244e5db7abb8ca024055fc_TextPercentage" hidden="1">
            <a:extLst>
              <a:ext uri="{FF2B5EF4-FFF2-40B4-BE49-F238E27FC236}">
                <a16:creationId xmlns:a16="http://schemas.microsoft.com/office/drawing/2014/main" id="{61EFB71A-6E0F-44F3-8308-DAB6996658E0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45" name="OTLSHAPE_SLT_c780a31ff7244e5db7abb8ca024055fc_JoinedDate" hidden="1">
            <a:extLst>
              <a:ext uri="{FF2B5EF4-FFF2-40B4-BE49-F238E27FC236}">
                <a16:creationId xmlns:a16="http://schemas.microsoft.com/office/drawing/2014/main" id="{918831DB-27AD-4A03-8336-AAB1D157D0D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525909"/>
            <a:ext cx="660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Aug 20 - Aug 30</a:t>
            </a:r>
          </a:p>
        </p:txBody>
      </p:sp>
      <p:sp>
        <p:nvSpPr>
          <p:cNvPr id="346" name="OTLSHAPE_SLT_c780a31ff7244e5db7abb8ca024055fc_StartDate" hidden="1">
            <a:extLst>
              <a:ext uri="{FF2B5EF4-FFF2-40B4-BE49-F238E27FC236}">
                <a16:creationId xmlns:a16="http://schemas.microsoft.com/office/drawing/2014/main" id="{ADAC54E8-85EF-487D-8BB3-1382494EA01C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47" name="OTLSHAPE_SLT_c780a31ff7244e5db7abb8ca024055fc_EndDate" hidden="1">
            <a:extLst>
              <a:ext uri="{FF2B5EF4-FFF2-40B4-BE49-F238E27FC236}">
                <a16:creationId xmlns:a16="http://schemas.microsoft.com/office/drawing/2014/main" id="{282113B4-F3A0-4852-90E9-F24C2F66B82C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92" name="OTLSHAPE_SLT_ac44d9f697c54a83972a706bc7447ec1_Duration" hidden="1">
            <a:extLst>
              <a:ext uri="{FF2B5EF4-FFF2-40B4-BE49-F238E27FC236}">
                <a16:creationId xmlns:a16="http://schemas.microsoft.com/office/drawing/2014/main" id="{B48B5EE1-8E17-4EA1-A30E-CAEA2F9F4ABF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-453142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7.9 days</a:t>
            </a:r>
          </a:p>
        </p:txBody>
      </p:sp>
      <p:sp>
        <p:nvSpPr>
          <p:cNvPr id="393" name="OTLSHAPE_SLT_ac44d9f697c54a83972a706bc7447ec1_TextPercentage" hidden="1">
            <a:extLst>
              <a:ext uri="{FF2B5EF4-FFF2-40B4-BE49-F238E27FC236}">
                <a16:creationId xmlns:a16="http://schemas.microsoft.com/office/drawing/2014/main" id="{8A4B9E7A-3233-49D2-8961-85BB3D94AA69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94" name="OTLSHAPE_SLT_ac44d9f697c54a83972a706bc7447ec1_JoinedDate" hidden="1">
            <a:extLst>
              <a:ext uri="{FF2B5EF4-FFF2-40B4-BE49-F238E27FC236}">
                <a16:creationId xmlns:a16="http://schemas.microsoft.com/office/drawing/2014/main" id="{6CE867D0-0119-4E70-9733-6FF6E4153F97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-523963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Jun 1 - Jun 10</a:t>
            </a:r>
          </a:p>
        </p:txBody>
      </p:sp>
      <p:sp>
        <p:nvSpPr>
          <p:cNvPr id="395" name="OTLSHAPE_SLT_ac44d9f697c54a83972a706bc7447ec1_StartDate" hidden="1">
            <a:extLst>
              <a:ext uri="{FF2B5EF4-FFF2-40B4-BE49-F238E27FC236}">
                <a16:creationId xmlns:a16="http://schemas.microsoft.com/office/drawing/2014/main" id="{82E72DF4-595D-42E7-8EE8-A8F413311A58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396" name="OTLSHAPE_SLT_ac44d9f697c54a83972a706bc7447ec1_EndDate" hidden="1">
            <a:extLst>
              <a:ext uri="{FF2B5EF4-FFF2-40B4-BE49-F238E27FC236}">
                <a16:creationId xmlns:a16="http://schemas.microsoft.com/office/drawing/2014/main" id="{9AF768CE-AABD-4A4A-AA51-CDA27EB7C585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400" name="OTLSHAPE_SLT_3e70bf38690448959be5b2c025350527_Duration" hidden="1">
            <a:extLst>
              <a:ext uri="{FF2B5EF4-FFF2-40B4-BE49-F238E27FC236}">
                <a16:creationId xmlns:a16="http://schemas.microsoft.com/office/drawing/2014/main" id="{C7577617-2EC4-4570-8360-9818AB35DB8D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-447536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6.5 days</a:t>
            </a:r>
          </a:p>
        </p:txBody>
      </p:sp>
      <p:sp>
        <p:nvSpPr>
          <p:cNvPr id="401" name="OTLSHAPE_SLT_3e70bf38690448959be5b2c025350527_TextPercentage" hidden="1">
            <a:extLst>
              <a:ext uri="{FF2B5EF4-FFF2-40B4-BE49-F238E27FC236}">
                <a16:creationId xmlns:a16="http://schemas.microsoft.com/office/drawing/2014/main" id="{274ED0C2-CA06-4262-B243-60EE108F5630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02" name="OTLSHAPE_SLT_3e70bf38690448959be5b2c025350527_JoinedDate" hidden="1">
            <a:extLst>
              <a:ext uri="{FF2B5EF4-FFF2-40B4-BE49-F238E27FC236}">
                <a16:creationId xmlns:a16="http://schemas.microsoft.com/office/drawing/2014/main" id="{4B8CD016-8C3F-41B9-83E6-C548650CDC90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-523965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Jun 10 - Jun 20</a:t>
            </a:r>
          </a:p>
        </p:txBody>
      </p:sp>
      <p:sp>
        <p:nvSpPr>
          <p:cNvPr id="403" name="OTLSHAPE_SLT_3e70bf38690448959be5b2c025350527_StartDate" hidden="1">
            <a:extLst>
              <a:ext uri="{FF2B5EF4-FFF2-40B4-BE49-F238E27FC236}">
                <a16:creationId xmlns:a16="http://schemas.microsoft.com/office/drawing/2014/main" id="{D415FBFB-4C51-4646-AD6E-5F831FFED5AE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404" name="OTLSHAPE_SLT_3e70bf38690448959be5b2c025350527_EndDate" hidden="1">
            <a:extLst>
              <a:ext uri="{FF2B5EF4-FFF2-40B4-BE49-F238E27FC236}">
                <a16:creationId xmlns:a16="http://schemas.microsoft.com/office/drawing/2014/main" id="{CAB1381E-D21E-4D8E-A55E-6DA78ECEDAEA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408" name="OTLSHAPE_SLT_07ff7467c4d541e38bf25b21977006a9_Duration" hidden="1">
            <a:extLst>
              <a:ext uri="{FF2B5EF4-FFF2-40B4-BE49-F238E27FC236}">
                <a16:creationId xmlns:a16="http://schemas.microsoft.com/office/drawing/2014/main" id="{AF65142E-82A4-4556-83CD-EC28289A2082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2700" y="-376198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>
                <a:solidFill>
                  <a:srgbClr val="737373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409" name="OTLSHAPE_SLT_07ff7467c4d541e38bf25b21977006a9_TextPercentage" hidden="1">
            <a:extLst>
              <a:ext uri="{FF2B5EF4-FFF2-40B4-BE49-F238E27FC236}">
                <a16:creationId xmlns:a16="http://schemas.microsoft.com/office/drawing/2014/main" id="{19C1C2B1-0518-4E82-8786-C70051F5A09E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0" name="OTLSHAPE_SLT_07ff7467c4d541e38bf25b21977006a9_JoinedDate" hidden="1">
            <a:extLst>
              <a:ext uri="{FF2B5EF4-FFF2-40B4-BE49-F238E27FC236}">
                <a16:creationId xmlns:a16="http://schemas.microsoft.com/office/drawing/2014/main" id="{2A482636-4723-4D48-8B7B-75D6CECAFCCE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2700" y="-525909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09213B"/>
                </a:solidFill>
                <a:latin typeface="Calibri" panose="020F0502020204030204" pitchFamily="34" charset="0"/>
              </a:rPr>
              <a:t>Jun 19 - Jun 29</a:t>
            </a:r>
          </a:p>
        </p:txBody>
      </p:sp>
      <p:sp>
        <p:nvSpPr>
          <p:cNvPr id="411" name="OTLSHAPE_SLT_07ff7467c4d541e38bf25b21977006a9_StartDate" hidden="1">
            <a:extLst>
              <a:ext uri="{FF2B5EF4-FFF2-40B4-BE49-F238E27FC236}">
                <a16:creationId xmlns:a16="http://schemas.microsoft.com/office/drawing/2014/main" id="{3EB4418C-CCC3-4A3A-A8E1-32EFEB936D77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412" name="OTLSHAPE_SLT_07ff7467c4d541e38bf25b21977006a9_EndDate" hidden="1">
            <a:extLst>
              <a:ext uri="{FF2B5EF4-FFF2-40B4-BE49-F238E27FC236}">
                <a16:creationId xmlns:a16="http://schemas.microsoft.com/office/drawing/2014/main" id="{3A01B6A6-AC65-4349-B216-101B396E133C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GB" sz="800">
              <a:solidFill>
                <a:srgbClr val="09213B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731358F-69C5-48D1-9C16-18940D306AB6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933365" y="1880552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dirty="0">
                <a:solidFill>
                  <a:srgbClr val="0B0C08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2E7BA9A-5756-4CCA-A08B-0B3E63699898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3503596" y="188055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rgbClr val="0B0C08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FE396CA-5C0F-43F2-A9C6-D9A8B9F293ED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6159500" y="1880552"/>
            <a:ext cx="24205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rgbClr val="0B0C08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931D9177-C2D1-4281-BAD1-78B17716F3C2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8815405" y="1880552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rgbClr val="0B0C08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30" name="OTLSHAPE_SLT_08e0bedf0de5468bb66850337b8fdc6a_Duration">
            <a:extLst>
              <a:ext uri="{FF2B5EF4-FFF2-40B4-BE49-F238E27FC236}">
                <a16:creationId xmlns:a16="http://schemas.microsoft.com/office/drawing/2014/main" id="{8A54C924-DF48-4235-AC0B-0152E4239CE4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869865" y="2959523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 spc="-6" dirty="0">
                <a:solidFill>
                  <a:srgbClr val="4B201B"/>
                </a:solidFill>
                <a:latin typeface="Calibri" panose="020F0502020204030204" pitchFamily="34" charset="0"/>
              </a:rPr>
              <a:t>21 days</a:t>
            </a:r>
          </a:p>
        </p:txBody>
      </p:sp>
      <p:sp>
        <p:nvSpPr>
          <p:cNvPr id="235" name="OTLSHAPE_SLT_08e0bedf0de5468bb66850337b8fdc6a_Title">
            <a:extLst>
              <a:ext uri="{FF2B5EF4-FFF2-40B4-BE49-F238E27FC236}">
                <a16:creationId xmlns:a16="http://schemas.microsoft.com/office/drawing/2014/main" id="{498B98C0-961E-4259-B13B-CC3999CBCE9B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866940" y="3114548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12" dirty="0">
                <a:solidFill>
                  <a:srgbClr val="F2F8F7"/>
                </a:solidFill>
                <a:latin typeface="Calibri" panose="020F0502020204030204" pitchFamily="34" charset="0"/>
              </a:rPr>
              <a:t>Sprint 1</a:t>
            </a:r>
          </a:p>
        </p:txBody>
      </p:sp>
      <p:sp>
        <p:nvSpPr>
          <p:cNvPr id="238" name="OTLSHAPE_SLT_1b0e56a2e8c6404a875d0007c4a3b646_Duration">
            <a:extLst>
              <a:ext uri="{FF2B5EF4-FFF2-40B4-BE49-F238E27FC236}">
                <a16:creationId xmlns:a16="http://schemas.microsoft.com/office/drawing/2014/main" id="{245CAAC2-C765-42D9-8175-62ED620D7D59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3440096" y="2959523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 spc="-6">
                <a:solidFill>
                  <a:srgbClr val="4B201B"/>
                </a:solidFill>
                <a:latin typeface="Calibri" panose="020F0502020204030204" pitchFamily="34" charset="0"/>
              </a:rPr>
              <a:t>21 days</a:t>
            </a:r>
            <a:endParaRPr lang="en-GB" sz="1000" i="1" spc="-6" dirty="0">
              <a:solidFill>
                <a:srgbClr val="4B201B"/>
              </a:solidFill>
              <a:latin typeface="Calibri" panose="020F0502020204030204" pitchFamily="34" charset="0"/>
            </a:endParaRPr>
          </a:p>
        </p:txBody>
      </p:sp>
      <p:sp>
        <p:nvSpPr>
          <p:cNvPr id="243" name="OTLSHAPE_SLT_1b0e56a2e8c6404a875d0007c4a3b646_Title">
            <a:extLst>
              <a:ext uri="{FF2B5EF4-FFF2-40B4-BE49-F238E27FC236}">
                <a16:creationId xmlns:a16="http://schemas.microsoft.com/office/drawing/2014/main" id="{73E50C58-0778-43CD-BA20-698D54889CA7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4437171" y="3114548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12" dirty="0">
                <a:solidFill>
                  <a:srgbClr val="F2F8F7"/>
                </a:solidFill>
                <a:latin typeface="Calibri" panose="020F0502020204030204" pitchFamily="34" charset="0"/>
              </a:rPr>
              <a:t>Sprint 2</a:t>
            </a:r>
          </a:p>
        </p:txBody>
      </p:sp>
      <p:sp>
        <p:nvSpPr>
          <p:cNvPr id="270" name="OTLSHAPE_SLT_6d6be110b01f42148831f9d5e736b478_Duration">
            <a:extLst>
              <a:ext uri="{FF2B5EF4-FFF2-40B4-BE49-F238E27FC236}">
                <a16:creationId xmlns:a16="http://schemas.microsoft.com/office/drawing/2014/main" id="{61E898A5-C892-414C-96E9-8C410A37A3F4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5975392" y="4359402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 spc="-6" dirty="0">
                <a:solidFill>
                  <a:srgbClr val="4B201B"/>
                </a:solidFill>
                <a:latin typeface="Calibri" panose="020F0502020204030204" pitchFamily="34" charset="0"/>
              </a:rPr>
              <a:t>43 days</a:t>
            </a:r>
          </a:p>
        </p:txBody>
      </p:sp>
      <p:sp>
        <p:nvSpPr>
          <p:cNvPr id="275" name="OTLSHAPE_SLT_6d6be110b01f42148831f9d5e736b478_Title">
            <a:extLst>
              <a:ext uri="{FF2B5EF4-FFF2-40B4-BE49-F238E27FC236}">
                <a16:creationId xmlns:a16="http://schemas.microsoft.com/office/drawing/2014/main" id="{0F8F505F-8EC2-4224-8221-C9D65702A068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2870285" y="4343887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8" dirty="0">
                <a:solidFill>
                  <a:srgbClr val="4B3006"/>
                </a:solidFill>
                <a:latin typeface="Calibri" panose="020F0502020204030204" pitchFamily="34" charset="0"/>
              </a:rPr>
              <a:t>QA + Refinement</a:t>
            </a:r>
          </a:p>
        </p:txBody>
      </p:sp>
      <p:sp>
        <p:nvSpPr>
          <p:cNvPr id="278" name="OTLSHAPE_SLT_af1e3d0a3492408f847e4063645d2402_Duration">
            <a:extLst>
              <a:ext uri="{FF2B5EF4-FFF2-40B4-BE49-F238E27FC236}">
                <a16:creationId xmlns:a16="http://schemas.microsoft.com/office/drawing/2014/main" id="{89A2F7DB-F1EE-4D13-80E7-DF19506EB9B3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6096000" y="4703614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 spc="-6">
                <a:solidFill>
                  <a:srgbClr val="4B201B"/>
                </a:solidFill>
                <a:latin typeface="Calibri" panose="020F0502020204030204" pitchFamily="34" charset="0"/>
              </a:rPr>
              <a:t>22 days</a:t>
            </a:r>
          </a:p>
        </p:txBody>
      </p:sp>
      <p:sp>
        <p:nvSpPr>
          <p:cNvPr id="283" name="OTLSHAPE_SLT_af1e3d0a3492408f847e4063645d2402_Title">
            <a:extLst>
              <a:ext uri="{FF2B5EF4-FFF2-40B4-BE49-F238E27FC236}">
                <a16:creationId xmlns:a16="http://schemas.microsoft.com/office/drawing/2014/main" id="{9966DC66-65B4-44BA-B2F4-8CC05CC1CC1A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7135912" y="485863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12">
                <a:solidFill>
                  <a:srgbClr val="F2F8F7"/>
                </a:solidFill>
                <a:latin typeface="Calibri" panose="020F0502020204030204" pitchFamily="34" charset="0"/>
              </a:rPr>
              <a:t>Sprint 3</a:t>
            </a:r>
          </a:p>
        </p:txBody>
      </p:sp>
      <p:sp>
        <p:nvSpPr>
          <p:cNvPr id="286" name="OTLSHAPE_SLT_294fe748a7124b39a3acbcb66a8d913c_Duration">
            <a:extLst>
              <a:ext uri="{FF2B5EF4-FFF2-40B4-BE49-F238E27FC236}">
                <a16:creationId xmlns:a16="http://schemas.microsoft.com/office/drawing/2014/main" id="{05F5E352-3767-4A25-9B85-2734959F239C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8751905" y="4703614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i="1" spc="-6">
                <a:solidFill>
                  <a:srgbClr val="4B201B"/>
                </a:solidFill>
                <a:latin typeface="Calibri" panose="020F0502020204030204" pitchFamily="34" charset="0"/>
              </a:rPr>
              <a:t>21 days</a:t>
            </a:r>
          </a:p>
        </p:txBody>
      </p:sp>
      <p:sp>
        <p:nvSpPr>
          <p:cNvPr id="291" name="OTLSHAPE_SLT_294fe748a7124b39a3acbcb66a8d913c_Title">
            <a:extLst>
              <a:ext uri="{FF2B5EF4-FFF2-40B4-BE49-F238E27FC236}">
                <a16:creationId xmlns:a16="http://schemas.microsoft.com/office/drawing/2014/main" id="{A8DA6985-CDA6-4D74-95B7-40B662E71949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9748980" y="485863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12">
                <a:solidFill>
                  <a:srgbClr val="F2F8F7"/>
                </a:solidFill>
                <a:latin typeface="Calibri" panose="020F0502020204030204" pitchFamily="34" charset="0"/>
              </a:rPr>
              <a:t>Sprint 4</a:t>
            </a:r>
          </a:p>
        </p:txBody>
      </p:sp>
      <p:sp>
        <p:nvSpPr>
          <p:cNvPr id="318" name="OTLSHAPE_SLT_ad9b37afa3564cfa92005eda350aded8_Duration">
            <a:extLst>
              <a:ext uri="{FF2B5EF4-FFF2-40B4-BE49-F238E27FC236}">
                <a16:creationId xmlns:a16="http://schemas.microsoft.com/office/drawing/2014/main" id="{04C6E515-E7FF-45EE-9CC6-5BF12374B5E0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5650950" y="6103493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i="1" spc="-6">
                <a:solidFill>
                  <a:srgbClr val="4B201B"/>
                </a:solidFill>
                <a:latin typeface="Calibri" panose="020F0502020204030204" pitchFamily="34" charset="0"/>
              </a:rPr>
              <a:t>44 days</a:t>
            </a:r>
            <a:endParaRPr lang="en-GB" sz="1000" i="1" spc="-6" dirty="0">
              <a:solidFill>
                <a:srgbClr val="4B201B"/>
              </a:solidFill>
              <a:latin typeface="Calibri" panose="020F0502020204030204" pitchFamily="34" charset="0"/>
            </a:endParaRPr>
          </a:p>
        </p:txBody>
      </p:sp>
      <p:sp>
        <p:nvSpPr>
          <p:cNvPr id="323" name="OTLSHAPE_SLT_ad9b37afa3564cfa92005eda350aded8_Title">
            <a:extLst>
              <a:ext uri="{FF2B5EF4-FFF2-40B4-BE49-F238E27FC236}">
                <a16:creationId xmlns:a16="http://schemas.microsoft.com/office/drawing/2014/main" id="{80D13803-0A09-4997-8923-1B47F8D9A500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8139257" y="6087978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8" dirty="0">
                <a:solidFill>
                  <a:srgbClr val="4B3006"/>
                </a:solidFill>
                <a:latin typeface="Calibri" panose="020F0502020204030204" pitchFamily="34" charset="0"/>
              </a:rPr>
              <a:t>QA + Refinement</a:t>
            </a:r>
          </a:p>
        </p:txBody>
      </p:sp>
      <p:sp>
        <p:nvSpPr>
          <p:cNvPr id="44" name="OTLSHAPE_SLT_964dd225bc794dbcb1404edfa86e4dfb_Title">
            <a:extLst>
              <a:ext uri="{FF2B5EF4-FFF2-40B4-BE49-F238E27FC236}">
                <a16:creationId xmlns:a16="http://schemas.microsoft.com/office/drawing/2014/main" id="{27A2FD74-67E9-4FC5-8B3E-499554E34B64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3564790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1</a:t>
            </a:r>
            <a:endParaRPr lang="en-GB" sz="1000" spc="-8" dirty="0">
              <a:solidFill>
                <a:srgbClr val="F2F8F7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SLT_b50d9a604bff4bec94209a69119bbc05_Title">
            <a:extLst>
              <a:ext uri="{FF2B5EF4-FFF2-40B4-BE49-F238E27FC236}">
                <a16:creationId xmlns:a16="http://schemas.microsoft.com/office/drawing/2014/main" id="{1601DFD9-1954-41DB-A755-747947F8E7A1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4378696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2</a:t>
            </a:r>
          </a:p>
        </p:txBody>
      </p:sp>
      <p:sp>
        <p:nvSpPr>
          <p:cNvPr id="204" name="OTLSHAPE_SLT_18540a1b169243c79c1025e99fb61372_Title">
            <a:extLst>
              <a:ext uri="{FF2B5EF4-FFF2-40B4-BE49-F238E27FC236}">
                <a16:creationId xmlns:a16="http://schemas.microsoft.com/office/drawing/2014/main" id="{F8447417-6383-49D4-856F-A960315A883D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5178978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3</a:t>
            </a:r>
          </a:p>
        </p:txBody>
      </p:sp>
      <p:sp>
        <p:nvSpPr>
          <p:cNvPr id="300" name="OTLSHAPE_SLT_55f2cbcc513a455d8b16209a6b1b04be_Title">
            <a:extLst>
              <a:ext uri="{FF2B5EF4-FFF2-40B4-BE49-F238E27FC236}">
                <a16:creationId xmlns:a16="http://schemas.microsoft.com/office/drawing/2014/main" id="{49540070-C94F-48A4-89AE-8891B017A2FD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6227001" y="5860881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1</a:t>
            </a:r>
          </a:p>
        </p:txBody>
      </p:sp>
      <p:sp>
        <p:nvSpPr>
          <p:cNvPr id="308" name="OTLSHAPE_SLT_b35a27552cbe4f0f872da8baec125766_Title">
            <a:extLst>
              <a:ext uri="{FF2B5EF4-FFF2-40B4-BE49-F238E27FC236}">
                <a16:creationId xmlns:a16="http://schemas.microsoft.com/office/drawing/2014/main" id="{64BD48D5-5499-4EA6-9894-D3BD82C1B916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8866991" y="586088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1</a:t>
            </a:r>
          </a:p>
        </p:txBody>
      </p:sp>
      <p:sp>
        <p:nvSpPr>
          <p:cNvPr id="324" name="OTLSHAPE_SLT_819d9bc8b0984a6cb22f5d2395cf1ac6_Title">
            <a:extLst>
              <a:ext uri="{FF2B5EF4-FFF2-40B4-BE49-F238E27FC236}">
                <a16:creationId xmlns:a16="http://schemas.microsoft.com/office/drawing/2014/main" id="{CA952BD5-3070-41BA-8BB3-8CE5A744BA89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9680153" y="586088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2</a:t>
            </a:r>
          </a:p>
        </p:txBody>
      </p:sp>
      <p:sp>
        <p:nvSpPr>
          <p:cNvPr id="332" name="OTLSHAPE_SLT_619e7a35b09e4de7abc305b745fc1c2a_Title">
            <a:extLst>
              <a:ext uri="{FF2B5EF4-FFF2-40B4-BE49-F238E27FC236}">
                <a16:creationId xmlns:a16="http://schemas.microsoft.com/office/drawing/2014/main" id="{8293984A-187B-4E2A-90D9-5BE52B7EB650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7077557" y="5860881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2</a:t>
            </a:r>
          </a:p>
        </p:txBody>
      </p:sp>
      <p:sp>
        <p:nvSpPr>
          <p:cNvPr id="340" name="OTLSHAPE_SLT_e5e316d20582456a824fe0c8cafeb5ab_Title">
            <a:extLst>
              <a:ext uri="{FF2B5EF4-FFF2-40B4-BE49-F238E27FC236}">
                <a16:creationId xmlns:a16="http://schemas.microsoft.com/office/drawing/2014/main" id="{3CD866F7-D6B5-4BC4-ABC7-DFD8F52F4949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0487396" y="586088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3</a:t>
            </a:r>
          </a:p>
        </p:txBody>
      </p:sp>
      <p:sp>
        <p:nvSpPr>
          <p:cNvPr id="348" name="OTLSHAPE_SLT_c780a31ff7244e5db7abb8ca024055fc_Title">
            <a:extLst>
              <a:ext uri="{FF2B5EF4-FFF2-40B4-BE49-F238E27FC236}">
                <a16:creationId xmlns:a16="http://schemas.microsoft.com/office/drawing/2014/main" id="{50B723ED-7E91-45F6-8ADC-5B095400D6E7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7910324" y="586088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3</a:t>
            </a:r>
          </a:p>
        </p:txBody>
      </p:sp>
      <p:sp>
        <p:nvSpPr>
          <p:cNvPr id="397" name="OTLSHAPE_SLT_ac44d9f697c54a83972a706bc7447ec1_Title">
            <a:extLst>
              <a:ext uri="{FF2B5EF4-FFF2-40B4-BE49-F238E27FC236}">
                <a16:creationId xmlns:a16="http://schemas.microsoft.com/office/drawing/2014/main" id="{E3896608-65A6-4404-8765-0954697D38D1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976889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1</a:t>
            </a:r>
            <a:endParaRPr lang="en-GB" sz="1000" spc="-8" dirty="0">
              <a:solidFill>
                <a:srgbClr val="F2F8F7"/>
              </a:solidFill>
              <a:latin typeface="Calibri" panose="020F0502020204030204" pitchFamily="34" charset="0"/>
            </a:endParaRPr>
          </a:p>
        </p:txBody>
      </p:sp>
      <p:sp>
        <p:nvSpPr>
          <p:cNvPr id="405" name="OTLSHAPE_SLT_3e70bf38690448959be5b2c025350527_Title">
            <a:extLst>
              <a:ext uri="{FF2B5EF4-FFF2-40B4-BE49-F238E27FC236}">
                <a16:creationId xmlns:a16="http://schemas.microsoft.com/office/drawing/2014/main" id="{63159FDB-8E1E-42B4-9ED6-EB5A9B6F62CD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783894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2</a:t>
            </a:r>
            <a:endParaRPr lang="en-GB" sz="1000" spc="-8" dirty="0">
              <a:solidFill>
                <a:srgbClr val="F2F8F7"/>
              </a:solidFill>
              <a:latin typeface="Calibri" panose="020F0502020204030204" pitchFamily="34" charset="0"/>
            </a:endParaRPr>
          </a:p>
        </p:txBody>
      </p:sp>
      <p:sp>
        <p:nvSpPr>
          <p:cNvPr id="413" name="OTLSHAPE_SLT_07ff7467c4d541e38bf25b21977006a9_Title">
            <a:extLst>
              <a:ext uri="{FF2B5EF4-FFF2-40B4-BE49-F238E27FC236}">
                <a16:creationId xmlns:a16="http://schemas.microsoft.com/office/drawing/2014/main" id="{D1453D2E-95CD-4194-AA5A-F0E09BE07B0B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2602828" y="4116789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rgbClr val="F2F8F7"/>
                </a:solidFill>
                <a:latin typeface="Calibri" panose="020F0502020204030204" pitchFamily="34" charset="0"/>
              </a:rPr>
              <a:t>Work Item 3</a:t>
            </a:r>
            <a:endParaRPr lang="en-GB" sz="1000" spc="-8" dirty="0">
              <a:solidFill>
                <a:srgbClr val="F2F8F7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SLM_4dce5c1223684d08953a4a462ea1b76c_Title">
            <a:extLst>
              <a:ext uri="{FF2B5EF4-FFF2-40B4-BE49-F238E27FC236}">
                <a16:creationId xmlns:a16="http://schemas.microsoft.com/office/drawing/2014/main" id="{0F5D1207-8D39-42CF-AB6F-87BC9D8B1EF0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753231" y="3338703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>
                <a:solidFill>
                  <a:srgbClr val="222518"/>
                </a:solidFill>
                <a:latin typeface="Calibri" panose="020F0502020204030204" pitchFamily="34" charset="0"/>
              </a:rPr>
              <a:t>Review Agile Project Plan</a:t>
            </a:r>
          </a:p>
        </p:txBody>
      </p:sp>
      <p:sp>
        <p:nvSpPr>
          <p:cNvPr id="32" name="OTLSHAPE_SLM_4dce5c1223684d08953a4a462ea1b76c_Date">
            <a:extLst>
              <a:ext uri="{FF2B5EF4-FFF2-40B4-BE49-F238E27FC236}">
                <a16:creationId xmlns:a16="http://schemas.microsoft.com/office/drawing/2014/main" id="{004F6064-E29F-4816-9A5F-E8709B646CC2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2889584" y="3509221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spc="-6">
                <a:solidFill>
                  <a:srgbClr val="434931"/>
                </a:solidFill>
                <a:latin typeface="Calibri" panose="020F0502020204030204" pitchFamily="34" charset="0"/>
              </a:rPr>
              <a:t>Jun 29</a:t>
            </a:r>
          </a:p>
        </p:txBody>
      </p:sp>
      <p:sp>
        <p:nvSpPr>
          <p:cNvPr id="34" name="OTLSHAPE_SLM_da97de9db41f41debf3ca8e35f0ef0b0_Title">
            <a:extLst>
              <a:ext uri="{FF2B5EF4-FFF2-40B4-BE49-F238E27FC236}">
                <a16:creationId xmlns:a16="http://schemas.microsoft.com/office/drawing/2014/main" id="{C2FB0B80-AEDD-4B37-9EAA-312E55E3A66F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4323461" y="3727746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>
                <a:solidFill>
                  <a:srgbClr val="222518"/>
                </a:solidFill>
                <a:latin typeface="Calibri" panose="020F0502020204030204" pitchFamily="34" charset="0"/>
              </a:rPr>
              <a:t>Review Agile Project Plan</a:t>
            </a:r>
          </a:p>
        </p:txBody>
      </p:sp>
      <p:sp>
        <p:nvSpPr>
          <p:cNvPr id="35" name="OTLSHAPE_SLM_da97de9db41f41debf3ca8e35f0ef0b0_Date">
            <a:extLst>
              <a:ext uri="{FF2B5EF4-FFF2-40B4-BE49-F238E27FC236}">
                <a16:creationId xmlns:a16="http://schemas.microsoft.com/office/drawing/2014/main" id="{0DD8991A-B81A-442B-B17E-48DC1570D737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5497407" y="389826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spc="-6">
                <a:solidFill>
                  <a:srgbClr val="434931"/>
                </a:solidFill>
                <a:latin typeface="Calibri" panose="020F0502020204030204" pitchFamily="34" charset="0"/>
              </a:rPr>
              <a:t>Jul 29</a:t>
            </a:r>
          </a:p>
        </p:txBody>
      </p:sp>
      <p:sp>
        <p:nvSpPr>
          <p:cNvPr id="52" name="OTLSHAPE_SLM_c2f71ac1311540508947d12439ad3d9c_Title">
            <a:extLst>
              <a:ext uri="{FF2B5EF4-FFF2-40B4-BE49-F238E27FC236}">
                <a16:creationId xmlns:a16="http://schemas.microsoft.com/office/drawing/2014/main" id="{C5B1A914-2889-46EF-8A2B-8272DB1BAD34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7065040" y="5082794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>
                <a:solidFill>
                  <a:srgbClr val="222518"/>
                </a:solidFill>
                <a:latin typeface="Calibri" panose="020F0502020204030204" pitchFamily="34" charset="0"/>
              </a:rPr>
              <a:t>Review Agile Project Plan</a:t>
            </a:r>
          </a:p>
        </p:txBody>
      </p:sp>
      <p:sp>
        <p:nvSpPr>
          <p:cNvPr id="53" name="OTLSHAPE_SLM_c2f71ac1311540508947d12439ad3d9c_Date">
            <a:extLst>
              <a:ext uri="{FF2B5EF4-FFF2-40B4-BE49-F238E27FC236}">
                <a16:creationId xmlns:a16="http://schemas.microsoft.com/office/drawing/2014/main" id="{9A5C8095-2452-4DDD-9DE7-0331163788DE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8175359" y="5253313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spc="-6">
                <a:solidFill>
                  <a:srgbClr val="434931"/>
                </a:solidFill>
                <a:latin typeface="Calibri" panose="020F0502020204030204" pitchFamily="34" charset="0"/>
              </a:rPr>
              <a:t>Aug 30</a:t>
            </a:r>
          </a:p>
        </p:txBody>
      </p:sp>
      <p:sp>
        <p:nvSpPr>
          <p:cNvPr id="61" name="OTLSHAPE_SLM_87864714589d40ac853417c5c3a0f561_Title">
            <a:extLst>
              <a:ext uri="{FF2B5EF4-FFF2-40B4-BE49-F238E27FC236}">
                <a16:creationId xmlns:a16="http://schemas.microsoft.com/office/drawing/2014/main" id="{FF139E5A-E15B-471E-B7C9-EDF5AC7E0F8A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9635271" y="547183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>
                <a:solidFill>
                  <a:srgbClr val="222518"/>
                </a:solidFill>
                <a:latin typeface="Calibri" panose="020F0502020204030204" pitchFamily="34" charset="0"/>
              </a:rPr>
              <a:t>Review Agile Project Plan</a:t>
            </a:r>
          </a:p>
        </p:txBody>
      </p:sp>
      <p:sp>
        <p:nvSpPr>
          <p:cNvPr id="62" name="OTLSHAPE_SLM_87864714589d40ac853417c5c3a0f561_Date">
            <a:extLst>
              <a:ext uri="{FF2B5EF4-FFF2-40B4-BE49-F238E27FC236}">
                <a16:creationId xmlns:a16="http://schemas.microsoft.com/office/drawing/2014/main" id="{4B13E29A-5755-46C2-BD31-56154F7E5086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10757315" y="564235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spc="-6">
                <a:solidFill>
                  <a:srgbClr val="434931"/>
                </a:solidFill>
                <a:latin typeface="Calibri" panose="020F0502020204030204" pitchFamily="34" charset="0"/>
              </a:rPr>
              <a:t>Sep 29</a:t>
            </a:r>
          </a:p>
        </p:txBody>
      </p:sp>
      <p:cxnSp>
        <p:nvCxnSpPr>
          <p:cNvPr id="358" name="OTLSHAPE_TB_00000000000000000000000000000000_Separator1">
            <a:extLst>
              <a:ext uri="{FF2B5EF4-FFF2-40B4-BE49-F238E27FC236}">
                <a16:creationId xmlns:a16="http://schemas.microsoft.com/office/drawing/2014/main" id="{D84D8199-3530-4C5D-AC58-2E7B8E466373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3440095" y="187198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OTLSHAPE_TB_00000000000000000000000000000000_Separator2">
            <a:extLst>
              <a:ext uri="{FF2B5EF4-FFF2-40B4-BE49-F238E27FC236}">
                <a16:creationId xmlns:a16="http://schemas.microsoft.com/office/drawing/2014/main" id="{695B5D12-C3AF-429B-90EB-CC9C5D2FF507}"/>
              </a:ext>
            </a:extLst>
          </p:cNvPr>
          <p:cNvCxnSpPr/>
          <p:nvPr>
            <p:custDataLst>
              <p:tags r:id="rId189"/>
            </p:custDataLst>
          </p:nvPr>
        </p:nvCxnSpPr>
        <p:spPr>
          <a:xfrm>
            <a:off x="6096000" y="187198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OTLSHAPE_TB_00000000000000000000000000000000_Separator3">
            <a:extLst>
              <a:ext uri="{FF2B5EF4-FFF2-40B4-BE49-F238E27FC236}">
                <a16:creationId xmlns:a16="http://schemas.microsoft.com/office/drawing/2014/main" id="{715603C0-B23D-4BE9-A602-875C0D683380}"/>
              </a:ext>
            </a:extLst>
          </p:cNvPr>
          <p:cNvCxnSpPr/>
          <p:nvPr>
            <p:custDataLst>
              <p:tags r:id="rId190"/>
            </p:custDataLst>
          </p:nvPr>
        </p:nvCxnSpPr>
        <p:spPr>
          <a:xfrm>
            <a:off x="8751905" y="187198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OTLSHAPE_M_ce2baea0373841e59d64442bfab3fcd0_Shape">
            <a:extLst>
              <a:ext uri="{FF2B5EF4-FFF2-40B4-BE49-F238E27FC236}">
                <a16:creationId xmlns:a16="http://schemas.microsoft.com/office/drawing/2014/main" id="{C5C4CE93-4788-43C4-B5E0-931E1EA33701}"/>
              </a:ext>
            </a:extLst>
          </p:cNvPr>
          <p:cNvSpPr/>
          <p:nvPr>
            <p:custDataLst>
              <p:tags r:id="rId191"/>
            </p:custDataLst>
          </p:nvPr>
        </p:nvSpPr>
        <p:spPr>
          <a:xfrm rot="16200000">
            <a:off x="5956342" y="1340908"/>
            <a:ext cx="165100" cy="165100"/>
          </a:xfrm>
          <a:prstGeom prst="flowChartMerge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1" name="OTLSHAPE_M_b3cb0dee30a941b595aaa6af70cd9f04_Shape">
            <a:extLst>
              <a:ext uri="{FF2B5EF4-FFF2-40B4-BE49-F238E27FC236}">
                <a16:creationId xmlns:a16="http://schemas.microsoft.com/office/drawing/2014/main" id="{35A84654-D27C-459F-9308-88408C074A3C}"/>
              </a:ext>
            </a:extLst>
          </p:cNvPr>
          <p:cNvSpPr/>
          <p:nvPr>
            <p:custDataLst>
              <p:tags r:id="rId192"/>
            </p:custDataLst>
          </p:nvPr>
        </p:nvSpPr>
        <p:spPr>
          <a:xfrm rot="16200000">
            <a:off x="11268152" y="1340908"/>
            <a:ext cx="165100" cy="165100"/>
          </a:xfrm>
          <a:prstGeom prst="flowChartMerge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2" name="OTLSHAPE_M_8b370620bb764b8e8cc5cc7c274a3175_Shape">
            <a:extLst>
              <a:ext uri="{FF2B5EF4-FFF2-40B4-BE49-F238E27FC236}">
                <a16:creationId xmlns:a16="http://schemas.microsoft.com/office/drawing/2014/main" id="{93DFC95E-3E3D-4C86-947C-E0464E8270D7}"/>
              </a:ext>
            </a:extLst>
          </p:cNvPr>
          <p:cNvSpPr/>
          <p:nvPr>
            <p:custDataLst>
              <p:tags r:id="rId193"/>
            </p:custDataLst>
          </p:nvPr>
        </p:nvSpPr>
        <p:spPr>
          <a:xfrm>
            <a:off x="3325736" y="2100580"/>
            <a:ext cx="228600" cy="254000"/>
          </a:xfrm>
          <a:prstGeom prst="diamond">
            <a:avLst/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4" name="OTLSHAPE_M_380d31cd42614ca689b841b9ae525c0a_Shape">
            <a:extLst>
              <a:ext uri="{FF2B5EF4-FFF2-40B4-BE49-F238E27FC236}">
                <a16:creationId xmlns:a16="http://schemas.microsoft.com/office/drawing/2014/main" id="{3F7E021F-39E2-46EE-9DE1-A0218E475CC3}"/>
              </a:ext>
            </a:extLst>
          </p:cNvPr>
          <p:cNvSpPr/>
          <p:nvPr>
            <p:custDataLst>
              <p:tags r:id="rId194"/>
            </p:custDataLst>
          </p:nvPr>
        </p:nvSpPr>
        <p:spPr>
          <a:xfrm>
            <a:off x="8637546" y="2100580"/>
            <a:ext cx="228600" cy="254000"/>
          </a:xfrm>
          <a:prstGeom prst="diamond">
            <a:avLst/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0" name="OTLSHAPE_M_6e1bbe3303c84389a6c6927150b74804_Shape">
            <a:extLst>
              <a:ext uri="{FF2B5EF4-FFF2-40B4-BE49-F238E27FC236}">
                <a16:creationId xmlns:a16="http://schemas.microsoft.com/office/drawing/2014/main" id="{7BDDEC3C-C6AE-4314-B719-86712BE2F9FD}"/>
              </a:ext>
            </a:extLst>
          </p:cNvPr>
          <p:cNvSpPr/>
          <p:nvPr>
            <p:custDataLst>
              <p:tags r:id="rId195"/>
            </p:custDataLst>
          </p:nvPr>
        </p:nvSpPr>
        <p:spPr>
          <a:xfrm rot="16200000">
            <a:off x="5442296" y="88836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OTLSHAPE_M_6dc2965cfa71454c820c588bc9d487de_Shape">
            <a:extLst>
              <a:ext uri="{FF2B5EF4-FFF2-40B4-BE49-F238E27FC236}">
                <a16:creationId xmlns:a16="http://schemas.microsoft.com/office/drawing/2014/main" id="{EE6B4411-346E-42E5-B35D-47675A07A678}"/>
              </a:ext>
            </a:extLst>
          </p:cNvPr>
          <p:cNvSpPr/>
          <p:nvPr>
            <p:custDataLst>
              <p:tags r:id="rId196"/>
            </p:custDataLst>
          </p:nvPr>
        </p:nvSpPr>
        <p:spPr>
          <a:xfrm rot="16200000">
            <a:off x="10497083" y="88836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TLSHAPE_M_6fb7ee9d9c86477dbb03785e5085955d_Shape">
            <a:extLst>
              <a:ext uri="{FF2B5EF4-FFF2-40B4-BE49-F238E27FC236}">
                <a16:creationId xmlns:a16="http://schemas.microsoft.com/office/drawing/2014/main" id="{09846A28-E9A9-4E9D-8232-B4A047A13881}"/>
              </a:ext>
            </a:extLst>
          </p:cNvPr>
          <p:cNvSpPr/>
          <p:nvPr>
            <p:custDataLst>
              <p:tags r:id="rId197"/>
            </p:custDataLst>
          </p:nvPr>
        </p:nvSpPr>
        <p:spPr>
          <a:xfrm rot="16200000">
            <a:off x="987230" y="1270381"/>
            <a:ext cx="228600" cy="228600"/>
          </a:xfrm>
          <a:prstGeom prst="flowChartMerge">
            <a:avLst/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TLSHAPE_M_ac3778eeb4084cca91c7d624c29f2218_Shape">
            <a:extLst>
              <a:ext uri="{FF2B5EF4-FFF2-40B4-BE49-F238E27FC236}">
                <a16:creationId xmlns:a16="http://schemas.microsoft.com/office/drawing/2014/main" id="{CE8EF39C-B61F-4DCA-AEEC-ECAC48275CF6}"/>
              </a:ext>
            </a:extLst>
          </p:cNvPr>
          <p:cNvSpPr/>
          <p:nvPr>
            <p:custDataLst>
              <p:tags r:id="rId198"/>
            </p:custDataLst>
          </p:nvPr>
        </p:nvSpPr>
        <p:spPr>
          <a:xfrm>
            <a:off x="5810292" y="2100580"/>
            <a:ext cx="228600" cy="254000"/>
          </a:xfrm>
          <a:prstGeom prst="chevron">
            <a:avLst>
              <a:gd name="adj" fmla="val 30000"/>
            </a:avLst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OTLSHAPE_M_b11d0bcfe6014f559de0e23012b499f0_Shape">
            <a:extLst>
              <a:ext uri="{FF2B5EF4-FFF2-40B4-BE49-F238E27FC236}">
                <a16:creationId xmlns:a16="http://schemas.microsoft.com/office/drawing/2014/main" id="{63B907C2-D00A-474B-956F-C127A83E9913}"/>
              </a:ext>
            </a:extLst>
          </p:cNvPr>
          <p:cNvSpPr/>
          <p:nvPr>
            <p:custDataLst>
              <p:tags r:id="rId199"/>
            </p:custDataLst>
          </p:nvPr>
        </p:nvSpPr>
        <p:spPr>
          <a:xfrm>
            <a:off x="11122102" y="2100580"/>
            <a:ext cx="228600" cy="254000"/>
          </a:xfrm>
          <a:prstGeom prst="chevron">
            <a:avLst>
              <a:gd name="adj" fmla="val 30000"/>
            </a:avLst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OTLSHAPE_M_6fb7ee9d9c86477dbb03785e5085955d_Title">
            <a:extLst>
              <a:ext uri="{FF2B5EF4-FFF2-40B4-BE49-F238E27FC236}">
                <a16:creationId xmlns:a16="http://schemas.microsoft.com/office/drawing/2014/main" id="{3AD60F58-BCAA-4BBF-9491-7E2347AD9453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1247580" y="1151382"/>
            <a:ext cx="584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400" b="1" u="sng" spc="-18" dirty="0">
                <a:solidFill>
                  <a:srgbClr val="714809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13" name="OTLSHAPE_M_6fb7ee9d9c86477dbb03785e5085955d_Date">
            <a:extLst>
              <a:ext uri="{FF2B5EF4-FFF2-40B4-BE49-F238E27FC236}">
                <a16:creationId xmlns:a16="http://schemas.microsoft.com/office/drawing/2014/main" id="{B3A9CB97-7283-47F4-9C0D-975BAF3142BB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1247580" y="1381125"/>
            <a:ext cx="33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spc="-14" dirty="0">
                <a:solidFill>
                  <a:srgbClr val="975F0C"/>
                </a:solidFill>
                <a:latin typeface="Calibri" panose="020F0502020204030204" pitchFamily="34" charset="0"/>
              </a:rPr>
              <a:t>Jun 1</a:t>
            </a:r>
          </a:p>
        </p:txBody>
      </p:sp>
      <p:sp>
        <p:nvSpPr>
          <p:cNvPr id="26" name="OTLSHAPE_M_ce2baea0373841e59d64442bfab3fcd0_Title">
            <a:extLst>
              <a:ext uri="{FF2B5EF4-FFF2-40B4-BE49-F238E27FC236}">
                <a16:creationId xmlns:a16="http://schemas.microsoft.com/office/drawing/2014/main" id="{2A24773E-2949-4E8E-8638-960B7FB8F74B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6153192" y="122893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Release 1</a:t>
            </a:r>
          </a:p>
        </p:txBody>
      </p:sp>
      <p:sp>
        <p:nvSpPr>
          <p:cNvPr id="27" name="OTLSHAPE_M_ce2baea0373841e59d64442bfab3fcd0_Date">
            <a:extLst>
              <a:ext uri="{FF2B5EF4-FFF2-40B4-BE49-F238E27FC236}">
                <a16:creationId xmlns:a16="http://schemas.microsoft.com/office/drawing/2014/main" id="{7F7117A4-2C6D-4A1D-9F86-DAE8668D8B62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6153192" y="141215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Jul 29</a:t>
            </a:r>
          </a:p>
        </p:txBody>
      </p:sp>
      <p:sp>
        <p:nvSpPr>
          <p:cNvPr id="29" name="OTLSHAPE_M_b3cb0dee30a941b595aaa6af70cd9f04_Title">
            <a:extLst>
              <a:ext uri="{FF2B5EF4-FFF2-40B4-BE49-F238E27FC236}">
                <a16:creationId xmlns:a16="http://schemas.microsoft.com/office/drawing/2014/main" id="{C31E0B2F-F543-4825-9C2D-AF9039BDA06B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11465002" y="122893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Release 2</a:t>
            </a:r>
          </a:p>
        </p:txBody>
      </p:sp>
      <p:sp>
        <p:nvSpPr>
          <p:cNvPr id="30" name="OTLSHAPE_M_b3cb0dee30a941b595aaa6af70cd9f04_Date">
            <a:extLst>
              <a:ext uri="{FF2B5EF4-FFF2-40B4-BE49-F238E27FC236}">
                <a16:creationId xmlns:a16="http://schemas.microsoft.com/office/drawing/2014/main" id="{5AA3F43C-B8F7-4E7B-A60B-187C1FF2BE69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11465002" y="141215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Sep 29</a:t>
            </a:r>
          </a:p>
        </p:txBody>
      </p:sp>
      <p:sp>
        <p:nvSpPr>
          <p:cNvPr id="15" name="OTLSHAPE_M_8b370620bb764b8e8cc5cc7c274a3175_Title">
            <a:extLst>
              <a:ext uri="{FF2B5EF4-FFF2-40B4-BE49-F238E27FC236}">
                <a16:creationId xmlns:a16="http://schemas.microsoft.com/office/drawing/2014/main" id="{46FB75B3-B3EE-4680-8E24-707FD00817A1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2866589" y="254770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Stakeholder Review</a:t>
            </a:r>
            <a:endParaRPr lang="en-US" sz="1100" b="1" spc="-8" dirty="0">
              <a:solidFill>
                <a:srgbClr val="222518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TLSHAPE_M_8b370620bb764b8e8cc5cc7c274a3175_Date">
            <a:extLst>
              <a:ext uri="{FF2B5EF4-FFF2-40B4-BE49-F238E27FC236}">
                <a16:creationId xmlns:a16="http://schemas.microsoft.com/office/drawing/2014/main" id="{19730C39-E1D8-41F5-B5DE-5A0B88ED6202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3274322" y="237998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19" name="OTLSHAPE_M_ac3778eeb4084cca91c7d624c29f2218_Title">
            <a:extLst>
              <a:ext uri="{FF2B5EF4-FFF2-40B4-BE49-F238E27FC236}">
                <a16:creationId xmlns:a16="http://schemas.microsoft.com/office/drawing/2014/main" id="{BA642F68-1937-4A4F-AEA9-0D4BF9024B74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5427303" y="254770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Strategy Meeting</a:t>
            </a:r>
          </a:p>
        </p:txBody>
      </p:sp>
      <p:sp>
        <p:nvSpPr>
          <p:cNvPr id="20" name="OTLSHAPE_M_ac3778eeb4084cca91c7d624c29f2218_Date">
            <a:extLst>
              <a:ext uri="{FF2B5EF4-FFF2-40B4-BE49-F238E27FC236}">
                <a16:creationId xmlns:a16="http://schemas.microsoft.com/office/drawing/2014/main" id="{2B23785B-2DEB-4572-8F6D-70732DFB2E4F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5777674" y="2379980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Jul 29</a:t>
            </a:r>
          </a:p>
        </p:txBody>
      </p:sp>
      <p:sp>
        <p:nvSpPr>
          <p:cNvPr id="246" name="OTLSHAPE_M_380d31cd42614ca689b841b9ae525c0a_Title">
            <a:extLst>
              <a:ext uri="{FF2B5EF4-FFF2-40B4-BE49-F238E27FC236}">
                <a16:creationId xmlns:a16="http://schemas.microsoft.com/office/drawing/2014/main" id="{AD83B188-A4E0-4F86-A7DD-0AA4CF47F94B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8178398" y="254770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Stakeholder Review</a:t>
            </a:r>
            <a:endParaRPr lang="en-US" sz="1100" b="1" spc="-8" dirty="0">
              <a:solidFill>
                <a:srgbClr val="222518"/>
              </a:solidFill>
              <a:latin typeface="Calibri" panose="020F0502020204030204" pitchFamily="34" charset="0"/>
            </a:endParaRPr>
          </a:p>
        </p:txBody>
      </p:sp>
      <p:sp>
        <p:nvSpPr>
          <p:cNvPr id="247" name="OTLSHAPE_M_380d31cd42614ca689b841b9ae525c0a_Date">
            <a:extLst>
              <a:ext uri="{FF2B5EF4-FFF2-40B4-BE49-F238E27FC236}">
                <a16:creationId xmlns:a16="http://schemas.microsoft.com/office/drawing/2014/main" id="{DD610AC1-6845-41DA-A060-6DAEC1F8ED3F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8573115" y="237998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Aug 31</a:t>
            </a:r>
          </a:p>
        </p:txBody>
      </p:sp>
      <p:sp>
        <p:nvSpPr>
          <p:cNvPr id="249" name="OTLSHAPE_M_b11d0bcfe6014f559de0e23012b499f0_Title">
            <a:extLst>
              <a:ext uri="{FF2B5EF4-FFF2-40B4-BE49-F238E27FC236}">
                <a16:creationId xmlns:a16="http://schemas.microsoft.com/office/drawing/2014/main" id="{FBA953D0-6532-4C4C-836B-B09B3E679E10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10739112" y="254770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Strategy Meeting</a:t>
            </a:r>
          </a:p>
        </p:txBody>
      </p:sp>
      <p:sp>
        <p:nvSpPr>
          <p:cNvPr id="252" name="OTLSHAPE_M_b11d0bcfe6014f559de0e23012b499f0_Date">
            <a:extLst>
              <a:ext uri="{FF2B5EF4-FFF2-40B4-BE49-F238E27FC236}">
                <a16:creationId xmlns:a16="http://schemas.microsoft.com/office/drawing/2014/main" id="{2AAC010D-F946-4D7A-9507-E38308E90400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11063534" y="2379980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34931"/>
                </a:solidFill>
                <a:latin typeface="Calibri" panose="020F0502020204030204" pitchFamily="34" charset="0"/>
              </a:rPr>
              <a:t>Sep 29</a:t>
            </a:r>
          </a:p>
        </p:txBody>
      </p:sp>
      <p:sp>
        <p:nvSpPr>
          <p:cNvPr id="478" name="OTLSHAPE_M_6e1bbe3303c84389a6c6927150b74804_Title">
            <a:extLst>
              <a:ext uri="{FF2B5EF4-FFF2-40B4-BE49-F238E27FC236}">
                <a16:creationId xmlns:a16="http://schemas.microsoft.com/office/drawing/2014/main" id="{A593BACB-3A3C-4870-BEA7-AB5ED1A518B8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5639146" y="776393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 dirty="0">
                <a:solidFill>
                  <a:srgbClr val="222518"/>
                </a:solidFill>
                <a:latin typeface="Calibri" panose="020F0502020204030204" pitchFamily="34" charset="0"/>
              </a:rPr>
              <a:t>Staging R1</a:t>
            </a:r>
          </a:p>
        </p:txBody>
      </p:sp>
      <p:sp>
        <p:nvSpPr>
          <p:cNvPr id="479" name="OTLSHAPE_M_6e1bbe3303c84389a6c6927150b74804_Date">
            <a:extLst>
              <a:ext uri="{FF2B5EF4-FFF2-40B4-BE49-F238E27FC236}">
                <a16:creationId xmlns:a16="http://schemas.microsoft.com/office/drawing/2014/main" id="{C2AF4CA2-D759-4F85-A074-F7035469858F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5639146" y="959612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dirty="0">
                <a:solidFill>
                  <a:srgbClr val="434931"/>
                </a:solidFill>
                <a:latin typeface="Calibri" panose="020F0502020204030204" pitchFamily="34" charset="0"/>
              </a:rPr>
              <a:t>Jul 23</a:t>
            </a:r>
          </a:p>
        </p:txBody>
      </p:sp>
      <p:sp>
        <p:nvSpPr>
          <p:cNvPr id="481" name="OTLSHAPE_M_6dc2965cfa71454c820c588bc9d487de_Title">
            <a:extLst>
              <a:ext uri="{FF2B5EF4-FFF2-40B4-BE49-F238E27FC236}">
                <a16:creationId xmlns:a16="http://schemas.microsoft.com/office/drawing/2014/main" id="{54BA08DE-C858-4C43-B93A-ED028AA963DE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10693933" y="776393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rgbClr val="222518"/>
                </a:solidFill>
                <a:latin typeface="Calibri" panose="020F0502020204030204" pitchFamily="34" charset="0"/>
              </a:rPr>
              <a:t>Staging R2</a:t>
            </a:r>
          </a:p>
        </p:txBody>
      </p:sp>
      <p:sp>
        <p:nvSpPr>
          <p:cNvPr id="482" name="OTLSHAPE_M_6dc2965cfa71454c820c588bc9d487de_Date">
            <a:extLst>
              <a:ext uri="{FF2B5EF4-FFF2-40B4-BE49-F238E27FC236}">
                <a16:creationId xmlns:a16="http://schemas.microsoft.com/office/drawing/2014/main" id="{C323111F-98A8-4E0A-B1F8-2638D3982F13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10693933" y="959612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>
                <a:solidFill>
                  <a:srgbClr val="434931"/>
                </a:solidFill>
                <a:latin typeface="Calibri" panose="020F0502020204030204" pitchFamily="34" charset="0"/>
              </a:rPr>
              <a:t>Sep 20</a:t>
            </a:r>
          </a:p>
        </p:txBody>
      </p:sp>
      <p:sp>
        <p:nvSpPr>
          <p:cNvPr id="456" name="OTLSHAPE_SLA_0d2dbc1ed30b4f539c4a4b4610d45b4b_Title" hidden="1">
            <a:extLst>
              <a:ext uri="{FF2B5EF4-FFF2-40B4-BE49-F238E27FC236}">
                <a16:creationId xmlns:a16="http://schemas.microsoft.com/office/drawing/2014/main" id="{1574EB0C-5B46-49A8-8D11-6126099C825C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T1</a:t>
            </a:r>
          </a:p>
        </p:txBody>
      </p:sp>
      <p:sp>
        <p:nvSpPr>
          <p:cNvPr id="457" name="OTLSHAPE_SLA_0d2dbc1ed30b4f539c4a4b4610d45b4b_Date" hidden="1">
            <a:extLst>
              <a:ext uri="{FF2B5EF4-FFF2-40B4-BE49-F238E27FC236}">
                <a16:creationId xmlns:a16="http://schemas.microsoft.com/office/drawing/2014/main" id="{3F6FBA3A-3111-4AA1-A0CA-BF281B55F181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Jul 15</a:t>
            </a:r>
          </a:p>
        </p:txBody>
      </p:sp>
      <p:sp>
        <p:nvSpPr>
          <p:cNvPr id="466" name="OTLSHAPE_SLA_0d2dbc1ed30b4f539c4a4b4610d45b4b_Shape">
            <a:extLst>
              <a:ext uri="{FF2B5EF4-FFF2-40B4-BE49-F238E27FC236}">
                <a16:creationId xmlns:a16="http://schemas.microsoft.com/office/drawing/2014/main" id="{7CFDCB4F-BA73-49FD-8838-BD0D54749568}"/>
              </a:ext>
            </a:extLst>
          </p:cNvPr>
          <p:cNvSpPr/>
          <p:nvPr>
            <p:custDataLst>
              <p:tags r:id="rId220"/>
            </p:custDataLst>
          </p:nvPr>
        </p:nvSpPr>
        <p:spPr>
          <a:xfrm>
            <a:off x="4610852" y="4309914"/>
            <a:ext cx="228600" cy="254000"/>
          </a:xfrm>
          <a:prstGeom prst="chevron">
            <a:avLst>
              <a:gd name="adj" fmla="val 30000"/>
            </a:avLst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7" name="OTLSHAPE_SLA_b686ecd16cd04193bf72ba62cc8db071_Title" hidden="1">
            <a:extLst>
              <a:ext uri="{FF2B5EF4-FFF2-40B4-BE49-F238E27FC236}">
                <a16:creationId xmlns:a16="http://schemas.microsoft.com/office/drawing/2014/main" id="{95BB097D-DDC3-42B9-80B8-9B9F91AE312C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T2</a:t>
            </a:r>
          </a:p>
        </p:txBody>
      </p:sp>
      <p:sp>
        <p:nvSpPr>
          <p:cNvPr id="473" name="OTLSHAPE_SLA_b686ecd16cd04193bf72ba62cc8db071_Date" hidden="1">
            <a:extLst>
              <a:ext uri="{FF2B5EF4-FFF2-40B4-BE49-F238E27FC236}">
                <a16:creationId xmlns:a16="http://schemas.microsoft.com/office/drawing/2014/main" id="{1B22601B-78F4-4FC9-900E-17AEC19C6920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Jul 20</a:t>
            </a:r>
          </a:p>
        </p:txBody>
      </p:sp>
      <p:sp>
        <p:nvSpPr>
          <p:cNvPr id="475" name="OTLSHAPE_SLA_b686ecd16cd04193bf72ba62cc8db071_Shape">
            <a:extLst>
              <a:ext uri="{FF2B5EF4-FFF2-40B4-BE49-F238E27FC236}">
                <a16:creationId xmlns:a16="http://schemas.microsoft.com/office/drawing/2014/main" id="{BF3E3841-F72B-4803-938F-4072784DDBE6}"/>
              </a:ext>
            </a:extLst>
          </p:cNvPr>
          <p:cNvSpPr/>
          <p:nvPr>
            <p:custDataLst>
              <p:tags r:id="rId223"/>
            </p:custDataLst>
          </p:nvPr>
        </p:nvSpPr>
        <p:spPr>
          <a:xfrm>
            <a:off x="5039223" y="4309914"/>
            <a:ext cx="228600" cy="254000"/>
          </a:xfrm>
          <a:prstGeom prst="chevron">
            <a:avLst>
              <a:gd name="adj" fmla="val 30000"/>
            </a:avLst>
          </a:prstGeom>
          <a:solidFill>
            <a:srgbClr val="D2840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4" name="OTLSHAPE_SLA_e1c8d611e8cd44029d0747333207b65d_Title" hidden="1">
            <a:extLst>
              <a:ext uri="{FF2B5EF4-FFF2-40B4-BE49-F238E27FC236}">
                <a16:creationId xmlns:a16="http://schemas.microsoft.com/office/drawing/2014/main" id="{E5F5D13F-1F51-48D9-AD39-B8FA3871760E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T3</a:t>
            </a:r>
          </a:p>
        </p:txBody>
      </p:sp>
      <p:sp>
        <p:nvSpPr>
          <p:cNvPr id="485" name="OTLSHAPE_SLA_e1c8d611e8cd44029d0747333207b65d_Date" hidden="1">
            <a:extLst>
              <a:ext uri="{FF2B5EF4-FFF2-40B4-BE49-F238E27FC236}">
                <a16:creationId xmlns:a16="http://schemas.microsoft.com/office/drawing/2014/main" id="{8C8517E5-2F40-462C-8C77-52B92719515C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Jul 25</a:t>
            </a:r>
          </a:p>
        </p:txBody>
      </p:sp>
      <p:sp>
        <p:nvSpPr>
          <p:cNvPr id="486" name="OTLSHAPE_SLA_e1c8d611e8cd44029d0747333207b65d_Shape">
            <a:extLst>
              <a:ext uri="{FF2B5EF4-FFF2-40B4-BE49-F238E27FC236}">
                <a16:creationId xmlns:a16="http://schemas.microsoft.com/office/drawing/2014/main" id="{2024FB68-7CF7-43B9-AAAD-91D97838C0E3}"/>
              </a:ext>
            </a:extLst>
          </p:cNvPr>
          <p:cNvSpPr/>
          <p:nvPr>
            <p:custDataLst>
              <p:tags r:id="rId226"/>
            </p:custDataLst>
          </p:nvPr>
        </p:nvSpPr>
        <p:spPr>
          <a:xfrm>
            <a:off x="5467595" y="4309914"/>
            <a:ext cx="228600" cy="254000"/>
          </a:xfrm>
          <a:prstGeom prst="chevron">
            <a:avLst>
              <a:gd name="adj" fmla="val 30000"/>
            </a:avLst>
          </a:prstGeom>
          <a:solidFill>
            <a:srgbClr val="AC6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7" name="OTLSHAPE_SLA_010f4d795af3404ab449cad7cec02b6c_Title" hidden="1">
            <a:extLst>
              <a:ext uri="{FF2B5EF4-FFF2-40B4-BE49-F238E27FC236}">
                <a16:creationId xmlns:a16="http://schemas.microsoft.com/office/drawing/2014/main" id="{15F733EC-2225-484E-AA4C-DD80FD577FAF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T1</a:t>
            </a:r>
          </a:p>
        </p:txBody>
      </p:sp>
      <p:sp>
        <p:nvSpPr>
          <p:cNvPr id="488" name="OTLSHAPE_SLA_010f4d795af3404ab449cad7cec02b6c_Date" hidden="1">
            <a:extLst>
              <a:ext uri="{FF2B5EF4-FFF2-40B4-BE49-F238E27FC236}">
                <a16:creationId xmlns:a16="http://schemas.microsoft.com/office/drawing/2014/main" id="{5B52E17D-F384-4895-8892-144132D5CD0C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Sep 15</a:t>
            </a:r>
          </a:p>
        </p:txBody>
      </p:sp>
      <p:sp>
        <p:nvSpPr>
          <p:cNvPr id="489" name="OTLSHAPE_SLA_010f4d795af3404ab449cad7cec02b6c_Shape">
            <a:extLst>
              <a:ext uri="{FF2B5EF4-FFF2-40B4-BE49-F238E27FC236}">
                <a16:creationId xmlns:a16="http://schemas.microsoft.com/office/drawing/2014/main" id="{F3021A3C-5CD0-457E-98B5-C24783BEFDD3}"/>
              </a:ext>
            </a:extLst>
          </p:cNvPr>
          <p:cNvSpPr/>
          <p:nvPr>
            <p:custDataLst>
              <p:tags r:id="rId229"/>
            </p:custDataLst>
          </p:nvPr>
        </p:nvSpPr>
        <p:spPr>
          <a:xfrm>
            <a:off x="9922661" y="6054005"/>
            <a:ext cx="228600" cy="254000"/>
          </a:xfrm>
          <a:prstGeom prst="chevron">
            <a:avLst>
              <a:gd name="adj" fmla="val 30000"/>
            </a:avLst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0" name="OTLSHAPE_SLA_fb0d3c051b444fc3bd4f6535d78f46b0_Title" hidden="1">
            <a:extLst>
              <a:ext uri="{FF2B5EF4-FFF2-40B4-BE49-F238E27FC236}">
                <a16:creationId xmlns:a16="http://schemas.microsoft.com/office/drawing/2014/main" id="{D1C1823A-3B09-4CB6-B5C7-079DC4A66D50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T2</a:t>
            </a:r>
          </a:p>
        </p:txBody>
      </p:sp>
      <p:sp>
        <p:nvSpPr>
          <p:cNvPr id="491" name="OTLSHAPE_SLA_fb0d3c051b444fc3bd4f6535d78f46b0_Date" hidden="1">
            <a:extLst>
              <a:ext uri="{FF2B5EF4-FFF2-40B4-BE49-F238E27FC236}">
                <a16:creationId xmlns:a16="http://schemas.microsoft.com/office/drawing/2014/main" id="{45440669-9C02-4964-B391-63B54E103B21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Sep 20</a:t>
            </a:r>
          </a:p>
        </p:txBody>
      </p:sp>
      <p:sp>
        <p:nvSpPr>
          <p:cNvPr id="494" name="OTLSHAPE_SLA_fb0d3c051b444fc3bd4f6535d78f46b0_Shape">
            <a:extLst>
              <a:ext uri="{FF2B5EF4-FFF2-40B4-BE49-F238E27FC236}">
                <a16:creationId xmlns:a16="http://schemas.microsoft.com/office/drawing/2014/main" id="{9A4296F8-953D-4CD3-9FAC-883AC2A7699F}"/>
              </a:ext>
            </a:extLst>
          </p:cNvPr>
          <p:cNvSpPr/>
          <p:nvPr>
            <p:custDataLst>
              <p:tags r:id="rId232"/>
            </p:custDataLst>
          </p:nvPr>
        </p:nvSpPr>
        <p:spPr>
          <a:xfrm>
            <a:off x="10351033" y="6054005"/>
            <a:ext cx="228600" cy="254000"/>
          </a:xfrm>
          <a:prstGeom prst="chevron">
            <a:avLst>
              <a:gd name="adj" fmla="val 30000"/>
            </a:avLst>
          </a:prstGeom>
          <a:solidFill>
            <a:srgbClr val="D2840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7" name="OTLSHAPE_SLA_ff3b76a45a05483abcf7e2177b7e4e67_Title" hidden="1">
            <a:extLst>
              <a:ext uri="{FF2B5EF4-FFF2-40B4-BE49-F238E27FC236}">
                <a16:creationId xmlns:a16="http://schemas.microsoft.com/office/drawing/2014/main" id="{26025701-F882-4700-92F2-C2440DAB25A0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12700" y="-180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>
                <a:solidFill>
                  <a:srgbClr val="222518"/>
                </a:solidFill>
                <a:latin typeface="Calibri" panose="020F0502020204030204" pitchFamily="34" charset="0"/>
              </a:rPr>
              <a:t>S3</a:t>
            </a:r>
          </a:p>
        </p:txBody>
      </p:sp>
      <p:sp>
        <p:nvSpPr>
          <p:cNvPr id="500" name="OTLSHAPE_SLA_ff3b76a45a05483abcf7e2177b7e4e67_Date" hidden="1">
            <a:extLst>
              <a:ext uri="{FF2B5EF4-FFF2-40B4-BE49-F238E27FC236}">
                <a16:creationId xmlns:a16="http://schemas.microsoft.com/office/drawing/2014/main" id="{35F2E11D-725D-4CEA-8E84-7716A2F89C04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>
                <a:solidFill>
                  <a:srgbClr val="434931"/>
                </a:solidFill>
                <a:latin typeface="Calibri" panose="020F0502020204030204" pitchFamily="34" charset="0"/>
              </a:rPr>
              <a:t>Sep 25</a:t>
            </a:r>
          </a:p>
        </p:txBody>
      </p:sp>
      <p:sp>
        <p:nvSpPr>
          <p:cNvPr id="503" name="OTLSHAPE_SLA_ff3b76a45a05483abcf7e2177b7e4e67_Shape">
            <a:extLst>
              <a:ext uri="{FF2B5EF4-FFF2-40B4-BE49-F238E27FC236}">
                <a16:creationId xmlns:a16="http://schemas.microsoft.com/office/drawing/2014/main" id="{5A3D18A7-F7C4-4C40-B6CD-036662230959}"/>
              </a:ext>
            </a:extLst>
          </p:cNvPr>
          <p:cNvSpPr/>
          <p:nvPr>
            <p:custDataLst>
              <p:tags r:id="rId235"/>
            </p:custDataLst>
          </p:nvPr>
        </p:nvSpPr>
        <p:spPr>
          <a:xfrm>
            <a:off x="10779404" y="6054005"/>
            <a:ext cx="228600" cy="254000"/>
          </a:xfrm>
          <a:prstGeom prst="chevron">
            <a:avLst>
              <a:gd name="adj" fmla="val 30000"/>
            </a:avLst>
          </a:prstGeom>
          <a:solidFill>
            <a:srgbClr val="AC6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395F385B-96D2-462F-B824-F0FC9E4F3C96}"/>
              </a:ext>
            </a:extLst>
          </p:cNvPr>
          <p:cNvSpPr txBox="1"/>
          <p:nvPr>
            <p:custDataLst>
              <p:tags r:id="rId236"/>
            </p:custDataLst>
          </p:nvPr>
        </p:nvSpPr>
        <p:spPr>
          <a:xfrm>
            <a:off x="866668" y="337997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222518"/>
                </a:solidFill>
                <a:latin typeface="+mj-lt"/>
              </a:rPr>
              <a:t>Agile Project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1345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OTdmNmI0MTUtYjgzMy00Mzc4LWI1OTEtYmFmNzVkYWVhMzM1IiwiU3RhcnREYXRlIjoiMjAyMi0wNi0wMVQwMDowMDowMFoiLCJFbmREYXRlIjoiMjAyMi0wNi0yOVQyMzo1OTowMFoiLCJQZXJjZW50YWdlQ29tcGxldGUiOm51bGwsIlN0eWxlIjp7IiRpZCI6IjciLCJTaGFwZSI6MCwiU2hhcGVUaGlja25lc3MiOjA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nRydWUsIklzVW5kZXJsaW5lZCI6ZmFsc2UsIlBhcmVudFN0eWxlIjpudWxsfSwiQXV0b1NpemUiOjAsIkZvcmVncm91bmQiOnsiJGlkIjoiMTkiLCJDb2xvciI6eyIkaWQiOiIyMC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MCwiUiI6MjU1LCJHIjoyNTUsIkIiOjI1NX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1MCwiRyI6OTMsIkIiOjg5fX0sIklzVmlzaWJsZSI6dHJ1ZSwiV2lkdGgiOjAuMCwiSGVpZ2h0IjoxMC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yLCJGb250TmFtZSI6IkNhbGlicmkiLCJJc0JvbGQiOnRydWUsIklzSXRhbGljIjpmYWxzZSwiSXNVbmRlcmxpbmVkIjpmYWxzZSwiUGFyZW50U3R5bGUiOm51bGx9LCJBdXRvU2l6ZSI6MiwiRm9yZWdyb3VuZCI6eyIkaWQiOiI0MiIsIkNvbG9yIjp7IiRpZCI6IjQzIiwiQSI6MjU1LCJSIjoyNDIsIkciOjI0OCwiQiI6MjQ3fX0sIk1heFdpZHRoIjoxMjAwLjAsIk1heEhlaWdodCI6IkluZmluaXR5IiwiU21hcnRGb3JlZ3JvdW5kSXNBY3RpdmUiOmZhbHNlLCJIb3Jpem9udGFsQWxpZ25tZW50Ijox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4LCJGb250TmFtZSI6IkNhbGlicmkiLCJJc0JvbGQiOmZhbHNlLCJJc0l0YWxpYyI6ZmFsc2UsIklzVW5kZXJsaW5lZCI6ZmFsc2UsIlBhcmVudFN0eWxlIjpudWxsfSwiQXV0b1NpemUiOjAsIkZvcmVncm91bmQiOnsiJGlkIjoiNTEiLCJDb2xvciI6eyIkaWQiOiI1MiIsIkEiOjI1NSwiUiI6OSwiRyI6MzMsIkIiOjU5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HJlZiI6IjE1In19LCJJc1Zpc2libGUiOnRydWUsIldpZHRoIjowLjAsIkhlaWdodCI6MC4wLCJCb3JkZXJTdHlsZSI6eyIkaWQiOiI1NiIsIkxpbmVDb2xvciI6bnVsbCwiTGluZVdlaWdodCI6MC4wLCJMaW5lVHlwZSI6MCwiUGFyZW50U3R5bGUiOm51bGx9LCJQYXJlbnRTdHlsZSI6bnVsbH0sIkRhdGVGb3JtYXQiOnsiJGlkIjoi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iLCJGb3JtYXQiOjAsIklzVmlzaWJsZSI6ZmFsc2UsIkxhc3RLbm93blZpc2liaWxpdHlTdGF0ZSI6ZmFsc2V9LCJJc1Zpc2libGUiOnRydWUsIlBhcmVudFN0eWxlIjpudWxsfSwiSW5kZXgiOjksIlNtYXJ0RHVyYXRpb25BY3RpdmF0ZWQiOmZhbHNlLCJEYXRlRm9ybWF0Ijp7IiRyZWYiOiI1NyJ9LCJXZWVrTnVtYmVyaW5nIjp7IiRpZCI6IjU5IiwiRm9ybWF0IjowLCJJc1Zpc2libGUiOmZhbHNlLCJMYXN0S25vd25WaXNpYmlsaXR5U3RhdGUiOmZhbHNlfSwiSWQiOiIwOGUwYmVkZi0wZGU1LTQ2OGItYjY2OC01MDMzN2I4ZmRjNmEiLCJJbXBvcnRJZCI6bnVsbCwiVGl0bGUiOiJTcHJpbnQgMSIsIk5vdGUiOm51bGwsIkh5cGVybGluayI6eyIkaWQiOiI2MCIsIkFkZHJlc3MiOm51bGwsIlN1YkFkZHJlc3MiOm51bGx9LCJJc0NoYW5nZWQiOmZhbHNlLCJJc05ldyI6ZmFsc2V9fSx7IiRpZCI6IjYxIiwiX2F0dGFjaGVkTWlsZXN0b25lcyI6W10sIlRhc2tEZWZpbml0aW9uIjp7IiRpZCI6IjYyIiwiR3JvdXBOYW1lIjoiOTdmNmI0MTUtYjgzMy00Mzc4LWI1OTEtYmFmNzVkYWVhMzM1IiwiU3RhcnREYXRlIjoiMjAyMi0wNy0wMVQwMDowMDowMFoiLCJFbmREYXRlIjoiMjAyMi0wNy0yOVQyMzo1OTowMFoiLCJQZXJjZW50YWdlQ29tcGxldGUiOm51bGwsIlN0eWxlIjp7IiRpZCI6IjYzIiwiU2hhcGUiOjAsIlNoYXBlVGhpY2tuZXNzIjowLCJEdXJhdGlvbkZvcm1hdCI6MCwiSW5jbHVkZU5vbldvcmtpbmdEYXlzSW5EdXJhdGlvbiI6ZmFsc2UsIlBlcmNlbnRhZ2VDb21wbGV0ZVN0eWxlIjp7IiRpZCI6IjY0IiwiRm9udFNldHRpbmdzIjp7IiRpZCI6IjY1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Y2IiwiVG9wIjowLjAsIkxlZnQiOjAuMCwiUmlnaHQiOjAuMCwiQm90dG9tIjowLjB9LCJQYWRkaW5nIjp7IiRpZCI6IjY3IiwiVG9wIjowLjAsIkxlZnQiOjAuMCwiUmlnaHQiOjAuMCwiQm90dG9tIjowLjB9LCJCYWNrZ3JvdW5kIjp7IiRyZWYiOiIxNCJ9LCJJc1Zpc2libGUiOnRydWUsIldpZHRoIjowLjAsIkhlaWdodCI6MC4wLCJCb3JkZXJTdHlsZSI6eyIkaWQiOiI2OCIsIkxpbmVDb2xvciI6bnVsbCwiTGluZVdlaWdodCI6MC4wLCJMaW5lVHlwZSI6MCwiUGFyZW50U3R5bGUiOm51bGx9LCJQYXJlbnRTdHlsZSI6bnVsbH0sIkR1cmF0aW9uU3R5bGUiOnsiJGlkIjoiNjkiLCJGb250U2V0dGluZ3MiOnsiJGlkIjoiNzAiLCJGb250U2l6ZSI6MTAsIkZvbnROYW1lIjoiQ2FsaWJyaSIsIklzQm9sZCI6ZmFsc2UsIklzSXRhbGljIjp0cnVlLCJJc1VuZGVybGluZWQiOmZhbHNlLCJQYXJlbnRTdHlsZSI6bnVsbH0sIkF1dG9TaXplIjowLCJGb3JlZ3JvdW5kIjp7IiRpZCI6IjcxIiwiQ29sb3IiOnsiJGlkIjoiNzIiLCJBIjoyNTUsIlIiOjc1LCJHIjozMiwiQiI6Mjd9fSwiTWF4V2lkdGgiOjIw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Ib3Jpem9udGFsQ29ubmVjdG9yU3R5bGUiOnsiJGlkIjoiNzgiLCJMaW5lQ29sb3IiOnsiJHJlZiI6IjI3In0sIkxpbmVXZWlnaHQiOjEuMCwiTGluZVR5cGUiOjAsIlBhcmVudFN0eWxlIjpudWxsfSwiVmVydGljYWxDb25uZWN0b3JTdHlsZSI6eyIkaWQiOiI3OSIsIkxpbmVDb2xvciI6eyIkcmVmIjoiMzAi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4MCIsIk1hcmdpbiI6eyIkaWQiOiI4MSIsIlRvcCI6MC4wLCJMZWZ0Ijo0LjAsIlJpZ2h0Ijo0LjAsIkJvdHRvbSI6MC4wfSwiUGFkZGluZyI6eyIkaWQiOiI4MiIsIlRvcCI6MC4wLCJMZWZ0IjowLjAsIlJpZ2h0IjowLjAsIkJvdHRvbSI6MC4wfSwiQmFja2dyb3VuZCI6eyIkaWQiOiI4MyIsIkNvbG9yIjp7IiRpZCI6Ijg0IiwiQSI6MjU1LCJSIjo1MCwiRyI6OTMsIkIiOjg5fX0sIklzVmlzaWJsZSI6dHJ1ZSwiV2lkdGgiOjAuMCwiSGVpZ2h0IjoxMC4wLCJCb3JkZXJTdHlsZSI6eyIkaWQiOiI4NSIsIkxpbmVDb2xvciI6eyIkcmVmIjoiMzgifSwiTGluZVdlaWdodCI6MC4wLCJMaW5lVHlwZSI6MCwiUGFyZW50U3R5bGUiOm51bGx9LCJQYXJlbnRTdHlsZSI6bnVsbH0sIlRpdGxlU3R5bGUiOnsiJGlkIjoiODYiLCJGb250U2V0dGluZ3MiOnsiJGlkIjoiODciLCJGb250U2l6ZSI6MTIsIkZvbnROYW1lIjoiQ2FsaWJyaSIsIklzQm9sZCI6dHJ1ZSwiSXNJdGFsaWMiOmZhbHNlLCJJc1VuZGVybGluZWQiOmZhbHNlLCJQYXJlbnRTdHlsZSI6bnVsbH0sIkF1dG9TaXplIjoyLCJGb3JlZ3JvdW5kIjp7IiRpZCI6Ijg4IiwiQ29sb3IiOnsiJGlkIjoiODkiLCJBIjoyNTUsIlIiOjI0MiwiRyI6MjQ4LCJCIjoyNDd9fSwiTWF4V2lkdGgiOjEyMDAuMCwiTWF4SGVpZ2h0IjoiSW5maW5pdHkiLCJTbWFydEZvcmVncm91bmRJc0FjdGl2ZSI6ZmFsc2UsIkhvcml6b250YWxBbGlnbm1lbnQiOjEsIlZlcnRpY2FsQWxpZ25tZW50IjowLCJTbWFydEZvcmVncm91bmQiOm51bGwsIkJhY2tncm91bmRGaWxsVHlwZSI6MCwiTWFyZ2luIjp7IiRpZCI6IjkwIiwiVG9wIjowLjAsIkxlZnQiOjAuMCwiUmlnaHQiOjAuMCwiQm90dG9tIjowLjB9LCJQYWRkaW5nIjp7IiRpZCI6IjkxIiwiVG9wIjowLjAsIkxlZnQiOjAuMCwiUmlnaHQiOjAuMCwiQm90dG9tIjowLjB9LCJCYWNrZ3JvdW5kIjp7IiRpZCI6IjkyIiwiQ29sb3IiOnsiJGlkIjoiOTMiLCJBIjowLCJSIjoyNTUsIkciOjI1NSwiQiI6MjU1fX0sIklzVmlzaWJsZSI6dHJ1ZSwiV2lkdGgiOjAuMCwiSGVpZ2h0IjowLjAsIkJvcmRlclN0eWxlIjp7IiRpZCI6Ijk0IiwiTGluZUNvbG9yIjpudWxsLCJMaW5lV2VpZ2h0IjowLjAsIkxpbmVUeXBlIjowLCJQYXJlbnRTdHlsZSI6bnVsbH0sIlBhcmVudFN0eWxlIjpudWxsfSwiRGF0ZVN0eWxlIjp7IiRpZCI6Ijk1IiwiRm9udFNldHRpbmdzIjp7IiRpZCI6Ijk2IiwiRm9udFNpemUiOjgsIkZvbnROYW1lIjoiQ2FsaWJyaSIsIklzQm9sZCI6ZmFsc2UsIklzSXRhbGljIjpmYWxzZSwiSXNVbmRlcmxpbmVkIjpmYWxzZSwiUGFyZW50U3R5bGUiOm51bGx9LCJBdXRvU2l6ZSI6MCwiRm9yZWdyb3VuZCI6eyIkaWQiOiI5NyIsIkNvbG9yIjp7IiRyZWYiOiI1MiJ9fSwiTWF4V2lkdGgiOjIwMC4wLCJNYXhIZWlnaHQiOiJJbmZpbml0eSIsIlNtYXJ0Rm9yZWdyb3VuZElzQWN0aXZlIjpmYWxzZSwiSG9yaXpvbnRhbEFsaWdubWVudCI6MCwiVmVydGljYWxBbGlnbm1lbnQiOjAsIlNtYXJ0Rm9yZWdyb3VuZCI6bnVsbCwiQmFja2dyb3VuZEZpbGxUeXBlIjowLCJNYXJnaW4iOnsiJGlkIjoiOTgiLCJUb3AiOjAuMCwiTGVmdCI6MC4wLCJSaWdodCI6MC4wLCJCb3R0b20iOjAuMH0sIlBhZGRpbmciOnsiJGlkIjoiOTkiLCJUb3AiOjAuMCwiTGVmdCI6MC4wLCJSaWdodCI6MC4wLCJCb3R0b20iOjAuMH0sIkJhY2tncm91bmQiOnsiJHJlZiI6IjU1In0sIklzVmlzaWJsZSI6dHJ1ZSwiV2lkdGgiOjAuMCwiSGVpZ2h0IjowLjAsIkJvcmRlclN0eWxlIjp7IiRpZCI6IjEwMCIsIkxpbmVDb2xvciI6bnVsbCwiTGluZVdlaWdodCI6MC4wLCJMaW5lVHlwZSI6MCwiUGFyZW50U3R5bGUiOm51bGx9LCJQYXJlbnRTdHlsZSI6bnVsbH0sIkRhdGVGb3JtYXQiOnsiJGlkIjoiMTA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iIsIkZvcm1hdCI6MCwiSXNWaXNpYmxlIjpmYWxzZSwiTGFzdEtub3duVmlzaWJpbGl0eVN0YXRlIjpmYWxzZX0sIklzVmlzaWJsZSI6dHJ1ZSwiUGFyZW50U3R5bGUiOm51bGx9LCJJbmRleCI6MTAsIlNtYXJ0RHVyYXRpb25BY3RpdmF0ZWQiOmZhbHNlLCJEYXRlRm9ybWF0Ijp7IiRyZWYiOiIxMDEifSwiV2Vla051bWJlcmluZyI6eyIkaWQiOiIxMDMiLCJGb3JtYXQiOjAsIklzVmlzaWJsZSI6ZmFsc2UsIkxhc3RLbm93blZpc2liaWxpdHlTdGF0ZSI6ZmFsc2V9LCJJZCI6IjFiMGU1NmEyLWU4YzYtNDA0YS04NzVkLTAwMDdjNGEzYjY0NiIsIkltcG9ydElkIjpudWxsLCJUaXRsZSI6IlNwcmludCAyIiwiTm90ZSI6bnVsbCwiSHlwZXJsaW5rIjp7IiRpZCI6IjEwNCIsIkFkZHJlc3MiOm51bGwsIlN1YkFkZHJlc3MiOm51bGx9LCJJc0NoYW5nZWQiOmZhbHNlLCJJc05ldyI6ZmFsc2V9fV0sIl9taWxlc3RvbmVzIjpbXSwiSWQiOiI5N2Y2YjQxNS1iODMzLTQzNzgtYjU5MS1iYWY3NWRhZWEzMzUiLCJJc1NpbmdsZUl0ZW1Sb3ciOmZhbHNlfSx7IiRpZCI6IjEwNSIsIl90YXNrcyI6W10sIl9taWxlc3RvbmVzIjpbeyIkaWQiOiIxMDYiLCJJZCI6IjRkY2U1YzEyLTIzNjgtNGQwOC05NTNhLTRhNDYyZWExYjc2YyIsIkluZGV4IjoxMSwiR3JvdXBJZCI6bnVsbCwiVGl0bGUiOiJSZXZpZXcgQWdpbGUgUHJvamVjdCBQbGFuIiwiRGF0ZVRpbWUiOiIyMDIyLTA2LTI5VDIzOjU5OjAwIiwiUGVyY2VudGFnZUNvbXBsZXRlIjpudWxsLCJOb3RlIjpudWxsLCJTdHlsZSI6eyIkaWQiOiIxMDciLCJUaXRsZVBvc2l0aW9uIjoiTGVmdCIsIkRhdGVQb3NpdGlvbiI6IkxlZnQiLCJTaGFwZVR5cGUiOjE4LCJTaGFwZVNpemUiOjEsIlNoYXBlU3R5bGUiOnsiJGlkIjoiMTA4IiwiTWFyZ2luIjp7IiRpZCI6IjEwOSIsIlRvcCI6MC4wLCJMZWZ0IjowLjAsIlJpZ2h0IjowLjAsIkJvdHRvbSI6MC4wfSwiUGFkZGluZyI6eyIkaWQiOiIxMTAiLCJUb3AiOjAuMCwiTGVmdCI6MC4wLCJSaWdodCI6MC4wLCJCb3R0b20iOjAuMH0sIkJhY2tncm91bmQiOnsiJGlkIjoiMTExIiwiQ29sb3IiOnsiJGlkIjoiMTEyIiwiQSI6MjU1LCJSIjoxODAsIkciOjc2LCJCIjo2NX19LCJJc1Zpc2libGUiOnRydWUsIldpZHRoIjoxMy4wLCJIZWlnaHQiOjEzLjAsIkJvcmRlclN0eWxlIjp7IiRpZCI6IjExMyIsIkxpbmVDb2xvciI6bnVsbC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zNCwiRyI6MzcsIkIiOjI0fX0sIk1heFdpZHRoIjoyMDAuMCwiTWF4SGVpZ2h0IjoiSW5maW5pdHkiLCJTbWFydEZvcmVncm91bmRJc0FjdGl2ZSI6ZmFsc2UsIkhvcml6b250YWxBbGlnbm1lbnQiOjIsIlZlcnRpY2FsQWxpZ25tZW50IjowLCJTbWFydEZvcmVncm91bmQiOm51bGwsIkJhY2tncm91bmRGaWxsVHlwZSI6MCwiTWFyZ2luIjp7IiRpZCI6IjExOCIsIlRvcCI6MC4wLCJMZWZ0IjowLjAsIlJpZ2h0IjowLjAsIkJvdHRvbSI6MC4wfSwiUGFkZGluZyI6eyIkaWQiOiIxMTkiLCJUb3AiOjAuMCwiTGVmdCI6MC4wLCJSaWdodCI6MC4wLCJCb3R0b20iOjAuMH0sIkJhY2tncm91bmQiOnsiJGlkIjoiMTIwIiwiQ29sb3IiOnsiJGlkIjoiMTIxIiwiQSI6MCwiUiI6MjU1LCJHIjoyNTUsIkIiOjI1NX19LCJJc1Zpc2libGUiOnRydWUsIldpZHRoIjowLjAsIkhlaWdodCI6MC4wLCJCb3JkZXJTdHlsZSI6bnVsbCwiUGFyZW50U3R5bGUiOm51bGx9LCJEYXRlU3R5bGUiOnsiJGlkIjoiMTIyIiwiRm9udFNldHRpbmdzIjp7IiRpZCI6IjEyMyIsIkZvbnRTaXplIjoxMCwiRm9udE5hbWUiOiJDYWxpYnJpIiwiSXNCb2xkIjpmYWxzZSwiSXNJdGFsaWMiOmZhbHNlLCJJc1VuZGVybGluZWQiOmZhbHNlLCJQYXJlbnRTdHlsZSI6bnVsbH0sIkF1dG9TaXplIjowLCJGb3JlZ3JvdW5kIjp7IiRpZCI6IjEyNCIsIkNvbG9yIjp7IiRpZCI6IjEyNSIsIkEiOjI1NSwiUiI6NjcsIkciOjczLCJCIjo0OX19LCJNYXhXaWR0aCI6MjAwLjAsIk1heEhlaWdodCI6IkluZmluaXR5IiwiU21hcnRGb3JlZ3JvdW5kSXNBY3RpdmUiOmZhbHNlLCJIb3Jpem9udGFsQWxpZ25tZW50IjoyLCJWZXJ0aWNhbEFsaWdubWVudCI6MCwiU21hcnRGb3JlZ3JvdW5kIjpudWxsLCJCYWNrZ3JvdW5kRmlsbFR5cGUiOjAsIk1hcmdpbiI6eyIkaWQiOiIxMjYiLCJUb3AiOjAuMCwiTGVmdCI6MC4wLCJSaWdodCI6MC4wLCJCb3R0b20iOjAuMH0sIlBhZGRpbmciOnsiJGlkIjoiMTI3IiwiVG9wIjowLjAsIkxlZnQiOjAuMCwiUmlnaHQiOjAuMCwiQm90dG9tIjowLjB9LCJCYWNrZ3JvdW5kIjp7IiRpZCI6IjEyOCIsIkNvbG9yIjp7IiRpZCI6IjEyOSIsIkEiOjAsIlIiOjI1NSwiRyI6MjU1LCJCIjoyNTV9fSwiSXNWaXNpYmxlIjp0cnVlLCJXaWR0aCI6MC4wLCJIZWlnaHQiOjAuMCwiQm9yZGVyU3R5bGUiOm51bGwsIlBhcmVudFN0eWxlIjpudWxsfSwiRGF0ZUZvcm1hdCI6eyIkaWQiOiIx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x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TMyIiwiX3Rhc2tzIjpbXSwiX21pbGVzdG9uZXMiOlt7IiRpZCI6IjEzMyIsIklkIjoiZGE5N2RlOWQtYjQxZi00MWRlLWJmM2MtYThlMzVmMGVmMGIwIiwiSW5kZXgiOjEyLCJHcm91cElkIjpudWxsLCJUaXRsZSI6IlJldmlldyBBZ2lsZSBQcm9qZWN0IFBsYW4iLCJEYXRlVGltZSI6IjIwMjItMDctMjlUMjM6NTk6MDAiLCJQZXJjZW50YWdlQ29tcGxldGUiOm51bGwsIk5vdGUiOm51bGwsIlN0eWxlIjp7IiRpZCI6IjEzNCIsIlRpdGxlUG9zaXRpb24iOiJMZWZ0IiwiRGF0ZVBvc2l0aW9uIjoiTGVmdCIsIlNoYXBlVHlwZSI6MTgsIlNoYXBlU2l6ZSI6MSwiU2hhcGVTdHlsZSI6eyIkaWQiOiIxMzUiLCJNYXJnaW4iOnsiJHJlZiI6IjEwOSJ9LCJQYWRkaW5nIjp7IiRyZWYiOiIxMTAifSwiQmFja2dyb3VuZCI6eyIkaWQiOiIxMzYiLCJDb2xvciI6eyIkaWQiOiIxMzciLCJBIjoyNTUsIlIiOjE4MCwiRyI6NzYsIkIiOjY1fX0sIklzVmlzaWJsZSI6dHJ1ZSwiV2lkdGgiOjEzLjAsIkhlaWdodCI6MTMuMCwiQm9yZGVyU3R5bGUiOnsiJGlkIjoiMTM4IiwiTGluZUNvbG9yIjpudWxsLCJMaW5lV2VpZ2h0IjowLjAsIkxpbmVUeXBlIjowLCJQYXJlbnRTdHlsZSI6bnVsbH0sIlBhcmVudFN0eWxlIjpudWxsfSwiVGl0bGVTdHlsZSI6eyIkaWQiOiIxMzkiLCJGb250U2V0dGluZ3MiOnsiJGlkIjoiMTQwIiwiRm9udFNpemUiOjExLCJGb250TmFtZSI6IkNhbGlicmkiLCJJc0JvbGQiOnRydWUsIklzSXRhbGljIjpmYWxzZSwiSXNVbmRlcmxpbmVkIjpmYWxzZSwiUGFyZW50U3R5bGUiOm51bGx9LCJBdXRvU2l6ZSI6MCwiRm9yZWdyb3VuZCI6eyIkaWQiOiIxNDEiLCJDb2xvciI6eyIkaWQiOiIxNDIiLCJBIjoyNTUsIlIiOjM0LCJHIjozNywiQiI6MjR9fSwiTWF4V2lkdGgiOjIwMC4wLCJNYXhIZWlnaHQiOiJJbmZpbml0eSIsIlNtYXJ0Rm9yZWdyb3VuZElzQWN0aXZlIjpmYWxzZSwiSG9yaXpvbnRhbEFsaWdubWVudCI6MiwiVmVydGljYWxBbGlnbm1lbnQiOjAsIlNtYXJ0Rm9yZWdyb3VuZCI6bnVsbCwiQmFja2dyb3VuZEZpbGxUeXBlIjowLCJNYXJnaW4iOnsiJHJlZiI6IjExOCJ9LCJQYWRkaW5nIjp7IiRyZWYiOiIxMTkifSwiQmFja2dyb3VuZCI6eyIkaWQiOiIxNDMiLCJDb2xvciI6eyIkaWQiOiIxNDQiLCJBIjowLCJSIjoyNTUsIkciOjI1NSwiQiI6MjU1fX0sIklzVmlzaWJsZSI6dHJ1ZSwiV2lkdGgiOjAuMCwiSGVpZ2h0IjowLjAsIkJvcmRlclN0eWxlIjpudWxsLCJQYXJlbnRTdHlsZSI6bnVsbH0sIkRhdGVTdHlsZSI6eyIkaWQiOiIxNDUiLCJGb250U2V0dGluZ3MiOnsiJGlkIjoiMTQ2IiwiRm9udFNpemUiOjEwLCJGb250TmFtZSI6IkNhbGlicmkiLCJJc0JvbGQiOmZhbHNlLCJJc0l0YWxpYyI6ZmFsc2UsIklzVW5kZXJsaW5lZCI6ZmFsc2UsIlBhcmVudFN0eWxlIjpudWxsfSwiQXV0b1NpemUiOjAsIkZvcmVncm91bmQiOnsiJGlkIjoiMTQ3IiwiQ29sb3IiOnsiJGlkIjoiMTQ4IiwiQSI6MjU1LCJSIjo2NywiRyI6NzMsIkIiOjQ5fX0sIk1heFdpZHRoIjoyMDAuMCwiTWF4SGVpZ2h0IjoiSW5maW5pdHkiLCJTbWFydEZvcmVncm91bmRJc0FjdGl2ZSI6ZmFsc2UsIkhvcml6b250YWxBbGlnbm1lbnQiOjIsIlZlcnRpY2FsQWxpZ25tZW50IjowLCJTbWFydEZvcmVncm91bmQiOm51bGwsIkJhY2tncm91bmRGaWxsVHlwZSI6MCwiTWFyZ2luIjp7IiRyZWYiOiIxMjYifSwiUGFkZGluZyI6eyIkcmVmIjoiMTI3In0sIkJhY2tncm91bmQiOnsiJGlkIjoiMTQ5IiwiQ29sb3IiOnsiJGlkIjoiMTUwIiwiQSI6MCwiUiI6MjU1LCJHIjoyNTUsIkIiOjI1NX19LCJJc1Zpc2libGUiOnRydWUsIldpZHRoIjowLjAsIkhlaWdodCI6MC4wLCJCb3JkZXJTdHlsZSI6bnVsbCwiUGFyZW50U3R5bGUiOm51bGx9LCJEYXRlRm9ybWF0Ijp7IiRyZWYiOiIxMzAifSwiV2Vla051bWJlcmluZyI6eyIkaWQiOiIxNTE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xNTIiLCJfdGFza3MiOlt7IiRpZCI6IjE1MyIsIl9hdHRhY2hlZE1pbGVzdG9uZXMiOltdLCJUYXNrRGVmaW5pdGlvbiI6eyIkaWQiOiIxNTQiLCJHcm91cE5hbWUiOiI4MTkwOTFmZC1iNDY3LTRkZmItOWM5ZC05NTUzMTIzZTJjZDAiLCJTdGFydERhdGUiOiIyMDIyLTA2LTAxVDAwOjAwOjAwWiIsIkVuZERhdGUiOiIyMDIyLTA2LTEwVDIyOjEyOjAwWiIsIlBlcmNlbnRhZ2VDb21wbGV0ZSI6bnVsbCwiU3R5bGUiOnsiJGlkIjoiMTU1IiwiU2hhcGUiOjQsIlNoYXBlVGhpY2tuZXNzIjowLCJEdXJhdGlvbkZvcm1hdCI6MCwiSW5jbHVkZU5vbldvcmtpbmdEYXlzSW5EdXJhdGlvbiI6ZmFsc2UsIlBlcmNlbnRhZ2VDb21wbGV0ZVN0eWxlIjp7IiRpZCI6IjE1NiIsIkZvbnRTZXR0aW5ncyI6eyIkaWQiOiIxNTc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U4IiwiVG9wIjowLjAsIkxlZnQiOjAuMCwiUmlnaHQiOjAuMCwiQm90dG9tIjowLjB9LCJQYWRkaW5nIjp7IiRpZCI6IjE1OSIsIlRvcCI6MC4wLCJMZWZ0IjowLjAsIlJpZ2h0IjowLjAsIkJvdHRvbSI6MC4wfSwiQmFja2dyb3VuZCI6eyIkcmVmIjoiMTQifSwiSXNWaXNpYmxlIjp0cnVlLCJXaWR0aCI6MC4wLCJIZWlnaHQiOjAuMCwiQm9yZGVyU3R5bGUiOnsiJGlkIjoiMTYwIiwiTGluZUNvbG9yIjpudWxsLCJMaW5lV2VpZ2h0IjowLjAsIkxpbmVUeXBlIjowLCJQYXJlbnRTdHlsZSI6bnVsbH0sIlBhcmVudFN0eWxlIjpudWxsfSwiRHVyYXRpb25TdHlsZSI6eyIkaWQiOiIxNjEiLCJGb250U2V0dGluZ3MiOnsiJGlkIjoiMTYyIiwiRm9udFNpemUiOjEwLCJGb250TmFtZSI6IkNhbGlicmkiLCJJc0JvbGQiOmZhbHNlLCJJc0l0YWxpYyI6dHJ1ZSwiSXNVbmRlcmxpbmVkIjpmYWxzZSwiUGFyZW50U3R5bGUiOm51bGx9LCJBdXRvU2l6ZSI6MCwiRm9yZWdyb3VuZCI6eyIkaWQiOiIxNjMiLCJDb2xvciI6eyIkaWQiOiIxNj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cmVmIjoiMTUifX0sIklzVmlzaWJsZSI6dHJ1ZSwiV2lkdGgiOjAuMCwiSGVpZ2h0IjowLjAsIkJvcmRlclN0eWxlIjp7IiRpZCI6IjE2OCIsIkxpbmVDb2xvciI6bnVsbCwiTGluZVdlaWdodCI6MC4wLCJMaW5lVHlwZSI6MCwiUGFyZW50U3R5bGUiOm51bGx9LCJQYXJlbnRTdHlsZSI6bnVsbH0sIkhvcml6b250YWxDb25uZWN0b3JTdHlsZSI6eyIkaWQiOiIxNjkiLCJMaW5lQ29sb3IiOnsiJHJlZiI6IjI3In0sIkxpbmVXZWlnaHQiOjEuMCwiTGluZVR5cGUiOjAsIlBhcmVudFN0eWxlIjpudWxsfSwiVmVydGljYWxDb25uZWN0b3JTdHlsZSI6eyIkaWQiOiIxNzA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cxIiwiTWFyZ2luIjp7IiRpZCI6IjE3MiIsIlRvcCI6MC4wLCJMZWZ0Ijo0LjAsIlJpZ2h0Ijo0LjAsIkJvdHRvbSI6MC4wfSwiUGFkZGluZyI6eyIkaWQiOiIxNzMiLCJUb3AiOjAuMCwiTGVmdCI6MC4wLCJSaWdodCI6MC4wLCJCb3R0b20iOjAuMH0sIkJhY2tncm91bmQiOnsiJGlkIjoiMTc0IiwiQ29sb3IiOnsiJGlkIjoiMTc1IiwiQSI6MjU1LCJSIjo2NywiRyI6MTcwLCJCIjoxMzl9fSwiSXNWaXNpYmxlIjp0cnVlLCJXaWR0aCI6NjYuMCwiSGVpZ2h0IjoxMC4wLCJCb3JkZXJTdHlsZSI6eyIkaWQiOiIxNzYiLCJMaW5lQ29sb3IiOnsiJHJlZiI6IjM4In0sIkxpbmVXZWlnaHQiOjAuMCwiTGluZVR5cGUiOjAsIlBhcmVudFN0eWxlIjpudWxsfSwiUGFyZW50U3R5bGUiOm51bGx9LCJUaXRsZVN0eWxlIjp7IiRpZCI6IjE3NyIsIkZvbnRTZXR0aW5ncyI6eyIkaWQiOiIxNzgiLCJGb250U2l6ZSI6MTAsIkZvbnROYW1lIjoiQ2FsaWJyaSIsIklzQm9sZCI6ZmFsc2UsIklzSXRhbGljIjpmYWxzZSwiSXNVbmRlcmxpbmVkIjpmYWxzZSwiUGFyZW50U3R5bGUiOm51bGx9LCJBdXRvU2l6ZSI6MiwiRm9yZWdyb3VuZCI6eyIkaWQiOiIxNzkiLCJDb2xvciI6eyIkaWQiOiIxODAiLCJBIjoyNTUsIlIiOjI0MiwiRyI6MjQ4LCJCIjoyNDd9fSwiTWF4V2lkdGgiOjU4LjkzNTc0MTEyMzI0MTgsIk1heEhlaWdodCI6IkluZmluaXR5IiwiU21hcnRGb3JlZ3JvdW5kSXNBY3RpdmUiOmZhbHNlLCJIb3Jpem9udGFsQWxpZ25tZW50IjoxLCJWZXJ0aWNhbEFsaWdubWVudCI6MCwiU21hcnRGb3JlZ3JvdW5kIjpudWxsLCJCYWNrZ3JvdW5kRmlsbFR5cGUiOjAsIk1hcmdpbiI6eyIkaWQiOiIxODEiLCJUb3AiOjAuMCwiTGVmdCI6MC4wLCJSaWdodCI6MC4wLCJCb3R0b20iOjAuMH0sIlBhZGRpbmciOnsiJGlkIjoiMTgyIiwiVG9wIjowLjAsIkxlZnQiOjAuMCwiUmlnaHQiOjAuMCwiQm90dG9tIjowLjB9LCJCYWNrZ3JvdW5kIjp7IiRpZCI6IjE4MyIsIkNvbG9yIjp7IiRpZCI6IjE4NCIsIkEiOjAsIlIiOjI1NSwiRyI6MjU1LCJCIjoyNTV9fSwiSXNWaXNpYmxlIjp0cnVlLCJXaWR0aCI6MC4wLCJIZWlnaHQiOjAuMCwiQm9yZGVyU3R5bGUiOnsiJGlkIjoiMTg1IiwiTGluZUNvbG9yIjpudWxsLCJMaW5lV2VpZ2h0IjowLjAsIkxpbmVUeXBlIjowLCJQYXJlbnRTdHlsZSI6bnVsbH0sIlBhcmVudFN0eWxlIjpudWxsfSwiRGF0ZVN0eWxlIjp7IiRpZCI6IjE4NiIsIkZvbnRTZXR0aW5ncyI6eyIkaWQiOiIxODciLCJGb250U2l6ZSI6OCwiRm9udE5hbWUiOiJDYWxpYnJpIiwiSXNCb2xkIjpmYWxzZSwiSXNJdGFsaWMiOmZhbHNlLCJJc1VuZGVybGluZWQiOmZhbHNlLCJQYXJlbnRTdHlsZSI6bnVsbH0sIkF1dG9TaXplIjowLCJGb3JlZ3JvdW5kIjp7IiRpZCI6IjE4OCIsIkNvbG9yIjp7IiRyZWYiOiI1MiJ9fSwiTWF4V2lkdGgiOjIwMC4wLCJNYXhIZWlnaHQiOiJJbmZpbml0eSIsIlNtYXJ0Rm9yZWdyb3VuZElzQWN0aXZlIjpmYWxzZSwiSG9yaXpvbnRhbEFsaWdubWVudCI6Mi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cmVmIjoiNTUifSwiSXNWaXNpYmxlIjp0cnVlLCJXaWR0aCI6MC4wLCJIZWlnaHQiOjAuMCwiQm9yZGVyU3R5bGUiOnsiJGlkIjoiMTkxIiwiTGluZUNvbG9yIjpudWxsLCJMaW5lV2VpZ2h0IjowLjAsIkxpbmVUeXBlIjowLCJQYXJlbnRTdHlsZSI6bnVsbH0sIlBhcmVudFN0eWxlIjpudWxsfSwiRGF0ZUZvcm1hdCI6eyIkaWQiOiIx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zIiwiRm9ybWF0IjowLCJJc1Zpc2libGUiOmZhbHNlLCJMYXN0S25vd25WaXNpYmlsaXR5U3RhdGUiOmZhbHNlfSwiSXNWaXNpYmxlIjp0cnVlLCJQYXJlbnRTdHlsZSI6bnVsbH0sIkluZGV4IjoxMywiU21hcnREdXJhdGlvbkFjdGl2YXRlZCI6ZmFsc2UsIkRhdGVGb3JtYXQiOnsiJHJlZiI6IjE5MiJ9LCJXZWVrTnVtYmVyaW5nIjp7IiRpZCI6IjE5NCIsIkZvcm1hdCI6MCwiSXNWaXNpYmxlIjpmYWxzZSwiTGFzdEtub3duVmlzaWJpbGl0eVN0YXRlIjpmYWxzZX0sIklkIjoiYWM0NGQ5ZjYtOTdjNS00YTgzLTk3MmEtNzA2YmM3NDQ3ZWMxIiwiSW1wb3J0SWQiOm51bGwsIlRpdGxlIjoiV29yayBJdGVtIDEiLCJOb3RlIjpudWxsLCJIeXBlcmxpbmsiOnsiJGlkIjoiMTk1IiwiQWRkcmVzcyI6bnVsbCwiU3ViQWRkcmVzcyI6bnVsbH0sIklzQ2hhbmdlZCI6ZmFsc2UsIklzTmV3IjpmYWxzZX19LHsiJGlkIjoiMTk2IiwiX2F0dGFjaGVkTWlsZXN0b25lcyI6W10sIlRhc2tEZWZpbml0aW9uIjp7IiRpZCI6IjE5NyIsIkdyb3VwTmFtZSI6IjgxOTA5MWZkLWI0NjctNGRmYi05YzlkLTk1NTMxMjNlMmNkMCIsIlN0YXJ0RGF0ZSI6IjIwMjItMDYtMTBUMDM6MTE6MDBaIiwiRW5kRGF0ZSI6IjIwMjItMDYtMjBUMTU6MDk6MDBaIiwiUGVyY2VudGFnZUNvbXBsZXRlIjpudWxsLCJTdHlsZSI6eyIkaWQiOiIxOTgiLCJTaGFwZSI6NCwiU2hhcGVUaGlja25lc3MiOjAsIkR1cmF0aW9uRm9ybWF0IjowLCJJbmNsdWRlTm9uV29ya2luZ0RheXNJbkR1cmF0aW9uIjpmYWxzZSwiUGVyY2VudGFnZUNvbXBsZXRlU3R5bGUiOnsiJGlkIjoiMTk5IiwiRm9udFNldHRpbmdzIjp7IiRpZCI6IjIw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U4In0sIlBhZGRpbmciOnsiJHJlZiI6IjE1OSJ9LCJCYWNrZ3JvdW5kIjp7IiRyZWYiOiIxNCJ9LCJJc1Zpc2libGUiOnRydWUsIldpZHRoIjowLjAsIkhlaWdodCI6MC4wLCJCb3JkZXJTdHlsZSI6eyIkaWQiOiIyMDEiLCJMaW5lQ29sb3IiOm51bGwsIkxpbmVXZWlnaHQiOjAuMCwiTGluZVR5cGUiOjAsIlBhcmVudFN0eWxlIjpudWxsfSwiUGFyZW50U3R5bGUiOm51bGx9LCJEdXJhdGlvblN0eWxlIjp7IiRpZCI6IjIwMiIsIkZvbnRTZXR0aW5ncyI6eyIkaWQiOiIyMDMiLCJGb250U2l6ZSI6MTAsIkZvbnROYW1lIjoiQ2FsaWJyaSIsIklzQm9sZCI6ZmFsc2UsIklzSXRhbGljIjp0cnVlLCJJc1VuZGVybGluZWQiOmZhbHNlLCJQYXJlbnRTdHlsZSI6bnVsbH0sIkF1dG9TaXplIjowLCJGb3JlZ3JvdW5kIjp7IiRyZWYiOiIxNjMifSwiTWF4V2lkdGgiOjIwMC4wLCJNYXhIZWlnaHQiOiJJbmZpbml0eSIsIlNtYXJ0Rm9yZWdyb3VuZElzQWN0aXZlIjpmYWxzZSwiSG9yaXpvbnRhbEFsaWdubWVudCI6MCwiVmVydGljYWxBbGlnbm1lbnQiOjAsIlNtYXJ0Rm9yZWdyb3VuZCI6bnVsbCwiQmFja2dyb3VuZEZpbGxUeXBlIjowLCJNYXJnaW4iOnsiJHJlZiI6IjE2NSJ9LCJQYWRkaW5nIjp7IiRyZWYiOiIxNjYifSwiQmFja2dyb3VuZCI6eyIkcmVmIjoiMTY3In0sIklzVmlzaWJsZSI6dHJ1ZSwiV2lkdGgiOjAuMCwiSGVpZ2h0IjowLjAsIkJvcmRlclN0eWxlIjp7IiRpZCI6IjIwNCIsIkxpbmVDb2xvciI6bnVsbCwiTGluZVdlaWdodCI6MC4wLCJMaW5lVHlwZSI6MCwiUGFyZW50U3R5bGUiOm51bGx9LCJQYXJlbnRTdHlsZSI6bnVsbH0sIkhvcml6b250YWxDb25uZWN0b3JTdHlsZSI6eyIkaWQiOiIyMDUiLCJMaW5lQ29sb3IiOnsiJHJlZiI6IjI3In0sIkxpbmVXZWlnaHQiOjEuMCwiTGluZVR5cGUiOjAsIlBhcmVudFN0eWxlIjpudWxsfSwiVmVydGljYWxDb25uZWN0b3JTdHlsZSI6eyIkaWQiOiIyMDY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A3IiwiTWFyZ2luIjp7IiRyZWYiOiIxNzIifSwiUGFkZGluZyI6eyIkcmVmIjoiMTczIn0sIkJhY2tncm91bmQiOnsiJGlkIjoiMjA4IiwiQ29sb3IiOnsiJGlkIjoiMjA5IiwiQSI6MjU1LCJSIjo1OCwiRyI6MTQ2LCJCIjoxMjB9fSwiSXNWaXNpYmxlIjp0cnVlLCJXaWR0aCI6MC4wLCJIZWlnaHQiOjEwLjAsIkJvcmRlclN0eWxlIjp7IiRpZCI6IjIxMCIsIkxpbmVDb2xvciI6eyIkcmVmIjoiMzgifSwiTGluZVdlaWdodCI6MC4wLCJMaW5lVHlwZSI6MCwiUGFyZW50U3R5bGUiOm51bGx9LCJQYXJlbnRTdHlsZSI6bnVsbH0sIlRpdGxlU3R5bGUiOnsiJGlkIjoiMjExIiwiRm9udFNldHRpbmdzIjp7IiRpZCI6IjIxMiIsIkZvbnRTaXplIjoxMCwiRm9udE5hbWUiOiJDYWxpYnJpIiwiSXNCb2xkIjpmYWxzZSwiSXNJdGFsaWMiOmZhbHNlLCJJc1VuZGVybGluZWQiOmZhbHNlLCJQYXJlbnRTdHlsZSI6bnVsbH0sIkF1dG9TaXplIjowLCJGb3JlZ3JvdW5kIjp7IiRpZCI6IjIxMyIsIkNvbG9yIjp7IiRpZCI6IjIxNCIsIkEiOjI1NSwiUiI6MjQyLCJHIjoyNDgsIkIiOjI0N319LCJNYXhXaWR0aCI6OTYwLjAsIk1heEhlaWdodCI6IkluZmluaXR5IiwiU21hcnRGb3JlZ3JvdW5kSXNBY3RpdmUiOmZhbHNlLCJIb3Jpem9udGFsQWxpZ25tZW50IjoxLCJWZXJ0aWNhbEFsaWdubWVudCI6MCwiU21hcnRGb3JlZ3JvdW5kIjpudWxsLCJCYWNrZ3JvdW5kRmlsbFR5cGUiOjAsIk1hcmdpbiI6eyIkcmVmIjoiMTgxIn0sIlBhZGRpbmciOnsiJHJlZiI6IjE4MiJ9LCJCYWNrZ3JvdW5kIjp7IiRpZCI6IjIxNSIsIkNvbG9yIjp7IiRpZCI6IjIxNiIsIkEiOjAsIlIiOjI1NSwiRyI6MjU1LCJCIjoyNTV9fSwiSXNWaXNpYmxlIjp0cnVlLCJXaWR0aCI6MC4wLCJIZWlnaHQiOjAuMCwiQm9yZGVyU3R5bGUiOnsiJGlkIjoiMjE3IiwiTGluZUNvbG9yIjpudWxsLCJMaW5lV2VpZ2h0IjowLjAsIkxpbmVUeXBlIjowLCJQYXJlbnRTdHlsZSI6bnVsbH0sIlBhcmVudFN0eWxlIjpudWxsfSwiRGF0ZVN0eWxlIjp7IiRpZCI6IjIxOCIsIkZvbnRTZXR0aW5ncyI6eyIkaWQiOiIyMTkiLCJGb250U2l6ZSI6OCwiRm9udE5hbWUiOiJDYWxpYnJpIiwiSXNCb2xkIjpmYWxzZSwiSXNJdGFsaWMiOmZhbHNlLCJJc1VuZGVybGluZWQiOmZhbHNlLCJQYXJlbnRTdHlsZSI6bnVsbH0sIkF1dG9TaXplIjowLCJGb3JlZ3JvdW5kIjp7IiRyZWYiOiIxODgifSwiTWF4V2lkdGgiOjIwMC4wLCJNYXhIZWlnaHQiOiJJbmZpbml0eSIsIlNtYXJ0Rm9yZWdyb3VuZElzQWN0aXZlIjpmYWxzZSwiSG9yaXpvbnRhbEFsaWdubWVudCI6MiwiVmVydGljYWxBbGlnbm1lbnQiOjAsIlNtYXJ0Rm9yZWdyb3VuZCI6bnVsbCwiQmFja2dyb3VuZEZpbGxUeXBlIjowLCJNYXJnaW4iOnsiJHJlZiI6IjE4OSJ9LCJQYWRkaW5nIjp7IiRyZWYiOiIxOTAifSwiQmFja2dyb3VuZCI6eyIkcmVmIjoiNTUifSwiSXNWaXNpYmxlIjp0cnVlLCJXaWR0aCI6MC4wLCJIZWlnaHQiOjAuMCwiQm9yZGVyU3R5bGUiOnsiJGlkIjoiMjIwIiwiTGluZUNvbG9yIjpudWxsLCJMaW5lV2VpZ2h0IjowLjAsIkxpbmVUeXBlIjowLCJQYXJlbnRTdHlsZSI6bnVsbH0sIlBhcmVudFN0eWxlIjpudWxsfSwiRGF0ZUZvcm1hdCI6eyIkcmVmIjoiMTkyIn0sIldlZWtOdW1iZXJpbmciOnsiJGlkIjoiMjIxIiwiRm9ybWF0IjowLCJJc1Zpc2libGUiOmZhbHNlLCJMYXN0S25vd25WaXNpYmlsaXR5U3RhdGUiOmZhbHNlfSwiSXNWaXNpYmxlIjp0cnVlLCJQYXJlbnRTdHlsZSI6bnVsbH0sIkluZGV4IjoxNCwiU21hcnREdXJhdGlvbkFjdGl2YXRlZCI6ZmFsc2UsIkRhdGVGb3JtYXQiOnsiJHJlZiI6IjE5MiJ9LCJXZWVrTnVtYmVyaW5nIjp7IiRpZCI6IjIyMiIsIkZvcm1hdCI6MCwiSXNWaXNpYmxlIjpmYWxzZSwiTGFzdEtub3duVmlzaWJpbGl0eVN0YXRlIjpmYWxzZX0sIklkIjoiM2U3MGJmMzgtNjkwNC00ODk1LTliZTUtYjJjMDI1MzUwNTI3IiwiSW1wb3J0SWQiOm51bGwsIlRpdGxlIjoiV29yayBJdGVtIDIiLCJOb3RlIjpudWxsLCJIeXBlcmxpbmsiOnsiJGlkIjoiMjIzIiwiQWRkcmVzcyI6bnVsbCwiU3ViQWRkcmVzcyI6bnVsbH0sIklzQ2hhbmdlZCI6ZmFsc2UsIklzTmV3IjpmYWxzZX19LHsiJGlkIjoiMjI0IiwiX2F0dGFjaGVkTWlsZXN0b25lcyI6W10sIlRhc2tEZWZpbml0aW9uIjp7IiRpZCI6IjIyNSIsIkdyb3VwTmFtZSI6IjgxOTA5MWZkLWI0NjctNGRmYi05YzlkLTk1NTMxMjNlMmNkMCIsIlN0YXJ0RGF0ZSI6IjIwMjItMDYtMTlUMjE6MTA6MDBaIiwiRW5kRGF0ZSI6IjIwMjItMDYtMjlUMjM6NTk6MDBaIiwiUGVyY2VudGFnZUNvbXBsZXRlIjpudWxsLCJTdHlsZSI6eyIkaWQiOiIyMjYiLCJTaGFwZSI6NCwiU2hhcGVUaGlja25lc3MiOjAsIkR1cmF0aW9uRm9ybWF0IjowLCJJbmNsdWRlTm9uV29ya2luZ0RheXNJbkR1cmF0aW9uIjpmYWxzZSwiUGVyY2VudGFnZUNvbXBsZXRlU3R5bGUiOnsiJGlkIjoiMjI3IiwiRm9udFNldHRpbmdzIjp7IiRpZCI6IjIyO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U4In0sIlBhZGRpbmciOnsiJHJlZiI6IjE1OSJ9LCJCYWNrZ3JvdW5kIjp7IiRyZWYiOiIxNCJ9LCJJc1Zpc2libGUiOnRydWUsIldpZHRoIjowLjAsIkhlaWdodCI6MC4wLCJCb3JkZXJTdHlsZSI6eyIkaWQiOiIyMjkiLCJMaW5lQ29sb3IiOm51bGwsIkxpbmVXZWlnaHQiOjAuMCwiTGluZVR5cGUiOjAsIlBhcmVudFN0eWxlIjpudWxsfSwiUGFyZW50U3R5bGUiOm51bGx9LCJEdXJhdGlvblN0eWxlIjp7IiRpZCI6IjIzMCIsIkZvbnRTZXR0aW5ncyI6eyIkaWQiOiIyMzEiLCJGb250U2l6ZSI6MTAsIkZvbnROYW1lIjoiQ2FsaWJyaSIsIklzQm9sZCI6ZmFsc2UsIklzSXRhbGljIjp0cnVlLCJJc1VuZGVybGluZWQiOmZhbHNlLCJQYXJlbnRTdHlsZSI6bnVsbH0sIkF1dG9TaXplIjowLCJGb3JlZ3JvdW5kIjp7IiRyZWYiOiIxNjMifSwiTWF4V2lkdGgiOjIwMC4wLCJNYXhIZWlnaHQiOiJJbmZpbml0eSIsIlNtYXJ0Rm9yZWdyb3VuZElzQWN0aXZlIjpmYWxzZSwiSG9yaXpvbnRhbEFsaWdubWVudCI6MCwiVmVydGljYWxBbGlnbm1lbnQiOjAsIlNtYXJ0Rm9yZWdyb3VuZCI6bnVsbCwiQmFja2dyb3VuZEZpbGxUeXBlIjowLCJNYXJnaW4iOnsiJHJlZiI6IjE2NSJ9LCJQYWRkaW5nIjp7IiRyZWYiOiIxNjYifSwiQmFja2dyb3VuZCI6eyIkcmVmIjoiMTY3In0sIklzVmlzaWJsZSI6dHJ1ZSwiV2lkdGgiOjAuMCwiSGVpZ2h0IjowLjAsIkJvcmRlclN0eWxlIjp7IiRpZCI6IjIzMiIsIkxpbmVDb2xvciI6bnVsbCwiTGluZVdlaWdodCI6MC4wLCJMaW5lVHlwZSI6MCwiUGFyZW50U3R5bGUiOm51bGx9LCJQYXJlbnRTdHlsZSI6bnVsbH0sIkhvcml6b250YWxDb25uZWN0b3JTdHlsZSI6eyIkaWQiOiIyMzMiLCJMaW5lQ29sb3IiOnsiJHJlZiI6IjI3In0sIkxpbmVXZWlnaHQiOjEuMCwiTGluZVR5cGUiOjAsIlBhcmVudFN0eWxlIjpudWxsfSwiVmVydGljYWxDb25uZWN0b3JTdHlsZSI6eyIkaWQiOiIyMzQ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M1IiwiTWFyZ2luIjp7IiRyZWYiOiIxNzIifSwiUGFkZGluZyI6eyIkcmVmIjoiMTczIn0sIkJhY2tncm91bmQiOnsiJGlkIjoiMjM2IiwiQ29sb3IiOnsiJGlkIjoiMjM3IiwiQSI6MjU1LCJSIjo0NywiRyI6MTE3LCJCIjo5Nn19LCJJc1Zpc2libGUiOnRydWUsIldpZHRoIjowLjAsIkhlaWdodCI6MTAuMCwiQm9yZGVyU3R5bGUiOnsiJGlkIjoiMjM4IiwiTGluZUNvbG9yIjp7IiRyZWYiOiIzOCJ9LCJMaW5lV2VpZ2h0IjowLjAsIkxpbmVUeXBlIjowLCJQYXJlbnRTdHlsZSI6bnVsbH0sIlBhcmVudFN0eWxlIjpudWxsfSwiVGl0bGVTdHlsZSI6eyIkaWQiOiIyMzkiLCJGb250U2V0dGluZ3MiOnsiJGlkIjoiMjQwIiwiRm9udFNpemUiOjEwLCJGb250TmFtZSI6IkNhbGlicmkiLCJJc0JvbGQiOmZhbHNlLCJJc0l0YWxpYyI6ZmFsc2UsIklzVW5kZXJsaW5lZCI6ZmFsc2UsIlBhcmVudFN0eWxlIjpudWxsfSwiQXV0b1NpemUiOjAsIkZvcmVncm91bmQiOnsiJGlkIjoiMjQxIiwiQ29sb3IiOnsiJGlkIjoiMjQy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MjQzIiwiQ29sb3IiOnsiJGlkIjoiMjQ0IiwiQSI6MCwiUiI6MjU1LCJHIjoyNTUsIkIiOjI1NX19LCJJc1Zpc2libGUiOnRydWUsIldpZHRoIjowLjAsIkhlaWdodCI6MC4wLCJCb3JkZXJTdHlsZSI6eyIkaWQiOiIyNDUiLCJMaW5lQ29sb3IiOm51bGwsIkxpbmVXZWlnaHQiOjAuMCwiTGluZVR5cGUiOjAsIlBhcmVudFN0eWxlIjpudWxsfSwiUGFyZW50U3R5bGUiOm51bGx9LCJEYXRlU3R5bGUiOnsiJGlkIjoiMjQ2IiwiRm9udFNldHRpbmdzIjp7IiRpZCI6IjI0Ny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yNDgiLCJMaW5lQ29sb3IiOm51bGwsIkxpbmVXZWlnaHQiOjAuMCwiTGluZVR5cGUiOjAsIlBhcmVudFN0eWxlIjpudWxsfSwiUGFyZW50U3R5bGUiOm51bGx9LCJEYXRlRm9ybWF0Ijp7IiRyZWYiOiIxOTIifSwiV2Vla051bWJlcmluZyI6eyIkaWQiOiIyNDkiLCJGb3JtYXQiOjAsIklzVmlzaWJsZSI6ZmFsc2UsIkxhc3RLbm93blZpc2liaWxpdHlTdGF0ZSI6ZmFsc2V9LCJJc1Zpc2libGUiOnRydWUsIlBhcmVudFN0eWxlIjpudWxsfSwiSW5kZXgiOjE1LCJTbWFydER1cmF0aW9uQWN0aXZhdGVkIjpmYWxzZSwiRGF0ZUZvcm1hdCI6eyIkcmVmIjoiMTkyIn0sIldlZWtOdW1iZXJpbmciOnsiJGlkIjoiMjUwIiwiRm9ybWF0IjowLCJJc1Zpc2libGUiOmZhbHNlLCJMYXN0S25vd25WaXNpYmlsaXR5U3RhdGUiOmZhbHNlfSwiSWQiOiIwN2ZmNzQ2Ny1jNGQ1LTQxZTMtOGJmMi01YjIxOTc3MDA2YTkiLCJJbXBvcnRJZCI6bnVsbCwiVGl0bGUiOiJXb3JrIEl0ZW0gMyIsIk5vdGUiOm51bGwsIkh5cGVybGluayI6eyIkaWQiOiIyNTEiLCJBZGRyZXNzIjpudWxsLCJTdWJBZGRyZXNzIjpudWxsfSwiSXNDaGFuZ2VkIjpmYWxzZSwiSXNOZXciOmZhbHNlfX0seyIkaWQiOiIyNTIiLCJfYXR0YWNoZWRNaWxlc3RvbmVzIjpbXSwiVGFza0RlZmluaXRpb24iOnsiJGlkIjoiMjUzIiwiR3JvdXBOYW1lIjoiODE5MDkxZmQtYjQ2Ny00ZGZiLTljOWQtOTU1MzEyM2UyY2QwIiwiU3RhcnREYXRlIjoiMjAyMi0wNy0wMVQwMDowMDowMFoiLCJFbmREYXRlIjoiMjAyMi0wNy0xMVQwODowNjowMFoiLCJQZXJjZW50YWdlQ29tcGxldGUiOm51bGwsIlN0eWxlIjp7IiRpZCI6IjI1NCIsIlNoYXBlIjo0LCJTaGFwZVRoaWNrbmVzcyI6MCwiRHVyYXRpb25Gb3JtYXQiOjAsIkluY2x1ZGVOb25Xb3JraW5nRGF5c0luRHVyYXRpb24iOmZhbHNlLCJQZXJjZW50YWdlQ29tcGxldGVTdHlsZSI6eyIkaWQiOiIyNTUiLCJGb250U2V0dGluZ3MiOnsiJGlkIjoiMjU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I1NyIsIkxpbmVDb2xvciI6bnVsbCwiTGluZVdlaWdodCI6MC4wLCJMaW5lVHlwZSI6MCwiUGFyZW50U3R5bGUiOm51bGx9LCJQYXJlbnRTdHlsZSI6bnVsbH0sIkR1cmF0aW9uU3R5bGUiOnsiJGlkIjoiMjU4IiwiRm9udFNldHRpbmdzIjp7IiRpZCI6IjI1OS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MjYwIiwiTGluZUNvbG9yIjpudWxsLCJMaW5lV2VpZ2h0IjowLjAsIkxpbmVUeXBlIjowLCJQYXJlbnRTdHlsZSI6bnVsbH0sIlBhcmVudFN0eWxlIjpudWxsfSwiSG9yaXpvbnRhbENvbm5lY3RvclN0eWxlIjp7IiRpZCI6IjI2MSIsIkxpbmVDb2xvciI6eyIkcmVmIjoiMjcifSwiTGluZVdlaWdodCI6MS4wLCJMaW5lVHlwZSI6MCwiUGFyZW50U3R5bGUiOm51bGx9LCJWZXJ0aWNhbENvbm5lY3RvclN0eWxlIjp7IiRpZCI6IjI2Mi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NjMiLCJNYXJnaW4iOnsiJHJlZiI6IjE3MiJ9LCJQYWRkaW5nIjp7IiRyZWYiOiIxNzMifSwiQmFja2dyb3VuZCI6eyIkaWQiOiIyNjQiLCJDb2xvciI6eyIkaWQiOiIyNjUiLCJBIjoyNTUsIlIiOjY3LCJHIjoxNzAsIkIiOjEzOX19LCJJc1Zpc2libGUiOnRydWUsIldpZHRoIjowLjAsIkhlaWdodCI6MTAuMCwiQm9yZGVyU3R5bGUiOnsiJGlkIjoiMjY2IiwiTGluZUNvbG9yIjp7IiRyZWYiOiIzOCJ9LCJMaW5lV2VpZ2h0IjowLjAsIkxpbmVUeXBlIjowLCJQYXJlbnRTdHlsZSI6bnVsbH0sIlBhcmVudFN0eWxlIjpudWxsfSwiVGl0bGVTdHlsZSI6eyIkaWQiOiIyNjciLCJGb250U2V0dGluZ3MiOnsiJGlkIjoiMjY4IiwiRm9udFNpemUiOjEwLCJGb250TmFtZSI6IkNhbGlicmkiLCJJc0JvbGQiOmZhbHNlLCJJc0l0YWxpYyI6ZmFsc2UsIklzVW5kZXJsaW5lZCI6ZmFsc2UsIlBhcmVudFN0eWxlIjpudWxsfSwiQXV0b1NpemUiOjAsIkZvcmVncm91bmQiOnsiJGlkIjoiMjY5IiwiQ29sb3IiOnsiJGlkIjoiMjcw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MjcxIiwiQ29sb3IiOnsiJGlkIjoiMjcyIiwiQSI6MCwiUiI6MjU1LCJHIjoyNTUsIkIiOjI1NX19LCJJc1Zpc2libGUiOnRydWUsIldpZHRoIjowLjAsIkhlaWdodCI6MC4wLCJCb3JkZXJTdHlsZSI6eyIkaWQiOiIyNzMiLCJMaW5lQ29sb3IiOm51bGwsIkxpbmVXZWlnaHQiOjAuMCwiTGluZVR5cGUiOjAsIlBhcmVudFN0eWxlIjpudWxsfSwiUGFyZW50U3R5bGUiOm51bGx9LCJEYXRlU3R5bGUiOnsiJGlkIjoiMjc0IiwiRm9udFNldHRpbmdzIjp7IiRpZCI6IjI3NS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yNzYiLCJMaW5lQ29sb3IiOm51bGwsIkxpbmVXZWlnaHQiOjAuMCwiTGluZVR5cGUiOjAsIlBhcmVudFN0eWxlIjpudWxsfSwiUGFyZW50U3R5bGUiOm51bGx9LCJEYXRlRm9ybWF0Ijp7IiRyZWYiOiIxMDEifSwiV2Vla051bWJlcmluZyI6eyIkaWQiOiIyNzciLCJGb3JtYXQiOjAsIklzVmlzaWJsZSI6ZmFsc2UsIkxhc3RLbm93blZpc2liaWxpdHlTdGF0ZSI6ZmFsc2V9LCJJc1Zpc2libGUiOnRydWUsIlBhcmVudFN0eWxlIjpudWxsfSwiSW5kZXgiOjE2LCJTbWFydER1cmF0aW9uQWN0aXZhdGVkIjpmYWxzZSwiRGF0ZUZvcm1hdCI6eyIkcmVmIjoiMTAxIn0sIldlZWtOdW1iZXJpbmciOnsiJGlkIjoiMjc4IiwiRm9ybWF0IjowLCJJc1Zpc2libGUiOmZhbHNlLCJMYXN0S25vd25WaXNpYmlsaXR5U3RhdGUiOmZhbHNlfSwiSWQiOiI5NjRkZDIyNS1iYzc5LTRkYmMtYjE0MC00ZWRmYTg2ZTRkZmIiLCJJbXBvcnRJZCI6bnVsbCwiVGl0bGUiOiJXb3JrIEl0ZW0gMSIsIk5vdGUiOm51bGwsIkh5cGVybGluayI6eyIkaWQiOiIyNzkiLCJBZGRyZXNzIjpudWxsLCJTdWJBZGRyZXNzIjpudWxsfSwiSXNDaGFuZ2VkIjpmYWxzZSwiSXNOZXciOmZhbHNlfX0seyIkaWQiOiIyODAiLCJfYXR0YWNoZWRNaWxlc3RvbmVzIjpbXSwiVGFza0RlZmluaXRpb24iOnsiJGlkIjoiMjgxIiwiR3JvdXBOYW1lIjoiODE5MDkxZmQtYjQ2Ny00ZGZiLTljOWQtOTU1MzEyM2UyY2QwIiwiU3RhcnREYXRlIjoiMjAyMi0wNy0xMFQxNzowMDowMFoiLCJFbmREYXRlIjoiMjAyMi0wNy0yMFQxNTowNjowMFoiLCJQZXJjZW50YWdlQ29tcGxldGUiOm51bGwsIlN0eWxlIjp7IiRpZCI6IjI4MiIsIlNoYXBlIjo0LCJTaGFwZVRoaWNrbmVzcyI6MCwiRHVyYXRpb25Gb3JtYXQiOjAsIkluY2x1ZGVOb25Xb3JraW5nRGF5c0luRHVyYXRpb24iOmZhbHNlLCJQZXJjZW50YWdlQ29tcGxldGVTdHlsZSI6eyIkaWQiOiIyODMiLCJGb250U2V0dGluZ3MiOnsiJGlkIjoiMjg0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I4NSIsIkxpbmVDb2xvciI6bnVsbCwiTGluZVdlaWdodCI6MC4wLCJMaW5lVHlwZSI6MCwiUGFyZW50U3R5bGUiOm51bGx9LCJQYXJlbnRTdHlsZSI6bnVsbH0sIkR1cmF0aW9uU3R5bGUiOnsiJGlkIjoiMjg2IiwiRm9udFNldHRpbmdzIjp7IiRpZCI6IjI4Ny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Mjg4IiwiTGluZUNvbG9yIjpudWxsLCJMaW5lV2VpZ2h0IjowLjAsIkxpbmVUeXBlIjowLCJQYXJlbnRTdHlsZSI6bnVsbH0sIlBhcmVudFN0eWxlIjpudWxsfSwiSG9yaXpvbnRhbENvbm5lY3RvclN0eWxlIjp7IiRpZCI6IjI4OSIsIkxpbmVDb2xvciI6eyIkcmVmIjoiMjcifSwiTGluZVdlaWdodCI6MS4wLCJMaW5lVHlwZSI6MCwiUGFyZW50U3R5bGUiOm51bGx9LCJWZXJ0aWNhbENvbm5lY3RvclN0eWxlIjp7IiRpZCI6IjI5M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OTEiLCJNYXJnaW4iOnsiJHJlZiI6IjE3MiJ9LCJQYWRkaW5nIjp7IiRyZWYiOiIxNzMifSwiQmFja2dyb3VuZCI6eyIkaWQiOiIyOTIiLCJDb2xvciI6eyIkaWQiOiIyOTMiLCJBIjoyNTUsIlIiOjU4LCJHIjoxNDYsIkIiOjEyMH19LCJJc1Zpc2libGUiOnRydWUsIldpZHRoIjowLjAsIkhlaWdodCI6MTAuMCwiQm9yZGVyU3R5bGUiOnsiJGlkIjoiMjk0IiwiTGluZUNvbG9yIjp7IiRyZWYiOiIzOCJ9LCJMaW5lV2VpZ2h0IjowLjAsIkxpbmVUeXBlIjowLCJQYXJlbnRTdHlsZSI6bnVsbH0sIlBhcmVudFN0eWxlIjpudWxsfSwiVGl0bGVTdHlsZSI6eyIkaWQiOiIyOTUiLCJGb250U2V0dGluZ3MiOnsiJGlkIjoiMjk2IiwiRm9udFNpemUiOjEwLCJGb250TmFtZSI6IkNhbGlicmkiLCJJc0JvbGQiOmZhbHNlLCJJc0l0YWxpYyI6ZmFsc2UsIklzVW5kZXJsaW5lZCI6ZmFsc2UsIlBhcmVudFN0eWxlIjpudWxsfSwiQXV0b1NpemUiOjIsIkZvcmVncm91bmQiOnsiJGlkIjoiMjk3IiwiQ29sb3IiOnsiJGlkIjoiMjk4IiwiQSI6MjU1LCJSIjoyNDIsIkciOjI0OCwiQiI6MjQ3fX0sIk1heFdpZHRoIjo2Ni40MDQ3NTg1MzI1MDcyMy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Mjk5IiwiQ29sb3IiOnsiJGlkIjoiMzAwIiwiQSI6MCwiUiI6MjU1LCJHIjoyNTUsIkIiOjI1NX19LCJJc1Zpc2libGUiOnRydWUsIldpZHRoIjowLjAsIkhlaWdodCI6MC4wLCJCb3JkZXJTdHlsZSI6eyIkaWQiOiIzMDEiLCJMaW5lQ29sb3IiOm51bGwsIkxpbmVXZWlnaHQiOjAuMCwiTGluZVR5cGUiOjAsIlBhcmVudFN0eWxlIjpudWxsfSwiUGFyZW50U3R5bGUiOm51bGx9LCJEYXRlU3R5bGUiOnsiJGlkIjoiMzAyIiwiRm9udFNldHRpbmdzIjp7IiRpZCI6IjMwMy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zMDQiLCJMaW5lQ29sb3IiOm51bGwsIkxpbmVXZWlnaHQiOjAuMCwiTGluZVR5cGUiOjAsIlBhcmVudFN0eWxlIjpudWxsfSwiUGFyZW50U3R5bGUiOm51bGx9LCJEYXRlRm9ybWF0Ijp7IiRyZWYiOiIxMDEifSwiV2Vla051bWJlcmluZyI6eyIkaWQiOiIzMDUiLCJGb3JtYXQiOjAsIklzVmlzaWJsZSI6ZmFsc2UsIkxhc3RLbm93blZpc2liaWxpdHlTdGF0ZSI6ZmFsc2V9LCJJc1Zpc2libGUiOnRydWUsIlBhcmVudFN0eWxlIjpudWxsfSwiSW5kZXgiOjE3LCJTbWFydER1cmF0aW9uQWN0aXZhdGVkIjpmYWxzZSwiRGF0ZUZvcm1hdCI6eyIkcmVmIjoiMTAxIn0sIldlZWtOdW1iZXJpbmciOnsiJGlkIjoiMzA2IiwiRm9ybWF0IjowLCJJc1Zpc2libGUiOmZhbHNlLCJMYXN0S25vd25WaXNpYmlsaXR5U3RhdGUiOmZhbHNlfSwiSWQiOiJiNTBkOWE2MC00YmZmLTRiZWMtOTQyMC05YTY5MTE5YmJjMDUiLCJJbXBvcnRJZCI6bnVsbCwiVGl0bGUiOiJXb3JrIEl0ZW0gMiIsIk5vdGUiOm51bGwsIkh5cGVybGluayI6eyIkaWQiOiIzMDciLCJBZGRyZXNzIjpudWxsLCJTdWJBZGRyZXNzIjpudWxsfSwiSXNDaGFuZ2VkIjpmYWxzZSwiSXNOZXciOmZhbHNlfX0seyIkaWQiOiIzMDgiLCJfYXR0YWNoZWRNaWxlc3RvbmVzIjpbXSwiVGFza0RlZmluaXRpb24iOnsiJGlkIjoiMzA5IiwiR3JvdXBOYW1lIjoiODE5MDkxZmQtYjQ2Ny00ZGZiLTljOWQtOTU1MzEyM2UyY2QwIiwiU3RhcnREYXRlIjoiMjAyMi0wNy0yMFQwMDoyOTowMFoiLCJFbmREYXRlIjoiMjAyMi0wNy0yOVQyMzo1OTowMFoiLCJQZXJjZW50YWdlQ29tcGxldGUiOm51bGwsIlN0eWxlIjp7IiRpZCI6IjMxMCIsIlNoYXBlIjo0LCJTaGFwZVRoaWNrbmVzcyI6MCwiRHVyYXRpb25Gb3JtYXQiOjAsIkluY2x1ZGVOb25Xb3JraW5nRGF5c0luRHVyYXRpb24iOmZhbHNlLCJQZXJjZW50YWdlQ29tcGxldGVTdHlsZSI6eyIkaWQiOiIzMTEiLCJGb250U2V0dGluZ3MiOnsiJGlkIjoiMzE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MxMyIsIkxpbmVDb2xvciI6bnVsbCwiTGluZVdlaWdodCI6MC4wLCJMaW5lVHlwZSI6MCwiUGFyZW50U3R5bGUiOm51bGx9LCJQYXJlbnRTdHlsZSI6bnVsbH0sIkR1cmF0aW9uU3R5bGUiOnsiJGlkIjoiMzE0IiwiRm9udFNldHRpbmdzIjp7IiRpZCI6IjMxNS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MzE2IiwiTGluZUNvbG9yIjpudWxsLCJMaW5lV2VpZ2h0IjowLjAsIkxpbmVUeXBlIjowLCJQYXJlbnRTdHlsZSI6bnVsbH0sIlBhcmVudFN0eWxlIjpudWxsfSwiSG9yaXpvbnRhbENvbm5lY3RvclN0eWxlIjp7IiRpZCI6IjMxNyIsIkxpbmVDb2xvciI6eyIkcmVmIjoiMjcifSwiTGluZVdlaWdodCI6MS4wLCJMaW5lVHlwZSI6MCwiUGFyZW50U3R5bGUiOm51bGx9LCJWZXJ0aWNhbENvbm5lY3RvclN0eWxlIjp7IiRpZCI6IjMxO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MTkiLCJNYXJnaW4iOnsiJHJlZiI6IjE3MiJ9LCJQYWRkaW5nIjp7IiRyZWYiOiIxNzMifSwiQmFja2dyb3VuZCI6eyIkaWQiOiIzMjAiLCJDb2xvciI6eyIkaWQiOiIzMjEiLCJBIjoyNTUsIlIiOjQ3LCJHIjoxMTcsIkIiOjk2fX0sIklzVmlzaWJsZSI6dHJ1ZSwiV2lkdGgiOjAuMCwiSGVpZ2h0IjoxMC4wLCJCb3JkZXJTdHlsZSI6eyIkaWQiOiIzMjIiLCJMaW5lQ29sb3IiOnsiJHJlZiI6IjM4In0sIkxpbmVXZWlnaHQiOjAuMCwiTGluZVR5cGUiOjAsIlBhcmVudFN0eWxlIjpudWxsfSwiUGFyZW50U3R5bGUiOm51bGx9LCJUaXRsZVN0eWxlIjp7IiRpZCI6IjMyMyIsIkZvbnRTZXR0aW5ncyI6eyIkaWQiOiIzMjQiLCJGb250U2l6ZSI6MTAsIkZvbnROYW1lIjoiQ2FsaWJyaSIsIklzQm9sZCI6ZmFsc2UsIklzSXRhbGljIjpmYWxzZSwiSXNVbmRlcmxpbmVkIjpmYWxzZSwiUGFyZW50U3R5bGUiOm51bGx9LCJBdXRvU2l6ZSI6MCwiRm9yZWdyb3VuZCI6eyIkaWQiOiIzMjUiLCJDb2xvciI6eyIkaWQiOiIzMjYiLCJBIjoyNTUsIlIiOjI0MiwiRyI6MjQ4LCJCIjoyNDd9fSwiTWF4V2lkdGgiOjk2MC4wLCJNYXhIZWlnaHQiOiJJbmZpbml0eSIsIlNtYXJ0Rm9yZWdyb3VuZElzQWN0aXZlIjpmYWxzZSwiSG9yaXpvbnRhbEFsaWdubWVudCI6MSwiVmVydGljYWxBbGlnbm1lbnQiOjAsIlNtYXJ0Rm9yZWdyb3VuZCI6bnVsbCwiQmFja2dyb3VuZEZpbGxUeXBlIjowLCJNYXJnaW4iOnsiJHJlZiI6IjE4MSJ9LCJQYWRkaW5nIjp7IiRyZWYiOiIxODIifSwiQmFja2dyb3VuZCI6eyIkaWQiOiIzMjciLCJDb2xvciI6eyIkaWQiOiIzMjgiLCJBIjowLCJSIjoyNTUsIkciOjI1NSwiQiI6MjU1fX0sIklzVmlzaWJsZSI6dHJ1ZSwiV2lkdGgiOjAuMCwiSGVpZ2h0IjowLjAsIkJvcmRlclN0eWxlIjp7IiRpZCI6IjMyOSIsIkxpbmVDb2xvciI6bnVsbCwiTGluZVdlaWdodCI6MC4wLCJMaW5lVHlwZSI6MCwiUGFyZW50U3R5bGUiOm51bGx9LCJQYXJlbnRTdHlsZSI6bnVsbH0sIkRhdGVTdHlsZSI6eyIkaWQiOiIzMzAiLCJGb250U2V0dGluZ3MiOnsiJGlkIjoiMzMxIiwiRm9udFNpemUiOjgsIkZvbnROYW1lIjoiQ2FsaWJyaSIsIklzQm9sZCI6ZmFsc2UsIklzSXRhbGljIjpmYWxzZSwiSXNVbmRlcmxpbmVkIjpmYWxzZSwiUGFyZW50U3R5bGUiOm51bGx9LCJBdXRvU2l6ZSI6MCwiRm9yZWdyb3VuZCI6eyIkcmVmIjoiMTg4In0sIk1heFdpZHRoIjoyMDAuMCwiTWF4SGVpZ2h0IjoiSW5maW5pdHkiLCJTbWFydEZvcmVncm91bmRJc0FjdGl2ZSI6ZmFsc2UsIkhvcml6b250YWxBbGlnbm1lbnQiOjIsIlZlcnRpY2FsQWxpZ25tZW50IjowLCJTbWFydEZvcmVncm91bmQiOm51bGwsIkJhY2tncm91bmRGaWxsVHlwZSI6MCwiTWFyZ2luIjp7IiRyZWYiOiIxODkifSwiUGFkZGluZyI6eyIkcmVmIjoiMTkwIn0sIkJhY2tncm91bmQiOnsiJHJlZiI6IjU1In0sIklzVmlzaWJsZSI6dHJ1ZSwiV2lkdGgiOjAuMCwiSGVpZ2h0IjowLjAsIkJvcmRlclN0eWxlIjp7IiRpZCI6IjMzMiIsIkxpbmVDb2xvciI6bnVsbCwiTGluZVdlaWdodCI6MC4wLCJMaW5lVHlwZSI6MCwiUGFyZW50U3R5bGUiOm51bGx9LCJQYXJlbnRTdHlsZSI6bnVsbH0sIkRhdGVGb3JtYXQiOnsiJHJlZiI6IjEwMSJ9LCJXZWVrTnVtYmVyaW5nIjp7IiRpZCI6IjMzMyIsIkZvcm1hdCI6MCwiSXNWaXNpYmxlIjpmYWxzZSwiTGFzdEtub3duVmlzaWJpbGl0eVN0YXRlIjpmYWxzZX0sIklzVmlzaWJsZSI6dHJ1ZSwiUGFyZW50U3R5bGUiOm51bGx9LCJJbmRleCI6MTgsIlNtYXJ0RHVyYXRpb25BY3RpdmF0ZWQiOmZhbHNlLCJEYXRlRm9ybWF0Ijp7IiRyZWYiOiIxMDEifSwiV2Vla051bWJlcmluZyI6eyIkaWQiOiIzMzQiLCJGb3JtYXQiOjAsIklzVmlzaWJsZSI6ZmFsc2UsIkxhc3RLbm93blZpc2liaWxpdHlTdGF0ZSI6ZmFsc2V9LCJJZCI6IjE4NTQwYTFiLTE2OTItNDNjNy05YzEwLTI1ZTk5ZmI2MTM3MiIsIkltcG9ydElkIjpudWxsLCJUaXRsZSI6IldvcmsgSXRlbSAzIiwiTm90ZSI6bnVsbCwiSHlwZXJsaW5rIjp7IiRpZCI6IjMzNSIsIkFkZHJlc3MiOm51bGwsIlN1YkFkZHJlc3MiOm51bGx9LCJJc0NoYW5nZWQiOmZhbHNlLCJJc05ldyI6ZmFsc2V9fV0sIl9taWxlc3RvbmVzIjpbXSwiSWQiOiI4MTkwOTFmZC1iNDY3LTRkZmItOWM5ZC05NTUzMTIzZTJjZDAiLCJJc1NpbmdsZUl0ZW1Sb3ciOmZhbHNlfSx7IiRpZCI6IjMzNiIsIl90YXNrcyI6W3siJGlkIjoiMzM3IiwiX2F0dGFjaGVkTWlsZXN0b25lcyI6W3siJGlkIjoiMzM4IiwiRGF0ZSI6IjIwMjItMDctMTVUMjM6NTk6MDAiLCJTdHlsZSI6eyIkaWQiOiIzMzkiLCJTaGFwZSI6NywiQ29ubmVjdG9yTWFyZ2luIjp7IiRpZCI6IjM0MCIsIlRvcCI6MC4wLCJMZWZ0IjoyLjAsIlJpZ2h0IjoyLjAsIkJvdHRvbSI6MC4wfSwiQ29ubmVjdG9yU3R5bGUiOnsiJGlkIjoiMzQxIiwiTGluZUNvbG9yIjp7IiRpZCI6IjM0MiIsIiR0eXBlIjoiTkxSRS5Db21tb24uRG9tLlNvbGlkQ29sb3JCcnVzaCwgTkxSRS5Db21tb24iLCJDb2xvciI6eyIkaWQiOiIzNDMiLCJBIjoxMjcsIlIiOjIzOSwiRyI6MTU0LCJCIjoyNn19LCJMaW5lV2VpZ2h0IjoxLjAsIkxpbmVUeXBlIjowLCJQYXJlbnRTdHlsZSI6bnVsbH0sIklzQmVsb3dUaW1lYmFuZCI6dHJ1ZSwiUG9zaXRpb25PblRhc2siOjMsIkhpZGVEYXRlIjpmYWxzZSwiU2hhcGVTaXplIjoxLCJTcGFjaW5nIjoxLjAsIlBhZGRpbmciOnsiJGlkIjoiMzQ0IiwiVG9wIjo3LjAsIkxlZnQiOjMuMCwiUmlnaHQiOjAuMCwiQm90dG9tIjoyLjB9LCJTaGFwZVN0eWxlIjp7IiRpZCI6IjM0NSIsIk1hcmdpbiI6eyIkaWQiOiIzNDYiLCJUb3AiOjAuMCwiTGVmdCI6MC4wLCJSaWdodCI6MC4wLCJCb3R0b20iOjAuMH0sIlBhZGRpbmciOnsiJGlkIjoiMzQ3IiwiVG9wIjowLjAsIkxlZnQiOjAuMCwiUmlnaHQiOjAuMCwiQm90dG9tIjowLjB9LCJCYWNrZ3JvdW5kIjp7IiRpZCI6IjM0OCIsIkNvbG9yIjp7IiRpZCI6IjM0OSIsIkEiOjI1NSwiUiI6MjM5LCJHIjoxNTQsIkIiOjI2fX0sIklzVmlzaWJsZSI6dHJ1ZSwiV2lkdGgiOjE4LjAsIkhlaWdodCI6MjAuMCwiQm9yZGVyU3R5bGUiOnsiJGlkIjoiMzUwIiwiTGluZUNvbG9yIjp7IiRpZCI6IjM1MSIsIiR0eXBlIjoiTkxSRS5Db21tb24uRG9tLlNvbGlkQ29sb3JCcnVzaCwgTkxSRS5Db21tb24iLCJDb2xvciI6eyIkaWQiOiIzNTIiLCJBIjoyNTUsIlIiOjI1NSwiRyI6MCwiQiI6MH19LCJMaW5lV2VpZ2h0IjowLjAsIkxpbmVUeXBlIjowLCJQYXJlbnRTdHlsZSI6bnVsbH0sIlBhcmVudFN0eWxlIjpudWxsfSwiVGl0bGVTdHlsZSI6eyIkaWQiOiIzNTMiLCJGb250U2V0dGluZ3MiOnsiJGlkIjoiMzU0IiwiRm9udFNpemUiOjExLCJGb250TmFtZSI6IkNhbGlicmkiLCJJc0JvbGQiOnRydWUsIklzSXRhbGljIjpmYWxzZSwiSXNVbmRlcmxpbmVkIjpmYWxzZSwiUGFyZW50U3R5bGUiOm51bGx9LCJBdXRvU2l6ZSI6MCwiRm9yZWdyb3VuZCI6eyIkaWQiOiIzNTUiLCJDb2xvciI6eyIkaWQiOiIzNTYiLCJBIjoyNTUsIlIiOjM0LCJHIjozNywiQiI6MjR9fSwiTWF4V2lkdGgiOjIwMC4wLCJNYXhIZWlnaHQiOiJJbmZpbml0eSIsIlNtYXJ0Rm9yZWdyb3VuZElzQWN0aXZlIjpmYWxzZSwiSG9yaXpvbnRhbEFsaWdubWVudCI6MiwiVmVydGljYWxBbGlnbm1lbnQiOjAsIlNtYXJ0Rm9yZWdyb3VuZCI6bnVsbCwiQmFja2dyb3VuZEZpbGxUeXBlIjowLCJNYXJnaW4iOnsiJGlkIjoiMzU3IiwiVG9wIjowLjAsIkxlZnQiOjAuMCwiUmlnaHQiOjAuMCwiQm90dG9tIjowLjB9LCJQYWRkaW5nIjp7IiRpZCI6IjM1OCIsIlRvcCI6MC4wLCJMZWZ0IjowLjAsIlJpZ2h0IjowLjAsIkJvdHRvbSI6MC4wfSwiQmFja2dyb3VuZCI6eyIkaWQiOiIzNTkiLCJDb2xvciI6eyIkaWQiOiIzNjAiLCJBIjowLCJSIjoyNTUsIkciOjI1NSwiQiI6MjU1fX0sIklzVmlzaWJsZSI6ZmFsc2UsIldpZHRoIjowLjAsIkhlaWdodCI6MC4wLCJCb3JkZXJTdHlsZSI6eyIkaWQiOiIzNjEiLCJMaW5lQ29sb3IiOm51bGwsIkxpbmVXZWlnaHQiOjAuMCwiTGluZVR5cGUiOjAsIlBhcmVudFN0eWxlIjpudWxsfSwiUGFyZW50U3R5bGUiOm51bGx9LCJEYXRlU3R5bGUiOnsiJGlkIjoiMzYyIiwiRm9udFNldHRpbmdzIjp7IiRpZCI6IjM2MyIsIkZvbnRTaXplIjoxMCwiRm9udE5hbWUiOiJDYWxpYnJpIiwiSXNCb2xkIjpmYWxzZSwiSXNJdGFsaWMiOmZhbHNlLCJJc1VuZGVybGluZWQiOmZhbHNlLCJQYXJlbnRTdHlsZSI6bnVsbH0sIkF1dG9TaXplIjowLCJGb3JlZ3JvdW5kIjp7IiRpZCI6IjM2NCIsIkNvbG9yIjp7IiRpZCI6IjM2NSIsIkEiOjI1NSwiUiI6NjcsIkciOjczLCJCIjo0OX19LCJNYXhXaWR0aCI6MjAwLjAsIk1heEhlaWdodCI6IkluZmluaXR5IiwiU21hcnRGb3JlZ3JvdW5kSXNBY3RpdmUiOmZhbHNlLCJIb3Jpem9udGFsQWxpZ25tZW50IjoyLCJWZXJ0aWNhbEFsaWdubWVudCI6MCwiU21hcnRGb3JlZ3JvdW5kIjpudWxsLCJCYWNrZ3JvdW5kRmlsbFR5cGUiOjAsIk1hcmdpbiI6eyIkaWQiOiIzNjYiLCJUb3AiOjAuMCwiTGVmdCI6MC4wLCJSaWdodCI6MC4wLCJCb3R0b20iOjAuMH0sIlBhZGRpbmciOnsiJGlkIjoiMzY3IiwiVG9wIjowLjAsIkxlZnQiOjAuMCwiUmlnaHQiOjAuMCwiQm90dG9tIjowLjB9LCJCYWNrZ3JvdW5kIjp7IiRpZCI6IjM2OCIsIkNvbG9yIjp7IiRpZCI6IjM2OSIsIkEiOjAsIlIiOjI1NSwiRyI6MjU1LCJCIjoyNTV9fSwiSXNWaXNpYmxlIjpmYWxzZSwiV2lkdGgiOjAuMCwiSGVpZ2h0IjowLjAsIkJvcmRlclN0eWxlIjp7IiRpZCI6IjM3MCIsIkxpbmVDb2xvciI6bnVsbCwiTGluZVdlaWdodCI6MC4wLCJMaW5lVHlwZSI6MCwiUGFyZW50U3R5bGUiOm51bGx9LCJQYXJlbnRTdHlsZSI6bnVsbH0sIkRhdGVGb3JtYXQiOnsiJGlkIjoiMz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3MiIsIkZvcm1hdCI6MCwiSXNWaXNpYmxlIjpmYWxzZSwiTGFzdEtub3duVmlzaWJpbGl0eVN0YXRlIjpmYWxzZX0sIklzVmlzaWJsZSI6dHJ1ZSwiUGFyZW50U3R5bGUiOm51bGx9LCJJbmRleCI6MjAsIlBlcmNlbnRhZ2VDb21wbGV0ZSI6bnVsbCwiUG9zaXRpb24iOnsiUmF0aW8iOjAuMCwiSXNDdXN0b20iOmZhbHNlfSwiRGF0ZUZvcm1hdCI6eyIkcmVmIjoiMzcxIn0sIldlZWtOdW1iZXJpbmciOnsiJGlkIjoiMzczIiwiRm9ybWF0IjowLCJJc1Zpc2libGUiOmZhbHNlLCJMYXN0S25vd25WaXNpYmlsaXR5U3RhdGUiOmZhbHNlfSwiUmVsYXRlZFRhc2tJZCI6IjZkNmJlMTEwLWIwMWYtNDIxNC04ODMxLWY5ZDVlNzM2YjQ3OCIsIklkIjoiMGQyZGJjMWUtZDMwYi00ZjUzLTljNGEtNGI0NjEwZDQ1YjRiIiwiSW1wb3J0SWQiOm51bGwsIlRpdGxlIjoiVDEiLCJOb3RlIjpudWxsLCJIeXBlcmxpbmsiOnsiJGlkIjoiMzc0IiwiQWRkcmVzcyI6IiIsIlN1YkFkZHJlc3MiOiIifSwiSXNDaGFuZ2VkIjpmYWxzZSwiSXNOZXciOmZhbHNlfSx7IiRpZCI6IjM3NSIsIkRhdGUiOiIyMDIyLTA3LTIwVDIzOjU5OjAwIiwiU3R5bGUiOnsiJGlkIjoiMzc2IiwiU2hhcGUiOjcsIkNvbm5lY3Rvck1hcmdpbiI6eyIkaWQiOiIzNzciLCJUb3AiOjAuMCwiTGVmdCI6Mi4wLCJSaWdodCI6Mi4wLCJCb3R0b20iOjAuMH0sIkNvbm5lY3RvclN0eWxlIjp7IiRpZCI6IjM3OCIsIkxpbmVDb2xvciI6eyIkaWQiOiIzNzkiLCIkdHlwZSI6Ik5MUkUuQ29tbW9uLkRvbS5Tb2xpZENvbG9yQnJ1c2gsIE5MUkUuQ29tbW9uIiwiQ29sb3IiOnsiJGlkIjoiMzgwIiwiQSI6MTI3LCJSIjoyMTAsIkciOjEzMiwiQiI6MTV9fSwiTGluZVdlaWdodCI6MS4wLCJMaW5lVHlwZSI6MCwiUGFyZW50U3R5bGUiOm51bGx9LCJJc0JlbG93VGltZWJhbmQiOnRydWUsIlBvc2l0aW9uT25UYXNrIjozLCJIaWRlRGF0ZSI6ZmFsc2UsIlNoYXBlU2l6ZSI6MSwiU3BhY2luZyI6MS4wLCJQYWRkaW5nIjp7IiRyZWYiOiIzNDQifSwiU2hhcGVTdHlsZSI6eyIkaWQiOiIzODEiLCJNYXJnaW4iOnsiJHJlZiI6IjM0NiJ9LCJQYWRkaW5nIjp7IiRyZWYiOiIzNDcifSwiQmFja2dyb3VuZCI6eyIkaWQiOiIzODIiLCJDb2xvciI6eyIkaWQiOiIzODMiLCJBIjoyNTUsIlIiOjIxMCwiRyI6MTMyLCJCIjoxNX19LCJJc1Zpc2libGUiOnRydWUsIldpZHRoIjoxOC4wLCJIZWlnaHQiOjIwLjAsIkJvcmRlclN0eWxlIjp7IiRpZCI6IjM4NCIsIkxpbmVDb2xvciI6eyIkcmVmIjoiMzUxIn0sIkxpbmVXZWlnaHQiOjAuMCwiTGluZVR5cGUiOjAsIlBhcmVudFN0eWxlIjpudWxsfSwiUGFyZW50U3R5bGUiOm51bGx9LCJUaXRsZVN0eWxlIjp7IiRpZCI6IjM4NSIsIkZvbnRTZXR0aW5ncyI6eyIkaWQiOiIzODYiLCJGb250U2l6ZSI6MTEsIkZvbnROYW1lIjoiQ2FsaWJyaSIsIklzQm9sZCI6dHJ1ZSwiSXNJdGFsaWMiOmZhbHNlLCJJc1VuZGVybGluZWQiOmZhbHNlLCJQYXJlbnRTdHlsZSI6bnVsbH0sIkF1dG9TaXplIjowLCJGb3JlZ3JvdW5kIjp7IiRpZCI6IjM4NyIsIkNvbG9yIjp7IiRpZCI6IjM4OCIsIkEiOjI1NSwiUiI6MzQsIkciOjM3LCJCIjoyNH19LCJNYXhXaWR0aCI6MjAwLjAsIk1heEhlaWdodCI6IkluZmluaXR5IiwiU21hcnRGb3JlZ3JvdW5kSXNBY3RpdmUiOmZhbHNlLCJIb3Jpem9udGFsQWxpZ25tZW50IjoyLCJWZXJ0aWNhbEFsaWdubWVudCI6MCwiU21hcnRGb3JlZ3JvdW5kIjpudWxsLCJCYWNrZ3JvdW5kRmlsbFR5cGUiOjAsIk1hcmdpbiI6eyIkcmVmIjoiMzU3In0sIlBhZGRpbmciOnsiJHJlZiI6IjM1OCJ9LCJCYWNrZ3JvdW5kIjp7IiRpZCI6IjM4OSIsIkNvbG9yIjp7IiRpZCI6IjM5MCIsIkEiOjAsIlIiOjI1NSwiRyI6MjU1LCJCIjoyNTV9fSwiSXNWaXNpYmxlIjpmYWxzZSwiV2lkdGgiOjAuMCwiSGVpZ2h0IjowLjAsIkJvcmRlclN0eWxlIjp7IiRpZCI6IjM5MSIsIkxpbmVDb2xvciI6bnVsbCwiTGluZVdlaWdodCI6MC4wLCJMaW5lVHlwZSI6MCwiUGFyZW50U3R5bGUiOm51bGx9LCJQYXJlbnRTdHlsZSI6bnVsbH0sIkRhdGVTdHlsZSI6eyIkaWQiOiIzOTIiLCJGb250U2V0dGluZ3MiOnsiJGlkIjoiMzkzIiwiRm9udFNpemUiOjEwLCJGb250TmFtZSI6IkNhbGlicmkiLCJJc0JvbGQiOmZhbHNlLCJJc0l0YWxpYyI6ZmFsc2UsIklzVW5kZXJsaW5lZCI6ZmFsc2UsIlBhcmVudFN0eWxlIjpudWxsfSwiQXV0b1NpemUiOjAsIkZvcmVncm91bmQiOnsiJGlkIjoiMzk0IiwiQ29sb3IiOnsiJGlkIjoiMzk1IiwiQSI6MjU1LCJSIjo2NywiRyI6NzMsIkIiOjQ5fX0sIk1heFdpZHRoIjoyMDAuMCwiTWF4SGVpZ2h0IjoiSW5maW5pdHkiLCJTbWFydEZvcmVncm91bmRJc0FjdGl2ZSI6ZmFsc2UsIkhvcml6b250YWxBbGlnbm1lbnQiOjIsIlZlcnRpY2FsQWxpZ25tZW50IjowLCJTbWFydEZvcmVncm91bmQiOm51bGwsIkJhY2tncm91bmRGaWxsVHlwZSI6MCwiTWFyZ2luIjp7IiRyZWYiOiIzNjYifSwiUGFkZGluZyI6eyIkcmVmIjoiMzY3In0sIkJhY2tncm91bmQiOnsiJGlkIjoiMzk2IiwiQ29sb3IiOnsiJGlkIjoiMzk3IiwiQSI6MCwiUiI6MjU1LCJHIjoyNTUsIkIiOjI1NX19LCJJc1Zpc2libGUiOmZhbHNlLCJXaWR0aCI6MC4wLCJIZWlnaHQiOjAuMCwiQm9yZGVyU3R5bGUiOnsiJGlkIjoiMzk4IiwiTGluZUNvbG9yIjpudWxsLCJMaW5lV2VpZ2h0IjowLjAsIkxpbmVUeXBlIjowLCJQYXJlbnRTdHlsZSI6bnVsbH0sIlBhcmVudFN0eWxlIjpudWxsfSwiRGF0ZUZvcm1hdCI6eyIkcmVmIjoiMzcxIn0sIldlZWtOdW1iZXJpbmciOnsiJGlkIjoiMzk5IiwiRm9ybWF0IjowLCJJc1Zpc2libGUiOmZhbHNlLCJMYXN0S25vd25WaXNpYmlsaXR5U3RhdGUiOmZhbHNlfSwiSXNWaXNpYmxlIjp0cnVlLCJQYXJlbnRTdHlsZSI6bnVsbH0sIkluZGV4IjoyMSwiUGVyY2VudGFnZUNvbXBsZXRlIjpudWxsLCJQb3NpdGlvbiI6eyJSYXRpbyI6MC4wLCJJc0N1c3RvbSI6ZmFsc2V9LCJEYXRlRm9ybWF0Ijp7IiRyZWYiOiIzNzEifSwiV2Vla051bWJlcmluZyI6eyIkaWQiOiI0MDAiLCJGb3JtYXQiOjAsIklzVmlzaWJsZSI6ZmFsc2UsIkxhc3RLbm93blZpc2liaWxpdHlTdGF0ZSI6ZmFsc2V9LCJSZWxhdGVkVGFza0lkIjoiNmQ2YmUxMTAtYjAxZi00MjE0LTg4MzEtZjlkNWU3MzZiNDc4IiwiSWQiOiJiNjg2ZWNkMS02Y2QwLTQxOTMtYmY3Mi1iYTYyY2M4ZGIwNzEiLCJJbXBvcnRJZCI6bnVsbCwiVGl0bGUiOiJUMiIsIk5vdGUiOm51bGwsIkh5cGVybGluayI6eyIkaWQiOiI0MDEiLCJBZGRyZXNzIjoiIiwiU3ViQWRkcmVzcyI6IiJ9LCJJc0NoYW5nZWQiOmZhbHNlLCJJc05ldyI6ZmFsc2V9LHsiJGlkIjoiNDAyIiwiRGF0ZSI6IjIwMjItMDctMjVUMjM6NTk6MDAiLCJTdHlsZSI6eyIkaWQiOiI0MDMiLCJTaGFwZSI6NywiQ29ubmVjdG9yTWFyZ2luIjp7IiRpZCI6IjQwNCIsIlRvcCI6MC4wLCJMZWZ0IjoyLjAsIlJpZ2h0IjoyLjAsIkJvdHRvbSI6MC4wfSwiQ29ubmVjdG9yU3R5bGUiOnsiJGlkIjoiNDA1IiwiTGluZUNvbG9yIjp7IiRpZCI6IjQwNiIsIiR0eXBlIjoiTkxSRS5Db21tb24uRG9tLlNvbGlkQ29sb3JCcnVzaCwgTkxSRS5Db21tb24iLCJDb2xvciI6eyIkaWQiOiI0MDciLCJBIjoxMjcsIlIiOjE3MiwiRyI6MTA4LCJCIjoxMn19LCJMaW5lV2VpZ2h0IjoxLjAsIkxpbmVUeXBlIjowLCJQYXJlbnRTdHlsZSI6bnVsbH0sIklzQmVsb3dUaW1lYmFuZCI6dHJ1ZSwiUG9zaXRpb25PblRhc2siOjMsIkhpZGVEYXRlIjpmYWxzZSwiU2hhcGVTaXplIjoxLCJTcGFjaW5nIjoxLjAsIlBhZGRpbmciOnsiJHJlZiI6IjM0NCJ9LCJTaGFwZVN0eWxlIjp7IiRpZCI6IjQwOCIsIk1hcmdpbiI6eyIkcmVmIjoiMzQ2In0sIlBhZGRpbmciOnsiJHJlZiI6IjM0NyJ9LCJCYWNrZ3JvdW5kIjp7IiRpZCI6IjQwOSIsIkNvbG9yIjp7IiRpZCI6IjQxMCIsIkEiOjI1NSwiUiI6MTcyLCJHIjoxMDgsIkIiOjEyfX0sIklzVmlzaWJsZSI6dHJ1ZSwiV2lkdGgiOjE4LjAsIkhlaWdodCI6MjAuMCwiQm9yZGVyU3R5bGUiOnsiJGlkIjoiNDExIiwiTGluZUNvbG9yIjp7IiRyZWYiOiIzNTEifSwiTGluZVdlaWdodCI6MC4wLCJMaW5lVHlwZSI6MCwiUGFyZW50U3R5bGUiOm51bGx9LCJQYXJlbnRTdHlsZSI6bnVsbH0sIlRpdGxlU3R5bGUiOnsiJGlkIjoiNDEyIiwiRm9udFNldHRpbmdzIjp7IiRpZCI6IjQxMyIsIkZvbnRTaXplIjoxMSwiRm9udE5hbWUiOiJDYWxpYnJpIiwiSXNCb2xkIjp0cnVlLCJJc0l0YWxpYyI6ZmFsc2UsIklzVW5kZXJsaW5lZCI6ZmFsc2UsIlBhcmVudFN0eWxlIjpudWxsfSwiQXV0b1NpemUiOjAsIkZvcmVncm91bmQiOnsiJGlkIjoiNDE0IiwiQ29sb3IiOnsiJGlkIjoiNDE1IiwiQSI6MjU1LCJSIjozNCwiRyI6MzcsIkIiOjI0fX0sIk1heFdpZHRoIjoyMDAuMCwiTWF4SGVpZ2h0IjoiSW5maW5pdHkiLCJTbWFydEZvcmVncm91bmRJc0FjdGl2ZSI6ZmFsc2UsIkhvcml6b250YWxBbGlnbm1lbnQiOjIsIlZlcnRpY2FsQWxpZ25tZW50IjowLCJTbWFydEZvcmVncm91bmQiOm51bGwsIkJhY2tncm91bmRGaWxsVHlwZSI6MCwiTWFyZ2luIjp7IiRyZWYiOiIzNTcifSwiUGFkZGluZyI6eyIkcmVmIjoiMzU4In0sIkJhY2tncm91bmQiOnsiJGlkIjoiNDE2IiwiQ29sb3IiOnsiJGlkIjoiNDE3IiwiQSI6MCwiUiI6MjU1LCJHIjoyNTUsIkIiOjI1NX19LCJJc1Zpc2libGUiOmZhbHNlLCJXaWR0aCI6MC4wLCJIZWlnaHQiOjAuMCwiQm9yZGVyU3R5bGUiOnsiJGlkIjoiNDE4IiwiTGluZUNvbG9yIjpudWxsLCJMaW5lV2VpZ2h0IjowLjAsIkxpbmVUeXBlIjowLCJQYXJlbnRTdHlsZSI6bnVsbH0sIlBhcmVudFN0eWxlIjpudWxsfSwiRGF0ZV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Y3LCJHIjo3MywiQiI6NDl9fSwiTWF4V2lkdGgiOjIwMC4wLCJNYXhIZWlnaHQiOiJJbmZpbml0eSIsIlNtYXJ0Rm9yZWdyb3VuZElzQWN0aXZlIjpmYWxzZSwiSG9yaXpvbnRhbEFsaWdubWVudCI6MiwiVmVydGljYWxBbGlnbm1lbnQiOjAsIlNtYXJ0Rm9yZWdyb3VuZCI6bnVsbCwiQmFja2dyb3VuZEZpbGxUeXBlIjowLCJNYXJnaW4iOnsiJHJlZiI6IjM2NiJ9LCJQYWRkaW5nIjp7IiRyZWYiOiIzNjcifSwiQmFja2dyb3VuZCI6eyIkaWQiOiI0MjMiLCJDb2xvciI6eyIkaWQiOiI0MjQiLCJBIjowLCJSIjoyNTUsIkciOjI1NSwiQiI6MjU1fX0sIklzVmlzaWJsZSI6ZmFsc2UsIldpZHRoIjowLjAsIkhlaWdodCI6MC4wLCJCb3JkZXJTdHlsZSI6eyIkaWQiOiI0MjUiLCJMaW5lQ29sb3IiOm51bGwsIkxpbmVXZWlnaHQiOjAuMCwiTGluZVR5cGUiOjAsIlBhcmVudFN0eWxlIjpudWxsfSwiUGFyZW50U3R5bGUiOm51bGx9LCJEYXRlRm9ybWF0Ijp7IiRyZWYiOiIzNzEifSwiV2Vla051bWJlcmluZyI6eyIkaWQiOiI0MjYiLCJGb3JtYXQiOjAsIklzVmlzaWJsZSI6ZmFsc2UsIkxhc3RLbm93blZpc2liaWxpdHlTdGF0ZSI6ZmFsc2V9LCJJc1Zpc2libGUiOnRydWUsIlBhcmVudFN0eWxlIjpudWxsfSwiSW5kZXgiOjIyLCJQZXJjZW50YWdlQ29tcGxldGUiOm51bGwsIlBvc2l0aW9uIjp7IlJhdGlvIjowLjAsIklzQ3VzdG9tIjpmYWxzZX0sIkRhdGVGb3JtYXQiOnsiJHJlZiI6IjM3MSJ9LCJXZWVrTnVtYmVyaW5nIjp7IiRpZCI6IjQyNyIsIkZvcm1hdCI6MCwiSXNWaXNpYmxlIjpmYWxzZSwiTGFzdEtub3duVmlzaWJpbGl0eVN0YXRlIjpmYWxzZX0sIlJlbGF0ZWRUYXNrSWQiOiI2ZDZiZTExMC1iMDFmLTQyMTQtODgzMS1mOWQ1ZTczNmI0NzgiLCJJZCI6ImUxYzhkNjExLWU4Y2QtNDQwMi05ZDA3LTQ3MzMzMjA3YjY1ZCIsIkltcG9ydElkIjpudWxsLCJUaXRsZSI6IlQzIiwiTm90ZSI6bnVsbCwiSHlwZXJsaW5rIjp7IiRpZCI6IjQyOCIsIkFkZHJlc3MiOiIiLCJTdWJBZGRyZXNzIjoiIn0sIklzQ2hhbmdlZCI6ZmFsc2UsIklzTmV3IjpmYWxzZX1dLCJUYXNrRGVmaW5pdGlvbiI6eyIkaWQiOiI0MjkiLCJHcm91cE5hbWUiOm51bGwsIlN0YXJ0RGF0ZSI6IjIwMjItMDYtMDFUMDA6MDA6MDBaIiwiRW5kRGF0ZSI6IjIwMjItMDctMjlUMjM6NTk6MDBaIiwiUGVyY2VudGFnZUNvbXBsZXRlIjpudWxsLCJTdHlsZSI6eyIkaWQiOiI0MzAiLCJTaGFwZSI6NCwiU2hhcGVUaGlja25lc3MiOjAsIkR1cmF0aW9uRm9ybWF0IjowLCJJbmNsdWRlTm9uV29ya2luZ0RheXNJbkR1cmF0aW9uIjpmYWxzZSwiUGVyY2VudGFnZUNvbXBsZXRlU3R5bGUiOnsiJGlkIjoiNDMxIiwiRm9udFNldHRpbmdzIjp7IiRpZCI6IjQzM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0MzMiLCJUb3AiOjAuMCwiTGVmdCI6MC4wLCJSaWdodCI6MC4wLCJCb3R0b20iOjAuMH0sIlBhZGRpbmciOnsiJGlkIjoiNDM0IiwiVG9wIjowLjAsIkxlZnQiOjAuMCwiUmlnaHQiOjAuMCwiQm90dG9tIjowLjB9LCJCYWNrZ3JvdW5kIjp7IiRyZWYiOiIxNCJ9LCJJc1Zpc2libGUiOnRydWUsIldpZHRoIjowLjAsIkhlaWdodCI6MC4wLCJCb3JkZXJTdHlsZSI6eyIkaWQiOiI0MzUiLCJMaW5lQ29sb3IiOm51bGwsIkxpbmVXZWlnaHQiOjAuMCwiTGluZVR5cGUiOjAsIlBhcmVudFN0eWxlIjpudWxsfSwiUGFyZW50U3R5bGUiOm51bGx9LCJEdXJhdGlvblN0eWxlIjp7IiRpZCI6IjQzNiIsIkZvbnRTZXR0aW5ncyI6eyIkaWQiOiI0MzciLCJGb250U2l6ZSI6MTAsIkZvbnROYW1lIjoiQ2FsaWJyaSIsIklzQm9sZCI6ZmFsc2UsIklzSXRhbGljIjp0cnVlLCJJc1VuZGVybGluZWQiOmZhbHNlLCJQYXJlbnRTdHlsZSI6bnVsbH0sIkF1dG9TaXplIjowLCJGb3JlZ3JvdW5kIjp7IiRpZCI6IjQzOCIsIkNvbG9yIjp7IiRpZCI6IjQzOS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0NDAiLCJUb3AiOjAuMCwiTGVmdCI6MC4wLCJSaWdodCI6MC4wLCJCb3R0b20iOjAuMH0sIlBhZGRpbmciOnsiJGlkIjoiNDQxIiwiVG9wIjowLjAsIkxlZnQiOjAuMCwiUmlnaHQiOjAuMCwiQm90dG9tIjowLjB9LCJCYWNrZ3JvdW5kIjp7IiRpZCI6IjQ0MiIsIkNvbG9yIjp7IiRpZCI6IjQ0MyIsIkEiOjAsIlIiOjI1NSwiRyI6MjU1LCJCIjoyNTV9fSwiSXNWaXNpYmxlIjp0cnVlLCJXaWR0aCI6MC4wLCJIZWlnaHQiOjAuMCwiQm9yZGVyU3R5bGUiOnsiJGlkIjoiNDQ0IiwiTGluZUNvbG9yIjpudWxsLCJMaW5lV2VpZ2h0IjowLjAsIkxpbmVUeXBlIjowLCJQYXJlbnRTdHlsZSI6bnVsbH0sIlBhcmVudFN0eWxlIjpudWxsfSwiSG9yaXpvbnRhbENvbm5lY3RvclN0eWxlIjp7IiRpZCI6IjQ0NSIsIkxpbmVDb2xvciI6eyIkcmVmIjoiMjcifSwiTGluZVdlaWdodCI6MS4wLCJMaW5lVHlwZSI6MCwiUGFyZW50U3R5bGUiOm51bGx9LCJWZXJ0aWNhbENvbm5lY3RvclN0eWxlIjp7IiRpZCI6IjQ0NiIsIkxpbmVDb2xvciI6eyIkcmVmIjoiMzAifSwiTGluZVdlaWdodCI6MC4wLCJMaW5lVHlwZSI6MCwiUGFyZW50U3R5bGUiOm51bGx9LCJNYXJnaW4iOm51bGwsIlN0YXJ0RGF0ZVBvc2l0aW9uIjo2LCJFbmREYXRlUG9zaXRpb24iOjYsIkRhdGVJc1Zpc2libGUiOmZhbHNlLCJUaXRsZVBvc2l0aW9uIjoyLCJEdXJhdGlvblBvc2l0aW9uIjo0LCJQZXJjZW50YWdlQ29tcGxldGVkUG9zaXRpb24iOjYsIlNwYWNpbmciOjMsIklzQmVsb3dUaW1lYmFuZCI6dHJ1ZSwiUGVyY2VudGFnZUNvbXBsZXRlU2hhcGVPcGFjaXR5IjozNSwiU2hhcGVTdHlsZSI6eyIkaWQiOiI0NDciLCJNYXJnaW4iOnsiJGlkIjoiNDQ4IiwiVG9wIjowLjAsIkxlZnQiOjQuMCwiUmlnaHQiOjQuMCwiQm90dG9tIjowLjB9LCJQYWRkaW5nIjp7IiRpZCI6IjQ0OSIsIlRvcCI6MC4wLCJMZWZ0IjowLjAsIlJpZ2h0IjowLjAsIkJvdHRvbSI6MC4wfSwiQmFja2dyb3VuZCI6eyIkaWQiOiI0NTAiLCJDb2xvciI6eyIkaWQiOiI0NTEiLCJBIjoyNTUsIlIiOjI0NCwiRyI6MTg0LCJCIjo5Nn19LCJJc1Zpc2libGUiOnRydWUsIldpZHRoIjowLjAsIkhlaWdodCI6MTAuMCwiQm9yZGVyU3R5bGUiOnsiJGlkIjoiNDUyIiwiTGluZUNvbG9yIjp7IiRyZWYiOiIzOCJ9LCJMaW5lV2VpZ2h0IjowLjAsIkxpbmVUeXBlIjowLCJQYXJlbnRTdHlsZSI6bnVsbH0sIlBhcmVudFN0eWxlIjpudWxsfSwiVGl0bGVTdHlsZSI6eyIkaWQiOiI0NTMiLCJGb250U2V0dGluZ3MiOnsiJGlkIjoiNDU0IiwiRm9udFNpemUiOjEyLCJGb250TmFtZSI6IkNhbGlicmkiLCJJc0JvbGQiOmZhbHNlLCJJc0l0YWxpYyI6ZmFsc2UsIklzVW5kZXJsaW5lZCI6ZmFsc2UsIlBhcmVudFN0eWxlIjpudWxsfSwiQXV0b1NpemUiOjIsIkZvcmVncm91bmQiOnsiJGlkIjoiNDU1IiwiQ29sb3IiOnsiJGlkIjoiNDU2IiwiQSI6MjU1LCJSIjo3NSwiRyI6NDgsIkIiOjZ9fSwiTWF4V2lkdGgiOjE0Mi43OTI1MjA1MjMwNzEyOSwiTWF4SGVpZ2h0IjoiSW5maW5pdHkiLCJTbWFydEZvcmVncm91bmRJc0FjdGl2ZSI6ZmFsc2UsIkhvcml6b250YWxBbGlnbm1lbnQiOjEsIlZlcnRpY2FsQWxpZ25tZW50IjowLCJTbWFydEZvcmVncm91bmQiOm51bGwsIkJhY2tncm91bmRGaWxsVHlwZSI6MCwiTWFyZ2luIjp7IiRpZCI6IjQ1NyIsIlRvcCI6MC4wLCJMZWZ0IjowLjAsIlJpZ2h0IjowLjAsIkJvdHRvbSI6MC4wfSwiUGFkZGluZyI6eyIkaWQiOiI0NTgiLCJUb3AiOjAuMCwiTGVmdCI6MC4wLCJSaWdodCI6MC4wLCJCb3R0b20iOjAuMH0sIkJhY2tncm91bmQiOnsiJGlkIjoiNDU5IiwiQ29sb3IiOnsiJGlkIjoiNDYwIiwiQSI6MCwiUiI6MjU1LCJHIjoyNTUsIkIiOjI1NX19LCJJc1Zpc2libGUiOnRydWUsIldpZHRoIjowLjAsIkhlaWdodCI6MC4wLCJCb3JkZXJTdHlsZSI6eyIkaWQiOiI0NjEiLCJMaW5lQ29sb3IiOm51bGwsIkxpbmVXZWlnaHQiOjAuMCwiTGluZVR5cGUiOjAsIlBhcmVudFN0eWxlIjpudWxsfSwiUGFyZW50U3R5bGUiOm51bGx9LCJEYXRlU3R5bGUiOnsiJGlkIjoiNDYyIiwiRm9udFNldHRpbmdzIjp7IiRpZCI6IjQ2MyIsIkZvbnRTaXplIjo4LCJGb250TmFtZSI6IkNhbGlicmkiLCJJc0JvbGQiOmZhbHNlLCJJc0l0YWxpYyI6ZmFsc2UsIklzVW5kZXJsaW5lZCI6ZmFsc2UsIlBhcmVudFN0eWxlIjpudWxsfSwiQXV0b1NpemUiOjAsIkZvcmVncm91bmQiOnsiJGlkIjoiNDY0IiwiQ29sb3IiOnsiJHJlZiI6IjUyIn19LCJNYXhXaWR0aCI6MjAwLjAsIk1heEhlaWdodCI6IkluZmluaXR5IiwiU21hcnRGb3JlZ3JvdW5kSXNBY3RpdmUiOmZhbHNlLCJIb3Jpem9udGFsQWxpZ25tZW50IjowLCJWZXJ0aWNhbEFsaWdubWVudCI6MCwiU21hcnRGb3JlZ3JvdW5kIjpudWxsLCJCYWNrZ3JvdW5kRmlsbFR5cGUiOjAsIk1hcmdpbiI6eyIkaWQiOiI0NjUiLCJUb3AiOjAuMCwiTGVmdCI6MC4wLCJSaWdodCI6MC4wLCJCb3R0b20iOjAuMH0sIlBhZGRpbmciOnsiJGlkIjoiNDY2IiwiVG9wIjowLjAsIkxlZnQiOjAuMCwiUmlnaHQiOjAuMCwiQm90dG9tIjowLjB9LCJCYWNrZ3JvdW5kIjp7IiRyZWYiOiI1NSJ9LCJJc1Zpc2libGUiOmZhbHNlLCJXaWR0aCI6MC4wLCJIZWlnaHQiOjAuMCwiQm9yZGVyU3R5bGUiOnsiJGlkIjoiNDY3IiwiTGluZUNvbG9yIjpudWxsLCJMaW5lV2VpZ2h0IjowLjAsIkxpbmVUeXBlIjowLCJQYXJlbnRTdHlsZSI6bnVsbH0sIlBhcmVudFN0eWxlIjpudWxsfSwiRGF0ZUZvcm1hdCI6eyIkaWQiOiI0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5IiwiRm9ybWF0IjowLCJJc1Zpc2libGUiOmZhbHNlLCJMYXN0S25vd25WaXNpYmlsaXR5U3RhdGUiOmZhbHNlfSwiSXNWaXNpYmxlIjp0cnVlLCJQYXJlbnRTdHlsZSI6bnVsbH0sIkluZGV4IjoxOSwiU21hcnREdXJhdGlvbkFjdGl2YXRlZCI6ZmFsc2UsIkRhdGVGb3JtYXQiOnsiJHJlZiI6IjQ2OCJ9LCJXZWVrTnVtYmVyaW5nIjp7IiRpZCI6IjQ3MCIsIkZvcm1hdCI6MCwiSXNWaXNpYmxlIjpmYWxzZSwiTGFzdEtub3duVmlzaWJpbGl0eVN0YXRlIjpmYWxzZX0sIklkIjoiNmQ2YmUxMTAtYjAxZi00MjE0LTg4MzEtZjlkNWU3MzZiNDc4IiwiSW1wb3J0SWQiOm51bGwsIlRpdGxlIjoiUUEgKyBSZWZpbmVtZW50IiwiTm90ZSI6bnVsbCwiSHlwZXJsaW5rIjp7IiRpZCI6IjQ3MSIsIkFkZHJlc3MiOm51bGwsIlN1YkFkZHJlc3MiOm51bGx9LCJJc0NoYW5nZWQiOmZhbHNlLCJJc05ldyI6ZmFsc2V9fV0sIl9taWxlc3RvbmVzIjpbXSwiSWQiOiIwMDAwMDAwMC0wMDAwLTAwMDAtMDAwMC0wMDAwMDAwMDAwMDAiLCJJc1NpbmdsZUl0ZW1Sb3ciOnRydWV9XSwiSW5kZXgiOjAsIklkIjoiZDc5N2NlOWEtNDVhZC00MTM4LTg0NDAtODIxZGE1YjE1NWEzIiwiSGVhZGVyVGV4dCI6bnVsbCwiSXNEZWZhdWx0Ijp0cnVlLCJTdHlsZSI6eyIkaWQiOiI0NzIiLCJIZWFkZXJTdHlsZSI6eyIkaWQiOiI0NzMiLCJUZXh0U3R5bGUiOnsiJGlkIjoiNDc0IiwiRm9udFNldHRpbmdzIjp7IiRpZCI6IjQ3NSIsIkZvbnRTaXplIjoxMSwiRm9udE5hbWUiOiJDYWxpYnJpIiwiSXNCb2xkIjpmYWxzZSwiSXNJdGFsaWMiOmZhbHNlLCJJc1VuZGVybGluZWQiOmZhbHNlLCJQYXJlbnRTdHlsZSI6bnVsbH0sIkF1dG9TaXplIjowLCJGb3JlZ3JvdW5kIjp7IiRpZCI6IjQ3NiIsIkNvbG9yIjp7IiRpZCI6IjQ3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Q3OCIsIlRvcCI6MC4wLCJMZWZ0IjowLjAsIlJpZ2h0IjowLjAsIkJvdHRvbSI6MC4wfSwiUGFkZGluZyI6eyIkaWQiOiI0NzkiLCJUb3AiOjAuMCwiTGVmdCI6MC4wLCJSaWdodCI6MC4wLCJCb3R0b20iOjAuMH0sIkJhY2tncm91bmQiOm51bGwsIklzVmlzaWJsZSI6dHJ1ZSwiV2lkdGgiOjAuMCwiSGVpZ2h0IjowLjAsIkJvcmRlclN0eWxlIjpudWxsLCJQYXJlbnRTdHlsZSI6bnVsbH0sIlJlY3RhbmdsZVN0eWxlIjp7IiRpZCI6IjQ4MCIsIk1hcmdpbiI6eyIkaWQiOiI0ODEiLCJUb3AiOjAuMCwiTGVmdCI6MC4wLCJSaWdodCI6MC4wLCJCb3R0b20iOjAuMH0sIlBhZGRpbmciOnsiJGlkIjoiNDgyIiwiVG9wIjowLjAsIkxlZnQiOjAuMCwiUmlnaHQiOjAuMCwiQm90dG9tIjowLjB9LCJCYWNrZ3JvdW5kIjp7IiRpZCI6IjQ4MyIsIkNvbG9yIjp7IiRpZCI6IjQ4NCIsIkEiOjYzLCJSIjoxNTcsIkciOjE2OSwiQiI6MTYwfX0sIklzVmlzaWJsZSI6dHJ1ZSwiV2lkdGgiOjAuMCwiSGVpZ2h0IjowLjAsIkJvcmRlclN0eWxlIjp7IiRpZCI6IjQ4NSIsIkxpbmVDb2xvciI6eyIkaWQiOiI0ODYiLCIkdHlwZSI6Ik5MUkUuQ29tbW9uLkRvbS5Tb2xpZENvbG9yQnJ1c2gsIE5MUkUuQ29tbW9uIiwiQ29sb3IiOnsiJGlkIjoiNDg3IiwiQSI6MjU1LCJSIjoyNTUsIkciOjAsIkIiOjB9fSwiTGluZVdlaWdodCI6MC4wLCJMaW5lVHlwZSI6MCwiUGFyZW50U3R5bGUiOm51bGx9LCJQYXJlbnRTdHlsZSI6bnVsbH0sIk1hcmdpbiI6eyIkaWQiOiI0ODgiLCJUb3AiOjAuMCwiTGVmdCI6MC4wLCJSaWdodCI6MC4wLCJCb3R0b20iOjAuMH0sIlBhZGRpbmciOnsiJGlkIjoiNDg5IiwiVG9wIjowLjAsIkxlZnQiOjAuMCwiUmlnaHQiOjAuMCwiQm90dG9tIjowLjB9LCJCYWNrZ3JvdW5kIjpudWxsLCJJc1Zpc2libGUiOnRydWUsIldpZHRoIjowLjAsIkhlaWdodCI6MC4wLCJCb3JkZXJTdHlsZSI6bnVsbCwiUGFyZW50U3R5bGUiOm51bGx9LCJCYWNrZ3JvdW5kU3R5bGUiOnsiJGlkIjoiNDkwIiwiTWFyZ2luIjp7IiRpZCI6IjQ5MSIsIlRvcCI6MC4wLCJMZWZ0IjowLjAsIlJpZ2h0IjowLjAsIkJvdHRvbSI6MC4wfSwiUGFkZGluZyI6eyIkaWQiOiI0OTIiLCJUb3AiOjAuMCwiTGVmdCI6MC4wLCJSaWdodCI6MC4wLCJCb3R0b20iOjAuMH0sIkJhY2tncm91bmQiOnsiJGlkIjoiNDkzIiwiQ29sb3IiOnsiJGlkIjoiNDk0IiwiQSI6NTEsIlIiOjE2NSwiRyI6MTY1LCJCIjoxNjV9fSwiSXNWaXNpYmxlIjp0cnVlLCJXaWR0aCI6MC4wLCJIZWlnaHQiOjAuMCwiQm9yZGVyU3R5bGUiOnsiJGlkIjoiNDk1IiwiTGluZUNvbG9yIjp7IiRpZCI6IjQ5NiIsIiR0eXBlIjoiTkxSRS5Db21tb24uRG9tLlNvbGlkQ29sb3JCcnVzaCwgTkxSRS5Db21tb24iLCJDb2xvciI6eyIkaWQiOiI0OTciLCJBIjoyNTUsIlIiOjI1NSwiRyI6MCwiQiI6MH19LCJMaW5lV2VpZ2h0IjowLjAsIkxpbmVUeXBlIjowLCJQYXJlbnRTdHlsZSI6bnVsbH0sIlBhcmVudFN0eWxlIjpudWxsfSwiTWFyZ2luIjp7IiRpZCI6IjQ5OCIsIlRvcCI6MC4wLCJMZWZ0IjowLjAsIlJpZ2h0IjowLjAsIkJvdHRvbSI6MC4wfSwiUGFkZGluZyI6eyIkaWQiOiI0OTkiLCJUb3AiOjAuMCwiTGVmdCI6MC4wLCJSaWdodCI6MC4wLCJCb3R0b20iOjAuMH0sIklzVmlzaWJsZSI6ZmFsc2UsIldpZHRoIjowLjAsIkhlaWdodCI6MC4wLCJCb3JkZXJTdHlsZSI6bnVsbCwiUGFyZW50U3R5bGUiOm51bGx9fV0sIklkIjoiMGZjNzc4OTEtZmM3Yy00ZWMyLTg3YmEtMzZiYzIzNjNjN2U1IiwiSW5kZXgiOjAsIkhlYWRlclRleHQiOiJSZWxlYXNlIDEgIiwiU3R5bGUiOnsiJGlkIjoiNTAwIiwiSGVhZGVyU3R5bGUiOnsiJGlkIjoiNTAxIiwiVGV4dElzVmVydGljYWwiOmZhbHNlLCJUZXh0U3R5bGUiOnsiJGlkIjoiNTAyIiwiRm9udFNldHRpbmdzIjp7IiRpZCI6IjUwMyIsIkZvbnRTaXplIjoxMiwiRm9udE5hbWUiOiJDYWxpYnJpIiwiSXNCb2xkIjp0cnVlLCJJc0l0YWxpYyI6ZmFsc2UsIklzVW5kZXJsaW5lZCI6ZmFsc2UsIlBhcmVudFN0eWxlIjpudWxsfSwiQXV0b1NpemUiOjAsIkZvcmVncm91bmQiOnsiJGlkIjoiNTA0IiwiQ29sb3IiOnsiJGlkIjoiNTA1IiwiQSI6MjU1LCJSIjoyOCwiRyI6MzMsIkIiOjMwfX0sIk1heFdpZHRoIjowLjAsIk1heEhlaWdodCI6MC4wLCJTbWFydEZvcmVncm91bmRJc0FjdGl2ZSI6ZmFsc2UsIkhvcml6b250YWxBbGlnbm1lbnQiOjAsIlZlcnRpY2FsQWxpZ25tZW50IjowLCJTbWFydEZvcmVncm91bmQiOm51bGwsIkJhY2tncm91bmRGaWxsVHlwZSI6MCwiTWFyZ2luIjp7IiRpZCI6IjUwNiIsIlRvcCI6MC4wLCJMZWZ0IjowLjAsIlJpZ2h0IjowLjAsIkJvdHRvbSI6MC4wfSwiUGFkZGluZyI6eyIkaWQiOiI1MDciLCJUb3AiOjAuMCwiTGVmdCI6MC4wLCJSaWdodCI6MC4wLCJCb3R0b20iOjAuMH0sIkJhY2tncm91bmQiOm51bGwsIklzVmlzaWJsZSI6ZmFsc2UsIldpZHRoIjowLjAsIkhlaWdodCI6MC4wLCJCb3JkZXJTdHlsZSI6bnVsbCwiUGFyZW50U3R5bGUiOm51bGx9LCJSZWN0YW5nbGVTdHlsZSI6eyIkaWQiOiI1MDgiLCJNYXJnaW4iOnsiJGlkIjoiNTA5IiwiVG9wIjowLjAsIkxlZnQiOjAuMCwiUmlnaHQiOjAuMCwiQm90dG9tIjowLjB9LCJQYWRkaW5nIjp7IiRpZCI6IjUxMCIsIlRvcCI6MC4wLCJMZWZ0IjowLjAsIlJpZ2h0IjowLjAsIkJvdHRvbSI6MC4wfSwiQmFja2dyb3VuZCI6eyIkaWQiOiI1MTEiLCJDb2xvciI6eyIkaWQiOiI1MTIiLCJBIjoxMjcsIlIiOjE1NywiRyI6MTY5LCJCIjoxNjB9fSwiSXNWaXNpYmxlIjpmYWxzZSwiV2lkdGgiOjAuMCwiSGVpZ2h0IjowLjAsIkJvcmRlclN0eWxlIjp7IiRpZCI6IjUxMyIsIkxpbmVDb2xvciI6eyIkaWQiOiI1MTQiLCIkdHlwZSI6Ik5MUkUuQ29tbW9uLkRvbS5Tb2xpZENvbG9yQnJ1c2gsIE5MUkUuQ29tbW9uIiwiQ29sb3IiOnsiJGlkIjoiNTE1IiwiQSI6MjU1LCJSIjoyMiwiRyI6MjgsIkIiOjM1fX0sIkxpbmVXZWlnaHQiOjAuMCwiTGluZVR5cGUiOjAsIlBhcmVudFN0eWxlIjpudWxsfSwiUGFyZW50U3R5bGUiOm51bGx9LCJNYXJnaW4iOnsiJGlkIjoiNTE2IiwiVG9wIjowLjAsIkxlZnQiOjAuMCwiUmlnaHQiOjAuMCwiQm90dG9tIjowLjB9LCJQYWRkaW5nIjp7IiRpZCI6IjUxNyIsIlRvcCI6MC4wLCJMZWZ0IjowLjAsIlJpZ2h0IjowLjAsIkJvdHRvbSI6MC4wfSwiQmFja2dyb3VuZCI6bnVsbCwiSXNWaXNpYmxlIjp0cnVlLCJXaWR0aCI6MC4wLCJIZWlnaHQiOjAuMCwiQm9yZGVyU3R5bGUiOm51bGwsIlBhcmVudFN0eWxlIjpudWxsfSwiQmFja2dyb3VuZFN0eWxlIjp7IiRpZCI6IjUxOCIsIk1hcmdpbiI6eyIkaWQiOiI1MTkiLCJUb3AiOjAuMCwiTGVmdCI6MC4wLCJSaWdodCI6MC4wLCJCb3R0b20iOjAuMH0sIlBhZGRpbmciOnsiJGlkIjoiNTIwIiwiVG9wIjowLjAsIkxlZnQiOjAuMCwiUmlnaHQiOjAuMCwiQm90dG9tIjowLjB9LCJCYWNrZ3JvdW5kIjp7IiRpZCI6IjUyMSIsIkNvbG9yIjp7IiRpZCI6IjUyMiIsIkEiOjM4LCJSIjoxNTcsIkciOjE2OSwiQiI6MTYwfX0sIklzVmlzaWJsZSI6dHJ1ZSwiV2lkdGgiOjAuMCwiSGVpZ2h0IjowLjAsIkJvcmRlclN0eWxlIjp7IiRpZCI6IjUyMyIsIkxpbmVDb2xvciI6eyIkaWQiOiI1MjQiLCIkdHlwZSI6Ik5MUkUuQ29tbW9uLkRvbS5Tb2xpZENvbG9yQnJ1c2gsIE5MUkUuQ29tbW9uIiwiQ29sb3IiOnsiJGlkIjoiNTI1IiwiQSI6MjU1LCJSIjoyMiwiRyI6MjgsIkIiOjM1fX0sIkxpbmVXZWlnaHQiOjAuMCwiTGluZVR5cGUiOjAsIlBhcmVudFN0eWxlIjpudWxsfSwiUGFyZW50U3R5bGUiOm51bGx9LCJJc0Fib3ZlVGltZWJhbmQiOmZhbHNlLCJNYXJnaW4iOnsiJGlkIjoiNTI2IiwiVG9wIjowLjAsIkxlZnQiOjAuMCwiUmlnaHQiOjAuMCwiQm90dG9tIjowLjB9LCJQYWRkaW5nIjp7IiRpZCI6IjUyNyIsIlRvcCI6MC4wLCJMZWZ0IjowLjAsIlJpZ2h0IjowLjAsIkJvdHRvbSI6MC4wfSwiSXNWaXNpYmxlIjp0cnVlLCJXaWR0aCI6MC4wLCJIZWlnaHQiOjAuMCwiQm9yZGVyU3R5bGUiOnsiJGlkIjoiNTI4IiwiTGluZUNvbG9yIjpudWxsLCJMaW5lV2VpZ2h0IjowLjAsIkxpbmVUeXBlIjowLCJQYXJlbnRTdHlsZSI6bnVsbH0sIlBhcmVudFN0eWxlIjpudWxsfX0seyIkaWQiOiI1MjkiLCJfYWN0aXZpdGllcyI6W3siJGlkIjoiNTMwIiwiX3Jvd3MiOlt7IiRpZCI6IjUzMSIsIl90YXNrcyI6W3siJGlkIjoiNTMyIiwiX2F0dGFjaGVkTWlsZXN0b25lcyI6W10sIlRhc2tEZWZpbml0aW9uIjp7IiRpZCI6IjUzMyIsIkdyb3VwTmFtZSI6ImE5ODExYjE2LTNmYTEtNDJmYy1hMmViLTE0YzZiYWUyMmVmZiIsIlN0YXJ0RGF0ZSI6IjIwMjItMDktMDFUMDA6MDA6MDBaIiwiRW5kRGF0ZSI6IjIwMjItMDktMjlUMjM6NTk6MDBaIiwiUGVyY2VudGFnZUNvbXBsZXRlIjpudWxsLCJTdHlsZSI6eyIkaWQiOiI1MzQiLCJTaGFwZSI6MCwiU2hhcGVUaGlja25lc3MiOjAsIkR1cmF0aW9uRm9ybWF0IjowLCJJbmNsdWRlTm9uV29ya2luZ0RheXNJbkR1cmF0aW9uIjpmYWxzZSwiUGVyY2VudGFnZUNvbXBsZXRlU3R5bGUiOnsiJGlkIjoiNTM1IiwiRm9udFNldHRpbmdzIjp7IiRpZCI6IjUzNiIsIkZvbnRTaXplIjoxMCwiRm9udE5hbWUiOiJDYWxpYnJpIiwiSXNCb2xkIjpmYWxzZSwiSXNJdGFsaWMiOmZhbHNlLCJJc1VuZGVybGluZWQiOmZhbHNlLCJQYXJlbnRTdHlsZSI6bnVsbH0sIkF1dG9TaXplIjowLCJGb3JlZ3JvdW5kIjp7IiRpZCI6IjUzNyIsIkNvbG9yIjp7IiRpZCI6IjUzOC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TM5IiwiVG9wIjowLjAsIkxlZnQiOjAuMCwiUmlnaHQiOjAuMCwiQm90dG9tIjowLjB9LCJQYWRkaW5nIjp7IiRpZCI6IjU0MCIsIlRvcCI6MC4wLCJMZWZ0IjowLjAsIlJpZ2h0IjowLjAsIkJvdHRvbSI6MC4wfSwiQmFja2dyb3VuZCI6eyIkaWQiOiI1NDEiLCJDb2xvciI6eyIkaWQiOiI1NDIiLCJBIjo4OSwiUiI6MCwiRyI6MCwiQiI6MH19LCJJc1Zpc2libGUiOnRydWUsIldpZHRoIjowLjAsIkhlaWdodCI6MC4wLCJCb3JkZXJTdHlsZSI6eyIkaWQiOiI1NDMiLCJMaW5lQ29sb3IiOm51bGwsIkxpbmVXZWlnaHQiOjAuMCwiTGluZVR5cGUiOjAsIlBhcmVudFN0eWxlIjpudWxsfSwiUGFyZW50U3R5bGUiOm51bGx9LCJEdXJhdGlvblN0eWxlIjp7IiRpZCI6IjU0NCIsIkZvbnRTZXR0aW5ncyI6eyIkaWQiOiI1NDUiLCJGb250U2l6ZSI6MTAsIkZvbnROYW1lIjoiQ2FsaWJyaSIsIklzQm9sZCI6ZmFsc2UsIklzSXRhbGljIjp0cnVlLCJJc1VuZGVybGluZWQiOmZhbHNlLCJQYXJlbnRTdHlsZSI6bnVsbH0sIkF1dG9TaXplIjowLCJGb3JlZ3JvdW5kIjp7IiRpZCI6IjU0NiIsIkNvbG9yIjp7IiRpZCI6IjU0Ny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1NDgiLCJUb3AiOjAuMCwiTGVmdCI6MC4wLCJSaWdodCI6MC4wLCJCb3R0b20iOjAuMH0sIlBhZGRpbmciOnsiJGlkIjoiNTQ5IiwiVG9wIjowLjAsIkxlZnQiOjAuMCwiUmlnaHQiOjAuMCwiQm90dG9tIjowLjB9LCJCYWNrZ3JvdW5kIjp7IiRpZCI6IjU1MCIsIkNvbG9yIjp7IiRpZCI6IjU1MSIsIkEiOjAsIlIiOjI1NSwiRyI6MjU1LCJCIjoyNTV9fSwiSXNWaXNpYmxlIjp0cnVlLCJXaWR0aCI6MC4wLCJIZWlnaHQiOjAuMCwiQm9yZGVyU3R5bGUiOnsiJGlkIjoiNTUyIiwiTGluZUNvbG9yIjpudWxsLCJMaW5lV2VpZ2h0IjowLjAsIkxpbmVUeXBlIjowLCJQYXJlbnRTdHlsZSI6bnVsbH0sIlBhcmVudFN0eWxlIjpudWxsfSwiSG9yaXpvbnRhbENvbm5lY3RvclN0eWxlIjp7IiRpZCI6IjU1MyIsIkxpbmVDb2xvciI6eyIkcmVmIjoiMjcifSwiTGluZVdlaWdodCI6MS4wLCJMaW5lVHlwZSI6MCwiUGFyZW50U3R5bGUiOm51bGx9LCJWZXJ0aWNhbENvbm5lY3RvclN0eWxlIjp7IiRpZCI6IjU1NCIsIkxpbmVDb2xvciI6eyIkcmVmIjoiMzAi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1NTUiLCJNYXJnaW4iOnsiJGlkIjoiNTU2IiwiVG9wIjowLjAsIkxlZnQiOjQuMCwiUmlnaHQiOjQuMCwiQm90dG9tIjowLjB9LCJQYWRkaW5nIjp7IiRpZCI6IjU1NyIsIlRvcCI6MC4wLCJMZWZ0IjowLjAsIlJpZ2h0IjowLjAsIkJvdHRvbSI6MC4wfSwiQmFja2dyb3VuZCI6eyIkaWQiOiI1NTgiLCJDb2xvciI6eyIkaWQiOiI1NTkiLCJBIjoyNTUsIlIiOjUwLCJHIjo5MywiQiI6ODl9fSwiSXNWaXNpYmxlIjp0cnVlLCJXaWR0aCI6MC4wLCJIZWlnaHQiOjEwLjAsIkJvcmRlclN0eWxlIjp7IiRpZCI6IjU2MCIsIkxpbmVDb2xvciI6eyIkcmVmIjoiMzgifSwiTGluZVdlaWdodCI6MC4wLCJMaW5lVHlwZSI6MCwiUGFyZW50U3R5bGUiOm51bGx9LCJQYXJlbnRTdHlsZSI6bnVsbH0sIlRpdGxlU3R5bGUiOnsiJGlkIjoiNTYxIiwiRm9udFNldHRpbmdzIjp7IiRpZCI6IjU2MiIsIkZvbnRTaXplIjoxMiwiRm9udE5hbWUiOiJDYWxpYnJpIiwiSXNCb2xkIjp0cnVlLCJJc0l0YWxpYyI6ZmFsc2UsIklzVW5kZXJsaW5lZCI6ZmFsc2UsIlBhcmVudFN0eWxlIjpudWxsfSwiQXV0b1NpemUiOjIsIkZvcmVncm91bmQiOnsiJGlkIjoiNTYzIiwiQ29sb3IiOnsiJGlkIjoiNTY0IiwiQSI6MjU1LCJSIjoyNDIsIkciOjI0OCwiQiI6MjQ3fX0sIk1heFdpZHRoIjo5MDAuMCwiTWF4SGVpZ2h0IjoiSW5maW5pdHkiLCJTbWFydEZvcmVncm91bmRJc0FjdGl2ZSI6ZmFsc2UsIkhvcml6b250YWxBbGlnbm1lbnQiOjEsIlZlcnRpY2FsQWxpZ25tZW50IjowLCJTbWFydEZvcmVncm91bmQiOm51bGwsIkJhY2tncm91bmRGaWxsVHlwZSI6MCwiTWFyZ2luIjp7IiRpZCI6IjU2NSIsIlRvcCI6MC4wLCJMZWZ0IjowLjAsIlJpZ2h0IjowLjAsIkJvdHRvbSI6MC4wfSwiUGFkZGluZyI6eyIkaWQiOiI1NjYiLCJUb3AiOjAuMCwiTGVmdCI6MC4wLCJSaWdodCI6MC4wLCJCb3R0b20iOjAuMH0sIkJhY2tncm91bmQiOnsiJGlkIjoiNTY3IiwiQ29sb3IiOnsiJGlkIjoiNTY4IiwiQSI6MCwiUiI6MjU1LCJHIjoyNTUsIkIiOjI1NX19LCJJc1Zpc2libGUiOnRydWUsIldpZHRoIjowLjAsIkhlaWdodCI6MC4wLCJCb3JkZXJTdHlsZSI6eyIkaWQiOiI1NjkiLCJMaW5lQ29sb3IiOm51bGwsIkxpbmVXZWlnaHQiOjAuMCwiTGluZVR5cGUiOjAsIlBhcmVudFN0eWxlIjpudWxsfSwiUGFyZW50U3R5bGUiOm51bGx9LCJEYXRlU3R5bGUiOnsiJGlkIjoiNTcwIiwiRm9udFNldHRpbmdzIjp7IiRpZCI6IjU3MSIsIkZvbnRTaXplIjo4LCJGb250TmFtZSI6IkNhbGlicmkiLCJJc0JvbGQiOmZhbHNlLCJJc0l0YWxpYyI6ZmFsc2UsIklzVW5kZXJsaW5lZCI6ZmFsc2UsIlBhcmVudFN0eWxlIjpudWxsfSwiQXV0b1NpemUiOjAsIkZvcmVncm91bmQiOnsiJGlkIjoiNTcyIiwiQ29sb3IiOnsiJGlkIjoiNTczIiwiQSI6MjU1LCJSIjo5LCJHIjozMywiQiI6NTl9fSwiTWF4V2lkdGgiOjIwMC4wLCJNYXhIZWlnaHQiOiJJbmZpbml0eSIsIlNtYXJ0Rm9yZWdyb3VuZElzQWN0aXZlIjpmYWxzZSwiSG9yaXpvbnRhbEFsaWdubWVudCI6MCwiVmVydGljYWxBbGlnbm1lbnQiOjAsIlNtYXJ0Rm9yZWdyb3VuZCI6bnVsbCwiQmFja2dyb3VuZEZpbGxUeXBlIjowLCJNYXJnaW4iOnsiJGlkIjoiNTc0IiwiVG9wIjowLjAsIkxlZnQiOjAuMCwiUmlnaHQiOjAuMCwiQm90dG9tIjowLjB9LCJQYWRkaW5nIjp7IiRpZCI6IjU3NSIsIlRvcCI6MC4wLCJMZWZ0IjowLjAsIlJpZ2h0IjowLjAsIkJvdHRvbSI6MC4wfSwiQmFja2dyb3VuZCI6eyIkcmVmIjoiNTUifSwiSXNWaXNpYmxlIjp0cnVlLCJXaWR0aCI6MC4wLCJIZWlnaHQiOjAuMCwiQm9yZGVyU3R5bGUiOnsiJGlkIjoiNTc2IiwiTGluZUNvbG9yIjpudWxsLCJMaW5lV2VpZ2h0IjowLjAsIkxpbmVUeXBlIjowLCJQYXJlbnRTdHlsZSI6bnVsbH0sIlBhcmVudFN0eWxlIjpudWxsfSwiRGF0ZUZvcm1hdCI6eyIkaWQiOiI1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4IiwiRm9ybWF0IjowLCJJc1Zpc2libGUiOmZhbHNlLCJMYXN0S25vd25WaXNpYmlsaXR5U3RhdGUiOmZhbHNlfSwiSXNWaXNpYmxlIjp0cnVlLCJQYXJlbnRTdHlsZSI6bnVsbH0sIkluZGV4IjoyMywiU21hcnREdXJhdGlvbkFjdGl2YXRlZCI6ZmFsc2UsIkRhdGVGb3JtYXQiOnsiJHJlZiI6IjU3NyJ9LCJXZWVrTnVtYmVyaW5nIjp7IiRpZCI6IjU3OSIsIkZvcm1hdCI6MCwiSXNWaXNpYmxlIjpmYWxzZSwiTGFzdEtub3duVmlzaWJpbGl0eVN0YXRlIjpmYWxzZX0sIklkIjoiMjk0ZmU3NDgtYTcxMi00YjM5LWEzYWMtYmNiNjZhOGQ5MTNjIiwiSW1wb3J0SWQiOm51bGwsIlRpdGxlIjoiU3ByaW50IDQiLCJOb3RlIjpudWxsLCJIeXBlcmxpbmsiOnsiJGlkIjoiNTgwIiwiQWRkcmVzcyI6bnVsbCwiU3ViQWRkcmVzcyI6bnVsbH0sIklzQ2hhbmdlZCI6ZmFsc2UsIklzTmV3IjpmYWxzZX19LHsiJGlkIjoiNTgxIiwiX2F0dGFjaGVkTWlsZXN0b25lcyI6W10sIlRhc2tEZWZpbml0aW9uIjp7IiRpZCI6IjU4MiIsIkdyb3VwTmFtZSI6ImE5ODExYjE2LTNmYTEtNDJmYy1hMmViLTE0YzZiYWUyMmVmZiIsIlN0YXJ0RGF0ZSI6IjIwMjItMDgtMDFUMDA6MDA6MDBaIiwiRW5kRGF0ZSI6IjIwMjItMDgtMzBUMjM6NTk6MDBaIiwiUGVyY2VudGFnZUNvbXBsZXRlIjpudWxsLCJTdHlsZSI6eyIkaWQiOiI1ODMiLCJTaGFwZSI6MCwiU2hhcGVUaGlja25lc3MiOjAsIkR1cmF0aW9uRm9ybWF0IjowLCJJbmNsdWRlTm9uV29ya2luZ0RheXNJbkR1cmF0aW9uIjpmYWxzZSwiUGVyY2VudGFnZUNvbXBsZXRlU3R5bGUiOnsiJGlkIjoiNTg0IiwiRm9udFNldHRpbmdzIjp7IiRpZCI6IjU4NSIsIkZvbnRTaXplIjoxMCwiRm9udE5hbWUiOiJDYWxpYnJpIiwiSXNCb2xkIjpmYWxzZSwiSXNJdGFsaWMiOmZhbHNlLCJJc1VuZGVybGluZWQiOmZhbHNlLCJQYXJlbnRTdHlsZSI6bnVsbH0sIkF1dG9TaXplIjowLCJGb3JlZ3JvdW5kIjp7IiRpZCI6IjU4NiIsIkNvbG9yIjp7IiRpZCI6IjU4Ny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Tg4IiwiVG9wIjowLjAsIkxlZnQiOjAuMCwiUmlnaHQiOjAuMCwiQm90dG9tIjowLjB9LCJQYWRkaW5nIjp7IiRpZCI6IjU4OSIsIlRvcCI6MC4wLCJMZWZ0IjowLjAsIlJpZ2h0IjowLjAsIkJvdHRvbSI6MC4wfSwiQmFja2dyb3VuZCI6eyIkaWQiOiI1OTAiLCJDb2xvciI6eyIkcmVmIjoiNTQyIn19LCJJc1Zpc2libGUiOnRydWUsIldpZHRoIjowLjAsIkhlaWdodCI6MC4wLCJCb3JkZXJTdHlsZSI6eyIkaWQiOiI1OTEiLCJMaW5lQ29sb3IiOm51bGwsIkxpbmVXZWlnaHQiOjAuMCwiTGluZVR5cGUiOjAsIlBhcmVudFN0eWxlIjpudWxsfSwiUGFyZW50U3R5bGUiOm51bGx9LCJEdXJhdGlvblN0eWxlIjp7IiRpZCI6IjU5MiIsIkZvbnRTZXR0aW5ncyI6eyIkaWQiOiI1OTMiLCJGb250U2l6ZSI6MTAsIkZvbnROYW1lIjoiQ2FsaWJyaSIsIklzQm9sZCI6ZmFsc2UsIklzSXRhbGljIjp0cnVlLCJJc1VuZGVybGluZWQiOmZhbHNlLCJQYXJlbnRTdHlsZSI6bnVsbH0sIkF1dG9TaXplIjowLCJGb3JlZ3JvdW5kIjp7IiRpZCI6IjU5NCIsIkNvbG9yIjp7IiRpZCI6IjU5NS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1OTYiLCJUb3AiOjAuMCwiTGVmdCI6MC4wLCJSaWdodCI6MC4wLCJCb3R0b20iOjAuMH0sIlBhZGRpbmciOnsiJGlkIjoiNTk3IiwiVG9wIjowLjAsIkxlZnQiOjAuMCwiUmlnaHQiOjAuMCwiQm90dG9tIjowLjB9LCJCYWNrZ3JvdW5kIjp7IiRpZCI6IjU5OCIsIkNvbG9yIjp7IiRpZCI6IjU5OSIsIkEiOjAsIlIiOjI1NSwiRyI6MjU1LCJCIjoyNTV9fSwiSXNWaXNpYmxlIjp0cnVlLCJXaWR0aCI6MC4wLCJIZWlnaHQiOjAuMCwiQm9yZGVyU3R5bGUiOnsiJGlkIjoiNjAwIiwiTGluZUNvbG9yIjpudWxsLCJMaW5lV2VpZ2h0IjowLjAsIkxpbmVUeXBlIjowLCJQYXJlbnRTdHlsZSI6bnVsbH0sIlBhcmVudFN0eWxlIjpudWxsfSwiSG9yaXpvbnRhbENvbm5lY3RvclN0eWxlIjp7IiRpZCI6IjYwMSIsIkxpbmVDb2xvciI6eyIkcmVmIjoiMjcifSwiTGluZVdlaWdodCI6MS4wLCJMaW5lVHlwZSI6MCwiUGFyZW50U3R5bGUiOm51bGx9LCJWZXJ0aWNhbENvbm5lY3RvclN0eWxlIjp7IiRpZCI6IjYwMiIsIkxpbmVDb2xvciI6eyIkcmVmIjoiMzAi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2MDMiLCJNYXJnaW4iOnsiJGlkIjoiNjA0IiwiVG9wIjowLjAsIkxlZnQiOjQuMCwiUmlnaHQiOjQuMCwiQm90dG9tIjowLjB9LCJQYWRkaW5nIjp7IiRpZCI6IjYwNSIsIlRvcCI6MC4wLCJMZWZ0IjowLjAsIlJpZ2h0IjowLjAsIkJvdHRvbSI6MC4wfSwiQmFja2dyb3VuZCI6eyIkaWQiOiI2MDYiLCJDb2xvciI6eyIkaWQiOiI2MDciLCJBIjoyNTUsIlIiOjUwLCJHIjo5MywiQiI6ODl9fSwiSXNWaXNpYmxlIjp0cnVlLCJXaWR0aCI6MC4wLCJIZWlnaHQiOjEwLjAsIkJvcmRlclN0eWxlIjp7IiRpZCI6IjYwOCIsIkxpbmVDb2xvciI6eyIkcmVmIjoiMzgifSwiTGluZVdlaWdodCI6MC4wLCJMaW5lVHlwZSI6MCwiUGFyZW50U3R5bGUiOm51bGx9LCJQYXJlbnRTdHlsZSI6bnVsbH0sIlRpdGxlU3R5bGUiOnsiJGlkIjoiNjA5IiwiRm9udFNldHRpbmdzIjp7IiRpZCI6IjYxMCIsIkZvbnRTaXplIjoxMiwiRm9udE5hbWUiOiJDYWxpYnJpIiwiSXNCb2xkIjp0cnVlLCJJc0l0YWxpYyI6ZmFsc2UsIklzVW5kZXJsaW5lZCI6ZmFsc2UsIlBhcmVudFN0eWxlIjpudWxsfSwiQXV0b1NpemUiOjIsIkZvcmVncm91bmQiOnsiJGlkIjoiNjExIiwiQ29sb3IiOnsiJGlkIjoiNjEyIiwiQSI6MjU1LCJSIjoyNDIsIkciOjI0OCwiQiI6MjQ3fX0sIk1heFdpZHRoIjo1Ny41ODIzNjkxMzUzMjMzOSwiTWF4SGVpZ2h0IjoiSW5maW5pdHkiLCJTbWFydEZvcmVncm91bmRJc0FjdGl2ZSI6ZmFsc2UsIkhvcml6b250YWxBbGlnbm1lbnQiOjEsIlZlcnRpY2FsQWxpZ25tZW50IjowLCJTbWFydEZvcmVncm91bmQiOm51bGwsIkJhY2tncm91bmRGaWxsVHlwZSI6MCwiTWFyZ2luIjp7IiRpZCI6IjYxMyIsIlRvcCI6MC4wLCJMZWZ0IjowLjAsIlJpZ2h0IjowLjAsIkJvdHRvbSI6MC4wfSwiUGFkZGluZyI6eyIkaWQiOiI2MTQiLCJUb3AiOjAuMCwiTGVmdCI6MC4wLCJSaWdodCI6MC4wLCJCb3R0b20iOjAuMH0sIkJhY2tncm91bmQiOnsiJGlkIjoiNjE1IiwiQ29sb3IiOnsiJGlkIjoiNjE2IiwiQSI6MCwiUiI6MjU1LCJHIjoyNTUsIkIiOjI1NX19LCJJc1Zpc2libGUiOnRydWUsIldpZHRoIjowLjAsIkhlaWdodCI6MC4wLCJCb3JkZXJTdHlsZSI6eyIkaWQiOiI2MTciLCJMaW5lQ29sb3IiOm51bGwsIkxpbmVXZWlnaHQiOjAuMCwiTGluZVR5cGUiOjAsIlBhcmVudFN0eWxlIjpudWxsfSwiUGFyZW50U3R5bGUiOm51bGx9LCJEYXRlU3R5bGUiOnsiJGlkIjoiNjE4IiwiRm9udFNldHRpbmdzIjp7IiRpZCI6IjYxOSIsIkZvbnRTaXplIjo4LCJGb250TmFtZSI6IkNhbGlicmkiLCJJc0JvbGQiOmZhbHNlLCJJc0l0YWxpYyI6ZmFsc2UsIklzVW5kZXJsaW5lZCI6ZmFsc2UsIlBhcmVudFN0eWxlIjpudWxsfSwiQXV0b1NpemUiOjAsIkZvcmVncm91bmQiOnsiJGlkIjoiNjIwIiwiQ29sb3IiOnsiJHJlZiI6IjUyIn19LCJNYXhXaWR0aCI6MjAwLjAsIk1heEhlaWdodCI6IkluZmluaXR5IiwiU21hcnRGb3JlZ3JvdW5kSXNBY3RpdmUiOmZhbHNlLCJIb3Jpem9udGFsQWxpZ25tZW50IjowLCJWZXJ0aWNhbEFsaWdubWVudCI6MCwiU21hcnRGb3JlZ3JvdW5kIjpudWxsLCJCYWNrZ3JvdW5kRmlsbFR5cGUiOjAsIk1hcmdpbiI6eyIkaWQiOiI2MjEiLCJUb3AiOjAuMCwiTGVmdCI6MC4wLCJSaWdodCI6MC4wLCJCb3R0b20iOjAuMH0sIlBhZGRpbmciOnsiJGlkIjoiNjIyIiwiVG9wIjowLjAsIkxlZnQiOjAuMCwiUmlnaHQiOjAuMCwiQm90dG9tIjowLjB9LCJCYWNrZ3JvdW5kIjp7IiRyZWYiOiI1NSJ9LCJJc1Zpc2libGUiOnRydWUsIldpZHRoIjowLjAsIkhlaWdodCI6MC4wLCJCb3JkZXJTdHlsZSI6eyIkaWQiOiI2MjMiLCJMaW5lQ29sb3IiOm51bGwsIkxpbmVXZWlnaHQiOjAuMCwiTGluZVR5cGUiOjAsIlBhcmVudFN0eWxlIjpudWxsfSwiUGFyZW50U3R5bGUiOm51bGx9LCJEYXRlRm9ybWF0Ijp7IiRyZWYiOiIxOTIifSwiV2Vla051bWJlcmluZyI6eyIkaWQiOiI2MjQiLCJGb3JtYXQiOjAsIklzVmlzaWJsZSI6ZmFsc2UsIkxhc3RLbm93blZpc2liaWxpdHlTdGF0ZSI6ZmFsc2V9LCJJc1Zpc2libGUiOnRydWUsIlBhcmVudFN0eWxlIjpudWxsfSwiSW5kZXgiOjI0LCJTbWFydER1cmF0aW9uQWN0aXZhdGVkIjpmYWxzZSwiRGF0ZUZvcm1hdCI6eyIkcmVmIjoiMTkyIn0sIldlZWtOdW1iZXJpbmciOnsiJGlkIjoiNjI1IiwiRm9ybWF0IjowLCJJc1Zpc2libGUiOmZhbHNlLCJMYXN0S25vd25WaXNpYmlsaXR5U3RhdGUiOmZhbHNlfSwiSWQiOiJhZjFlM2QwYS0zNDkyLTQwOGYtODQ3ZS00MDYzNjQ1ZDI0MDIiLCJJbXBvcnRJZCI6bnVsbCwiVGl0bGUiOiJTcHJpbnQgMyIsIk5vdGUiOm51bGwsIkh5cGVybGluayI6eyIkaWQiOiI2MjYiLCJBZGRyZXNzIjpudWxsLCJTdWJBZGRyZXNzIjpudWxsfSwiSXNDaGFuZ2VkIjpmYWxzZSwiSXNOZXciOmZhbHNlfX1dLCJfbWlsZXN0b25lcyI6W10sIklkIjoiYTk4MTFiMTYtM2ZhMS00MmZjLWEyZWItMTRjNmJhZTIyZWZmIiwiSXNTaW5nbGVJdGVtUm93IjpmYWxzZX0seyIkaWQiOiI2MjciLCJfdGFza3MiOltdLCJfbWlsZXN0b25lcyI6W3siJGlkIjoiNjI4IiwiSWQiOiJjMmY3MWFjMS0zMTE1LTQwNTAtODk0Ny1kMTI0MzlhZDNkOWMiLCJJbmRleCI6MjUsIkdyb3VwSWQiOm51bGwsIlRpdGxlIjoiUmV2aWV3IEFnaWxlIFByb2plY3QgUGxhbiIsIkRhdGVUaW1lIjoiMjAyMi0wOC0zMFQyMzo1OTowMCIsIlBlcmNlbnRhZ2VDb21wbGV0ZSI6bnVsbCwiTm90ZSI6bnVsbCwiU3R5bGUiOnsiJGlkIjoiNjI5IiwiVGl0bGVQb3NpdGlvbiI6IkxlZnQiLCJEYXRlUG9zaXRpb24iOiJMZWZ0IiwiU2hhcGVUeXBlIjoxOCwiU2hhcGVTaXplIjoxLCJTaGFwZVN0eWxlIjp7IiRpZCI6IjYzMCIsIk1hcmdpbiI6eyIkcmVmIjoiMTA5In0sIlBhZGRpbmciOnsiJHJlZiI6IjExMCJ9LCJCYWNrZ3JvdW5kIjp7IiRpZCI6IjYzMSIsIkNvbG9yIjp7IiRpZCI6IjYzMiIsIkEiOjI1NSwiUiI6MTgwLCJHIjo3NiwiQiI6NjV9fSwiSXNWaXNpYmxlIjp0cnVlLCJXaWR0aCI6MTMuMCwiSGVpZ2h0IjoxMy4wLCJCb3JkZXJTdHlsZSI6eyIkaWQiOiI2MzMiLCJMaW5lQ29sb3IiOm51bGwsIkxpbmVXZWlnaHQiOjAuMCwiTGluZVR5cGUiOjAsIlBhcmVudFN0eWxlIjpudWxsfSwiUGFyZW50U3R5bGUiOm51bGx9LCJUaXRsZVN0eWxlIjp7IiRpZCI6IjYzNCIsIkZvbnRTZXR0aW5ncyI6eyIkaWQiOiI2MzUiLCJGb250U2l6ZSI6MTEsIkZvbnROYW1lIjoiQ2FsaWJyaSIsIklzQm9sZCI6dHJ1ZSwiSXNJdGFsaWMiOmZhbHNlLCJJc1VuZGVybGluZWQiOmZhbHNlLCJQYXJlbnRTdHlsZSI6bnVsbH0sIkF1dG9TaXplIjowLCJGb3JlZ3JvdW5kIjp7IiRpZCI6IjYzNiIsIkNvbG9yIjp7IiRpZCI6IjYzNyIsIkEiOjI1NSwiUiI6MzQsIkciOjM3LCJCIjoyNH19LCJNYXhXaWR0aCI6MjAwLjAsIk1heEhlaWdodCI6IkluZmluaXR5IiwiU21hcnRGb3JlZ3JvdW5kSXNBY3RpdmUiOmZhbHNlLCJIb3Jpem9udGFsQWxpZ25tZW50IjoyLCJWZXJ0aWNhbEFsaWdubWVudCI6MCwiU21hcnRGb3JlZ3JvdW5kIjpudWxsLCJCYWNrZ3JvdW5kRmlsbFR5cGUiOjAsIk1hcmdpbiI6eyIkcmVmIjoiMTE4In0sIlBhZGRpbmciOnsiJHJlZiI6IjExOSJ9LCJCYWNrZ3JvdW5kIjp7IiRpZCI6IjYzOCIsIkNvbG9yIjp7IiRpZCI6IjYzOSIsIkEiOjAsIlIiOjI1NSwiRyI6MjU1LCJCIjoyNTV9fSwiSXNWaXNpYmxlIjp0cnVlLCJXaWR0aCI6MC4wLCJIZWlnaHQiOjAuMCwiQm9yZGVyU3R5bGUiOm51bGwsIlBhcmVudFN0eWxlIjpudWxsfSwiRGF0ZVN0eWxlIjp7IiRpZCI6IjY0MCIsIkZvbnRTZXR0aW5ncyI6eyIkaWQiOiI2NDEiLCJGb250U2l6ZSI6MTAsIkZvbnROYW1lIjoiQ2FsaWJyaSIsIklzQm9sZCI6ZmFsc2UsIklzSXRhbGljIjpmYWxzZSwiSXNVbmRlcmxpbmVkIjpmYWxzZSwiUGFyZW50U3R5bGUiOm51bGx9LCJBdXRvU2l6ZSI6MCwiRm9yZWdyb3VuZCI6eyIkaWQiOiI2NDIiLCJDb2xvciI6eyIkaWQiOiI2NDMiLCJBIjoyNTUsIlIiOjY3LCJHIjo3MywiQiI6NDl9fSwiTWF4V2lkdGgiOjIwMC4wLCJNYXhIZWlnaHQiOiJJbmZpbml0eSIsIlNtYXJ0Rm9yZWdyb3VuZElzQWN0aXZlIjpmYWxzZSwiSG9yaXpvbnRhbEFsaWdubWVudCI6MiwiVmVydGljYWxBbGlnbm1lbnQiOjAsIlNtYXJ0Rm9yZWdyb3VuZCI6bnVsbCwiQmFja2dyb3VuZEZpbGxUeXBlIjowLCJNYXJnaW4iOnsiJHJlZiI6IjEyNiJ9LCJQYWRkaW5nIjp7IiRyZWYiOiIxMjcifSwiQmFja2dyb3VuZCI6eyIkaWQiOiI2NDQiLCJDb2xvciI6eyIkaWQiOiI2NDUiLCJBIjowLCJSIjoyNTUsIkciOjI1NSwiQiI6MjU1fX0sIklzVmlzaWJsZSI6dHJ1ZSwiV2lkdGgiOjAuMCwiSGVpZ2h0IjowLjAsIkJvcmRlclN0eWxlIjpudWxsLCJQYXJlbnRTdHlsZSI6bnVsbH0sIkRhdGVGb3JtYXQiOnsiJHJlZiI6IjEzMCJ9LCJXZWVrTnVtYmVyaW5nIjp7IiRpZCI6IjY0Ni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Y0NyIsIl90YXNrcyI6W10sIl9taWxlc3RvbmVzIjpbeyIkaWQiOiI2NDgiLCJJZCI6Ijg3ODY0NzE0LTU4OWQtNDBhYy04NTM0LTE3YzVjM2EwZjU2MSIsIkluZGV4IjoyNiwiR3JvdXBJZCI6bnVsbCwiVGl0bGUiOiJSZXZpZXcgQWdpbGUgUHJvamVjdCBQbGFuIiwiRGF0ZVRpbWUiOiIyMDIyLTA5LTI5VDIzOjU5OjAwIiwiUGVyY2VudGFnZUNvbXBsZXRlIjpudWxsLCJOb3RlIjpudWxsLCJTdHlsZSI6eyIkaWQiOiI2NDkiLCJUaXRsZVBvc2l0aW9uIjoiTGVmdCIsIkRhdGVQb3NpdGlvbiI6IkxlZnQiLCJTaGFwZVR5cGUiOjE4LCJTaGFwZVNpemUiOjEsIlNoYXBlU3R5bGUiOnsiJGlkIjoiNjUwIiwiTWFyZ2luIjp7IiRyZWYiOiIxMDkifSwiUGFkZGluZyI6eyIkcmVmIjoiMTEwIn0sIkJhY2tncm91bmQiOnsiJGlkIjoiNjUxIiwiQ29sb3IiOnsiJGlkIjoiNjUyIiwiQSI6MjU1LCJSIjoxODAsIkciOjc2LCJCIjo2NX19LCJJc1Zpc2libGUiOnRydWUsIldpZHRoIjoxMy4wLCJIZWlnaHQiOjEzLjAsIkJvcmRlclN0eWxlIjp7IiRpZCI6IjY1MyIsIkxpbmVDb2xvciI6bnVsbCwiTGluZVdlaWdodCI6MC4wLCJMaW5lVHlwZSI6MCwiUGFyZW50U3R5bGUiOm51bGx9LCJQYXJlbnRTdHlsZSI6bnVsbH0sIlRpdGxlU3R5bGUiOnsiJGlkIjoiNjU0IiwiRm9udFNldHRpbmdzIjp7IiRpZCI6IjY1NSIsIkZvbnRTaXplIjoxMSwiRm9udE5hbWUiOiJDYWxpYnJpIiwiSXNCb2xkIjp0cnVlLCJJc0l0YWxpYyI6ZmFsc2UsIklzVW5kZXJsaW5lZCI6ZmFsc2UsIlBhcmVudFN0eWxlIjpudWxsfSwiQXV0b1NpemUiOjAsIkZvcmVncm91bmQiOnsiJGlkIjoiNjU2IiwiQ29sb3IiOnsiJGlkIjoiNjU3IiwiQSI6MjU1LCJSIjozNCwiRyI6MzcsIkIiOjI0fX0sIk1heFdpZHRoIjoyMDAuMCwiTWF4SGVpZ2h0IjoiSW5maW5pdHkiLCJTbWFydEZvcmVncm91bmRJc0FjdGl2ZSI6ZmFsc2UsIkhvcml6b250YWxBbGlnbm1lbnQiOjIsIlZlcnRpY2FsQWxpZ25tZW50IjowLCJTbWFydEZvcmVncm91bmQiOm51bGwsIkJhY2tncm91bmRGaWxsVHlwZSI6MCwiTWFyZ2luIjp7IiRyZWYiOiIxMTgifSwiUGFkZGluZyI6eyIkcmVmIjoiMTE5In0sIkJhY2tncm91bmQiOnsiJGlkIjoiNjU4IiwiQ29sb3IiOnsiJGlkIjoiNjU5IiwiQSI6MCwiUiI6MjU1LCJHIjoyNTUsIkIiOjI1NX19LCJJc1Zpc2libGUiOnRydWUsIldpZHRoIjowLjAsIkhlaWdodCI6MC4wLCJCb3JkZXJTdHlsZSI6bnVsbCwiUGFyZW50U3R5bGUiOm51bGx9LCJEYXRlU3R5bGUiOnsiJGlkIjoiNjYwIiwiRm9udFNldHRpbmdzIjp7IiRpZCI6IjY2MSIsIkZvbnRTaXplIjoxMCwiRm9udE5hbWUiOiJDYWxpYnJpIiwiSXNCb2xkIjpmYWxzZSwiSXNJdGFsaWMiOmZhbHNlLCJJc1VuZGVybGluZWQiOmZhbHNlLCJQYXJlbnRTdHlsZSI6bnVsbH0sIkF1dG9TaXplIjowLCJGb3JlZ3JvdW5kIjp7IiRpZCI6IjY2MiIsIkNvbG9yIjp7IiRpZCI6IjY2MyIsIkEiOjI1NSwiUiI6NjcsIkciOjczLCJCIjo0OX19LCJNYXhXaWR0aCI6MjAwLjAsIk1heEhlaWdodCI6IkluZmluaXR5IiwiU21hcnRGb3JlZ3JvdW5kSXNBY3RpdmUiOmZhbHNlLCJIb3Jpem9udGFsQWxpZ25tZW50IjoyLCJWZXJ0aWNhbEFsaWdubWVudCI6MCwiU21hcnRGb3JlZ3JvdW5kIjpudWxsLCJCYWNrZ3JvdW5kRmlsbFR5cGUiOjAsIk1hcmdpbiI6eyIkcmVmIjoiMTI2In0sIlBhZGRpbmciOnsiJHJlZiI6IjEyNyJ9LCJCYWNrZ3JvdW5kIjp7IiRpZCI6IjY2NCIsIkNvbG9yIjp7IiRpZCI6IjY2NSIsIkEiOjAsIlIiOjI1NSwiRyI6MjU1LCJCIjoyNTV9fSwiSXNWaXNpYmxlIjp0cnVlLCJXaWR0aCI6MC4wLCJIZWlnaHQiOjAuMCwiQm9yZGVyU3R5bGUiOm51bGwsIlBhcmVudFN0eWxlIjpudWxsfSwiRGF0ZUZvcm1hdCI6eyIkcmVmIjoiMTMwIn0sIldlZWtOdW1iZXJpbmciOnsiJGlkIjoiNjY2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jY3IiwiX3Rhc2tzIjpbeyIkaWQiOiI2NjgiLCJfYXR0YWNoZWRNaWxlc3RvbmVzIjpbXSwiVGFza0RlZmluaXRpb24iOnsiJGlkIjoiNjY5IiwiR3JvdXBOYW1lIjoiOTBkODgxZDMtMDE5ZC00M2U3LWFmMzktYmNkNzk3ZTg4YzhkIiwiU3RhcnREYXRlIjoiMjAyMi0wOC0wMVQwMDowMDowMFoiLCJFbmREYXRlIjoiMjAyMi0wOC0xMVQxMTozODowMFoiLCJQZXJjZW50YWdlQ29tcGxldGUiOm51bGwsIlN0eWxlIjp7IiRpZCI6IjY3MCIsIlNoYXBlIjo0LCJTaGFwZVRoaWNrbmVzcyI6MCwiRHVyYXRpb25Gb3JtYXQiOjAsIkluY2x1ZGVOb25Xb3JraW5nRGF5c0luRHVyYXRpb24iOmZhbHNlLCJQZXJjZW50YWdlQ29tcGxldGVTdHlsZSI6eyIkaWQiOiI2NzEiLCJGb250U2V0dGluZ3MiOnsiJGlkIjoiNjc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Y3MyIsIkxpbmVDb2xvciI6bnVsbCwiTGluZVdlaWdodCI6MC4wLCJMaW5lVHlwZSI6MCwiUGFyZW50U3R5bGUiOm51bGx9LCJQYXJlbnRTdHlsZSI6bnVsbH0sIkR1cmF0aW9uU3R5bGUiOnsiJGlkIjoiNjc0IiwiRm9udFNldHRpbmdzIjp7IiRpZCI6IjY3NS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Njc2IiwiTGluZUNvbG9yIjpudWxsLCJMaW5lV2VpZ2h0IjowLjAsIkxpbmVUeXBlIjowLCJQYXJlbnRTdHlsZSI6bnVsbH0sIlBhcmVudFN0eWxlIjpudWxsfSwiSG9yaXpvbnRhbENvbm5lY3RvclN0eWxlIjp7IiRpZCI6IjY3NyIsIkxpbmVDb2xvciI6eyIkcmVmIjoiMjcifSwiTGluZVdlaWdodCI6MS4wLCJMaW5lVHlwZSI6MCwiUGFyZW50U3R5bGUiOm51bGx9LCJWZXJ0aWNhbENvbm5lY3RvclN0eWxlIjp7IiRpZCI6IjY3O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NzkiLCJNYXJnaW4iOnsiJHJlZiI6IjE3MiJ9LCJQYWRkaW5nIjp7IiRyZWYiOiIxNzMifSwiQmFja2dyb3VuZCI6eyIkaWQiOiI2ODAiLCJDb2xvciI6eyIkaWQiOiI2ODEiLCJBIjoyNTUsIlIiOjY3LCJHIjoxNzAsIkIiOjEzOX19LCJJc1Zpc2libGUiOnRydWUsIldpZHRoIjowLjAsIkhlaWdodCI6MTAuMCwiQm9yZGVyU3R5bGUiOnsiJGlkIjoiNjgyIiwiTGluZUNvbG9yIjp7IiRyZWYiOiIzOCJ9LCJMaW5lV2VpZ2h0IjowLjAsIkxpbmVUeXBlIjowLCJQYXJlbnRTdHlsZSI6bnVsbH0sIlBhcmVudFN0eWxlIjpudWxsfSwiVGl0bGVTdHlsZSI6eyIkaWQiOiI2ODMiLCJGb250U2V0dGluZ3MiOnsiJGlkIjoiNjg0IiwiRm9udFNpemUiOjEwLCJGb250TmFtZSI6IkNhbGlicmkiLCJJc0JvbGQiOmZhbHNlLCJJc0l0YWxpYyI6ZmFsc2UsIklzVW5kZXJsaW5lZCI6ZmFsc2UsIlBhcmVudFN0eWxlIjpudWxsfSwiQXV0b1NpemUiOjAsIkZvcmVncm91bmQiOnsiJGlkIjoiNjg1IiwiQ29sb3IiOnsiJGlkIjoiNjg2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Njg3IiwiQ29sb3IiOnsiJGlkIjoiNjg4IiwiQSI6MCwiUiI6MjU1LCJHIjoyNTUsIkIiOjI1NX19LCJJc1Zpc2libGUiOnRydWUsIldpZHRoIjowLjAsIkhlaWdodCI6MC4wLCJCb3JkZXJTdHlsZSI6eyIkaWQiOiI2ODkiLCJMaW5lQ29sb3IiOm51bGwsIkxpbmVXZWlnaHQiOjAuMCwiTGluZVR5cGUiOjAsIlBhcmVudFN0eWxlIjpudWxsfSwiUGFyZW50U3R5bGUiOm51bGx9LCJEYXRlU3R5bGUiOnsiJGlkIjoiNjkwIiwiRm9udFNldHRpbmdzIjp7IiRpZCI6IjY5MS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2OTIiLCJMaW5lQ29sb3IiOm51bGwsIkxpbmVXZWlnaHQiOjAuMCwiTGluZVR5cGUiOjAsIlBhcmVudFN0eWxlIjpudWxsfSwiUGFyZW50U3R5bGUiOm51bGx9LCJEYXRlRm9ybWF0Ijp7IiRyZWYiOiIxOTIifSwiV2Vla051bWJlcmluZyI6eyIkaWQiOiI2OTMiLCJGb3JtYXQiOjAsIklzVmlzaWJsZSI6ZmFsc2UsIkxhc3RLbm93blZpc2liaWxpdHlTdGF0ZSI6ZmFsc2V9LCJJc1Zpc2libGUiOnRydWUsIlBhcmVudFN0eWxlIjpudWxsfSwiSW5kZXgiOjI3LCJTbWFydER1cmF0aW9uQWN0aXZhdGVkIjpmYWxzZSwiRGF0ZUZvcm1hdCI6eyIkcmVmIjoiMTkyIn0sIldlZWtOdW1iZXJpbmciOnsiJGlkIjoiNjk0IiwiRm9ybWF0IjowLCJJc1Zpc2libGUiOmZhbHNlLCJMYXN0S25vd25WaXNpYmlsaXR5U3RhdGUiOmZhbHNlfSwiSWQiOiI1NWYyY2JjYy01MTNhLTQ1NWQtOGIxNi0yMDlhNmIxYjA0YmUiLCJJbXBvcnRJZCI6bnVsbCwiVGl0bGUiOiJXb3JrIEl0ZW0gMSIsIk5vdGUiOm51bGwsIkh5cGVybGluayI6eyIkaWQiOiI2OTUiLCJBZGRyZXNzIjpudWxsLCJTdWJBZGRyZXNzIjpudWxsfSwiSXNDaGFuZ2VkIjpmYWxzZSwiSXNOZXciOmZhbHNlfX0seyIkaWQiOiI2OTYiLCJfYXR0YWNoZWRNaWxlc3RvbmVzIjpbXSwiVGFza0RlZmluaXRpb24iOnsiJGlkIjoiNjk3IiwiR3JvdXBOYW1lIjoiOTBkODgxZDMtMDE5ZC00M2U3LWFmMzktYmNkNzk3ZTg4YzhkIiwiU3RhcnREYXRlIjoiMjAyMi0wOC0xMFQyMDowODowMFoiLCJFbmREYXRlIjoiMjAyMi0wOC0yMVQxMjowMjowMFoiLCJQZXJjZW50YWdlQ29tcGxldGUiOm51bGwsIlN0eWxlIjp7IiRpZCI6IjY5OCIsIlNoYXBlIjo0LCJTaGFwZVRoaWNrbmVzcyI6MCwiRHVyYXRpb25Gb3JtYXQiOjAsIkluY2x1ZGVOb25Xb3JraW5nRGF5c0luRHVyYXRpb24iOmZhbHNlLCJQZXJjZW50YWdlQ29tcGxldGVTdHlsZSI6eyIkaWQiOiI2OTkiLCJGb250U2V0dGluZ3MiOnsiJGlkIjoiNzAw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cwMSIsIkxpbmVDb2xvciI6bnVsbCwiTGluZVdlaWdodCI6MC4wLCJMaW5lVHlwZSI6MCwiUGFyZW50U3R5bGUiOm51bGx9LCJQYXJlbnRTdHlsZSI6bnVsbH0sIkR1cmF0aW9uU3R5bGUiOnsiJGlkIjoiNzAyIiwiRm9udFNldHRpbmdzIjp7IiRpZCI6IjcwMy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NzA0IiwiTGluZUNvbG9yIjpudWxsLCJMaW5lV2VpZ2h0IjowLjAsIkxpbmVUeXBlIjowLCJQYXJlbnRTdHlsZSI6bnVsbH0sIlBhcmVudFN0eWxlIjpudWxsfSwiSG9yaXpvbnRhbENvbm5lY3RvclN0eWxlIjp7IiRpZCI6IjcwNSIsIkxpbmVDb2xvciI6eyIkcmVmIjoiMjcifSwiTGluZVdlaWdodCI6MS4wLCJMaW5lVHlwZSI6MCwiUGFyZW50U3R5bGUiOm51bGx9LCJWZXJ0aWNhbENvbm5lY3RvclN0eWxlIjp7IiRpZCI6IjcwNi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MDciLCJNYXJnaW4iOnsiJHJlZiI6IjE3MiJ9LCJQYWRkaW5nIjp7IiRyZWYiOiIxNzMifSwiQmFja2dyb3VuZCI6eyIkaWQiOiI3MDgiLCJDb2xvciI6eyIkaWQiOiI3MDkiLCJBIjoyNTUsIlIiOjU4LCJHIjoxNDYsIkIiOjEyMH19LCJJc1Zpc2libGUiOnRydWUsIldpZHRoIjowLjAsIkhlaWdodCI6MTAuMCwiQm9yZGVyU3R5bGUiOnsiJGlkIjoiNzEwIiwiTGluZUNvbG9yIjp7IiRyZWYiOiIzOCJ9LCJMaW5lV2VpZ2h0IjowLjAsIkxpbmVUeXBlIjowLCJQYXJlbnRTdHlsZSI6bnVsbH0sIlBhcmVudFN0eWxlIjpudWxsfSwiVGl0bGVTdHlsZSI6eyIkaWQiOiI3MTEiLCJGb250U2V0dGluZ3MiOnsiJGlkIjoiNzEyIiwiRm9udFNpemUiOjEwLCJGb250TmFtZSI6IkNhbGlicmkiLCJJc0JvbGQiOmZhbHNlLCJJc0l0YWxpYyI6ZmFsc2UsIklzVW5kZXJsaW5lZCI6ZmFsc2UsIlBhcmVudFN0eWxlIjpudWxsfSwiQXV0b1NpemUiOjAsIkZvcmVncm91bmQiOnsiJGlkIjoiNzEzIiwiQ29sb3IiOnsiJGlkIjoiNzE0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NzE1IiwiQ29sb3IiOnsiJGlkIjoiNzE2IiwiQSI6MCwiUiI6MjU1LCJHIjoyNTUsIkIiOjI1NX19LCJJc1Zpc2libGUiOnRydWUsIldpZHRoIjowLjAsIkhlaWdodCI6MC4wLCJCb3JkZXJTdHlsZSI6eyIkaWQiOiI3MTciLCJMaW5lQ29sb3IiOm51bGwsIkxpbmVXZWlnaHQiOjAuMCwiTGluZVR5cGUiOjAsIlBhcmVudFN0eWxlIjpudWxsfSwiUGFyZW50U3R5bGUiOm51bGx9LCJEYXRlU3R5bGUiOnsiJGlkIjoiNzE4IiwiRm9udFNldHRpbmdzIjp7IiRpZCI6IjcxOS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3MjAiLCJMaW5lQ29sb3IiOm51bGwsIkxpbmVXZWlnaHQiOjAuMCwiTGluZVR5cGUiOjAsIlBhcmVudFN0eWxlIjpudWxsfSwiUGFyZW50U3R5bGUiOm51bGx9LCJEYXRlRm9ybWF0Ijp7IiRyZWYiOiIxOTIifSwiV2Vla051bWJlcmluZyI6eyIkaWQiOiI3MjEiLCJGb3JtYXQiOjAsIklzVmlzaWJsZSI6ZmFsc2UsIkxhc3RLbm93blZpc2liaWxpdHlTdGF0ZSI6ZmFsc2V9LCJJc1Zpc2libGUiOnRydWUsIlBhcmVudFN0eWxlIjpudWxsfSwiSW5kZXgiOjI4LCJTbWFydER1cmF0aW9uQWN0aXZhdGVkIjpmYWxzZSwiRGF0ZUZvcm1hdCI6eyIkcmVmIjoiMTkyIn0sIldlZWtOdW1iZXJpbmciOnsiJGlkIjoiNzIyIiwiRm9ybWF0IjowLCJJc1Zpc2libGUiOmZhbHNlLCJMYXN0S25vd25WaXNpYmlsaXR5U3RhdGUiOmZhbHNlfSwiSWQiOiI2MTllN2EzNS1iMDllLTRkZTctYWJjMy0wNWI3NDVmYzFjMmEiLCJJbXBvcnRJZCI6bnVsbCwiVGl0bGUiOiJXb3JrIEl0ZW0gMiIsIk5vdGUiOm51bGwsIkh5cGVybGluayI6eyIkaWQiOiI3MjMiLCJBZGRyZXNzIjpudWxsLCJTdWJBZGRyZXNzIjpudWxsfSwiSXNDaGFuZ2VkIjpmYWxzZSwiSXNOZXciOmZhbHNlfX0seyIkaWQiOiI3MjQiLCJfYXR0YWNoZWRNaWxlc3RvbmVzIjpbXSwiVGFza0RlZmluaXRpb24iOnsiJGlkIjoiNzI1IiwiR3JvdXBOYW1lIjoiOTBkODgxZDMtMDE5ZC00M2U3LWFmMzktYmNkNzk3ZTg4YzhkIiwiU3RhcnREYXRlIjoiMjAyMi0wOC0yMFQxODo0NTowMFoiLCJFbmREYXRlIjoiMjAyMi0wOC0zMFQyMzo1OTowMFoiLCJQZXJjZW50YWdlQ29tcGxldGUiOm51bGwsIlN0eWxlIjp7IiRpZCI6IjcyNiIsIlNoYXBlIjo0LCJTaGFwZVRoaWNrbmVzcyI6MCwiRHVyYXRpb25Gb3JtYXQiOjAsIkluY2x1ZGVOb25Xb3JraW5nRGF5c0luRHVyYXRpb24iOmZhbHNlLCJQZXJjZW50YWdlQ29tcGxldGVTdHlsZSI6eyIkaWQiOiI3MjciLCJGb250U2V0dGluZ3MiOnsiJGlkIjoiNzI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cyOSIsIkxpbmVDb2xvciI6bnVsbCwiTGluZVdlaWdodCI6MC4wLCJMaW5lVHlwZSI6MCwiUGFyZW50U3R5bGUiOm51bGx9LCJQYXJlbnRTdHlsZSI6bnVsbH0sIkR1cmF0aW9uU3R5bGUiOnsiJGlkIjoiNzMwIiwiRm9udFNldHRpbmdzIjp7IiRpZCI6IjczMS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NzMyIiwiTGluZUNvbG9yIjpudWxsLCJMaW5lV2VpZ2h0IjowLjAsIkxpbmVUeXBlIjowLCJQYXJlbnRTdHlsZSI6bnVsbH0sIlBhcmVudFN0eWxlIjpudWxsfSwiSG9yaXpvbnRhbENvbm5lY3RvclN0eWxlIjp7IiRpZCI6IjczMyIsIkxpbmVDb2xvciI6eyIkcmVmIjoiMjcifSwiTGluZVdlaWdodCI6MS4wLCJMaW5lVHlwZSI6MCwiUGFyZW50U3R5bGUiOm51bGx9LCJWZXJ0aWNhbENvbm5lY3RvclN0eWxlIjp7IiRpZCI6IjczN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MzUiLCJNYXJnaW4iOnsiJHJlZiI6IjE3MiJ9LCJQYWRkaW5nIjp7IiRyZWYiOiIxNzMifSwiQmFja2dyb3VuZCI6eyIkaWQiOiI3MzYiLCJDb2xvciI6eyIkaWQiOiI3MzciLCJBIjoyNTUsIlIiOjQ3LCJHIjoxMTcsIkIiOjk2fX0sIklzVmlzaWJsZSI6dHJ1ZSwiV2lkdGgiOjAuMCwiSGVpZ2h0IjoxMC4wLCJCb3JkZXJTdHlsZSI6eyIkaWQiOiI3MzgiLCJMaW5lQ29sb3IiOnsiJHJlZiI6IjM4In0sIkxpbmVXZWlnaHQiOjAuMCwiTGluZVR5cGUiOjAsIlBhcmVudFN0eWxlIjpudWxsfSwiUGFyZW50U3R5bGUiOm51bGx9LCJUaXRsZVN0eWxlIjp7IiRpZCI6IjczOSIsIkZvbnRTZXR0aW5ncyI6eyIkaWQiOiI3NDAiLCJGb250U2l6ZSI6MTAsIkZvbnROYW1lIjoiQ2FsaWJyaSIsIklzQm9sZCI6ZmFsc2UsIklzSXRhbGljIjpmYWxzZSwiSXNVbmRlcmxpbmVkIjpmYWxzZSwiUGFyZW50U3R5bGUiOm51bGx9LCJBdXRvU2l6ZSI6MiwiRm9yZWdyb3VuZCI6eyIkaWQiOiI3NDEiLCJDb2xvciI6eyIkaWQiOiI3NDIiLCJBIjoyNTUsIlIiOjI0MiwiRyI6MjQ4LCJCIjoyNDd9fSwiTWF4V2lkdGgiOjU3LjU4MjM2OTEzNTMyMzM5LCJNYXhIZWlnaHQiOiJJbmZpbml0eSIsIlNtYXJ0Rm9yZWdyb3VuZElzQWN0aXZlIjpmYWxzZSwiSG9yaXpvbnRhbEFsaWdubWVudCI6MSwiVmVydGljYWxBbGlnbm1lbnQiOjAsIlNtYXJ0Rm9yZWdyb3VuZCI6bnVsbCwiQmFja2dyb3VuZEZpbGxUeXBlIjowLCJNYXJnaW4iOnsiJHJlZiI6IjE4MSJ9LCJQYWRkaW5nIjp7IiRyZWYiOiIxODIifSwiQmFja2dyb3VuZCI6eyIkaWQiOiI3NDMiLCJDb2xvciI6eyIkaWQiOiI3NDQiLCJBIjowLCJSIjoyNTUsIkciOjI1NSwiQiI6MjU1fX0sIklzVmlzaWJsZSI6dHJ1ZSwiV2lkdGgiOjAuMCwiSGVpZ2h0IjowLjAsIkJvcmRlclN0eWxlIjp7IiRpZCI6Ijc0NSIsIkxpbmVDb2xvciI6bnVsbCwiTGluZVdlaWdodCI6MC4wLCJMaW5lVHlwZSI6MCwiUGFyZW50U3R5bGUiOm51bGx9LCJQYXJlbnRTdHlsZSI6bnVsbH0sIkRhdGVTdHlsZSI6eyIkaWQiOiI3NDYiLCJGb250U2V0dGluZ3MiOnsiJGlkIjoiNzQ3IiwiRm9udFNpemUiOjgsIkZvbnROYW1lIjoiQ2FsaWJyaSIsIklzQm9sZCI6ZmFsc2UsIklzSXRhbGljIjpmYWxzZSwiSXNVbmRlcmxpbmVkIjpmYWxzZSwiUGFyZW50U3R5bGUiOm51bGx9LCJBdXRvU2l6ZSI6MCwiRm9yZWdyb3VuZCI6eyIkcmVmIjoiMTg4In0sIk1heFdpZHRoIjoyMDAuMCwiTWF4SGVpZ2h0IjoiSW5maW5pdHkiLCJTbWFydEZvcmVncm91bmRJc0FjdGl2ZSI6ZmFsc2UsIkhvcml6b250YWxBbGlnbm1lbnQiOjIsIlZlcnRpY2FsQWxpZ25tZW50IjowLCJTbWFydEZvcmVncm91bmQiOm51bGwsIkJhY2tncm91bmRGaWxsVHlwZSI6MCwiTWFyZ2luIjp7IiRyZWYiOiIxODkifSwiUGFkZGluZyI6eyIkcmVmIjoiMTkwIn0sIkJhY2tncm91bmQiOnsiJHJlZiI6IjU1In0sIklzVmlzaWJsZSI6dHJ1ZSwiV2lkdGgiOjAuMCwiSGVpZ2h0IjowLjAsIkJvcmRlclN0eWxlIjp7IiRpZCI6Ijc0OCIsIkxpbmVDb2xvciI6bnVsbCwiTGluZVdlaWdodCI6MC4wLCJMaW5lVHlwZSI6MCwiUGFyZW50U3R5bGUiOm51bGx9LCJQYXJlbnRTdHlsZSI6bnVsbH0sIkRhdGVGb3JtYXQiOnsiJHJlZiI6IjE5MiJ9LCJXZWVrTnVtYmVyaW5nIjp7IiRpZCI6Ijc0OSIsIkZvcm1hdCI6MCwiSXNWaXNpYmxlIjpmYWxzZSwiTGFzdEtub3duVmlzaWJpbGl0eVN0YXRlIjpmYWxzZX0sIklzVmlzaWJsZSI6dHJ1ZSwiUGFyZW50U3R5bGUiOm51bGx9LCJJbmRleCI6MjksIlNtYXJ0RHVyYXRpb25BY3RpdmF0ZWQiOmZhbHNlLCJEYXRlRm9ybWF0Ijp7IiRyZWYiOiIxOTIifSwiV2Vla051bWJlcmluZyI6eyIkaWQiOiI3NTAiLCJGb3JtYXQiOjAsIklzVmlzaWJsZSI6ZmFsc2UsIkxhc3RLbm93blZpc2liaWxpdHlTdGF0ZSI6ZmFsc2V9LCJJZCI6ImM3ODBhMzFmLWY3MjQtNGU1ZC1iN2FiLWI4Y2EwMjQwNTVmYyIsIkltcG9ydElkIjpudWxsLCJUaXRsZSI6IldvcmsgSXRlbSAzIiwiTm90ZSI6bnVsbCwiSHlwZXJsaW5rIjp7IiRpZCI6Ijc1MSIsIkFkZHJlc3MiOm51bGwsIlN1YkFkZHJlc3MiOm51bGx9LCJJc0NoYW5nZWQiOmZhbHNlLCJJc05ldyI6ZmFsc2V9fSx7IiRpZCI6Ijc1MiIsIl9hdHRhY2hlZE1pbGVzdG9uZXMiOltdLCJUYXNrRGVmaW5pdGlvbiI6eyIkaWQiOiI3NTMiLCJHcm91cE5hbWUiOiI5MGQ4ODFkMy0wMTlkLTQzZTctYWYzOS1iY2Q3OTdlODhjOGQiLCJTdGFydERhdGUiOiIyMDIyLTA5LTAxVDAwOjAwOjAwWiIsIkVuZERhdGUiOiIyMDIyLTA5LTExVDAyOjQzOjAwWiIsIlBlcmNlbnRhZ2VDb21wbGV0ZSI6bnVsbCwiU3R5bGUiOnsiJGlkIjoiNzU0IiwiU2hhcGUiOjQsIlNoYXBlVGhpY2tuZXNzIjowLCJEdXJhdGlvbkZvcm1hdCI6MCwiSW5jbHVkZU5vbldvcmtpbmdEYXlzSW5EdXJhdGlvbiI6ZmFsc2UsIlBlcmNlbnRhZ2VDb21wbGV0ZVN0eWxlIjp7IiRpZCI6Ijc1NSIsIkZvbnRTZXR0aW5ncyI6eyIkaWQiOiI3NTY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1OCJ9LCJQYWRkaW5nIjp7IiRyZWYiOiIxNTkifSwiQmFja2dyb3VuZCI6eyIkcmVmIjoiMTQifSwiSXNWaXNpYmxlIjp0cnVlLCJXaWR0aCI6MC4wLCJIZWlnaHQiOjAuMCwiQm9yZGVyU3R5bGUiOnsiJGlkIjoiNzU3IiwiTGluZUNvbG9yIjpudWxsLCJMaW5lV2VpZ2h0IjowLjAsIkxpbmVUeXBlIjowLCJQYXJlbnRTdHlsZSI6bnVsbH0sIlBhcmVudFN0eWxlIjpudWxsfSwiRHVyYXRpb25TdHlsZSI6eyIkaWQiOiI3NTgiLCJGb250U2V0dGluZ3MiOnsiJGlkIjoiNzU5IiwiRm9udFNpemUiOjEwLCJGb250TmFtZSI6IkNhbGlicmkiLCJJc0JvbGQiOmZhbHNlLCJJc0l0YWxpYyI6dHJ1ZSwiSXNVbmRlcmxpbmVkIjpmYWxzZSwiUGFyZW50U3R5bGUiOm51bGx9LCJBdXRvU2l6ZSI6MCwiRm9yZWdyb3VuZCI6eyIkcmVmIjoiMTYzIn0sIk1heFdpZHRoIjoyMDAuMCwiTWF4SGVpZ2h0IjoiSW5maW5pdHkiLCJTbWFydEZvcmVncm91bmRJc0FjdGl2ZSI6ZmFsc2UsIkhvcml6b250YWxBbGlnbm1lbnQiOjAsIlZlcnRpY2FsQWxpZ25tZW50IjowLCJTbWFydEZvcmVncm91bmQiOm51bGwsIkJhY2tncm91bmRGaWxsVHlwZSI6MCwiTWFyZ2luIjp7IiRyZWYiOiIxNjUifSwiUGFkZGluZyI6eyIkcmVmIjoiMTY2In0sIkJhY2tncm91bmQiOnsiJHJlZiI6IjE2NyJ9LCJJc1Zpc2libGUiOnRydWUsIldpZHRoIjowLjAsIkhlaWdodCI6MC4wLCJCb3JkZXJTdHlsZSI6eyIkaWQiOiI3NjAiLCJMaW5lQ29sb3IiOm51bGwsIkxpbmVXZWlnaHQiOjAuMCwiTGluZVR5cGUiOjAsIlBhcmVudFN0eWxlIjpudWxsfSwiUGFyZW50U3R5bGUiOm51bGx9LCJIb3Jpem9udGFsQ29ubmVjdG9yU3R5bGUiOnsiJGlkIjoiNzYxIiwiTGluZUNvbG9yIjp7IiRyZWYiOiIyNyJ9LCJMaW5lV2VpZ2h0IjoxLjAsIkxpbmVUeXBlIjowLCJQYXJlbnRTdHlsZSI6bnVsbH0sIlZlcnRpY2FsQ29ubmVjdG9yU3R5bGUiOnsiJGlkIjoiNzYy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2MyIsIk1hcmdpbiI6eyIkcmVmIjoiMTcyIn0sIlBhZGRpbmciOnsiJHJlZiI6IjE3MyJ9LCJCYWNrZ3JvdW5kIjp7IiRpZCI6Ijc2NCIsIkNvbG9yIjp7IiRpZCI6Ijc2NSIsIkEiOjI1NSwiUiI6NjcsIkciOjE3MCwiQiI6MTM5fX0sIklzVmlzaWJsZSI6dHJ1ZSwiV2lkdGgiOjAuMCwiSGVpZ2h0IjoxMC4wLCJCb3JkZXJTdHlsZSI6eyIkaWQiOiI3NjYiLCJMaW5lQ29sb3IiOnsiJHJlZiI6IjM4In0sIkxpbmVXZWlnaHQiOjAuMCwiTGluZVR5cGUiOjAsIlBhcmVudFN0eWxlIjpudWxsfSwiUGFyZW50U3R5bGUiOm51bGx9LCJUaXRsZVN0eWxlIjp7IiRpZCI6Ijc2NyIsIkZvbnRTZXR0aW5ncyI6eyIkaWQiOiI3NjgiLCJGb250U2l6ZSI6MTAsIkZvbnROYW1lIjoiQ2FsaWJyaSIsIklzQm9sZCI6ZmFsc2UsIklzSXRhbGljIjpmYWxzZSwiSXNVbmRlcmxpbmVkIjpmYWxzZSwiUGFyZW50U3R5bGUiOm51bGx9LCJBdXRvU2l6ZSI6MiwiRm9yZWdyb3VuZCI6eyIkaWQiOiI3NjkiLCJDb2xvciI6eyIkaWQiOiI3NzAiLCJBIjoyNTUsIlIiOjI0MiwiRyI6MjQ4LCJCIjoyNDd9fSwiTWF4V2lkdGgiOjY3Ljg1MDgwNTU0NzM1OTExNi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NzcxIiwiQ29sb3IiOnsiJGlkIjoiNzcyIiwiQSI6MCwiUiI6MjU1LCJHIjoyNTUsIkIiOjI1NX19LCJJc1Zpc2libGUiOnRydWUsIldpZHRoIjowLjAsIkhlaWdodCI6MC4wLCJCb3JkZXJTdHlsZSI6eyIkaWQiOiI3NzMiLCJMaW5lQ29sb3IiOm51bGwsIkxpbmVXZWlnaHQiOjAuMCwiTGluZVR5cGUiOjAsIlBhcmVudFN0eWxlIjpudWxsfSwiUGFyZW50U3R5bGUiOm51bGx9LCJEYXRlU3R5bGUiOnsiJGlkIjoiNzc0IiwiRm9udFNldHRpbmdzIjp7IiRpZCI6Ijc3NS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3NzYiLCJMaW5lQ29sb3IiOm51bGwsIkxpbmVXZWlnaHQiOjAuMCwiTGluZVR5cGUiOjAsIlBhcmVudFN0eWxlIjpudWxsfSwiUGFyZW50U3R5bGUiOm51bGx9LCJEYXRlRm9ybWF0Ijp7IiRyZWYiOiIxOTIifSwiV2Vla051bWJlcmluZyI6eyIkaWQiOiI3NzciLCJGb3JtYXQiOjAsIklzVmlzaWJsZSI6ZmFsc2UsIkxhc3RLbm93blZpc2liaWxpdHlTdGF0ZSI6ZmFsc2V9LCJJc1Zpc2libGUiOnRydWUsIlBhcmVudFN0eWxlIjpudWxsfSwiSW5kZXgiOjMwLCJTbWFydER1cmF0aW9uQWN0aXZhdGVkIjpmYWxzZSwiRGF0ZUZvcm1hdCI6eyIkcmVmIjoiMTkyIn0sIldlZWtOdW1iZXJpbmciOnsiJGlkIjoiNzc4IiwiRm9ybWF0IjowLCJJc1Zpc2libGUiOmZhbHNlLCJMYXN0S25vd25WaXNpYmlsaXR5U3RhdGUiOmZhbHNlfSwiSWQiOiJiMzVhMjc1NS0yY2JlLTRmMGYtODcyZC1hOGJhZWMxMjU3NjYiLCJJbXBvcnRJZCI6bnVsbCwiVGl0bGUiOiJXb3JrIEl0ZW0gMSIsIk5vdGUiOm51bGwsIkh5cGVybGluayI6eyIkaWQiOiI3NzkiLCJBZGRyZXNzIjpudWxsLCJTdWJBZGRyZXNzIjpudWxsfSwiSXNDaGFuZ2VkIjpmYWxzZSwiSXNOZXciOmZhbHNlfX0seyIkaWQiOiI3ODAiLCJfYXR0YWNoZWRNaWxlc3RvbmVzIjpbXSwiVGFza0RlZmluaXRpb24iOnsiJGlkIjoiNzgxIiwiR3JvdXBOYW1lIjoiOTBkODgxZDMtMDE5ZC00M2U3LWFmMzktYmNkNzk3ZTg4YzhkIiwiU3RhcnREYXRlIjoiMjAyMi0wOS0xMFQxMToxMzowMFoiLCJFbmREYXRlIjoiMjAyMi0wOS0yMFQxNTowNTowMFoiLCJQZXJjZW50YWdlQ29tcGxldGUiOm51bGwsIlN0eWxlIjp7IiRpZCI6Ijc4MiIsIlNoYXBlIjo0LCJTaGFwZVRoaWNrbmVzcyI6MCwiRHVyYXRpb25Gb3JtYXQiOjAsIkluY2x1ZGVOb25Xb3JraW5nRGF5c0luRHVyYXRpb24iOmZhbHNlLCJQZXJjZW50YWdlQ29tcGxldGVTdHlsZSI6eyIkaWQiOiI3ODMiLCJGb250U2V0dGluZ3MiOnsiJGlkIjoiNzg0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0In0sIklzVmlzaWJsZSI6dHJ1ZSwiV2lkdGgiOjAuMCwiSGVpZ2h0IjowLjAsIkJvcmRlclN0eWxlIjp7IiRpZCI6Ijc4NSIsIkxpbmVDb2xvciI6bnVsbCwiTGluZVdlaWdodCI6MC4wLCJMaW5lVHlwZSI6MCwiUGFyZW50U3R5bGUiOm51bGx9LCJQYXJlbnRTdHlsZSI6bnVsbH0sIkR1cmF0aW9uU3R5bGUiOnsiJGlkIjoiNzg2IiwiRm9udFNldHRpbmdzIjp7IiRpZCI6Ijc4NyIsIkZvbnRTaXplIjoxMCwiRm9udE5hbWUiOiJDYWxpYnJpIiwiSXNCb2xkIjpmYWxzZSwiSXNJdGFsaWMiOnRydWUsIklzVW5kZXJsaW5lZCI6ZmFsc2UsIlBhcmVudFN0eWxlIjpudWxsfSwiQXV0b1NpemUiOjAsIkZvcmVncm91bmQiOnsiJHJlZiI6IjE2MyJ9LCJNYXhXaWR0aCI6MjAwLjAsIk1heEhlaWdodCI6IkluZmluaXR5IiwiU21hcnRGb3JlZ3JvdW5kSXNBY3RpdmUiOmZhbHNlLCJIb3Jpem9udGFsQWxpZ25tZW50IjowLCJWZXJ0aWNhbEFsaWdubWVudCI6MCwiU21hcnRGb3JlZ3JvdW5kIjpudWxsLCJCYWNrZ3JvdW5kRmlsbFR5cGUiOjAsIk1hcmdpbiI6eyIkcmVmIjoiMTY1In0sIlBhZGRpbmciOnsiJHJlZiI6IjE2NiJ9LCJCYWNrZ3JvdW5kIjp7IiRyZWYiOiIxNjcifSwiSXNWaXNpYmxlIjp0cnVlLCJXaWR0aCI6MC4wLCJIZWlnaHQiOjAuMCwiQm9yZGVyU3R5bGUiOnsiJGlkIjoiNzg4IiwiTGluZUNvbG9yIjpudWxsLCJMaW5lV2VpZ2h0IjowLjAsIkxpbmVUeXBlIjowLCJQYXJlbnRTdHlsZSI6bnVsbH0sIlBhcmVudFN0eWxlIjpudWxsfSwiSG9yaXpvbnRhbENvbm5lY3RvclN0eWxlIjp7IiRpZCI6Ijc4OSIsIkxpbmVDb2xvciI6eyIkcmVmIjoiMjcifSwiTGluZVdlaWdodCI6MS4wLCJMaW5lVHlwZSI6MCwiUGFyZW50U3R5bGUiOm51bGx9LCJWZXJ0aWNhbENvbm5lY3RvclN0eWxlIjp7IiRpZCI6Ijc5M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OTEiLCJNYXJnaW4iOnsiJHJlZiI6IjE3MiJ9LCJQYWRkaW5nIjp7IiRyZWYiOiIxNzMifSwiQmFja2dyb3VuZCI6eyIkaWQiOiI3OTIiLCJDb2xvciI6eyIkaWQiOiI3OTMiLCJBIjoyNTUsIlIiOjU4LCJHIjoxNDYsIkIiOjEyMH19LCJJc1Zpc2libGUiOnRydWUsIldpZHRoIjowLjAsIkhlaWdodCI6MTAuMCwiQm9yZGVyU3R5bGUiOnsiJGlkIjoiNzk0IiwiTGluZUNvbG9yIjp7IiRyZWYiOiIzOCJ9LCJMaW5lV2VpZ2h0IjowLjAsIkxpbmVUeXBlIjowLCJQYXJlbnRTdHlsZSI6bnVsbH0sIlBhcmVudFN0eWxlIjpudWxsfSwiVGl0bGVTdHlsZSI6eyIkaWQiOiI3OTUiLCJGb250U2V0dGluZ3MiOnsiJGlkIjoiNzk2IiwiRm9udFNpemUiOjEwLCJGb250TmFtZSI6IkNhbGlicmkiLCJJc0JvbGQiOmZhbHNlLCJJc0l0YWxpYyI6ZmFsc2UsIklzVW5kZXJsaW5lZCI6ZmFsc2UsIlBhcmVudFN0eWxlIjpudWxsfSwiQXV0b1NpemUiOjIsIkZvcmVncm91bmQiOnsiJGlkIjoiNzk3IiwiQ29sb3IiOnsiJGlkIjoiNzk4IiwiQSI6MjU1LCJSIjoyNDIsIkciOjI0OCwiQiI6MjQ3fX0sIk1heFdpZHRoIjo1OC4xNzQ2MDczMDI3OTAwNzksIk1heEhlaWdodCI6IkluZmluaXR5IiwiU21hcnRGb3JlZ3JvdW5kSXNBY3RpdmUiOmZhbHNlLCJIb3Jpem9udGFsQWxpZ25tZW50IjoxLCJWZXJ0aWNhbEFsaWdubWVudCI6MCwiU21hcnRGb3JlZ3JvdW5kIjpudWxsLCJCYWNrZ3JvdW5kRmlsbFR5cGUiOjAsIk1hcmdpbiI6eyIkcmVmIjoiMTgxIn0sIlBhZGRpbmciOnsiJHJlZiI6IjE4MiJ9LCJCYWNrZ3JvdW5kIjp7IiRpZCI6Ijc5OSIsIkNvbG9yIjp7IiRpZCI6IjgwMCIsIkEiOjAsIlIiOjI1NSwiRyI6MjU1LCJCIjoyNTV9fSwiSXNWaXNpYmxlIjp0cnVlLCJXaWR0aCI6MC4wLCJIZWlnaHQiOjAuMCwiQm9yZGVyU3R5bGUiOnsiJGlkIjoiODAxIiwiTGluZUNvbG9yIjpudWxsLCJMaW5lV2VpZ2h0IjowLjAsIkxpbmVUeXBlIjowLCJQYXJlbnRTdHlsZSI6bnVsbH0sIlBhcmVudFN0eWxlIjpudWxsfSwiRGF0ZVN0eWxlIjp7IiRpZCI6IjgwMiIsIkZvbnRTZXR0aW5ncyI6eyIkaWQiOiI4MDMiLCJGb250U2l6ZSI6OCwiRm9udE5hbWUiOiJDYWxpYnJpIiwiSXNCb2xkIjpmYWxzZSwiSXNJdGFsaWMiOmZhbHNlLCJJc1VuZGVybGluZWQiOmZhbHNlLCJQYXJlbnRTdHlsZSI6bnVsbH0sIkF1dG9TaXplIjowLCJGb3JlZ3JvdW5kIjp7IiRyZWYiOiIxODgifSwiTWF4V2lkdGgiOjIwMC4wLCJNYXhIZWlnaHQiOiJJbmZpbml0eSIsIlNtYXJ0Rm9yZWdyb3VuZElzQWN0aXZlIjpmYWxzZSwiSG9yaXpvbnRhbEFsaWdubWVudCI6MiwiVmVydGljYWxBbGlnbm1lbnQiOjAsIlNtYXJ0Rm9yZWdyb3VuZCI6bnVsbCwiQmFja2dyb3VuZEZpbGxUeXBlIjowLCJNYXJnaW4iOnsiJHJlZiI6IjE4OSJ9LCJQYWRkaW5nIjp7IiRyZWYiOiIxOTAifSwiQmFja2dyb3VuZCI6eyIkcmVmIjoiNTUifSwiSXNWaXNpYmxlIjp0cnVlLCJXaWR0aCI6MC4wLCJIZWlnaHQiOjAuMCwiQm9yZGVyU3R5bGUiOnsiJGlkIjoiODA0IiwiTGluZUNvbG9yIjpudWxsLCJMaW5lV2VpZ2h0IjowLjAsIkxpbmVUeXBlIjowLCJQYXJlbnRTdHlsZSI6bnVsbH0sIlBhcmVudFN0eWxlIjpudWxsfSwiRGF0ZUZvcm1hdCI6eyIkcmVmIjoiMTkyIn0sIldlZWtOdW1iZXJpbmciOnsiJGlkIjoiODA1IiwiRm9ybWF0IjowLCJJc1Zpc2libGUiOmZhbHNlLCJMYXN0S25vd25WaXNpYmlsaXR5U3RhdGUiOmZhbHNlfSwiSXNWaXNpYmxlIjp0cnVlLCJQYXJlbnRTdHlsZSI6bnVsbH0sIkluZGV4IjozMSwiU21hcnREdXJhdGlvbkFjdGl2YXRlZCI6ZmFsc2UsIkRhdGVGb3JtYXQiOnsiJHJlZiI6IjE5MiJ9LCJXZWVrTnVtYmVyaW5nIjp7IiRpZCI6IjgwNiIsIkZvcm1hdCI6MCwiSXNWaXNpYmxlIjpmYWxzZSwiTGFzdEtub3duVmlzaWJpbGl0eVN0YXRlIjpmYWxzZX0sIklkIjoiODE5ZDliYzgtYjA5OC00YTZjLWIyMmYtNWQyMzk1Y2YxYWM2IiwiSW1wb3J0SWQiOm51bGwsIlRpdGxlIjoiV29yayBJdGVtIDIiLCJOb3RlIjpudWxsLCJIeXBlcmxpbmsiOnsiJGlkIjoiODA3IiwiQWRkcmVzcyI6bnVsbCwiU3ViQWRkcmVzcyI6bnVsbH0sIklzQ2hhbmdlZCI6ZmFsc2UsIklzTmV3IjpmYWxzZX19LHsiJGlkIjoiODA4IiwiX2F0dGFjaGVkTWlsZXN0b25lcyI6W10sIlRhc2tEZWZpbml0aW9uIjp7IiRpZCI6IjgwOSIsIkdyb3VwTmFtZSI6IjkwZDg4MWQzLTAxOWQtNDNlNy1hZjM5LWJjZDc5N2U4OGM4ZCIsIlN0YXJ0RGF0ZSI6IjIwMjItMDktMTlUMjI6MzU6MDBaIiwiRW5kRGF0ZSI6IjIwMjItMDktMjlUMjM6NTk6MDBaIiwiUGVyY2VudGFnZUNvbXBsZXRlIjpudWxsLCJTdHlsZSI6eyIkaWQiOiI4MTAiLCJTaGFwZSI6NCwiU2hhcGVUaGlja25lc3MiOjAsIkR1cmF0aW9uRm9ybWF0IjowLCJJbmNsdWRlTm9uV29ya2luZ0RheXNJbkR1cmF0aW9uIjpmYWxzZSwiUGVyY2VudGFnZUNvbXBsZXRlU3R5bGUiOnsiJGlkIjoiODExIiwiRm9udFNldHRpbmdzIjp7IiRpZCI6IjgxM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U4In0sIlBhZGRpbmciOnsiJHJlZiI6IjE1OSJ9LCJCYWNrZ3JvdW5kIjp7IiRyZWYiOiIxNCJ9LCJJc1Zpc2libGUiOnRydWUsIldpZHRoIjowLjAsIkhlaWdodCI6MC4wLCJCb3JkZXJTdHlsZSI6eyIkaWQiOiI4MTMiLCJMaW5lQ29sb3IiOm51bGwsIkxpbmVXZWlnaHQiOjAuMCwiTGluZVR5cGUiOjAsIlBhcmVudFN0eWxlIjpudWxsfSwiUGFyZW50U3R5bGUiOm51bGx9LCJEdXJhdGlvblN0eWxlIjp7IiRpZCI6IjgxNCIsIkZvbnRTZXR0aW5ncyI6eyIkaWQiOiI4MTUiLCJGb250U2l6ZSI6MTAsIkZvbnROYW1lIjoiQ2FsaWJyaSIsIklzQm9sZCI6ZmFsc2UsIklzSXRhbGljIjp0cnVlLCJJc1VuZGVybGluZWQiOmZhbHNlLCJQYXJlbnRTdHlsZSI6bnVsbH0sIkF1dG9TaXplIjowLCJGb3JlZ3JvdW5kIjp7IiRyZWYiOiIxNjMifSwiTWF4V2lkdGgiOjIwMC4wLCJNYXhIZWlnaHQiOiJJbmZpbml0eSIsIlNtYXJ0Rm9yZWdyb3VuZElzQWN0aXZlIjpmYWxzZSwiSG9yaXpvbnRhbEFsaWdubWVudCI6MCwiVmVydGljYWxBbGlnbm1lbnQiOjAsIlNtYXJ0Rm9yZWdyb3VuZCI6bnVsbCwiQmFja2dyb3VuZEZpbGxUeXBlIjowLCJNYXJnaW4iOnsiJHJlZiI6IjE2NSJ9LCJQYWRkaW5nIjp7IiRyZWYiOiIxNjYifSwiQmFja2dyb3VuZCI6eyIkcmVmIjoiMTY3In0sIklzVmlzaWJsZSI6dHJ1ZSwiV2lkdGgiOjAuMCwiSGVpZ2h0IjowLjAsIkJvcmRlclN0eWxlIjp7IiRpZCI6IjgxNiIsIkxpbmVDb2xvciI6bnVsbCwiTGluZVdlaWdodCI6MC4wLCJMaW5lVHlwZSI6MCwiUGFyZW50U3R5bGUiOm51bGx9LCJQYXJlbnRTdHlsZSI6bnVsbH0sIkhvcml6b250YWxDb25uZWN0b3JTdHlsZSI6eyIkaWQiOiI4MTciLCJMaW5lQ29sb3IiOnsiJHJlZiI6IjI3In0sIkxpbmVXZWlnaHQiOjEuMCwiTGluZVR5cGUiOjAsIlBhcmVudFN0eWxlIjpudWxsfSwiVmVydGljYWxDb25uZWN0b3JTdHlsZSI6eyIkaWQiOiI4MTg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DE5IiwiTWFyZ2luIjp7IiRyZWYiOiIxNzIifSwiUGFkZGluZyI6eyIkcmVmIjoiMTczIn0sIkJhY2tncm91bmQiOnsiJGlkIjoiODIwIiwiQ29sb3IiOnsiJGlkIjoiODIxIiwiQSI6MjU1LCJSIjo0NywiRyI6MTE3LCJCIjo5Nn19LCJJc1Zpc2libGUiOnRydWUsIldpZHRoIjowLjAsIkhlaWdodCI6MTAuMCwiQm9yZGVyU3R5bGUiOnsiJGlkIjoiODIyIiwiTGluZUNvbG9yIjp7IiRyZWYiOiIzOCJ9LCJMaW5lV2VpZ2h0IjowLjAsIkxpbmVUeXBlIjowLCJQYXJlbnRTdHlsZSI6bnVsbH0sIlBhcmVudFN0eWxlIjpudWxsfSwiVGl0bGVTdHlsZSI6eyIkaWQiOiI4MjMiLCJGb250U2V0dGluZ3MiOnsiJGlkIjoiODI0IiwiRm9udFNpemUiOjEwLCJGb250TmFtZSI6IkNhbGlicmkiLCJJc0JvbGQiOmZhbHNlLCJJc0l0YWxpYyI6ZmFsc2UsIklzVW5kZXJsaW5lZCI6ZmFsc2UsIlBhcmVudFN0eWxlIjpudWxsfSwiQXV0b1NpemUiOjAsIkZvcmVncm91bmQiOnsiJGlkIjoiODI1IiwiQ29sb3IiOnsiJGlkIjoiODI2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ODI3IiwiQ29sb3IiOnsiJGlkIjoiODI4IiwiQSI6MCwiUiI6MjU1LCJHIjoyNTUsIkIiOjI1NX19LCJJc1Zpc2libGUiOnRydWUsIldpZHRoIjowLjAsIkhlaWdodCI6MC4wLCJCb3JkZXJTdHlsZSI6eyIkaWQiOiI4MjkiLCJMaW5lQ29sb3IiOm51bGwsIkxpbmVXZWlnaHQiOjAuMCwiTGluZVR5cGUiOjAsIlBhcmVudFN0eWxlIjpudWxsfSwiUGFyZW50U3R5bGUiOm51bGx9LCJEYXRlU3R5bGUiOnsiJGlkIjoiODMwIiwiRm9udFNldHRpbmdzIjp7IiRpZCI6IjgzMSIsIkZvbnRTaXplIjo4LCJGb250TmFtZSI6IkNhbGlicmkiLCJJc0JvbGQiOmZhbHNlLCJJc0l0YWxpYyI6ZmFsc2UsIklzVW5kZXJsaW5lZCI6ZmFsc2UsIlBhcmVudFN0eWxlIjpudWxsfSwiQXV0b1NpemUiOjAsIkZvcmVncm91bmQiOnsiJHJlZiI6IjE4OCJ9LCJNYXhXaWR0aCI6MjAwLjAsIk1heEhlaWdodCI6IkluZmluaXR5IiwiU21hcnRGb3JlZ3JvdW5kSXNBY3RpdmUiOmZhbHNlLCJIb3Jpem9udGFsQWxpZ25tZW50IjoyLCJWZXJ0aWNhbEFsaWdubWVudCI6MCwiU21hcnRGb3JlZ3JvdW5kIjpudWxsLCJCYWNrZ3JvdW5kRmlsbFR5cGUiOjAsIk1hcmdpbiI6eyIkcmVmIjoiMTg5In0sIlBhZGRpbmciOnsiJHJlZiI6IjE5MCJ9LCJCYWNrZ3JvdW5kIjp7IiRyZWYiOiI1NSJ9LCJJc1Zpc2libGUiOnRydWUsIldpZHRoIjowLjAsIkhlaWdodCI6MC4wLCJCb3JkZXJTdHlsZSI6eyIkaWQiOiI4MzIiLCJMaW5lQ29sb3IiOm51bGwsIkxpbmVXZWlnaHQiOjAuMCwiTGluZVR5cGUiOjAsIlBhcmVudFN0eWxlIjpudWxsfSwiUGFyZW50U3R5bGUiOm51bGx9LCJEYXRlRm9ybWF0Ijp7IiRyZWYiOiIxOTIifSwiV2Vla051bWJlcmluZyI6eyIkaWQiOiI4MzMiLCJGb3JtYXQiOjAsIklzVmlzaWJsZSI6ZmFsc2UsIkxhc3RLbm93blZpc2liaWxpdHlTdGF0ZSI6ZmFsc2V9LCJJc1Zpc2libGUiOnRydWUsIlBhcmVudFN0eWxlIjpudWxsfSwiSW5kZXgiOjMyLCJTbWFydER1cmF0aW9uQWN0aXZhdGVkIjpmYWxzZSwiRGF0ZUZvcm1hdCI6eyIkcmVmIjoiMTkyIn0sIldlZWtOdW1iZXJpbmciOnsiJGlkIjoiODM0IiwiRm9ybWF0IjowLCJJc1Zpc2libGUiOmZhbHNlLCJMYXN0S25vd25WaXNpYmlsaXR5U3RhdGUiOmZhbHNlfSwiSWQiOiJlNWUzMTZkMi0wNTgyLTQ1NmEtODI0Zi1lMGM4Y2FmZWI1YWIiLCJJbXBvcnRJZCI6bnVsbCwiVGl0bGUiOiJXb3JrIEl0ZW0gMyIsIk5vdGUiOm51bGwsIkh5cGVybGluayI6eyIkaWQiOiI4MzUiLCJBZGRyZXNzIjpudWxsLCJTdWJBZGRyZXNzIjpudWxsfSwiSXNDaGFuZ2VkIjpmYWxzZSwiSXNOZXciOmZhbHNlfX1dLCJfbWlsZXN0b25lcyI6W10sIklkIjoiOTBkODgxZDMtMDE5ZC00M2U3LWFmMzktYmNkNzk3ZTg4YzhkIiwiSXNTaW5nbGVJdGVtUm93IjpmYWxzZX0seyIkaWQiOiI4MzYiLCJfdGFza3MiOlt7IiRpZCI6IjgzNyIsIl9hdHRhY2hlZE1pbGVzdG9uZXMiOlt7IiRpZCI6IjgzOCIsIkRhdGUiOiIyMDIyLTA5LTE1VDIzOjU5OjAwIiwiU3R5bGUiOnsiJGlkIjoiODM5IiwiU2hhcGUiOjcsIkNvbm5lY3Rvck1hcmdpbiI6eyIkaWQiOiI4NDAiLCJUb3AiOjAuMCwiTGVmdCI6Mi4wLCJSaWdodCI6Mi4wLCJCb3R0b20iOjAuMH0sIkNvbm5lY3RvclN0eWxlIjp7IiRpZCI6Ijg0MSIsIkxpbmVDb2xvciI6eyIkaWQiOiI4NDIiLCIkdHlwZSI6Ik5MUkUuQ29tbW9uLkRvbS5Tb2xpZENvbG9yQnJ1c2gsIE5MUkUuQ29tbW9uIiwiQ29sb3IiOnsiJGlkIjoiODQzIiwiQSI6MTI3LCJSIjoyMzksIkciOjE1NCwiQiI6MjZ9fSwiTGluZVdlaWdodCI6MS4wLCJMaW5lVHlwZSI6MCwiUGFyZW50U3R5bGUiOm51bGx9LCJJc0JlbG93VGltZWJhbmQiOnRydWUsIlBvc2l0aW9uT25UYXNrIjozLCJIaWRlRGF0ZSI6ZmFsc2UsIlNoYXBlU2l6ZSI6MSwiU3BhY2luZyI6MS4wLCJQYWRkaW5nIjp7IiRyZWYiOiIzNDQifSwiU2hhcGVTdHlsZSI6eyIkaWQiOiI4NDQiLCJNYXJnaW4iOnsiJHJlZiI6IjM0NiJ9LCJQYWRkaW5nIjp7IiRyZWYiOiIzNDcifSwiQmFja2dyb3VuZCI6eyIkaWQiOiI4NDUiLCJDb2xvciI6eyIkaWQiOiI4NDYiLCJBIjoyNTUsIlIiOjIzOSwiRyI6MTU0LCJCIjoyNn19LCJJc1Zpc2libGUiOnRydWUsIldpZHRoIjoxOC4wLCJIZWlnaHQiOjIwLjAsIkJvcmRlclN0eWxlIjp7IiRpZCI6Ijg0NyIsIkxpbmVDb2xvciI6eyIkcmVmIjoiMzUxIn0sIkxpbmVXZWlnaHQiOjAuMCwiTGluZVR5cGUiOjAsIlBhcmVudFN0eWxlIjpudWxsfSwiUGFyZW50U3R5bGUiOm51bGx9LCJUaXRsZVN0eWxlIjp7IiRpZCI6Ijg0OCIsIkZvbnRTZXR0aW5ncyI6eyIkaWQiOiI4NDkiLCJGb250U2l6ZSI6MTEsIkZvbnROYW1lIjoiQ2FsaWJyaSIsIklzQm9sZCI6dHJ1ZSwiSXNJdGFsaWMiOmZhbHNlLCJJc1VuZGVybGluZWQiOmZhbHNlLCJQYXJlbnRTdHlsZSI6bnVsbH0sIkF1dG9TaXplIjowLCJGb3JlZ3JvdW5kIjp7IiRpZCI6Ijg1MCIsIkNvbG9yIjp7IiRpZCI6Ijg1MSIsIkEiOjI1NSwiUiI6MzQsIkciOjM3LCJCIjoyNH19LCJNYXhXaWR0aCI6MjAwLjAsIk1heEhlaWdodCI6IkluZmluaXR5IiwiU21hcnRGb3JlZ3JvdW5kSXNBY3RpdmUiOmZhbHNlLCJIb3Jpem9udGFsQWxpZ25tZW50IjoyLCJWZXJ0aWNhbEFsaWdubWVudCI6MCwiU21hcnRGb3JlZ3JvdW5kIjpudWxsLCJCYWNrZ3JvdW5kRmlsbFR5cGUiOjAsIk1hcmdpbiI6eyIkcmVmIjoiMzU3In0sIlBhZGRpbmciOnsiJHJlZiI6IjM1OCJ9LCJCYWNrZ3JvdW5kIjp7IiRpZCI6Ijg1MiIsIkNvbG9yIjp7IiRpZCI6Ijg1MyIsIkEiOjAsIlIiOjI1NSwiRyI6MjU1LCJCIjoyNTV9fSwiSXNWaXNpYmxlIjpmYWxzZSwiV2lkdGgiOjAuMCwiSGVpZ2h0IjowLjAsIkJvcmRlclN0eWxlIjp7IiRpZCI6Ijg1NCIsIkxpbmVDb2xvciI6bnVsbCwiTGluZVdlaWdodCI6MC4wLCJMaW5lVHlwZSI6MCwiUGFyZW50U3R5bGUiOm51bGx9LCJQYXJlbnRTdHlsZSI6bnVsbH0sIkRhdGVTdHlsZSI6eyIkaWQiOiI4NTUiLCJGb250U2V0dGluZ3MiOnsiJGlkIjoiODU2IiwiRm9udFNpemUiOjEwLCJGb250TmFtZSI6IkNhbGlicmkiLCJJc0JvbGQiOmZhbHNlLCJJc0l0YWxpYyI6ZmFsc2UsIklzVW5kZXJsaW5lZCI6ZmFsc2UsIlBhcmVudFN0eWxlIjpudWxsfSwiQXV0b1NpemUiOjAsIkZvcmVncm91bmQiOnsiJGlkIjoiODU3IiwiQ29sb3IiOnsiJGlkIjoiODU4IiwiQSI6MjU1LCJSIjo2NywiRyI6NzMsIkIiOjQ5fX0sIk1heFdpZHRoIjoyMDAuMCwiTWF4SGVpZ2h0IjoiSW5maW5pdHkiLCJTbWFydEZvcmVncm91bmRJc0FjdGl2ZSI6ZmFsc2UsIkhvcml6b250YWxBbGlnbm1lbnQiOjIsIlZlcnRpY2FsQWxpZ25tZW50IjowLCJTbWFydEZvcmVncm91bmQiOm51bGwsIkJhY2tncm91bmRGaWxsVHlwZSI6MCwiTWFyZ2luIjp7IiRyZWYiOiIzNjYifSwiUGFkZGluZyI6eyIkcmVmIjoiMzY3In0sIkJhY2tncm91bmQiOnsiJGlkIjoiODU5IiwiQ29sb3IiOnsiJGlkIjoiODYwIiwiQSI6MCwiUiI6MjU1LCJHIjoyNTUsIkIiOjI1NX19LCJJc1Zpc2libGUiOmZhbHNlLCJXaWR0aCI6MC4wLCJIZWlnaHQiOjAuMCwiQm9yZGVyU3R5bGUiOnsiJGlkIjoiODYxIiwiTGluZUNvbG9yIjpudWxsLCJMaW5lV2VpZ2h0IjowLjAsIkxpbmVUeXBlIjowLCJQYXJlbnRTdHlsZSI6bnVsbH0sIlBhcmVudFN0eWxlIjpudWxsfSwiRGF0ZUZvcm1hdCI6eyIkcmVmIjoiMzcxIn0sIldlZWtOdW1iZXJpbmciOnsiJGlkIjoiODYyIiwiRm9ybWF0IjowLCJJc1Zpc2libGUiOmZhbHNlLCJMYXN0S25vd25WaXNpYmlsaXR5U3RhdGUiOmZhbHNlfSwiSXNWaXNpYmxlIjp0cnVlLCJQYXJlbnRTdHlsZSI6bnVsbH0sIkluZGV4IjozNCwiUGVyY2VudGFnZUNvbXBsZXRlIjpudWxsLCJQb3NpdGlvbiI6eyJSYXRpbyI6MC4wLCJJc0N1c3RvbSI6ZmFsc2V9LCJEYXRlRm9ybWF0Ijp7IiRyZWYiOiIzNzEifSwiV2Vla051bWJlcmluZyI6eyIkaWQiOiI4NjMiLCJGb3JtYXQiOjAsIklzVmlzaWJsZSI6ZmFsc2UsIkxhc3RLbm93blZpc2liaWxpdHlTdGF0ZSI6ZmFsc2V9LCJSZWxhdGVkVGFza0lkIjoiYWQ5YjM3YWYtYTM1Ni00Y2ZhLTkyMDAtNWVkYTM1MGFkZWQ4IiwiSWQiOiIwMTBmNGQ3OS01YWYzLTQwNGEtYjQ0OS1jYWQ3Y2VjMDJiNmMiLCJJbXBvcnRJZCI6bnVsbCwiVGl0bGUiOiJUMSIsIk5vdGUiOm51bGwsIkh5cGVybGluayI6eyIkaWQiOiI4NjQiLCJBZGRyZXNzIjoiIiwiU3ViQWRkcmVzcyI6IiJ9LCJJc0NoYW5nZWQiOmZhbHNlLCJJc05ldyI6ZmFsc2V9LHsiJGlkIjoiODY1IiwiRGF0ZSI6IjIwMjItMDktMjBUMjM6NTk6MDAiLCJTdHlsZSI6eyIkaWQiOiI4NjYiLCJTaGFwZSI6NywiQ29ubmVjdG9yTWFyZ2luIjp7IiRpZCI6Ijg2NyIsIlRvcCI6MC4wLCJMZWZ0IjoyLjAsIlJpZ2h0IjoyLjAsIkJvdHRvbSI6MC4wfSwiQ29ubmVjdG9yU3R5bGUiOnsiJGlkIjoiODY4IiwiTGluZUNvbG9yIjp7IiRpZCI6Ijg2OSIsIiR0eXBlIjoiTkxSRS5Db21tb24uRG9tLlNvbGlkQ29sb3JCcnVzaCwgTkxSRS5Db21tb24iLCJDb2xvciI6eyIkaWQiOiI4NzAiLCJBIjoxMjcsIlIiOjIxMCwiRyI6MTMyLCJCIjoxNX19LCJMaW5lV2VpZ2h0IjoxLjAsIkxpbmVUeXBlIjowLCJQYXJlbnRTdHlsZSI6bnVsbH0sIklzQmVsb3dUaW1lYmFuZCI6dHJ1ZSwiUG9zaXRpb25PblRhc2siOjMsIkhpZGVEYXRlIjpmYWxzZSwiU2hhcGVTaXplIjoxLCJTcGFjaW5nIjoxLjAsIlBhZGRpbmciOnsiJHJlZiI6IjM0NCJ9LCJTaGFwZVN0eWxlIjp7IiRpZCI6Ijg3MSIsIk1hcmdpbiI6eyIkcmVmIjoiMzQ2In0sIlBhZGRpbmciOnsiJHJlZiI6IjM0NyJ9LCJCYWNrZ3JvdW5kIjp7IiRpZCI6Ijg3MiIsIkNvbG9yIjp7IiRpZCI6Ijg3MyIsIkEiOjI1NSwiUiI6MjEwLCJHIjoxMzIsIkIiOjE1fX0sIklzVmlzaWJsZSI6dHJ1ZSwiV2lkdGgiOjE4LjAsIkhlaWdodCI6MjAuMCwiQm9yZGVyU3R5bGUiOnsiJGlkIjoiODc0IiwiTGluZUNvbG9yIjp7IiRyZWYiOiIzNTEifSwiTGluZVdlaWdodCI6MC4wLCJMaW5lVHlwZSI6MCwiUGFyZW50U3R5bGUiOm51bGx9LCJQYXJlbnRTdHlsZSI6bnVsbH0sIlRpdGxlU3R5bGUiOnsiJGlkIjoiODc1IiwiRm9udFNldHRpbmdzIjp7IiRpZCI6Ijg3NiIsIkZvbnRTaXplIjoxMSwiRm9udE5hbWUiOiJDYWxpYnJpIiwiSXNCb2xkIjp0cnVlLCJJc0l0YWxpYyI6ZmFsc2UsIklzVW5kZXJsaW5lZCI6ZmFsc2UsIlBhcmVudFN0eWxlIjpudWxsfSwiQXV0b1NpemUiOjAsIkZvcmVncm91bmQiOnsiJGlkIjoiODc3IiwiQ29sb3IiOnsiJGlkIjoiODc4IiwiQSI6MjU1LCJSIjozNCwiRyI6MzcsIkIiOjI0fX0sIk1heFdpZHRoIjoyMDAuMCwiTWF4SGVpZ2h0IjoiSW5maW5pdHkiLCJTbWFydEZvcmVncm91bmRJc0FjdGl2ZSI6ZmFsc2UsIkhvcml6b250YWxBbGlnbm1lbnQiOjIsIlZlcnRpY2FsQWxpZ25tZW50IjowLCJTbWFydEZvcmVncm91bmQiOm51bGwsIkJhY2tncm91bmRGaWxsVHlwZSI6MCwiTWFyZ2luIjp7IiRyZWYiOiIzNTcifSwiUGFkZGluZyI6eyIkcmVmIjoiMzU4In0sIkJhY2tncm91bmQiOnsiJGlkIjoiODc5IiwiQ29sb3IiOnsiJGlkIjoiODgwIiwiQSI6MCwiUiI6MjU1LCJHIjoyNTUsIkIiOjI1NX19LCJJc1Zpc2libGUiOmZhbHNlLCJXaWR0aCI6MC4wLCJIZWlnaHQiOjAuMCwiQm9yZGVyU3R5bGUiOnsiJGlkIjoiODgxIiwiTGluZUNvbG9yIjpudWxsLCJMaW5lV2VpZ2h0IjowLjAsIkxpbmVUeXBlIjowLCJQYXJlbnRTdHlsZSI6bnVsbH0sIlBhcmVudFN0eWxlIjpudWxsfSwiRGF0ZVN0eWxlIjp7IiRpZCI6Ijg4MiIsIkZvbnRTZXR0aW5ncyI6eyIkaWQiOiI4ODMiLCJGb250U2l6ZSI6MTAsIkZvbnROYW1lIjoiQ2FsaWJyaSIsIklzQm9sZCI6ZmFsc2UsIklzSXRhbGljIjpmYWxzZSwiSXNVbmRlcmxpbmVkIjpmYWxzZSwiUGFyZW50U3R5bGUiOm51bGx9LCJBdXRvU2l6ZSI6MCwiRm9yZWdyb3VuZCI6eyIkaWQiOiI4ODQiLCJDb2xvciI6eyIkaWQiOiI4ODUiLCJBIjoyNTUsIlIiOjY3LCJHIjo3MywiQiI6NDl9fSwiTWF4V2lkdGgiOjIwMC4wLCJNYXhIZWlnaHQiOiJJbmZpbml0eSIsIlNtYXJ0Rm9yZWdyb3VuZElzQWN0aXZlIjpmYWxzZSwiSG9yaXpvbnRhbEFsaWdubWVudCI6MiwiVmVydGljYWxBbGlnbm1lbnQiOjAsIlNtYXJ0Rm9yZWdyb3VuZCI6bnVsbCwiQmFja2dyb3VuZEZpbGxUeXBlIjowLCJNYXJnaW4iOnsiJHJlZiI6IjM2NiJ9LCJQYWRkaW5nIjp7IiRyZWYiOiIzNjcifSwiQmFja2dyb3VuZCI6eyIkaWQiOiI4ODYiLCJDb2xvciI6eyIkaWQiOiI4ODciLCJBIjowLCJSIjoyNTUsIkciOjI1NSwiQiI6MjU1fX0sIklzVmlzaWJsZSI6ZmFsc2UsIldpZHRoIjowLjAsIkhlaWdodCI6MC4wLCJCb3JkZXJTdHlsZSI6eyIkaWQiOiI4ODgiLCJMaW5lQ29sb3IiOm51bGwsIkxpbmVXZWlnaHQiOjAuMCwiTGluZVR5cGUiOjAsIlBhcmVudFN0eWxlIjpudWxsfSwiUGFyZW50U3R5bGUiOm51bGx9LCJEYXRlRm9ybWF0Ijp7IiRyZWYiOiIzNzEifSwiV2Vla051bWJlcmluZyI6eyIkaWQiOiI4ODkiLCJGb3JtYXQiOjAsIklzVmlzaWJsZSI6ZmFsc2UsIkxhc3RLbm93blZpc2liaWxpdHlTdGF0ZSI6ZmFsc2V9LCJJc1Zpc2libGUiOnRydWUsIlBhcmVudFN0eWxlIjpudWxsfSwiSW5kZXgiOjM1LCJQZXJjZW50YWdlQ29tcGxldGUiOm51bGwsIlBvc2l0aW9uIjp7IlJhdGlvIjowLjAsIklzQ3VzdG9tIjpmYWxzZX0sIkRhdGVGb3JtYXQiOnsiJHJlZiI6IjM3MSJ9LCJXZWVrTnVtYmVyaW5nIjp7IiRpZCI6Ijg5MCIsIkZvcm1hdCI6MCwiSXNWaXNpYmxlIjpmYWxzZSwiTGFzdEtub3duVmlzaWJpbGl0eVN0YXRlIjpmYWxzZX0sIlJlbGF0ZWRUYXNrSWQiOiJhZDliMzdhZi1hMzU2LTRjZmEtOTIwMC01ZWRhMzUwYWRlZDgiLCJJZCI6ImZiMGQzYzA1LTFiNDQtNGZjMy1iZDRmLTY1MzVkNzhmNDZiMCIsIkltcG9ydElkIjpudWxsLCJUaXRsZSI6IlQyIiwiTm90ZSI6bnVsbCwiSHlwZXJsaW5rIjp7IiRpZCI6Ijg5MSIsIkFkZHJlc3MiOiIiLCJTdWJBZGRyZXNzIjoiIn0sIklzQ2hhbmdlZCI6ZmFsc2UsIklzTmV3IjpmYWxzZX0seyIkaWQiOiI4OTIiLCJEYXRlIjoiMjAyMi0wOS0yNVQyMzo1OTowMCIsIlN0eWxlIjp7IiRpZCI6Ijg5MyIsIlNoYXBlIjo3LCJDb25uZWN0b3JNYXJnaW4iOnsiJGlkIjoiODk0IiwiVG9wIjowLjAsIkxlZnQiOjIuMCwiUmlnaHQiOjIuMCwiQm90dG9tIjowLjB9LCJDb25uZWN0b3JTdHlsZSI6eyIkaWQiOiI4OTUiLCJMaW5lQ29sb3IiOnsiJGlkIjoiODk2IiwiJHR5cGUiOiJOTFJFLkNvbW1vbi5Eb20uU29saWRDb2xvckJydXNoLCBOTFJFLkNvbW1vbiIsIkNvbG9yIjp7IiRpZCI6Ijg5NyIsIkEiOjEyNywiUiI6MTcyLCJHIjoxMDgsIkIiOjEyfX0sIkxpbmVXZWlnaHQiOjEuMCwiTGluZVR5cGUiOjAsIlBhcmVudFN0eWxlIjpudWxsfSwiSXNCZWxvd1RpbWViYW5kIjp0cnVlLCJQb3NpdGlvbk9uVGFzayI6MywiSGlkZURhdGUiOmZhbHNlLCJTaGFwZVNpemUiOjEsIlNwYWNpbmciOjEuMCwiUGFkZGluZyI6eyIkcmVmIjoiMzQ0In0sIlNoYXBlU3R5bGUiOnsiJGlkIjoiODk4IiwiTWFyZ2luIjp7IiRyZWYiOiIzNDYifSwiUGFkZGluZyI6eyIkcmVmIjoiMzQ3In0sIkJhY2tncm91bmQiOnsiJGlkIjoiODk5IiwiQ29sb3IiOnsiJGlkIjoiOTAwIiwiQSI6MjU1LCJSIjoxNzIsIkciOjEwOCwiQiI6MTJ9fSwiSXNWaXNpYmxlIjp0cnVlLCJXaWR0aCI6MTguMCwiSGVpZ2h0IjoyMC4wLCJCb3JkZXJTdHlsZSI6eyIkaWQiOiI5MDEiLCJMaW5lQ29sb3IiOnsiJHJlZiI6IjM1MSJ9LCJMaW5lV2VpZ2h0IjowLjAsIkxpbmVUeXBlIjowLCJQYXJlbnRTdHlsZSI6bnVsbH0sIlBhcmVudFN0eWxlIjpudWxsfSwiVGl0bGVTdHlsZSI6eyIkaWQiOiI5MDIiLCJGb250U2V0dGluZ3MiOnsiJGlkIjoiOTAzIiwiRm9udFNpemUiOjExLCJGb250TmFtZSI6IkNhbGlicmkiLCJJc0JvbGQiOnRydWUsIklzSXRhbGljIjpmYWxzZSwiSXNVbmRlcmxpbmVkIjpmYWxzZSwiUGFyZW50U3R5bGUiOm51bGx9LCJBdXRvU2l6ZSI6MCwiRm9yZWdyb3VuZCI6eyIkaWQiOiI5MDQiLCJDb2xvciI6eyIkaWQiOiI5MDUiLCJBIjoyNTUsIlIiOjM0LCJHIjozNywiQiI6MjR9fSwiTWF4V2lkdGgiOjIwMC4wLCJNYXhIZWlnaHQiOiJJbmZpbml0eSIsIlNtYXJ0Rm9yZWdyb3VuZElzQWN0aXZlIjpmYWxzZSwiSG9yaXpvbnRhbEFsaWdubWVudCI6MiwiVmVydGljYWxBbGlnbm1lbnQiOjAsIlNtYXJ0Rm9yZWdyb3VuZCI6bnVsbCwiQmFja2dyb3VuZEZpbGxUeXBlIjowLCJNYXJnaW4iOnsiJHJlZiI6IjM1NyJ9LCJQYWRkaW5nIjp7IiRyZWYiOiIzNTgifSwiQmFja2dyb3VuZCI6eyIkaWQiOiI5MDYiLCJDb2xvciI6eyIkaWQiOiI5MDciLCJBIjowLCJSIjoyNTUsIkciOjI1NSwiQiI6MjU1fX0sIklzVmlzaWJsZSI6ZmFsc2UsIldpZHRoIjowLjAsIkhlaWdodCI6MC4wLCJCb3JkZXJTdHlsZSI6eyIkaWQiOiI5MDgiLCJMaW5lQ29sb3IiOm51bGwsIkxpbmVXZWlnaHQiOjAuMCwiTGluZVR5cGUiOjAsIlBhcmVudFN0eWxlIjpudWxsfSwiUGFyZW50U3R5bGUiOm51bGx9LCJEYXRlU3R5bGUiOnsiJGlkIjoiOTA5IiwiRm9udFNldHRpbmdzIjp7IiRpZCI6IjkxMCIsIkZvbnRTaXplIjoxMCwiRm9udE5hbWUiOiJDYWxpYnJpIiwiSXNCb2xkIjpmYWxzZSwiSXNJdGFsaWMiOmZhbHNlLCJJc1VuZGVybGluZWQiOmZhbHNlLCJQYXJlbnRTdHlsZSI6bnVsbH0sIkF1dG9TaXplIjowLCJGb3JlZ3JvdW5kIjp7IiRpZCI6IjkxMSIsIkNvbG9yIjp7IiRpZCI6IjkxMiIsIkEiOjI1NSwiUiI6NjcsIkciOjczLCJCIjo0OX19LCJNYXhXaWR0aCI6MjAwLjAsIk1heEhlaWdodCI6IkluZmluaXR5IiwiU21hcnRGb3JlZ3JvdW5kSXNBY3RpdmUiOmZhbHNlLCJIb3Jpem9udGFsQWxpZ25tZW50IjoyLCJWZXJ0aWNhbEFsaWdubWVudCI6MCwiU21hcnRGb3JlZ3JvdW5kIjpudWxsLCJCYWNrZ3JvdW5kRmlsbFR5cGUiOjAsIk1hcmdpbiI6eyIkcmVmIjoiMzY2In0sIlBhZGRpbmciOnsiJHJlZiI6IjM2NyJ9LCJCYWNrZ3JvdW5kIjp7IiRpZCI6IjkxMyIsIkNvbG9yIjp7IiRpZCI6IjkxNCIsIkEiOjAsIlIiOjI1NSwiRyI6MjU1LCJCIjoyNTV9fSwiSXNWaXNpYmxlIjpmYWxzZSwiV2lkdGgiOjAuMCwiSGVpZ2h0IjowLjAsIkJvcmRlclN0eWxlIjp7IiRpZCI6IjkxNSIsIkxpbmVDb2xvciI6bnVsbCwiTGluZVdlaWdodCI6MC4wLCJMaW5lVHlwZSI6MCwiUGFyZW50U3R5bGUiOm51bGx9LCJQYXJlbnRTdHlsZSI6bnVsbH0sIkRhdGVGb3JtYXQiOnsiJHJlZiI6IjM3MSJ9LCJXZWVrTnVtYmVyaW5nIjp7IiRpZCI6IjkxNiIsIkZvcm1hdCI6MCwiSXNWaXNpYmxlIjpmYWxzZSwiTGFzdEtub3duVmlzaWJpbGl0eVN0YXRlIjpmYWxzZX0sIklzVmlzaWJsZSI6dHJ1ZSwiUGFyZW50U3R5bGUiOm51bGx9LCJJbmRleCI6MzYsIlBlcmNlbnRhZ2VDb21wbGV0ZSI6bnVsbCwiUG9zaXRpb24iOnsiUmF0aW8iOjAuMCwiSXNDdXN0b20iOmZhbHNlfSwiRGF0ZUZvcm1hdCI6eyIkcmVmIjoiMzcxIn0sIldlZWtOdW1iZXJpbmciOnsiJGlkIjoiOTE3IiwiRm9ybWF0IjowLCJJc1Zpc2libGUiOmZhbHNlLCJMYXN0S25vd25WaXNpYmlsaXR5U3RhdGUiOmZhbHNlfSwiUmVsYXRlZFRhc2tJZCI6ImFkOWIzN2FmLWEzNTYtNGNmYS05MjAwLTVlZGEzNTBhZGVkOCIsIklkIjoiZmYzYjc2YTQtNWEwNS00ODNhLWJjZjctZTIxNzdiN2U0ZTY3IiwiSW1wb3J0SWQiOm51bGwsIlRpdGxlIjoiUzMiLCJOb3RlIjpudWxsLCJIeXBlcmxpbmsiOnsiJGlkIjoiOTE4IiwiQWRkcmVzcyI6IiIsIlN1YkFkZHJlc3MiOiIifSwiSXNDaGFuZ2VkIjpmYWxzZSwiSXNOZXciOmZhbHNlfV0sIlRhc2tEZWZpbml0aW9uIjp7IiRpZCI6IjkxOSIsIkdyb3VwTmFtZSI6bnVsbCwiU3RhcnREYXRlIjoiMjAyMi0wOC0wMVQwMDowMDowMFoiLCJFbmREYXRlIjoiMjAyMi0wOS0yOVQyMzo1OTowMFoiLCJQZXJjZW50YWdlQ29tcGxldGUiOm51bGwsIlN0eWxlIjp7IiRpZCI6IjkyMCIsIlNoYXBlIjo0LCJTaGFwZVRoaWNrbmVzcyI6MCwiRHVyYXRpb25Gb3JtYXQiOjAsIkluY2x1ZGVOb25Xb3JraW5nRGF5c0luRHVyYXRpb24iOmZhbHNlLCJQZXJjZW50YWdlQ29tcGxldGVTdHlsZSI6eyIkaWQiOiI5MjEiLCJGb250U2V0dGluZ3MiOnsiJGlkIjoiOTI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kyMyIsIlRvcCI6MC4wLCJMZWZ0IjowLjAsIlJpZ2h0IjowLjAsIkJvdHRvbSI6MC4wfSwiUGFkZGluZyI6eyIkaWQiOiI5MjQiLCJUb3AiOjAuMCwiTGVmdCI6MC4wLCJSaWdodCI6MC4wLCJCb3R0b20iOjAuMH0sIkJhY2tncm91bmQiOnsiJHJlZiI6IjE0In0sIklzVmlzaWJsZSI6dHJ1ZSwiV2lkdGgiOjAuMCwiSGVpZ2h0IjowLjAsIkJvcmRlclN0eWxlIjp7IiRpZCI6IjkyNSIsIkxpbmVDb2xvciI6bnVsbCwiTGluZVdlaWdodCI6MC4wLCJMaW5lVHlwZSI6MCwiUGFyZW50U3R5bGUiOm51bGx9LCJQYXJlbnRTdHlsZSI6bnVsbH0sIkR1cmF0aW9uU3R5bGUiOnsiJGlkIjoiOTI2IiwiRm9udFNldHRpbmdzIjp7IiRpZCI6IjkyNyIsIkZvbnRTaXplIjoxMCwiRm9udE5hbWUiOiJDYWxpYnJpIiwiSXNCb2xkIjpmYWxzZSwiSXNJdGFsaWMiOnRydWUsIklzVW5kZXJsaW5lZCI6ZmFsc2UsIlBhcmVudFN0eWxlIjpudWxsfSwiQXV0b1NpemUiOjAsIkZvcmVncm91bmQiOnsiJGlkIjoiOTI4IiwiQ29sb3IiOnsiJGlkIjoiOTI5IiwiQSI6MjU1LCJSIjo3NSwiRyI6MzIsIkIiOjI3fX0sIk1heFdpZHRoIjoyMDAuMCwiTWF4SGVpZ2h0IjoiSW5maW5pdHkiLCJTbWFydEZvcmVncm91bmRJc0FjdGl2ZSI6ZmFsc2UsIkhvcml6b250YWxBbGlnbm1lbnQiOjIsIlZlcnRpY2FsQWxpZ25tZW50IjowLCJTbWFydEZvcmVncm91bmQiOm51bGwsIkJhY2tncm91bmRGaWxsVHlwZSI6MCwiTWFyZ2luIjp7IiRpZCI6IjkzMCIsIlRvcCI6MC4wLCJMZWZ0IjowLjAsIlJpZ2h0IjowLjAsIkJvdHRvbSI6MC4wfSwiUGFkZGluZyI6eyIkaWQiOiI5MzEiLCJUb3AiOjAuMCwiTGVmdCI6MC4wLCJSaWdodCI6MC4wLCJCb3R0b20iOjAuMH0sIkJhY2tncm91bmQiOnsiJGlkIjoiOTMyIiwiQ29sb3IiOnsiJGlkIjoiOTMzIiwiQSI6MCwiUiI6MjU1LCJHIjoyNTUsIkIiOjI1NX19LCJJc1Zpc2libGUiOnRydWUsIldpZHRoIjowLjAsIkhlaWdodCI6MC4wLCJCb3JkZXJTdHlsZSI6eyIkaWQiOiI5MzQiLCJMaW5lQ29sb3IiOm51bGwsIkxpbmVXZWlnaHQiOjAuMCwiTGluZVR5cGUiOjAsIlBhcmVudFN0eWxlIjpudWxsfSwiUGFyZW50U3R5bGUiOm51bGx9LCJIb3Jpem9udGFsQ29ubmVjdG9yU3R5bGUiOnsiJGlkIjoiOTM1IiwiTGluZUNvbG9yIjp7IiRyZWYiOiIyNyJ9LCJMaW5lV2VpZ2h0IjoxLjAsIkxpbmVUeXBlIjowLCJQYXJlbnRTdHlsZSI6bnVsbH0sIlZlcnRpY2FsQ29ubmVjdG9yU3R5bGUiOnsiJGlkIjoiOTM2IiwiTGluZUNvbG9yIjp7IiRyZWYiOiIzMCJ9LCJMaW5lV2VpZ2h0IjowLjAsIkxpbmVUeXBlIjowLCJQYXJlbnRTdHlsZSI6bnVsbH0sIk1hcmdpbiI6bnVsbCwiU3RhcnREYXRlUG9zaXRpb24iOjYsIkVuZERhdGVQb3NpdGlvbiI6NiwiRGF0ZUlzVmlzaWJsZSI6ZmFsc2UsIlRpdGxlUG9zaXRpb24iOjIsIkR1cmF0aW9uUG9zaXRpb24iOjMsIlBlcmNlbnRhZ2VDb21wbGV0ZWRQb3NpdGlvbiI6NiwiU3BhY2luZyI6MywiSXNCZWxvd1RpbWViYW5kIjp0cnVlLCJQZXJjZW50YWdlQ29tcGxldGVTaGFwZU9wYWNpdHkiOjM1LCJTaGFwZVN0eWxlIjp7IiRpZCI6IjkzNyIsIk1hcmdpbiI6eyIkaWQiOiI5MzgiLCJUb3AiOjAuMCwiTGVmdCI6NC4wLCJSaWdodCI6NC4wLCJCb3R0b20iOjAuMH0sIlBhZGRpbmciOnsiJGlkIjoiOTM5IiwiVG9wIjowLjAsIkxlZnQiOjAuMCwiUmlnaHQiOjAuMCwiQm90dG9tIjowLjB9LCJCYWNrZ3JvdW5kIjp7IiRpZCI6Ijk0MCIsIkNvbG9yIjp7IiRpZCI6Ijk0MSIsIkEiOjI1NSwiUiI6MjQ0LCJHIjoxODQsIkIiOjk2fX0sIklzVmlzaWJsZSI6dHJ1ZSwiV2lkdGgiOjQwNi43MzkyMjcyOTQ5MjE4OCwiSGVpZ2h0IjoxMC4wLCJCb3JkZXJTdHlsZSI6eyIkaWQiOiI5NDIiLCJMaW5lQ29sb3IiOnsiJHJlZiI6IjM4In0sIkxpbmVXZWlnaHQiOjAuMCwiTGluZVR5cGUiOjAsIlBhcmVudFN0eWxlIjpudWxsfSwiUGFyZW50U3R5bGUiOm51bGx9LCJUaXRsZVN0eWxlIjp7IiRpZCI6Ijk0MyIsIkZvbnRTZXR0aW5ncyI6eyIkaWQiOiI5NDQiLCJGb250U2l6ZSI6MTIsIkZvbnROYW1lIjoiQ2FsaWJyaSIsIklzQm9sZCI6ZmFsc2UsIklzSXRhbGljIjpmYWxzZSwiSXNVbmRlcmxpbmVkIjpmYWxzZSwiUGFyZW50U3R5bGUiOm51bGx9LCJBdXRvU2l6ZSI6MiwiRm9yZWdyb3VuZCI6eyIkaWQiOiI5NDUiLCJDb2xvciI6eyIkaWQiOiI5NDYiLCJBIjoyNTUsIlIiOjc1LCJHIjo0OCwiQiI6Nn19LCJNYXhXaWR0aCI6MTQ2LjI3MDQ3NTM4NzU3MzI0LCJNYXhIZWlnaHQiOiJJbmZpbml0eSIsIlNtYXJ0Rm9yZWdyb3VuZElzQWN0aXZlIjpmYWxzZSwiSG9yaXpvbnRhbEFsaWdubWVudCI6MSwiVmVydGljYWxBbGlnbm1lbnQiOjAsIlNtYXJ0Rm9yZWdyb3VuZCI6bnVsbCwiQmFja2dyb3VuZEZpbGxUeXBlIjowLCJNYXJnaW4iOnsiJGlkIjoiOTQ3IiwiVG9wIjowLjAsIkxlZnQiOjAuMCwiUmlnaHQiOjAuMCwiQm90dG9tIjowLjB9LCJQYWRkaW5nIjp7IiRpZCI6Ijk0OCIsIlRvcCI6MC4wLCJMZWZ0IjowLjAsIlJpZ2h0IjowLjAsIkJvdHRvbSI6MC4wfSwiQmFja2dyb3VuZCI6eyIkaWQiOiI5NDkiLCJDb2xvciI6eyIkaWQiOiI5NTAiLCJBIjowLCJSIjoyNTUsIkciOjI1NSwiQiI6MjU1fX0sIklzVmlzaWJsZSI6dHJ1ZSwiV2lkdGgiOjAuMCwiSGVpZ2h0IjowLjAsIkJvcmRlclN0eWxlIjp7IiRpZCI6Ijk1MSIsIkxpbmVDb2xvciI6bnVsbCwiTGluZVdlaWdodCI6MC4wLCJMaW5lVHlwZSI6MCwiUGFyZW50U3R5bGUiOm51bGx9LCJQYXJlbnRTdHlsZSI6bnVsbH0sIkRhdGVTdHlsZSI6eyIkaWQiOiI5NTIiLCJGb250U2V0dGluZ3MiOnsiJGlkIjoiOTUzIiwiRm9udFNpemUiOjgsIkZvbnROYW1lIjoiQ2FsaWJyaSIsIklzQm9sZCI6ZmFsc2UsIklzSXRhbGljIjpmYWxzZSwiSXNVbmRlcmxpbmVkIjpmYWxzZSwiUGFyZW50U3R5bGUiOm51bGx9LCJBdXRvU2l6ZSI6MCwiRm9yZWdyb3VuZCI6eyIkaWQiOiI5NTQiLCJDb2xvciI6eyIkcmVmIjoiNTIifX0sIk1heFdpZHRoIjoyMDAuMCwiTWF4SGVpZ2h0IjoiSW5maW5pdHkiLCJTbWFydEZvcmVncm91bmRJc0FjdGl2ZSI6ZmFsc2UsIkhvcml6b250YWxBbGlnbm1lbnQiOjAsIlZlcnRpY2FsQWxpZ25tZW50IjowLCJTbWFydEZvcmVncm91bmQiOm51bGwsIkJhY2tncm91bmRGaWxsVHlwZSI6MCwiTWFyZ2luIjp7IiRpZCI6Ijk1NSIsIlRvcCI6MC4wLCJMZWZ0IjowLjAsIlJpZ2h0IjowLjAsIkJvdHRvbSI6MC4wfSwiUGFkZGluZyI6eyIkaWQiOiI5NTYiLCJUb3AiOjAuMCwiTGVmdCI6MC4wLCJSaWdodCI6MC4wLCJCb3R0b20iOjAuMH0sIkJhY2tncm91bmQiOnsiJHJlZiI6IjU1In0sIklzVmlzaWJsZSI6ZmFsc2UsIldpZHRoIjowLjAsIkhlaWdodCI6MC4wLCJCb3JkZXJTdHlsZSI6eyIkaWQiOiI5NTciLCJMaW5lQ29sb3IiOm51bGwsIkxpbmVXZWlnaHQiOjAuMCwiTGluZVR5cGUiOjAsIlBhcmVudFN0eWxlIjpudWxsfSwiUGFyZW50U3R5bGUiOm51bGx9LCJEYXRlRm9ybWF0Ijp7IiRpZCI6Ijk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TkiLCJGb3JtYXQiOjAsIklzVmlzaWJsZSI6ZmFsc2UsIkxhc3RLbm93blZpc2liaWxpdHlTdGF0ZSI6ZmFsc2V9LCJJc1Zpc2libGUiOnRydWUsIlBhcmVudFN0eWxlIjpudWxsfSwiSW5kZXgiOjMzLCJTbWFydER1cmF0aW9uQWN0aXZhdGVkIjpmYWxzZSwiRGF0ZUZvcm1hdCI6eyIkcmVmIjoiOTU4In0sIldlZWtOdW1iZXJpbmciOnsiJGlkIjoiOTYwIiwiRm9ybWF0IjowLCJJc1Zpc2libGUiOmZhbHNlLCJMYXN0S25vd25WaXNpYmlsaXR5U3RhdGUiOmZhbHNlfSwiSWQiOiJhZDliMzdhZi1hMzU2LTRjZmEtOTIwMC01ZWRhMzUwYWRlZDgiLCJJbXBvcnRJZCI6bnVsbCwiVGl0bGUiOiJRQSArIFJlZmluZW1lbnQiLCJOb3RlIjpudWxsLCJIeXBlcmxpbmsiOnsiJGlkIjoiOTYxIiwiQWRkcmVzcyI6bnVsbCwiU3ViQWRkcmVzcyI6bnVsbH0sIklzQ2hhbmdlZCI6ZmFsc2UsIklzTmV3IjpmYWxzZX19XSwiX21pbGVzdG9uZXMiOltdLCJJZCI6IjAwMDAwMDAwLTAwMDAtMDAwMC0wMDAwLTAwMDAwMDAwMDAwMCIsIklzU2luZ2xlSXRlbVJvdyI6dHJ1ZX1dLCJJbmRleCI6MCwiSWQiOiI3Y2E3ODM2ZC1lZTg4LTRmMmUtOGMxYy05NjhkOTgzMmE0NDciLCJIZWFkZXJUZXh0IjpudWxsLCJJc0RlZmF1bHQiOnRydWUsIlN0eWxlIjp7IiRpZCI6Ijk2MiIsIkhlYWRlclN0eWxlIjp7IiRpZCI6Ijk2MyIsIlRleHRTdHlsZSI6eyIkaWQiOiI5NjQiLCJGb250U2V0dGluZ3MiOnsiJGlkIjoiOTY1IiwiRm9udFNpemUiOjExLCJGb250TmFtZSI6IkNhbGlicmkiLCJJc0JvbGQiOmZhbHNlLCJJc0l0YWxpYyI6ZmFsc2UsIklzVW5kZXJsaW5lZCI6ZmFsc2UsIlBhcmVudFN0eWxlIjpudWxsfSwiQXV0b1NpemUiOjAsIkZvcmVncm91bmQiOnsiJGlkIjoiOTY2IiwiQ29sb3IiOnsiJGlkIjoiOTY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TY4IiwiVG9wIjowLjAsIkxlZnQiOjAuMCwiUmlnaHQiOjAuMCwiQm90dG9tIjowLjB9LCJQYWRkaW5nIjp7IiRpZCI6Ijk2OSIsIlRvcCI6MC4wLCJMZWZ0IjowLjAsIlJpZ2h0IjowLjAsIkJvdHRvbSI6MC4wfSwiQmFja2dyb3VuZCI6bnVsbCwiSXNWaXNpYmxlIjp0cnVlLCJXaWR0aCI6MC4wLCJIZWlnaHQiOjAuMCwiQm9yZGVyU3R5bGUiOm51bGwsIlBhcmVudFN0eWxlIjpudWxsfSwiUmVjdGFuZ2xlU3R5bGUiOnsiJGlkIjoiOTcwIiwiTWFyZ2luIjp7IiRpZCI6Ijk3MSIsIlRvcCI6MC4wLCJMZWZ0IjowLjAsIlJpZ2h0IjowLjAsIkJvdHRvbSI6MC4wfSwiUGFkZGluZyI6eyIkaWQiOiI5NzIiLCJUb3AiOjAuMCwiTGVmdCI6MC4wLCJSaWdodCI6MC4wLCJCb3R0b20iOjAuMH0sIkJhY2tncm91bmQiOnsiJGlkIjoiOTczIiwiQ29sb3IiOnsiJGlkIjoiOTc0IiwiQSI6NjMsIlIiOjE1NywiRyI6MTY5LCJCIjoxNjB9fSwiSXNWaXNpYmxlIjp0cnVlLCJXaWR0aCI6MC4wLCJIZWlnaHQiOjAuMCwiQm9yZGVyU3R5bGUiOnsiJGlkIjoiOTc1IiwiTGluZUNvbG9yIjp7IiRpZCI6Ijk3NiIsIiR0eXBlIjoiTkxSRS5Db21tb24uRG9tLlNvbGlkQ29sb3JCcnVzaCwgTkxSRS5Db21tb24iLCJDb2xvciI6eyIkaWQiOiI5NzciLCJBIjoyNTUsIlIiOjI1NSwiRyI6MCwiQiI6MH19LCJMaW5lV2VpZ2h0IjowLjAsIkxpbmVUeXBlIjowLCJQYXJlbnRTdHlsZSI6bnVsbH0sIlBhcmVudFN0eWxlIjpudWxsfSwiTWFyZ2luIjp7IiRpZCI6Ijk3OCIsIlRvcCI6MC4wLCJMZWZ0IjowLjAsIlJpZ2h0IjowLjAsIkJvdHRvbSI6MC4wfSwiUGFkZGluZyI6eyIkaWQiOiI5NzkiLCJUb3AiOjAuMCwiTGVmdCI6MC4wLCJSaWdodCI6MC4wLCJCb3R0b20iOjAuMH0sIkJhY2tncm91bmQiOm51bGwsIklzVmlzaWJsZSI6dHJ1ZSwiV2lkdGgiOjAuMCwiSGVpZ2h0IjowLjAsIkJvcmRlclN0eWxlIjpudWxsLCJQYXJlbnRTdHlsZSI6bnVsbH0sIkJhY2tncm91bmRTdHlsZSI6eyIkaWQiOiI5ODAiLCJNYXJnaW4iOnsiJGlkIjoiOTgxIiwiVG9wIjowLjAsIkxlZnQiOjAuMCwiUmlnaHQiOjAuMCwiQm90dG9tIjowLjB9LCJQYWRkaW5nIjp7IiRpZCI6Ijk4MiIsIlRvcCI6MC4wLCJMZWZ0IjowLjAsIlJpZ2h0IjowLjAsIkJvdHRvbSI6MC4wfSwiQmFja2dyb3VuZCI6eyIkaWQiOiI5ODMiLCJDb2xvciI6eyIkaWQiOiI5ODQiLCJBIjo1MSwiUiI6MTY1LCJHIjoxNjUsIkIiOjE2NX19LCJJc1Zpc2libGUiOnRydWUsIldpZHRoIjowLjAsIkhlaWdodCI6MC4wLCJCb3JkZXJTdHlsZSI6eyIkaWQiOiI5ODUiLCJMaW5lQ29sb3IiOnsiJGlkIjoiOTg2IiwiJHR5cGUiOiJOTFJFLkNvbW1vbi5Eb20uU29saWRDb2xvckJydXNoLCBOTFJFLkNvbW1vbiIsIkNvbG9yIjp7IiRpZCI6Ijk4NyIsIkEiOjI1NSwiUiI6MjU1LCJHIjowLCJCIjowfX0sIkxpbmVXZWlnaHQiOjAuMCwiTGluZVR5cGUiOjAsIlBhcmVudFN0eWxlIjpudWxsfSwiUGFyZW50U3R5bGUiOm51bGx9LCJNYXJnaW4iOnsiJGlkIjoiOTg4IiwiVG9wIjowLjAsIkxlZnQiOjAuMCwiUmlnaHQiOjAuMCwiQm90dG9tIjowLjB9LCJQYWRkaW5nIjp7IiRpZCI6Ijk4OSIsIlRvcCI6MC4wLCJMZWZ0IjowLjAsIlJpZ2h0IjowLjAsIkJvdHRvbSI6MC4wfSwiSXNWaXNpYmxlIjpmYWxzZSwiV2lkdGgiOjAuMCwiSGVpZ2h0IjowLjAsIkJvcmRlclN0eWxlIjpudWxsLCJQYXJlbnRTdHlsZSI6bnVsbH19XSwiSWQiOiI1OGEwYWFjNC1hZWMzLTRmMGItOTViOC1jNzg1YmY2NTJhNzUiLCJJbmRleCI6MSwiSGVhZGVyVGV4dCI6IlJlbGVhc2UgMiIsIlN0eWxlIjp7IiRpZCI6Ijk5MCIsIkhlYWRlclN0eWxlIjp7IiRpZCI6Ijk5MSIsIlRleHRJc1ZlcnRpY2FsIjpmYWxzZSwiVGV4dFN0eWxlIjp7IiRpZCI6Ijk5MiIsIkZvbnRTZXR0aW5ncyI6eyIkaWQiOiI5OTMiLCJGb250U2l6ZSI6MTIsIkZvbnROYW1lIjoiQ2FsaWJyaSIsIklzQm9sZCI6dHJ1ZSwiSXNJdGFsaWMiOmZhbHNlLCJJc1VuZGVybGluZWQiOmZhbHNlLCJQYXJlbnRTdHlsZSI6bnVsbH0sIkF1dG9TaXplIjowLCJGb3JlZ3JvdW5kIjp7IiRpZCI6Ijk5NCIsIkNvbG9yIjp7IiRpZCI6Ijk5NSIsIkEiOjI1NSwiUiI6MjgsIkciOjMzLCJCIjozMH19LCJNYXhXaWR0aCI6MC4wLCJNYXhIZWlnaHQiOjAuMCwiU21hcnRGb3JlZ3JvdW5kSXNBY3RpdmUiOmZhbHNlLCJIb3Jpem9udGFsQWxpZ25tZW50IjowLCJWZXJ0aWNhbEFsaWdubWVudCI6MCwiU21hcnRGb3JlZ3JvdW5kIjpudWxsLCJCYWNrZ3JvdW5kRmlsbFR5cGUiOjAsIk1hcmdpbiI6eyIkcmVmIjoiNTA2In0sIlBhZGRpbmciOnsiJHJlZiI6IjUwNyJ9LCJCYWNrZ3JvdW5kIjpudWxsLCJJc1Zpc2libGUiOmZhbHNlLCJXaWR0aCI6MC4wLCJIZWlnaHQiOjAuMCwiQm9yZGVyU3R5bGUiOm51bGwsIlBhcmVudFN0eWxlIjpudWxsfSwiUmVjdGFuZ2xlU3R5bGUiOnsiJGlkIjoiOTk2IiwiTWFyZ2luIjp7IiRyZWYiOiI1MDkifSwiUGFkZGluZyI6eyIkcmVmIjoiNTEwIn0sIkJhY2tncm91bmQiOnsiJGlkIjoiOTk3IiwiQ29sb3IiOnsiJGlkIjoiOTk4IiwiQSI6MTI3LCJSIjoxNTcsIkciOjE2OSwiQiI6MTYwfX0sIklzVmlzaWJsZSI6ZmFsc2UsIldpZHRoIjowLjAsIkhlaWdodCI6MC4wLCJCb3JkZXJTdHlsZSI6eyIkaWQiOiI5OTkiLCJMaW5lQ29sb3IiOnsiJGlkIjoiMTAwMCIsIiR0eXBlIjoiTkxSRS5Db21tb24uRG9tLlNvbGlkQ29sb3JCcnVzaCwgTkxSRS5Db21tb24iLCJDb2xvciI6eyIkaWQiOiIxMDAxIiwiQSI6MjU1LCJSIjoyMSwiRyI6MzcsIkIiOjY2fX0sIkxpbmVXZWlnaHQiOjAuMCwiTGluZVR5cGUiOjAsIlBhcmVudFN0eWxlIjpudWxsfSwiUGFyZW50U3R5bGUiOm51bGx9LCJNYXJnaW4iOnsiJHJlZiI6IjUxNiJ9LCJQYWRkaW5nIjp7IiRyZWYiOiI1MTcifSwiQmFja2dyb3VuZCI6bnVsbCwiSXNWaXNpYmxlIjp0cnVlLCJXaWR0aCI6MC4wLCJIZWlnaHQiOjAuMCwiQm9yZGVyU3R5bGUiOm51bGwsIlBhcmVudFN0eWxlIjpudWxsfSwiQmFja2dyb3VuZFN0eWxlIjp7IiRpZCI6IjEwMDIiLCJNYXJnaW4iOnsiJHJlZiI6IjUxOSJ9LCJQYWRkaW5nIjp7IiRyZWYiOiI1MjAifSwiQmFja2dyb3VuZCI6eyIkaWQiOiIxMDAzIiwiQ29sb3IiOnsiJGlkIjoiMTAwNCIsIkEiOjM4LCJSIjoxNTcsIkciOjE2OSwiQiI6MTYwfX0sIklzVmlzaWJsZSI6dHJ1ZSwiV2lkdGgiOjAuMCwiSGVpZ2h0IjowLjAsIkJvcmRlclN0eWxlIjp7IiRpZCI6IjEwMDUiLCJMaW5lQ29sb3IiOnsiJGlkIjoiMTAwNiIsIiR0eXBlIjoiTkxSRS5Db21tb24uRG9tLlNvbGlkQ29sb3JCcnVzaCwgTkxSRS5Db21tb24iLCJDb2xvciI6eyIkaWQiOiIxMDA3IiwiQSI6MjU1LCJSIjoyMSwiRyI6MzcsIkIiOjY2fX0sIkxpbmVXZWlnaHQiOjAuMCwiTGluZVR5cGUiOjAsIlBhcmVudFN0eWxlIjpudWxsfSwiUGFyZW50U3R5bGUiOm51bGx9LCJJc0Fib3ZlVGltZWJhbmQiOmZhbHNlLCJNYXJnaW4iOnsiJGlkIjoiMTAwOCIsIlRvcCI6MC4wLCJMZWZ0IjowLjAsIlJpZ2h0IjowLjAsIkJvdHRvbSI6MC4wfSwiUGFkZGluZyI6eyIkaWQiOiIxMDA5IiwiVG9wIjowLjAsIkxlZnQiOjAuMCwiUmlnaHQiOjAuMCwiQm90dG9tIjowLjB9LCJJc1Zpc2libGUiOnRydWUsIldpZHRoIjowLjAsIkhlaWdodCI6MC4wLCJCb3JkZXJTdHlsZSI6eyIkaWQiOiIxMDEwIiwiTGluZUNvbG9yIjpudWxsLCJMaW5lV2VpZ2h0IjowLjAsIkxpbmVUeXBlIjowLCJQYXJlbnRTdHlsZSI6bnVsbH0sIlBhcmVudFN0eWxlIjpudWxsfX1dLCJDdWx0dXJlSW5mb05hbWUiOiJlbi1VUyIsIlN0eWxlTmFtZSI6bnVsbCwiVmVyc2lvbiI6eyIkaWQiOiIxMDExIiwiVmVyc2lvbiI6IjMuNi4xIiwiT3JpZ2luYWxBc3NlbWJseVZlcnNpb24iOiI1LjAwLjAxLjAwIiwiRWRpdGlvbiI6IlBybyIsIkxhc3RTYXZlZEVkaXRpb24iOjMsIklzUGx1c0VkaXRpb24iOnRydWUsIklzUHJvRWRpdGlvbiI6dHJ1ZX0sIkVmZmVjdCI6MCwiU3R5bGUiOnsiJGlkIjoiMTAxMiIsIlRpbWViYW5kU3R5bGUiOnsiJGlkIjoiMTAxMyIsIlNjYWxlTWFya2luZyI6MCwiU2hhcGUiOjAsIlNoYXBlU3R5bGUiOnsiJGlkIjoiMTAxNCIsIk1hcmdpbiI6eyIkaWQiOiIxMDE1IiwiVG9wIjowLjAsIkxlZnQiOjEyLjAsIlJpZ2h0IjoxMi4wLCJCb3R0b20iOjAuMH0sIlBhZGRpbmciOnsiJGlkIjoiMTAxNiIsIlRvcCI6Ny4wLCJMZWZ0IjowLjAsIlJpZ2h0IjowLjAsIkJvdHRvbSI6Ny4wfSwiQmFja2dyb3VuZCI6eyIkaWQiOiIxMDE3IiwiQ29sb3IiOnsiJGlkIjoiMTAxOCIsIkEiOjI1NSwiUiI6MTkyLCJHIjoyMDIsIkIiOjE3M319LCJJc1Zpc2libGUiOnRydWUsIldpZHRoIjo4NTguMCwiSGVpZ2h0IjozMC4wLCJCb3JkZXJTdHlsZSI6eyIkaWQiOiIxMDE5IiwiTGluZUNvbG9yIjp7IiRpZCI6IjEwMjAiLCIkdHlwZSI6Ik5MUkUuQ29tbW9uLkRvbS5Tb2xpZENvbG9yQnJ1c2gsIE5MUkUuQ29tbW9uIiwiQ29sb3IiOnsiJGlkIjoiMTAyMSIsIkEiOjI1NSwiUiI6MjU1LCJHIjowLCJCIjowfX0sIkxpbmVXZWlnaHQiOjAuMCwiTGluZVR5cGUiOjAsIlBhcmVudFN0eWxlIjpudWxsfSwiUGFyZW50U3R5bGUiOm51bGx9LCJNaWRkbGVUaWVyU2hhcGVTdHlsZSI6eyIkaWQiOiIxMDIyIiwiTWFyZ2luIjp7IiRyZWYiOiIxMDE1In0sIlBhZGRpbmciOnsiJHJlZiI6IjEwMTYifSwiQmFja2dyb3VuZCI6eyIkcmVmIjoiMTAxNyJ9LCJJc1Zpc2libGUiOnRydWUsIldpZHRoIjo4NTguMCwiSGVpZ2h0IjozMC4wLCJCb3JkZXJTdHlsZSI6bnVsbCwiUGFyZW50U3R5bGUiOm51bGx9LCJCb3R0b21UaWVyU2hhcGVTdHlsZSI6eyIkaWQiOiIxMDIzIiwiTWFyZ2luIjp7IiRyZWYiOiIxMDE1In0sIlBhZGRpbmciOnsiJHJlZiI6IjEwMTYifSwiQmFja2dyb3VuZCI6eyIkcmVmIjoiMTAxNyJ9LCJJc1Zpc2libGUiOnRydWUsIldpZHRoIjo4NTguMCwiSGVpZ2h0IjozMC4wLCJCb3JkZXJTdHlsZSI6bnVsbCwiUGFyZW50U3R5bGUiOm51bGx9LCJSaWdodEVuZENhcHNTdHlsZSI6eyIkaWQiOiIxMDI0IiwiRm9udFNldHRpbmdzIjp7IiRpZCI6IjEwMjUiLCJGb250U2l6ZSI6MTgsIkZvbnROYW1lIjoiQ2FsaWJyaSIsIklzQm9sZCI6dHJ1ZSwiSXNJdGFsaWMiOmZhbHNlLCJJc1VuZGVybGluZWQiOmZhbHNlLCJQYXJlbnRTdHlsZSI6bnVsbH0sIkF1dG9TaXplIjowLCJGb3JlZ3JvdW5kIjp7IiRpZCI6IjEwMjYiLCJDb2xvciI6eyIkaWQiOiIxMDI3IiwiQSI6MjU1LCJSIjoxODksIkciOjU4LCJCIjo0OH19LCJNYXhXaWR0aCI6IkluZmluaXR5IiwiTWF4SGVpZ2h0IjoiSW5maW5pdHkiLCJTbWFydEZvcmVncm91bmRJc0FjdGl2ZSI6ZmFsc2UsIkhvcml6b250YWxBbGlnbm1lbnQiOjAsIlZlcnRpY2FsQWxpZ25tZW50IjowLCJTbWFydEZvcmVncm91bmQiOm51bGwsIkJhY2tncm91bmRGaWxsVHlwZSI6MCwiTWFyZ2luIjp7IiRpZCI6IjEwMjgiLCJUb3AiOjAuMCwiTGVmdCI6MC4wLCJSaWdodCI6MjAuMCwiQm90dG9tIjowLjB9LCJQYWRkaW5nIjp7IiRpZCI6IjEwMjkiLCJUb3AiOjAuMCwiTGVmdCI6MC4wLCJSaWdodCI6MC4wLCJCb3R0b20iOjAuMH0sIkJhY2tncm91bmQiOnsiJGlkIjoiMTAzMCIsIkNvbG9yIjp7IiRyZWYiOiIxNSJ9fSwiSXNWaXNpYmxlIjpmYWxzZSwiV2lkdGgiOjAuMCwiSGVpZ2h0IjowLjAsIkJvcmRlclN0eWxlIjpudWxsLCJQYXJlbnRTdHlsZSI6bnVsbH0sIkxlZnRFbmRDYXBzU3R5bGUiOnsiJGlkIjoiMTAzMSIsIkZvbnRTZXR0aW5ncyI6eyIkaWQiOiIxMDMyIiwiRm9udFNpemUiOjE4LCJGb250TmFtZSI6IkNhbGlicmkiLCJJc0JvbGQiOnRydWUsIklzSXRhbGljIjpmYWxzZSwiSXNVbmRlcmxpbmVkIjpmYWxzZSwiUGFyZW50U3R5bGUiOm51bGx9LCJBdXRvU2l6ZSI6MCwiRm9yZWdyb3VuZCI6eyIkaWQiOiIxMDMzIiwiQ29sb3IiOnsiJGlkIjoiMTAzNCIsIkEiOjI1NSwiUiI6MTg5LCJHIjo1OCwiQiI6NDh9fSwiTWF4V2lkdGgiOiJJbmZpbml0eSIsIk1heEhlaWdodCI6IkluZmluaXR5IiwiU21hcnRGb3JlZ3JvdW5kSXNBY3RpdmUiOmZhbHNlLCJIb3Jpem9udGFsQWxpZ25tZW50IjowLCJWZXJ0aWNhbEFsaWdubWVudCI6MCwiU21hcnRGb3JlZ3JvdW5kIjpudWxsLCJCYWNrZ3JvdW5kRmlsbFR5cGUiOjAsIk1hcmdpbiI6eyIkaWQiOiIxMDM1IiwiVG9wIjowLjAsIkxlZnQiOjIwLjAsIlJpZ2h0IjowLjAsIkJvdHRvbSI6MC4wfSwiUGFkZGluZyI6eyIkaWQiOiIxMDM2IiwiVG9wIjowLjAsIkxlZnQiOjAuMCwiUmlnaHQiOjAuMCwiQm90dG9tIjowLjB9LCJCYWNrZ3JvdW5kIjp7IiRpZCI6IjEwMzciLCJDb2xvciI6eyIkcmVmIjoiMTUifX0sIklzVmlzaWJsZSI6ZmFsc2UsIldpZHRoIjowLjAsIkhlaWdodCI6MC4wLCJCb3JkZXJTdHlsZSI6bnVsbCwiUGFyZW50U3R5bGUiOm51bGx9LCJUb2RheVRleHRTdHlsZSI6eyIkaWQiOiIxMDM4IiwiRm9udFNldHRpbmdzIjp7IiRpZCI6IjEwMzkiLCJGb250U2l6ZSI6MTIsIkZvbnROYW1lIjoiQ2FsaWJyaSIsIklzQm9sZCI6ZmFsc2UsIklzSXRhbGljIjpmYWxzZSwiSXNVbmRlcmxpbmVkIjpmYWxzZSwiUGFyZW50U3R5bGUiOm51bGx9LCJBdXRvU2l6ZSI6MCwiRm9yZWdyb3VuZCI6eyIkaWQiOiIxMDQwIiwiQ29sb3IiOnsiJGlkIjoiMTA0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QyIiwiVG9wIjowLjAsIkxlZnQiOjAuMCwiUmlnaHQiOjAuMCwiQm90dG9tIjowLjB9LCJQYWRkaW5nIjp7IiRpZCI6IjEwNDMiLCJUb3AiOjAuMCwiTGVmdCI6MC4wLCJSaWdodCI6MC4wLCJCb3R0b20iOjAuMH0sIkJhY2tncm91bmQiOnsiJGlkIjoiMTA0NCIsIkNvbG9yIjp7IiRyZWYiOiIxNSJ9fSwiSXNWaXNpYmxlIjp0cnVlLCJXaWR0aCI6MC4wLCJIZWlnaHQiOjAuMCwiQm9yZGVyU3R5bGUiOm51bGwsIlBhcmVudFN0eWxlIjpudWxsfSwiVG9kYXlNYXJrZXJTdHlsZSI6eyIkaWQiOiIxMDQ1IiwiTWFyZ2luIjp7IiRpZCI6IjEwNDYiLCJUb3AiOjAuMCwiTGVmdCI6MC4wLCJSaWdodCI6MC4wLCJCb3R0b20iOjAuMH0sIlBhZGRpbmciOnsiJGlkIjoiMTA0NyIsIlRvcCI6MC4wLCJMZWZ0IjowLjAsIlJpZ2h0IjowLjAsIkJvdHRvbSI6MC4wfSwiQmFja2dyb3VuZCI6eyIkaWQiOiIxMDQ4IiwiQ29sb3IiOnsiJGlkIjoiMTA0OSIsIkEiOjI1NSwiUiI6MjU1LCJHIjowLCJCIjowfX0sIklzVmlzaWJsZSI6dHJ1ZSwiV2lkdGgiOjAuMCwiSGVpZ2h0IjowLjAsIkJvcmRlclN0eWxlIjpudWxsLCJQYXJlbnRTdHlsZSI6bnVsbH0sIlNjYWxlU3R5bGUiOnsiJGlkIjoiMTA1MCIsIlNoYXBlIjowLCJTaG93U2VnbWVudFNlcGFyYXRvcnMiOnRydWUsIlNlZ21lbnRTZXBhcmF0b3JPcGFjaXR5IjozMCwiSGFzQmVlblZpc2libGVCZWZvcmUiOnRydWUsIkZvbnRTZXR0aW5ncyI6eyIkaWQiOiIxMDUxIiwiRm9udFNpemUiOjEyLCJGb250TmFtZSI6IkNhbGlicmkiLCJJc0JvbGQiOmZhbHNlLCJJc0l0YWxpYyI6ZmFsc2UsIklzVW5kZXJsaW5lZCI6ZmFsc2UsIlBhcmVudFN0eWxlIjpudWxsfSwiQXV0b1NpemUiOjAsIkZvcmVncm91bmQiOnsiJGlkIjoiMTA1MiIsIkNvbG9yIjp7IiRpZCI6IjEwNTMiLCJBIjoyNTUsIlIiOjExLCJHIjoxMiwiQiI6OH19LCJNYXhXaWR0aCI6MjAwLjAsIk1heEhlaWdodCI6IkluZmluaXR5IiwiU21hcnRGb3JlZ3JvdW5kSXNBY3RpdmUiOmZhbHNlLCJIb3Jpem9udGFsQWxpZ25tZW50IjowLCJWZXJ0aWNhbEFsaWdubWVudCI6MSwiU21hcnRGb3JlZ3JvdW5kIjpudWxsLCJCYWNrZ3JvdW5kRmlsbFR5cGUiOjAsIk1hcmdpbiI6eyIkaWQiOiIxMDU0IiwiVG9wIjowLjAsIkxlZnQiOjUuMCwiUmlnaHQiOjAuMCwiQm90dG9tIjowLjB9LCJQYWRkaW5nIjp7IiRpZCI6IjEwNTUiLCJUb3AiOjAuMCwiTGVmdCI6MC4wLCJSaWdodCI6MC4wLCJCb3R0b20iOjAuMH0sIkJhY2tncm91bmQiOnsiJGlkIjoiMTA1NiIsIkNvbG9yIjp7IiRyZWYiOiIxNSJ9fSwiSXNWaXNpYmxlIjp0cnVlLCJXaWR0aCI6MC4wLCJIZWlnaHQiOjAuMCwiQm9yZGVyU3R5bGUiOm51bGwsIlBhcmVudFN0eWxlIjpudWxsfSwiU2luZ2xlU2NhbGVTaGFwZVN0eWxlIjp7IiRpZCI6IjEwNTciLCJTaGFwZSI6MCwiSGVpZ2h0IjozMC4wfSwiTWlkZGxlVGllclNjYWxlU3R5bGUiOnsiJGlkIjoiMTA1OCIsIlNoYXBlIjowLCJTaG93U2VnbWVudFNlcGFyYXRvcnMiOnRydWUsIlNlZ21lbnRTZXBhcmF0b3JPcGFjaXR5IjozMCwiSGFzQmVlblZpc2libGVCZWZvcmUiOmZhbHNlLCJGb250U2V0dGluZ3MiOnsiJGlkIjoiMTA1OSIsIkZvbnRTaXplIjoxMiwiRm9udE5hbWUiOiJDYWxpYnJpIiwiSXNCb2xkIjpmYWxzZSwiSXNJdGFsaWMiOmZhbHNlLCJJc1VuZGVybGluZWQiOmZhbHNlLCJQYXJlbnRTdHlsZSI6bnVsbH0sIkF1dG9TaXplIjowLCJGb3JlZ3JvdW5kIjp7IiRyZWYiOiIxMDUyIn0sIk1heFdpZHRoIjoyMDAuMCwiTWF4SGVpZ2h0IjoiSW5maW5pdHkiLCJTbWFydEZvcmVncm91bmRJc0FjdGl2ZSI6ZmFsc2UsIkhvcml6b250YWxBbGlnbm1lbnQiOjAsIlZlcnRpY2FsQWxpZ25tZW50IjoxLCJTbWFydEZvcmVncm91bmQiOm51bGwsIkJhY2tncm91bmRGaWxsVHlwZSI6MCwiTWFyZ2luIjp7IiRyZWYiOiIxMDU0In0sIlBhZGRpbmciOnsiJHJlZiI6IjEwNTUifSwiQmFja2dyb3VuZCI6eyIkcmVmIjoiMTA1NiJ9LCJJc1Zpc2libGUiOmZhbHNlLCJXaWR0aCI6MC4wLCJIZWlnaHQiOjAuMCwiQm9yZGVyU3R5bGUiOm51bGwsIlBhcmVudFN0eWxlIjpudWxsfSwiQm90dG9tVGllclNjYWxlU3R5bGUiOnsiJGlkIjoiMTA2MCIsIlNoYXBlIjowLCJTaG93U2VnbWVudFNlcGFyYXRvcnMiOnRydWUsIlNlZ21lbnRTZXBhcmF0b3JPcGFjaXR5IjozMCwiSGFzQmVlblZpc2libGVCZWZvcmUiOmZhbHNlLCJGb250U2V0dGluZ3MiOnsiJGlkIjoiMTA2MSIsIkZvbnRTaXplIjoxMiwiRm9udE5hbWUiOiJDYWxpYnJpIiwiSXNCb2xkIjpmYWxzZSwiSXNJdGFsaWMiOmZhbHNlLCJJc1VuZGVybGluZWQiOmZhbHNlLCJQYXJlbnRTdHlsZSI6bnVsbH0sIkF1dG9TaXplIjowLCJGb3JlZ3JvdW5kIjp7IiRyZWYiOiIxMDUyIn0sIk1heFdpZHRoIjoyMDAuMCwiTWF4SGVpZ2h0IjoiSW5maW5pdHkiLCJTbWFydEZvcmVncm91bmRJc0FjdGl2ZSI6ZmFsc2UsIkhvcml6b250YWxBbGlnbm1lbnQiOjAsIlZlcnRpY2FsQWxpZ25tZW50IjoxLCJTbWFydEZvcmVncm91bmQiOm51bGwsIkJhY2tncm91bmRGaWxsVHlwZSI6MCwiTWFyZ2luIjp7IiRyZWYiOiIxMDU0In0sIlBhZGRpbmciOnsiJHJlZiI6IjEwNTUifSwiQmFja2dyb3VuZCI6eyIkcmVmIjoiMTA1NiJ9LCJJc1Zpc2libGUiOmZhbHNlLCJXaWR0aCI6MC4wLCJIZWlnaHQiOjAuMCwiQm9yZGVyU3R5bGUiOm51bGwsIlBhcmVudFN0eWxlIjpudWxsfSwiRWxhcHNlZFRpbWVCYWNrZ3JvdW5kIjp7IiRpZCI6IjEwNjIiLCJDb2xvciI6eyIkaWQiOiIxMDYzIiwiQSI6MTkxLCJSIjoyNTUsIkciOjAsIkIiOjB9fSwiQXBwZW5kWWVhck9uWWVhckNoYW5nZSI6dHJ1ZSwiRWxhcHNlZFRpbWVGb3JtYXQiOjIsIlRvZGF5TWFya2VyUG9zaXRpb24iOjMsIlF1aWNrUG9zaXRpb24iOjMsIkFic29sdXRlUG9zaXRpb24iOjE0MC40LCJNYXJnaW4iOnsiJGlkIjoiMTA2NCIsIlRvcCI6MC4wLCJMZWZ0IjoxMC4wLCJSaWdodCI6MTAuMCwiQm90dG9tIjowLjB9LCJQYWRkaW5nIjp7IiRpZCI6IjEwNjUiLCJUb3AiOjAuMCwiTGVmdCI6MC4wLCJSaWdodCI6MC4wLCJCb3R0b20iOjAuMH0sIkJhY2tncm91bmQiOnsiJGlkIjoiMTA2NiIsIkNvbG9yIjp7IiRpZCI6IjEwNjciLCJBIjoyNTUsIlIiOjExNSwiRyI6MTE1LCJCIjoxMTV9fSwiSXNWaXNpYmxlIjp0cnVlLCJXaWR0aCI6MC4wLCJIZWlnaHQiOjAuMCwiQm9yZGVyU3R5bGUiOm51bGwsIlBhcmVudFN0eWxlIjpudWxsfSwiRGVmYXVsdE1pbGVzdG9uZVN0eWxlIjp7IiRpZCI6IjEwNjgiLCJTaGFwZSI6MCwiQ29ubmVjdG9yTWFyZ2luIjp7IiRpZCI6IjEwNjkiLCJUb3AiOjAuMCwiTGVmdCI6Mi4wLCJSaWdodCI6Mi4wLCJCb3R0b20iOjAuMH0sIkNvbm5lY3RvclN0eWxlIjp7IiRpZCI6IjEwNzAiLCJMaW5lQ29sb3IiOnsiJGlkIjoiMTA3MSIsIiR0eXBlIjoiTkxSRS5Db21tb24uRG9tLlNvbGlkQ29sb3JCcnVzaCwgTkxSRS5Db21tb24iLCJDb2xvciI6eyIkaWQiOiIxMDcyIiwiQSI6MTI3LCJSIjozMSwiRyI6NzMsIkIiOjEyNn19LCJMaW5lV2VpZ2h0IjoxLjAsIkxpbmVUeXBlIjowLCJQYXJlbnRTdHlsZSI6bnVsbH0sIklzQmVsb3dUaW1lYmFuZCI6ZmFsc2UsIlBvc2l0aW9uT25UYXNrIjowLCJIaWRlRGF0ZSI6ZmFsc2UsIlNoYXBlU2l6ZSI6MSwiU3BhY2luZyI6MS4wLCJQYWRkaW5nIjp7IiRpZCI6IjEwNzMiLCJUb3AiOjcuMCwiTGVmdCI6My4wLCJSaWdodCI6MC4wLCJCb3R0b20iOjIuMH0sIlNoYXBlU3R5bGUiOnsiJGlkIjoiMTA3NCIsIk1hcmdpbiI6eyIkcmVmIjoiMzQ2In0sIlBhZGRpbmciOnsiJHJlZiI6IjM0NyJ9LCJCYWNrZ3JvdW5kIjp7IiRpZCI6IjEwNzUiLCJDb2xvciI6eyIkaWQiOiIxMDc2IiwiQSI6MjU1LCJSIjowLCJHIjoxMTQsIkIiOjE4OH19LCJJc1Zpc2libGUiOnRydWUsIldpZHRoIjoxOC4wLCJIZWlnaHQiOjIwLjAsIkJvcmRlclN0eWxlIjp7IiRpZCI6IjEwNzciLCJMaW5lQ29sb3IiOnsiJHJlZiI6IjM1MSJ9LCJMaW5lV2VpZ2h0IjowLjAsIkxpbmVUeXBlIjowLCJQYXJlbnRTdHlsZSI6bnVsbH0sIlBhcmVudFN0eWxlIjpudWxsfSwiVGl0bGVTdHlsZSI6eyIkaWQiOiIxMDc4IiwiRm9udFNldHRpbmdzIjp7IiRpZCI6IjEwNzkiLCJGb250U2l6ZSI6MTEsIkZvbnROYW1lIjoiQ2FsaWJyaSIsIklzQm9sZCI6dHJ1ZSwiSXNJdGFsaWMiOmZhbHNlLCJJc1VuZGVybGluZWQiOmZhbHNlLCJQYXJlbnRTdHlsZSI6bnVsbH0sIkF1dG9TaXplIjowLCJGb3JlZ3JvdW5kIjp7IiRpZCI6IjEwODAiLCJDb2xvciI6eyIkaWQiOiIxMDgx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TcifSwiUGFkZGluZyI6eyIkcmVmIjoiMzU4In0sIkJhY2tncm91bmQiOnsiJGlkIjoiMTA4MiIsIkNvbG9yIjp7IiRyZWYiOiIxNSJ9fSwiSXNWaXNpYmxlIjp0cnVlLCJXaWR0aCI6MC4wLCJIZWlnaHQiOjAuMCwiQm9yZGVyU3R5bGUiOm51bGwsIlBhcmVudFN0eWxlIjpudWxsfSwiRGF0ZVN0eWxlIjp7IiRpZCI6IjEwODMiLCJGb250U2V0dGluZ3MiOnsiJGlkIjoiMTA4NCIsIkZvbnRTaXplIjoxMCwiRm9udE5hbWUiOiJDYWxpYnJpIiwiSXNCb2xkIjpmYWxzZSwiSXNJdGFsaWMiOmZhbHNlLCJJc1VuZGVybGluZWQiOmZhbHNlLCJQYXJlbnRTdHlsZSI6bnVsbH0sIkF1dG9TaXplIjowLCJGb3JlZ3JvdW5kIjp7IiRpZCI6IjEwODUiLCJDb2xvciI6eyIkaWQiOiIxMDg2IiwiQSI6MjU1LCJSIjo2NywiRyI6NzMsIkIiOjQ5fX0sIk1heFdpZHRoIjoyMDAuMCwiTWF4SGVpZ2h0IjoiSW5maW5pdHkiLCJTbWFydEZvcmVncm91bmRJc0FjdGl2ZSI6ZmFsc2UsIkhvcml6b250YWxBbGlnbm1lbnQiOjAsIlZlcnRpY2FsQWxpZ25tZW50IjowLCJTbWFydEZvcmVncm91bmQiOm51bGwsIkJhY2tncm91bmRGaWxsVHlwZSI6MCwiTWFyZ2luIjp7IiRyZWYiOiIzNjYifSwiUGFkZGluZyI6eyIkcmVmIjoiMzY3In0sIkJhY2tncm91bmQiOnsiJGlkIjoiMTA4NyIsIkNvbG9yIjp7IiRyZWYiOiIxNSJ9fSwiSXNWaXNpYmxlIjp0cnVlLCJXaWR0aCI6MC4wLCJIZWlnaHQiOjAuMCwiQm9yZGVyU3R5bGUiOm51bGwsIlBhcmVudFN0eWxlIjpudWxsfSwiRGF0ZUZvcm1hdCI6eyIkaWQiOiIxMD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DkiLCJGb3JtYXQiOjAsIklzVmlzaWJsZSI6ZmFsc2UsIkxhc3RLbm93blZpc2liaWxpdHlTdGF0ZSI6ZmFsc2V9LCJJc1Zpc2libGUiOnRydWUsIlBhcmVudFN0eWxlIjpudWxsfSwiRGVmYXVsdFRhc2tTdHlsZSI6eyIkaWQiOiIxMDkwIiwiU2hhcGUiOjAsIlNoYXBlVGhpY2tuZXNzIjowLCJEdXJhdGlvbkZvcm1hdCI6MCwiSW5jbHVkZU5vbldvcmtpbmdEYXlzSW5EdXJhdGlvbiI6ZmFsc2UsIlBlcmNlbnRhZ2VDb21wbGV0ZVN0eWxlIjp7IiRpZCI6IjEwOTEiLCJGb250U2V0dGluZ3MiOnsiJGlkIjoiMTA5M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xMDkzIiwiVG9wIjowLjAsIkxlZnQiOjAuMCwiUmlnaHQiOjAuMCwiQm90dG9tIjowLjB9LCJQYWRkaW5nIjp7IiRpZCI6IjEwOTQiLCJUb3AiOjAuMCwiTGVmdCI6MC4wLCJSaWdodCI6MC4wLCJCb3R0b20iOjAuMH0sIkJhY2tncm91bmQiOnsiJHJlZiI6IjE0In0sIklzVmlzaWJsZSI6dHJ1ZSwiV2lkdGgiOjAuMCwiSGVpZ2h0IjowLjAsIkJvcmRlclN0eWxlIjpudWxsLCJQYXJlbnRTdHlsZSI6bnVsbH0sIkR1cmF0aW9uU3R5bGUiOnsiJGlkIjoiMTA5NSIsIkZvbnRTZXR0aW5ncyI6eyIkaWQiOiIxMDk2IiwiRm9udFNpemUiOjEwLCJGb250TmFtZSI6IkNhbGlicmkiLCJJc0JvbGQiOmZhbHNlLCJJc0l0YWxpYyI6dHJ1ZSwiSXNVbmRlcmxpbmVkIjpmYWxzZSwiUGFyZW50U3R5bGUiOm51bGx9LCJBdXRvU2l6ZSI6MCwiRm9yZWdyb3VuZCI6eyIkcmVmIjoiMTYzIn0sIk1heFdpZHRoIjoyMDAuMCwiTWF4SGVpZ2h0IjoiSW5maW5pdHkiLCJTbWFydEZvcmVncm91bmRJc0FjdGl2ZSI6ZmFsc2UsIkhvcml6b250YWxBbGlnbm1lbnQiOjE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cmVmIjoiMTY3In0sIklzVmlzaWJsZSI6dHJ1ZSwiV2lkdGgiOjAuMCwiSGVpZ2h0IjowLjAsIkJvcmRlclN0eWxlIjpudWxsLCJQYXJlbnRTdHlsZSI6bnVsbH0sIkhvcml6b250YWxDb25uZWN0b3JTdHlsZSI6eyIkaWQiOiIxMDk5IiwiTGluZUNvbG9yIjp7IiRyZWYiOiIyNyJ9LCJMaW5lV2VpZ2h0IjoxLjAsIkxpbmVUeXBlIjowLCJQYXJlbnRTdHlsZSI6bnVsbH0sIlZlcnRpY2FsQ29ubmVjdG9yU3R5bGUiOnsiJGlkIjoiMTEwMCIsIkxpbmVDb2xvciI6eyIkcmVmIjoiMzAi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MywiSXNCZWxvd1RpbWViYW5kIjp0cnVlLCJQZXJjZW50YWdlQ29tcGxldGVTaGFwZU9wYWNpdHkiOjM1LCJTaGFwZVN0eWxlIjp7IiRpZCI6IjExMDEiLCJNYXJnaW4iOnsiJGlkIjoiMTEwMiIsIlRvcCI6MC4wLCJMZWZ0Ijo0LjAsIlJpZ2h0Ijo0LjAsIkJvdHRvbSI6MC4wfSwiUGFkZGluZyI6eyIkaWQiOiIxMTAzIiwiVG9wIjowLjAsIkxlZnQiOjAuMCwiUmlnaHQiOjAuMCwiQm90dG9tIjowLjB9LCJCYWNrZ3JvdW5kIjp7IiRpZCI6IjExMDQiLCJDb2xvciI6eyIkaWQiOiIxMTA1IiwiQSI6MjU1LCJSIjowLCJHIjoxMTQsIkIiOjE4OH19LCJJc1Zpc2libGUiOnRydWUsIldpZHRoIjowLjAsIkhlaWdodCI6MTAuMCwiQm9yZGVyU3R5bGUiOnsiJGlkIjoiMTEwNiIsIkxpbmVDb2xvciI6eyIkaWQiOiIxMTA3IiwiJHR5cGUiOiJOTFJFLkNvbW1vbi5Eb20uU29saWRDb2xvckJydXNoLCBOTFJFLkNvbW1vbiIsIkNvbG9yIjp7IiRpZCI6IjExMDgiLCJBIjoyNTUsIlIiOjI1NSwiRyI6MCwiQiI6MH19LCJMaW5lV2VpZ2h0IjowLjAsIkxpbmVUeXBlIjowLCJQYXJlbnRTdHlsZSI6bnVsbH0sIlBhcmVudFN0eWxlIjpudWxsfSwiVGl0bGVTdHlsZSI6eyIkaWQiOiIxMTA5IiwiRm9udFNldHRpbmdzIjp7IiRpZCI6IjExMTAiLCJGb250U2l6ZSI6MTAsIkZvbnROYW1lIjoiQ2FsaWJyaSIsIklzQm9sZCI6dHJ1ZSwiSXNJdGFsaWMiOmZhbHNlLCJJc1VuZGVybGluZWQiOmZhbHNlLCJQYXJlbnRTdHlsZSI6bnVsbH0sIkF1dG9TaXplIjowLCJGb3JlZ3JvdW5kIjp7IiRpZCI6IjExMTEiLCJDb2xvciI6eyIkaWQiOiIxMTEy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xMTMiLCJUb3AiOjAuMCwiTGVmdCI6MC4wLCJSaWdodCI6MC4wLCJCb3R0b20iOjAuMH0sIlBhZGRpbmciOnsiJGlkIjoiMTExNCIsIlRvcCI6MC4wLCJMZWZ0IjowLjAsIlJpZ2h0IjowLjAsIkJvdHRvbSI6MC4wfSwiQmFja2dyb3VuZCI6eyIkaWQiOiIxMTE1IiwiQ29sb3IiOnsiJHJlZiI6IjE1In19LCJJc1Zpc2libGUiOnRydWUsIldpZHRoIjowLjAsIkhlaWdodCI6MC4wLCJCb3JkZXJTdHlsZSI6bnVsbCwiUGFyZW50U3R5bGUiOm51bGx9LCJEYXRlU3R5bGUiOnsiJGlkIjoiMTExNiIsIkZvbnRTZXR0aW5ncyI6eyIkaWQiOiIxMTE3IiwiRm9udFNpemUiOjgsIkZvbnROYW1lIjoiQ2FsaWJyaSIsIklzQm9sZCI6ZmFsc2UsIklzSXRhbGljIjpmYWxzZSwiSXNVbmRlcmxpbmVkIjpmYWxzZSwiUGFyZW50U3R5bGUiOm51bGx9LCJBdXRvU2l6ZSI6MCwiRm9yZWdyb3VuZCI6eyIkcmVmIjoiMTg4In0sIk1heFdpZHRoIjoyMDAuMCwiTWF4SGVpZ2h0IjoiSW5maW5pdHkiLCJTbWFydEZvcmVncm91bmRJc0FjdGl2ZSI6ZmFsc2UsIkhvcml6b250YWxBbGlnbm1lbnQiOjAsIlZlcnRpY2FsQWxpZ25tZW50IjowLCJTbWFydEZvcmVncm91bmQiOm51bGwsIkJhY2tncm91bmRGaWxsVHlwZSI6MCwiTWFyZ2luIjp7IiRpZCI6IjExMTgiLCJUb3AiOjAuMCwiTGVmdCI6MC4wLCJSaWdodCI6MC4wLCJCb3R0b20iOjAuMH0sIlBhZGRpbmciOnsiJGlkIjoiMTExOSIsIlRvcCI6MC4wLCJMZWZ0IjowLjAsIlJpZ2h0IjowLjAsIkJvdHRvbSI6MC4wfSwiQmFja2dyb3VuZCI6eyIkcmVmIjoiNTUifSwiSXNWaXNpYmxlIjp0cnVlLCJXaWR0aCI6MC4wLCJIZWlnaHQiOjAuMCwiQm9yZGVyU3R5bGUiOm51bGwsIlBhcmVudFN0eWxlIjpudWxsfSwiRGF0ZUZvcm1hdCI6eyIkaWQiOiIxM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jEiLCJGb3JtYXQiOjAsIklzVmlzaWJsZSI6ZmFsc2UsIkxhc3RLbm93blZpc2liaWxpdHlTdGF0ZSI6ZmFsc2V9LCJJc1Zpc2libGUiOnRydWUsIlBhcmVudFN0eWxlIjpudWxsLCJfZXhwbGljaXRseVNldCI6eyIkaWQiOiIxMTI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TIzIiwiR3JpZGxpbmVTdHlsZSI6eyIkaWQiOiIxMTI0IiwiTGluZUNvbG9yIjp7IiRpZCI6IjExMjUiLCIkdHlwZSI6Ik5MUkUuQ29tbW9uLkRvbS5Tb2xpZENvbG9yQnJ1c2gsIE5MUkUuQ29tbW9uIiwiQ29sb3IiOnsiJGlkIjoiMTEyNiIsIkEiOjM4LCJSIjo5MSwiRyI6MTU1LCJCIjoyMTN9fSwiTGluZVdlaWdodCI6MS4wLCJMaW5lVHlwZSI6MCwiUGFyZW50U3R5bGUiOm51bGx9LCJNYXJnaW4iOnsiJGlkIjoiMTEyNyIsIlRvcCI6MC4wLCJMZWZ0IjowLjAsIlJpZ2h0IjowLjAsIkJvdHRvbSI6MC4wfSwiUGFkZGluZyI6eyIkaWQiOiIxMTI4IiwiVG9wIjowLjAsIkxlZnQiOjAuMCwiUmlnaHQiOjAuMCwiQm90dG9tIjowLjB9LCJCYWNrZ3JvdW5kIjpudWxsLCJJc1Zpc2libGUiOnRydWUsIldpZHRoIjowLjAsIkhlaWdodCI6MC4wLCJCb3JkZXJTdHlsZSI6eyIkaWQiOiIxMTI5IiwiTGluZUNvbG9yIjpudWxsLCJMaW5lV2VpZ2h0IjowLjAsIkxpbmVUeXBlIjowLCJQYXJlbnRTdHlsZSI6bnVsbH0sIlBhcmVudFN0eWxlIjpudWxsfSwiQWN0aXZpdHlMaW5lUGFuZWxTdHlsZSI6eyIkaWQiOiIxMTMwIiwiQWN0aXZpdHlMaW5lU3R5bGUiOnsiJGlkIjoiMTEzMSIsIkxpbmVDb2xvciI6eyIkaWQiOiIxMTMyIiwiJHR5cGUiOiJOTFJFLkNvbW1vbi5Eb20uU29saWRDb2xvckJydXNoLCBOTFJFLkNvbW1vbiIsIkNvbG9yIjp7IiRpZCI6IjExMzMiLCJBIjozOCwiUiI6NjgsIkciOjExNCwiQiI6MTk2fX0sIkxpbmVXZWlnaHQiOjEuMCwiTGluZVR5cGUiOjAsIlBhcmVudFN0eWxlIjpudWxsfSwiTWFyZ2luIjp7IiRpZCI6IjExMzQiLCJUb3AiOjAuMCwiTGVmdCI6MC4wLCJSaWdodCI6MC4wLCJCb3R0b20iOjAuMH0sIlBhZGRpbmciOnsiJGlkIjoiMTEzNS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xMzYiLCJBY3Rpdml0eUhlYWRlcldpZHRoIjowLjAsIklzU2V0IjpmYWxzZX0sIkRlZmF1bHRTd2ltbGFuZVN0eWxlIjp7IiRpZCI6IjExMzciLCJIZWFkZXJTdHlsZSI6eyIkaWQiOiIxMTM4IiwiVGV4dFN0eWxlIjp7IiRpZCI6IjExMzkiLCJGb250U2V0dGluZ3MiOnsiJGlkIjoiMTE0MCIsIkZvbnRTaXplIjoxMiwiRm9udE5hbWUiOiJDYWxpYnJpIiwiSXNCb2xkIjpmYWxzZSwiSXNJdGFsaWMiOmZhbHNlLCJJc1VuZGVybGluZWQiOmZhbHNlLCJQYXJlbnRTdHlsZSI6bnVsbH0sIkF1dG9TaXplIjowLCJGb3JlZ3JvdW5kIjp7IiRpZCI6IjExNDEiLCJDb2xvciI6eyIkaWQiOiIxMTQyIiwiQSI6MjU1LCJSIjozMiwiRyI6NTYsIkIiOjEwMH19LCJNYXhXaWR0aCI6MC4wLCJNYXhIZWlnaHQiOjAuMCwiU21hcnRGb3JlZ3JvdW5kSXNBY3RpdmUiOmZhbHNlLCJIb3Jpem9udGFsQWxpZ25tZW50IjowLCJWZXJ0aWNhbEFsaWdubWVudCI6MCwiU21hcnRGb3JlZ3JvdW5kIjpudWxsLCJCYWNrZ3JvdW5kRmlsbFR5cGUiOjAsIk1hcmdpbiI6eyIkaWQiOiIxMTQzIiwiVG9wIjowLjAsIkxlZnQiOjAuMCwiUmlnaHQiOjAuMCwiQm90dG9tIjowLjB9LCJQYWRkaW5nIjp7IiRpZCI6IjExNDQiLCJUb3AiOjAuMCwiTGVmdCI6MC4wLCJSaWdodCI6MC4wLCJCb3R0b20iOjAuMH0sIkJhY2tncm91bmQiOm51bGwsIklzVmlzaWJsZSI6ZmFsc2UsIldpZHRoIjowLjAsIkhlaWdodCI6MC4wLCJCb3JkZXJTdHlsZSI6bnVsbCwiUGFyZW50U3R5bGUiOm51bGx9LCJSZWN0YW5nbGVTdHlsZSI6eyIkaWQiOiIxMTQ1IiwiTWFyZ2luIjp7IiRpZCI6IjExNDYiLCJUb3AiOjAuMCwiTGVmdCI6MC4wLCJSaWdodCI6MC4wLCJCb3R0b20iOjAuMH0sIlBhZGRpbmciOnsiJGlkIjoiMTE0NyIsIlRvcCI6MC4wLCJMZWZ0IjowLjAsIlJpZ2h0IjowLjAsIkJvdHRvbSI6MC4wfSwiQmFja2dyb3VuZCI6eyIkaWQiOiIxMTQ4IiwiQ29sb3IiOnsiJGlkIjoiMTE0OSIsIkEiOjEyNywiUiI6OTEsIkciOjE1NSwiQiI6MjEzfX0sIklzVmlzaWJsZSI6ZmFsc2UsIldpZHRoIjowLjAsIkhlaWdodCI6MC4wLCJCb3JkZXJTdHlsZSI6eyIkaWQiOiIxMTUwIiwiTGluZUNvbG9yIjp7IiRpZCI6IjExNTEiLCIkdHlwZSI6Ik5MUkUuQ29tbW9uLkRvbS5Tb2xpZENvbG9yQnJ1c2gsIE5MUkUuQ29tbW9uIiwiQ29sb3IiOnsiJGlkIjoiMTE1MiIsIkEiOjI1NSwiUiI6MjU1LCJHIjowLCJCIjowfX0sIkxpbmVXZWlnaHQiOjAuMCwiTGluZVR5cGUiOjAsIlBhcmVudFN0eWxlIjpudWxsfSwiUGFyZW50U3R5bGUiOm51bGx9LCJNYXJnaW4iOnsiJGlkIjoiMTE1MyIsIlRvcCI6MC4wLCJMZWZ0IjowLjAsIlJpZ2h0IjowLjAsIkJvdHRvbSI6MC4wfSwiUGFkZGluZyI6eyIkaWQiOiIxMTU0IiwiVG9wIjowLjAsIkxlZnQiOjAuMCwiUmlnaHQiOjAuMCwiQm90dG9tIjowLjB9LCJCYWNrZ3JvdW5kIjpudWxsLCJJc1Zpc2libGUiOnRydWUsIldpZHRoIjowLjAsIkhlaWdodCI6MC4wLCJCb3JkZXJTdHlsZSI6bnVsbCwiUGFyZW50U3R5bGUiOm51bGx9LCJCYWNrZ3JvdW5kU3R5bGUiOnsiJGlkIjoiMTE1NSIsIk1hcmdpbiI6eyIkaWQiOiIxMTU2IiwiVG9wIjowLjAsIkxlZnQiOjAuMCwiUmlnaHQiOjAuMCwiQm90dG9tIjowLjB9LCJQYWRkaW5nIjp7IiRpZCI6IjExNTciLCJUb3AiOjAuMCwiTGVmdCI6MC4wLCJSaWdodCI6MC4wLCJCb3R0b20iOjAuMH0sIkJhY2tncm91bmQiOnsiJGlkIjoiMTE1OCIsIkNvbG9yIjp7IiRpZCI6IjExNTkiLCJBIjozOCwiUiI6OTEsIkciOjE1NSwiQiI6MjEzfX0sIklzVmlzaWJsZSI6dHJ1ZSwiV2lkdGgiOjAuMCwiSGVpZ2h0IjowLjAsIkJvcmRlclN0eWxlIjp7IiRpZCI6IjExNjAiLCJMaW5lQ29sb3IiOnsiJGlkIjoiMTE2MSIsIiR0eXBlIjoiTkxSRS5Db21tb24uRG9tLlNvbGlkQ29sb3JCcnVzaCwgTkxSRS5Db21tb24iLCJDb2xvciI6eyIkaWQiOiIxMTYyIiwiQSI6MjU1LCJSIjoyNTUsIkciOjAsIkIiOjB9fSwiTGluZVdlaWdodCI6MC4wLCJMaW5lVHlwZSI6MCwiUGFyZW50U3R5bGUiOm51bGx9LCJQYXJlbnRTdHlsZSI6bnVsbH0sIklzQWJvdmVUaW1lYmFuZCI6ZmFsc2UsIk1hcmdpbiI6eyIkaWQiOiIxMTYzIiwiVG9wIjowLjAsIkxlZnQiOjAuMCwiUmlnaHQiOjAuMCwiQm90dG9tIjowLjB9LCJQYWRkaW5nIjp7IiRpZCI6IjExNjQiLCJUb3AiOjAuMCwiTGVmdCI6MC4wLCJSaWdodCI6MC4wLCJCb3R0b20iOjAuMH0sIklzVmlzaWJsZSI6dHJ1ZSwiV2lkdGgiOjAuMCwiSGVpZ2h0IjowLjAsIkJvcmRlclN0eWxlIjpudWxsLCJQYXJlbnRTdHlsZSI6bnVsbH19LCJTY2FsZSI6eyIkaWQiOiIxMTY1IiwiU3RhcnREYXRlIjoiMjAxNi0wNS0yM1QwMDowMDowMFoiLCJFbmREYXRlIjoiMjAyMS0wOS0zMFQyMzo1OTowMCIsIkZvcm1hdCI6Ik1NTSIsIlR5cGUiOjIsIkF1dG9EYXRlUmFuZ2UiOnRydWUsIldvcmtpbmdEYXlzIjozMSwiRmlzY2FsWWVhciI6eyIkaWQiOiIxMTY2IiwiU3RhcnRNb250aCI6MSwiVXNlU3RhcnRpbmdZZWFyRm9yTnVtYmVyaW5nIjp0cnVlLCJTaG93RmlzY2FsWWVhckxhYmVsIjp0cnVlfSwiVG9kYXlNYXJrZXJUZXh0IjoiVG9kYXkiLCJBdXRvU2NhbGVUeXBlIjpmYWxzZX0sIlNjYWxlVjIiOnsiJGlkIjoiMTE2NyIsIlN0YXJ0RGF0ZSI6IjIwMTYtMDUtMjNUMDA6MDA6MDBaIiwiRW5kRGF0ZSI6IjIwMjItMDktMjlUMjM6NTk6MDAiLCJBdXRvRGF0ZVJhbmdlIjp0cnVlLCJXb3JraW5nRGF5cyI6MzEsIkZpc2NhbFllYXIiOnsiJHJlZiI6IjExNjYifSwiVG9kYXlNYXJrZXJUZXh0IjoiVG9kYXkiLCJBdXRvU2NhbGVUeXBlIjpmYWxzZSwiVGltZWJhbmRTY2FsZXMiOnsiJGlkIjoiMTE2OCIsIlRvcFNjYWxlTGF5ZXIiOnsiJGlkIjoiMTE2OSIsIkZvcm1hdCI6Ik1NTSIsIlR5cGUiOjJ9LCJNaWRkbGVTY2FsZUxheWVyIjp7IiRpZCI6IjExNzAiLCJGb3JtYXQiOm51bGwsIlR5cGUiOjB9LCJCb3R0b21TY2FsZUxheWVyIjp7IiRpZCI6IjExNzEiLCJGb3JtYXQiOm51bGwsIlR5cGUiOjB9fX0sIk1pbGVzdG9uZXMiOlt7IiRpZCI6IjExNzIiLCJEYXRlIjoiMjAyMi0wNi0wMVQyMzo1OTowMCIsIlN0eWxlIjp7IiRpZCI6IjExNzMiLCJTaGFwZSI6MiwiQ29ubmVjdG9yTWFyZ2luIjp7IiRyZWYiOiIxMDY5In0sIkNvbm5lY3RvclN0eWxlIjp7IiRpZCI6IjExNzQiLCJMaW5lQ29sb3IiOnsiJGlkIjoiMTE3NSIsIiR0eXBlIjoiTkxSRS5Db21tb24uRG9tLlNvbGlkQ29sb3JCcnVzaCwgTkxSRS5Db21tb24iLCJDb2xvciI6eyIkaWQiOiIxMTc2IiwiQSI6MTI3LCJSIjoyMzksIkciOjE1NCwiQiI6MjZ9fSwiTGluZVdlaWdodCI6MS4wLCJMaW5lVHlwZSI6MCwiUGFyZW50U3R5bGUiOm51bGx9LCJJc0JlbG93VGltZWJhbmQiOmZhbHNlLCJQb3NpdGlvbk9uVGFzayI6MCwiSGlkZURhdGUiOmZhbHNlLCJTaGFwZVNpemUiOjIsIlNwYWNpbmciOjEuMCwiUGFkZGluZyI6eyIkcmVmIjoiMTA3MyJ9LCJTaGFwZVN0eWxlIjp7IiRpZCI6IjExNzciLCJNYXJnaW4iOnsiJHJlZiI6IjM0NiJ9LCJQYWRkaW5nIjp7IiRyZWYiOiIzNDcifSwiQmFja2dyb3VuZCI6eyIkaWQiOiIxMTc4IiwiQ29sb3IiOnsiJGlkIjoiMTE3OSIsIkEiOjI1NSwiUiI6MjM5LCJHIjoxNTQsIkIiOjI2fX0sIklzVmlzaWJsZSI6dHJ1ZSwiV2lkdGgiOjE4LjAsIkhlaWdodCI6MTguMCwiQm9yZGVyU3R5bGUiOnsiJGlkIjoiMTE4MCIsIkxpbmVDb2xvciI6eyIkcmVmIjoiMzUxIn0sIkxpbmVXZWlnaHQiOjAuMCwiTGluZVR5cGUiOjAsIlBhcmVudFN0eWxlIjpudWxsfSwiUGFyZW50U3R5bGUiOm51bGx9LCJUaXRsZVN0eWxlIjp7IiRpZCI6IjExODEiLCJGb250U2V0dGluZ3MiOnsiJGlkIjoiMTE4MiIsIkZvbnRTaXplIjoxNCwiRm9udE5hbWUiOiJDYWxpYnJpIiwiSXNCb2xkIjp0cnVlLCJJc0l0YWxpYyI6ZmFsc2UsIklzVW5kZXJsaW5lZCI6dHJ1ZSwiUGFyZW50U3R5bGUiOm51bGx9LCJBdXRvU2l6ZSI6MCwiRm9yZWdyb3VuZCI6eyIkaWQiOiIxMTgzIiwiQ29sb3IiOnsiJGlkIjoiMTE4NCIsIkEiOjI1NSwiUiI6MTEzLCJHIjo3MiwiQiI6OX19LCJNYXhXaWR0aCI6ODYuNzEwMjM1NTk1NzAzMTI1LCJNYXhIZWlnaHQiOiJJbmZpbml0eSIsIlNtYXJ0Rm9yZWdyb3VuZElzQWN0aXZlIjpmYWxzZSwiSG9yaXpvbnRhbEFsaWdubWVudCI6MCwiVmVydGljYWxBbGlnbm1lbnQiOjAsIlNtYXJ0Rm9yZWdyb3VuZCI6bnVsbCwiQmFja2dyb3VuZEZpbGxUeXBlIjowLCJNYXJnaW4iOnsiJHJlZiI6IjM1NyJ9LCJQYWRkaW5nIjp7IiRyZWYiOiIzNTgifSwiQmFja2dyb3VuZCI6eyIkaWQiOiIxMTg1IiwiQ29sb3IiOnsiJGlkIjoiMTE4NiIsIkEiOjAsIlIiOjI1NSwiRyI6MjU1LCJCIjoyNTV9fSwiSXNWaXNpYmxlIjp0cnVlLCJXaWR0aCI6MC4wLCJIZWlnaHQiOjAuMCwiQm9yZGVyU3R5bGUiOnsiJGlkIjoiMTE4NyIsIkxpbmVDb2xvciI6bnVsbCwiTGluZVdlaWdodCI6MC4wLCJMaW5lVHlwZSI6MCwiUGFyZW50U3R5bGUiOm51bGx9LCJQYXJlbnRTdHlsZSI6bnVsbH0sIkRhdGVTdHlsZSI6eyIkaWQiOiIxMTg4IiwiRm9udFNldHRpbmdzIjp7IiRpZCI6IjExODkiLCJGb250U2l6ZSI6MTIsIkZvbnROYW1lIjoiQ2FsaWJyaSIsIklzQm9sZCI6ZmFsc2UsIklzSXRhbGljIjpmYWxzZSwiSXNVbmRlcmxpbmVkIjpmYWxzZSwiUGFyZW50U3R5bGUiOm51bGx9LCJBdXRvU2l6ZSI6MCwiRm9yZWdyb3VuZCI6eyIkaWQiOiIxMTkwIiwiQ29sb3IiOnsiJGlkIjoiMTE5MSIsIkEiOjI1NSwiUiI6MTUxLCJHIjo5NSwiQiI6MTJ9fSwiTWF4V2lkdGgiOjIwMC4wLCJNYXhIZWlnaHQiOiJJbmZpbml0eSIsIlNtYXJ0Rm9yZWdyb3VuZElzQWN0aXZlIjpmYWxzZSwiSG9yaXpvbnRhbEFsaWdubWVudCI6MCwiVmVydGljYWxBbGlnbm1lbnQiOjAsIlNtYXJ0Rm9yZWdyb3VuZCI6bnVsbCwiQmFja2dyb3VuZEZpbGxUeXBlIjowLCJNYXJnaW4iOnsiJHJlZiI6IjM2NiJ9LCJQYWRkaW5nIjp7IiRyZWYiOiIzNjcifSwiQmFja2dyb3VuZCI6eyIkaWQiOiIxMTkyIiwiQ29sb3IiOnsiJGlkIjoiMTE5MyIsIkEiOjAsIlIiOjI1NSwiRyI6MjU1LCJCIjoyNTV9fSwiSXNWaXNpYmxlIjp0cnVlLCJXaWR0aCI6MC4wLCJIZWlnaHQiOjAuMCwiQm9yZGVyU3R5bGUiOnsiJGlkIjoiMTE5NCIsIkxpbmVDb2xvciI6bnVsbCwiTGluZVdlaWdodCI6MC4wLCJMaW5lVHlwZSI6MCwiUGFyZW50U3R5bGUiOm51bGx9LCJQYXJlbnRTdHlsZSI6bnVsbH0sIkRhdGVGb3JtYXQiOnsiJHJlZiI6IjM3MSJ9LCJXZWVrTnVtYmVyaW5nIjp7IiRpZCI6IjExOTUiLCJGb3JtYXQiOjAsIklzVmlzaWJsZSI6ZmFsc2UsIkxhc3RLbm93blZpc2liaWxpdHlTdGF0ZSI6ZmFsc2V9LCJJc1Zpc2libGUiOnRydWUsIlBhcmVudFN0eWxlIjpudWxsfSwiSW5kZXgiOjAsIlBlcmNlbnRhZ2VDb21wbGV0ZSI6bnVsbCwiUG9zaXRpb24iOnsiUmF0aW8iOjAuMTIyNzYyNDY4MTI2MDg1MDcsIklzQ3VzdG9tIjpmYWxzZX0sIkRhdGVGb3JtYXQiOnsiJHJlZiI6IjM3MSJ9LCJXZWVrTnVtYmVyaW5nIjp7IiRpZCI6IjExOTYiLCJGb3JtYXQiOjAsIklzVmlzaWJsZSI6ZmFsc2UsIkxhc3RLbm93blZpc2liaWxpdHlTdGF0ZSI6ZmFsc2V9LCJSZWxhdGVkVGFza0lkIjoiMDAwMDAwMDAtMDAwMC0wMDAwLTAwMDAtMDAwMDAwMDAwMDAwIiwiSWQiOiI2ZmI3ZWU5ZC05Yzg2LTQ3N2QtYmIwMy03ODVlNTA4NTk1NWQiLCJJbXBvcnRJZCI6bnVsbCwiVGl0bGUiOiJLaWNrLU9mZiIsIk5vdGUiOm51bGwsIkh5cGVybGluayI6eyIkaWQiOiIxMTk3IiwiQWRkcmVzcyI6bnVsbCwiU3ViQWRkcmVzcyI6bnVsbH0sIklzQ2hhbmdlZCI6ZmFsc2UsIklzTmV3IjpmYWxzZX0seyIkaWQiOiIxMTk4IiwiRGF0ZSI6IjIwMjItMDctMjNUMjM6NTk6MDAiLCJTdHlsZSI6eyIkaWQiOiIxMTk5IiwiU2hhcGUiOjIsIkNvbm5lY3Rvck1hcmdpbiI6eyIkcmVmIjoiMTA2OSJ9LCJDb25uZWN0b3JTdHlsZSI6eyIkaWQiOiIxMjAwIiwiTGluZUNvbG9yIjp7IiRpZCI6IjEyMDEiLCIkdHlwZSI6Ik5MUkUuQ29tbW9uLkRvbS5Tb2xpZENvbG9yQnJ1c2gsIE5MUkUuQ29tbW9uIiwiQ29sb3IiOnsiJGlkIjoiMTIwMiIsIkEiOjEyNywiUiI6MTgwLCJHIjo3NiwiQiI6NjV9fSwiTGluZVdlaWdodCI6MS4wLCJMaW5lVHlwZSI6MCwiUGFyZW50U3R5bGUiOm51bGx9LCJJc0JlbG93VGltZWJhbmQiOmZhbHNlLCJQb3NpdGlvbk9uVGFzayI6MCwiSGlkZURhdGUiOmZhbHNlLCJTaGFwZVNpemUiOjEsIlNwYWNpbmciOjEuMCwiUGFkZGluZyI6eyIkcmVmIjoiMTA3MyJ9LCJTaGFwZVN0eWxlIjp7IiRpZCI6IjEyMDMiLCJNYXJnaW4iOnsiJHJlZiI6IjM0NiJ9LCJQYWRkaW5nIjp7IiRyZWYiOiIzNDcifSwiQmFja2dyb3VuZCI6eyIkaWQiOiIxMjA0IiwiQ29sb3IiOnsiJGlkIjoiMTIwNSIsIkEiOjI1NSwiUiI6MTgwLCJHIjo3NiwiQiI6NjV9fSwiSXNWaXNpYmxlIjp0cnVlLCJXaWR0aCI6MTMuMCwiSGVpZ2h0IjoxMy4wLCJCb3JkZXJTdHlsZSI6eyIkaWQiOiIxMjA2IiwiTGluZUNvbG9yIjp7IiRyZWYiOiIzNTEifSwiTGluZVdlaWdodCI6MC4wLCJMaW5lVHlwZSI6MCwiUGFyZW50U3R5bGUiOm51bGx9LCJQYXJlbnRTdHlsZSI6bnVsbH0sIlRpdGxlU3R5bGUiOnsiJGlkIjoiMTIwNyIsIkZvbnRTZXR0aW5ncyI6eyIkaWQiOiIxMjA4IiwiRm9udFNpemUiOjExLCJGb250TmFtZSI6IkNhbGlicmkiLCJJc0JvbGQiOnRydWUsIklzSXRhbGljIjpmYWxzZSwiSXNVbmRlcmxpbmVkIjpmYWxzZSwiUGFyZW50U3R5bGUiOm51bGx9LCJBdXRvU2l6ZSI6MCwiRm9yZWdyb3VuZCI6eyIkaWQiOiIxMjA5IiwiQ29sb3IiOnsiJGlkIjoiMTIxMCIsIkEiOjI1NSwiUiI6MzQsIkciOjM3LCJCIjoyNH19LCJNYXhXaWR0aCI6MjAwLjAsIk1heEhlaWdodCI6IkluZmluaXR5IiwiU21hcnRGb3JlZ3JvdW5kSXNBY3RpdmUiOmZhbHNlLCJIb3Jpem9udGFsQWxpZ25tZW50IjowLCJWZXJ0aWNhbEFsaWdubWVudCI6MCwiU21hcnRGb3JlZ3JvdW5kIjpudWxsLCJCYWNrZ3JvdW5kRmlsbFR5cGUiOjAsIk1hcmdpbiI6eyIkcmVmIjoiMzU3In0sIlBhZGRpbmciOnsiJHJlZiI6IjM1OCJ9LCJCYWNrZ3JvdW5kIjp7IiRpZCI6IjEyMTEiLCJDb2xvciI6eyIkaWQiOiIxMjEyIiwiQSI6MCwiUiI6MjU1LCJHIjoyNTUsIkIiOjI1NX19LCJJc1Zpc2libGUiOnRydWUsIldpZHRoIjowLjAsIkhlaWdodCI6MC4wLCJCb3JkZXJTdHlsZSI6eyIkaWQiOiIxMjEzIiwiTGluZUNvbG9yIjpudWxsLCJMaW5lV2VpZ2h0IjowLjAsIkxpbmVUeXBlIjowLCJQYXJlbnRTdHlsZSI6bnVsbH0sIlBhcmVudFN0eWxlIjpudWxsfSwiRGF0ZVN0eWxlIjp7IiRpZCI6IjEyMTQiLCJGb250U2V0dGluZ3MiOnsiJGlkIjoiMTIxNSIsIkZvbnRTaXplIjoxMCwiRm9udE5hbWUiOiJDYWxpYnJpIiwiSXNCb2xkIjpmYWxzZSwiSXNJdGFsaWMiOmZhbHNlLCJJc1VuZGVybGluZWQiOmZhbHNlLCJQYXJlbnRTdHlsZSI6bnVsbH0sIkF1dG9TaXplIjowLCJGb3JlZ3JvdW5kIjp7IiRpZCI6IjEyMTYiLCJDb2xvciI6eyIkaWQiOiIxMjE3IiwiQSI6MjU1LCJSIjo2NywiRyI6NzMsIkIiOjQ5fX0sIk1heFdpZHRoIjoyMDAuMCwiTWF4SGVpZ2h0IjoiSW5maW5pdHkiLCJTbWFydEZvcmVncm91bmRJc0FjdGl2ZSI6ZmFsc2UsIkhvcml6b250YWxBbGlnbm1lbnQiOjAsIlZlcnRpY2FsQWxpZ25tZW50IjowLCJTbWFydEZvcmVncm91bmQiOm51bGwsIkJhY2tncm91bmRGaWxsVHlwZSI6MCwiTWFyZ2luIjp7IiRyZWYiOiIzNjYifSwiUGFkZGluZyI6eyIkcmVmIjoiMzY3In0sIkJhY2tncm91bmQiOnsiJGlkIjoiMTIxOCIsIkNvbG9yIjp7IiRpZCI6IjEyMTkiLCJBIjowLCJSIjoyNTUsIkciOjI1NSwiQiI6MjU1fX0sIklzVmlzaWJsZSI6dHJ1ZSwiV2lkdGgiOjAuMCwiSGVpZ2h0IjowLjAsIkJvcmRlclN0eWxlIjp7IiRpZCI6IjEyMjAiLCJMaW5lQ29sb3IiOm51bGwsIkxpbmVXZWlnaHQiOjAuMCwiTGluZVR5cGUiOjAsIlBhcmVudFN0eWxlIjpudWxsfSwiUGFyZW50U3R5bGUiOm51bGx9LCJEYXRlRm9ybWF0Ijp7IiRyZWYiOiIzNzEifSwiV2Vla051bWJlcmluZyI6eyIkaWQiOiIxMjIxIiwiRm9ybWF0IjowLCJJc1Zpc2libGUiOmZhbHNlLCJMYXN0S25vd25WaXNpYmlsaXR5U3RhdGUiOmZhbHNlfSwiSXNWaXNpYmxlIjp0cnVlLCJQYXJlbnRTdHlsZSI6bnVsbH0sIkluZGV4IjoxLCJQZXJjZW50YWdlQ29tcGxldGUiOm51bGwsIlBvc2l0aW9uIjp7IlJhdGlvIjowLjAsIklzQ3VzdG9tIjpmYWxzZX0sIkRhdGVGb3JtYXQiOnsiJHJlZiI6IjM3MSJ9LCJXZWVrTnVtYmVyaW5nIjp7IiRpZCI6IjEyMjIiLCJGb3JtYXQiOjAsIklzVmlzaWJsZSI6ZmFsc2UsIkxhc3RLbm93blZpc2liaWxpdHlTdGF0ZSI6ZmFsc2V9LCJSZWxhdGVkVGFza0lkIjoiMDAwMDAwMDAtMDAwMC0wMDAwLTAwMDAtMDAwMDAwMDAwMDAwIiwiSWQiOiI2ZTFiYmUzMy0wM2M4LTQzODktYTZjNi05MjcxNTBiNzQ4MDQiLCJJbXBvcnRJZCI6bnVsbCwiVGl0bGUiOiJTdGFnaW5nIFIxIiwiTm90ZSI6bnVsbCwiSHlwZXJsaW5rIjp7IiRpZCI6IjEyMjMiLCJBZGRyZXNzIjoiIiwiU3ViQWRkcmVzcyI6IiJ9LCJJc0NoYW5nZWQiOmZhbHNlLCJJc05ldyI6ZmFsc2V9LHsiJGlkIjoiMTIyNCIsIkRhdGUiOiIyMDIyLTA5LTIwVDIzOjU5OjAwIiwiU3R5bGUiOnsiJGlkIjoiMTIyNSIsIlNoYXBlIjoyLCJDb25uZWN0b3JNYXJnaW4iOnsiJHJlZiI6IjEwNjkifSwiQ29ubmVjdG9yU3R5bGUiOnsiJGlkIjoiMTIyNiIsIkxpbmVDb2xvciI6eyIkaWQiOiIxMjI3IiwiJHR5cGUiOiJOTFJFLkNvbW1vbi5Eb20uU29saWRDb2xvckJydXNoLCBOTFJFLkNvbW1vbiIsIkNvbG9yIjp7IiRpZCI6IjEyMjgiLCJBIjoxMjcsIlIiOjE4MCwiRyI6NzYsIkIiOjY1fX0sIkxpbmVXZWlnaHQiOjEuMCwiTGluZVR5cGUiOjAsIlBhcmVudFN0eWxlIjpudWxsfSwiSXNCZWxvd1RpbWViYW5kIjpmYWxzZSwiUG9zaXRpb25PblRhc2siOjAsIkhpZGVEYXRlIjpmYWxzZSwiU2hhcGVTaXplIjoxLCJTcGFjaW5nIjoxLjAsIlBhZGRpbmciOnsiJHJlZiI6IjEwNzMifSwiU2hhcGVTdHlsZSI6eyIkaWQiOiIxMjI5IiwiTWFyZ2luIjp7IiRyZWYiOiIzNDYifSwiUGFkZGluZyI6eyIkcmVmIjoiMzQ3In0sIkJhY2tncm91bmQiOnsiJGlkIjoiMTIzMCIsIkNvbG9yIjp7IiRpZCI6IjEyMzEiLCJBIjoyNTUsIlIiOjE4MCwiRyI6NzYsIkIiOjY1fX0sIklzVmlzaWJsZSI6dHJ1ZSwiV2lkdGgiOjEzLjAsIkhlaWdodCI6MTMuMCwiQm9yZGVyU3R5bGUiOnsiJGlkIjoiMTIzMiIsIkxpbmVDb2xvciI6eyIkcmVmIjoiMzUxIn0sIkxpbmVXZWlnaHQiOjAuMCwiTGluZVR5cGUiOjAsIlBhcmVudFN0eWxlIjpudWxsfSwiUGFyZW50U3R5bGUiOm51bGx9LCJUaXRsZVN0eWxlIjp7IiRpZCI6IjEyMzMiLCJGb250U2V0dGluZ3MiOnsiJGlkIjoiMTIzNCIsIkZvbnRTaXplIjoxMSwiRm9udE5hbWUiOiJDYWxpYnJpIiwiSXNCb2xkIjp0cnVlLCJJc0l0YWxpYyI6ZmFsc2UsIklzVW5kZXJsaW5lZCI6ZmFsc2UsIlBhcmVudFN0eWxlIjpudWxsfSwiQXV0b1NpemUiOjAsIkZvcmVncm91bmQiOnsiJGlkIjoiMTIzNSIsIkNvbG9yIjp7IiRpZCI6IjEyMzYiLCJBIjoyNTUsIlIiOjM0LCJHIjozNywiQiI6MjR9fSwiTWF4V2lkdGgiOjIwMC4wLCJNYXhIZWlnaHQiOiJJbmZpbml0eSIsIlNtYXJ0Rm9yZWdyb3VuZElzQWN0aXZlIjpmYWxzZSwiSG9yaXpvbnRhbEFsaWdubWVudCI6MCwiVmVydGljYWxBbGlnbm1lbnQiOjAsIlNtYXJ0Rm9yZWdyb3VuZCI6bnVsbCwiQmFja2dyb3VuZEZpbGxUeXBlIjowLCJNYXJnaW4iOnsiJHJlZiI6IjM1NyJ9LCJQYWRkaW5nIjp7IiRyZWYiOiIzNTgifSwiQmFja2dyb3VuZCI6eyIkaWQiOiIxMjM3IiwiQ29sb3IiOnsiJGlkIjoiMTIzOCIsIkEiOjAsIlIiOjI1NSwiRyI6MjU1LCJCIjoyNTV9fSwiSXNWaXNpYmxlIjp0cnVlLCJXaWR0aCI6MC4wLCJIZWlnaHQiOjAuMCwiQm9yZGVyU3R5bGUiOnsiJGlkIjoiMTIzOSIsIkxpbmVDb2xvciI6bnVsbCwiTGluZVdlaWdodCI6MC4wLCJMaW5lVHlwZSI6MCwiUGFyZW50U3R5bGUiOm51bGx9LCJQYXJlbnRTdHlsZSI6bnVsbH0sIkRhdGVTdHlsZSI6eyIkaWQiOiIxMjQwIiwiRm9udFNldHRpbmdzIjp7IiRpZCI6IjEyNDEiLCJGb250U2l6ZSI6MTAsIkZvbnROYW1lIjoiQ2FsaWJyaSIsIklzQm9sZCI6ZmFsc2UsIklzSXRhbGljIjpmYWxzZSwiSXNVbmRlcmxpbmVkIjpmYWxzZSwiUGFyZW50U3R5bGUiOm51bGx9LCJBdXRvU2l6ZSI6MCwiRm9yZWdyb3VuZCI6eyIkaWQiOiIxMjQyIiwiQ29sb3IiOnsiJGlkIjoiMTI0MyIsIkEiOjI1NSwiUiI6NjcsIkciOjczLCJCIjo0OX19LCJNYXhXaWR0aCI6MjAwLjAsIk1heEhlaWdodCI6IkluZmluaXR5IiwiU21hcnRGb3JlZ3JvdW5kSXNBY3RpdmUiOmZhbHNlLCJIb3Jpem9udGFsQWxpZ25tZW50IjowLCJWZXJ0aWNhbEFsaWdubWVudCI6MCwiU21hcnRGb3JlZ3JvdW5kIjpudWxsLCJCYWNrZ3JvdW5kRmlsbFR5cGUiOjAsIk1hcmdpbiI6eyIkcmVmIjoiMzY2In0sIlBhZGRpbmciOnsiJHJlZiI6IjM2NyJ9LCJCYWNrZ3JvdW5kIjp7IiRpZCI6IjEyNDQiLCJDb2xvciI6eyIkaWQiOiIxMjQ1IiwiQSI6MCwiUiI6MjU1LCJHIjoyNTUsIkIiOjI1NX19LCJJc1Zpc2libGUiOnRydWUsIldpZHRoIjowLjAsIkhlaWdodCI6MC4wLCJCb3JkZXJTdHlsZSI6eyIkaWQiOiIxMjQ2IiwiTGluZUNvbG9yIjpudWxsLCJMaW5lV2VpZ2h0IjowLjAsIkxpbmVUeXBlIjowLCJQYXJlbnRTdHlsZSI6bnVsbH0sIlBhcmVudFN0eWxlIjpudWxsfSwiRGF0ZUZvcm1hdCI6eyIkcmVmIjoiMzcxIn0sIldlZWtOdW1iZXJpbmciOnsiJGlkIjoiMTI0NyIsIkZvcm1hdCI6MCwiSXNWaXNpYmxlIjpmYWxzZSwiTGFzdEtub3duVmlzaWJpbGl0eVN0YXRlIjpmYWxzZX0sIklzVmlzaWJsZSI6dHJ1ZSwiUGFyZW50U3R5bGUiOm51bGx9LCJJbmRleCI6MiwiUGVyY2VudGFnZUNvbXBsZXRlIjpudWxsLCJQb3NpdGlvbiI6eyJSYXRpbyI6MC4wLCJJc0N1c3RvbSI6ZmFsc2V9LCJEYXRlRm9ybWF0Ijp7IiRyZWYiOiIzNzEifSwiV2Vla051bWJlcmluZyI6eyIkaWQiOiIxMjQ4IiwiRm9ybWF0IjowLCJJc1Zpc2libGUiOmZhbHNlLCJMYXN0S25vd25WaXNpYmlsaXR5U3RhdGUiOmZhbHNlfSwiUmVsYXRlZFRhc2tJZCI6IjAwMDAwMDAwLTAwMDAtMDAwMC0wMDAwLTAwMDAwMDAwMDAwMCIsIklkIjoiNmRjMjk2NWMtZmE3MS00NTRjLTgyMGMtNTg4YmM5ZDQ4N2RlIiwiSW1wb3J0SWQiOm51bGwsIlRpdGxlIjoiU3RhZ2luZyBSMiIsIk5vdGUiOm51bGwsIkh5cGVybGluayI6eyIkaWQiOiIxMjQ5IiwiQWRkcmVzcyI6IiIsIlN1YkFkZHJlc3MiOiIifSwiSXNDaGFuZ2VkIjpmYWxzZSwiSXNOZXciOmZhbHNlfSx7IiRpZCI6IjEyNTAiLCJEYXRlIjoiMjAyMi0wNy0yOVQyMzo1OTowMCIsIlN0eWxlIjp7IiRpZCI6IjEyNTEiLCJTaGFwZSI6MiwiQ29ubmVjdG9yTWFyZ2luIjp7IiRyZWYiOiIxMDY5In0sIkNvbm5lY3RvclN0eWxlIjp7IiRpZCI6IjEyNTIiLCJMaW5lQ29sb3IiOnsiJGlkIjoiMTI1MyIsIiR0eXBlIjoiTkxSRS5Db21tb24uRG9tLlNvbGlkQ29sb3JCcnVzaCwgTkxSRS5Db21tb24iLCJDb2xvciI6eyIkaWQiOiIxMjU0IiwiQSI6MTI3LCJSIjo2NywiRyI6MTcwLCJCIjoxMzl9fSwiTGluZVdlaWdodCI6MS4wLCJMaW5lVHlwZSI6MCwiUGFyZW50U3R5bGUiOm51bGx9LCJJc0JlbG93VGltZWJhbmQiOmZhbHNlLCJQb3NpdGlvbk9uVGFzayI6MCwiSGlkZURhdGUiOmZhbHNlLCJTaGFwZVNpemUiOjEsIlNwYWNpbmciOjEuMCwiUGFkZGluZyI6eyIkcmVmIjoiMTA3MyJ9LCJTaGFwZVN0eWxlIjp7IiRpZCI6IjEyNTUiLCJNYXJnaW4iOnsiJHJlZiI6IjM0NiJ9LCJQYWRkaW5nIjp7IiRyZWYiOiIzNDcifSwiQmFja2dyb3VuZCI6eyIkaWQiOiIxMjU2IiwiQ29sb3IiOnsiJGlkIjoiMTI1NyIsIkEiOjI1NSwiUiI6NjcsIkciOjE3MCwiQiI6MTM5fX0sIklzVmlzaWJsZSI6dHJ1ZSwiV2lkdGgiOjEzLjAsIkhlaWdodCI6MTMuMCwiQm9yZGVyU3R5bGUiOnsiJGlkIjoiMTI1OCIsIkxpbmVDb2xvciI6eyIkcmVmIjoiMzUxIn0sIkxpbmVXZWlnaHQiOjAuMCwiTGluZVR5cGUiOjAsIlBhcmVudFN0eWxlIjpudWxsfSwiUGFyZW50U3R5bGUiOm51bGx9LCJUaXRsZVN0eWxlIjp7IiRpZCI6IjEyNTkiLCJGb250U2V0dGluZ3MiOnsiJGlkIjoiMTI2MCIsIkZvbnRTaXplIjoxMSwiRm9udE5hbWUiOiJDYWxpYnJpIiwiSXNCb2xkIjp0cnVlLCJJc0l0YWxpYyI6ZmFsc2UsIklzVW5kZXJsaW5lZCI6ZmFsc2UsIlBhcmVudFN0eWxlIjpudWxsfSwiQXV0b1NpemUiOjAsIkZvcmVncm91bmQiOnsiJGlkIjoiMTI2MSIsIkNvbG9yIjp7IiRpZCI6IjEyNjIiLCJBIjoyNTUsIlIiOjM0LCJHIjozNywiQiI6MjR9fSwiTWF4V2lkdGgiOjg2LjcxMDIzNTU5NTcwMzEyNSwiTWF4SGVpZ2h0IjoiSW5maW5pdHkiLCJTbWFydEZvcmVncm91bmRJc0FjdGl2ZSI6ZmFsc2UsIkhvcml6b250YWxBbGlnbm1lbnQiOjAsIlZlcnRpY2FsQWxpZ25tZW50IjowLCJTbWFydEZvcmVncm91bmQiOm51bGwsIkJhY2tncm91bmRGaWxsVHlwZSI6MCwiTWFyZ2luIjp7IiRyZWYiOiIzNTcifSwiUGFkZGluZyI6eyIkcmVmIjoiMzU4In0sIkJhY2tncm91bmQiOnsiJGlkIjoiMTI2MyIsIkNvbG9yIjp7IiRpZCI6IjEyNjQiLCJBIjowLCJSIjoyNTUsIkciOjI1NSwiQiI6MjU1fX0sIklzVmlzaWJsZSI6dHJ1ZSwiV2lkdGgiOjAuMCwiSGVpZ2h0IjowLjAsIkJvcmRlclN0eWxlIjp7IiRpZCI6IjEyNjUiLCJMaW5lQ29sb3IiOm51bGwsIkxpbmVXZWlnaHQiOjAuMCwiTGluZVR5cGUiOjAsIlBhcmVudFN0eWxlIjpudWxsfSwiUGFyZW50U3R5bGUiOm51bGx9LCJEYXRlU3R5bGUiOnsiJGlkIjoiMTI2NiIsIkZvbnRTZXR0aW5ncyI6eyIkaWQiOiIxMjY3IiwiRm9udFNpemUiOjEwLCJGb250TmFtZSI6IkNhbGlicmkiLCJJc0JvbGQiOmZhbHNlLCJJc0l0YWxpYyI6ZmFsc2UsIklzVW5kZXJsaW5lZCI6ZmFsc2UsIlBhcmVudFN0eWxlIjpudWxsfSwiQXV0b1NpemUiOjAsIkZvcmVncm91bmQiOnsiJGlkIjoiMTI2OCIsIkNvbG9yIjp7IiRpZCI6IjEyNjkiLCJBIjoyNTUsIlIiOjY3LCJHIjo3MywiQiI6NDl9fSwiTWF4V2lkdGgiOjIwMC4wLCJNYXhIZWlnaHQiOiJJbmZpbml0eSIsIlNtYXJ0Rm9yZWdyb3VuZElzQWN0aXZlIjpmYWxzZSwiSG9yaXpvbnRhbEFsaWdubWVudCI6MCwiVmVydGljYWxBbGlnbm1lbnQiOjAsIlNtYXJ0Rm9yZWdyb3VuZCI6bnVsbCwiQmFja2dyb3VuZEZpbGxUeXBlIjowLCJNYXJnaW4iOnsiJHJlZiI6IjM2NiJ9LCJQYWRkaW5nIjp7IiRyZWYiOiIzNjcifSwiQmFja2dyb3VuZCI6eyIkaWQiOiIxMjcwIiwiQ29sb3IiOnsiJGlkIjoiMTI3MSIsIkEiOjAsIlIiOjI1NSwiRyI6MjU1LCJCIjoyNTV9fSwiSXNWaXNpYmxlIjp0cnVlLCJXaWR0aCI6MC4wLCJIZWlnaHQiOjAuMCwiQm9yZGVyU3R5bGUiOnsiJGlkIjoiMTI3MiIsIkxpbmVDb2xvciI6bnVsbCwiTGluZVdlaWdodCI6MC4wLCJMaW5lVHlwZSI6MCwiUGFyZW50U3R5bGUiOm51bGx9LCJQYXJlbnRTdHlsZSI6bnVsbH0sIkRhdGVGb3JtYXQiOnsiJHJlZiI6IjM3MSJ9LCJXZWVrTnVtYmVyaW5nIjp7IiRpZCI6IjEyNzMiLCJGb3JtYXQiOjAsIklzVmlzaWJsZSI6ZmFsc2UsIkxhc3RLbm93blZpc2liaWxpdHlTdGF0ZSI6ZmFsc2V9LCJJc1Zpc2libGUiOnRydWUsIlBhcmVudFN0eWxlIjpudWxsfSwiSW5kZXgiOjMsIlBlcmNlbnRhZ2VDb21wbGV0ZSI6bnVsbCwiUG9zaXRpb24iOnsiUmF0aW8iOjAuMCwiSXNDdXN0b20iOmZhbHNlfSwiRGF0ZUZvcm1hdCI6eyIkcmVmIjoiMzcxIn0sIldlZWtOdW1iZXJpbmciOnsiJGlkIjoiMTI3NCIsIkZvcm1hdCI6MCwiSXNWaXNpYmxlIjpmYWxzZSwiTGFzdEtub3duVmlzaWJpbGl0eVN0YXRlIjpmYWxzZX0sIlJlbGF0ZWRUYXNrSWQiOiIwMDAwMDAwMC0wMDAwLTAwMDAtMDAwMC0wMDAwMDAwMDAwMDAiLCJJZCI6ImNlMmJhZWEwLTM3MzgtNDFlNS05ZDY0LTQ0MmJmYWIzZmNkMCIsIkltcG9ydElkIjpudWxsLCJUaXRsZSI6IlJlbGVhc2UgMSIsIk5vdGUiOm51bGwsIkh5cGVybGluayI6eyIkaWQiOiIxMjc1IiwiQWRkcmVzcyI6IiIsIlN1YkFkZHJlc3MiOiIifSwiSXNDaGFuZ2VkIjpmYWxzZSwiSXNOZXciOmZhbHNlfSx7IiRpZCI6IjEyNzYiLCJEYXRlIjoiMjAyMi0wNi0zMFQyMzo1OTowMCIsIlN0eWxlIjp7IiRpZCI6IjEyNzciLCJTaGFwZSI6MSwiQ29ubmVjdG9yTWFyZ2luIjp7IiRyZWYiOiIxMDY5In0sIkNvbm5lY3RvclN0eWxlIjp7IiRpZCI6IjEyNzgiLCJMaW5lQ29sb3IiOnsiJGlkIjoiMTI3OSIsIiR0eXBlIjoiTkxSRS5Db21tb24uRG9tLlNvbGlkQ29sb3JCcnVzaCwgTkxSRS5Db21tb24iLCJDb2xvciI6eyIkaWQiOiIxMjgwIiwiQSI6MTI3LCJSIjoxOTIsIkciOjIwMiwiQiI6MTczfX0sIkxpbmVXZWlnaHQiOjEuMCwiTGluZVR5cGUiOjAsIlBhcmVudFN0eWxlIjpudWxsfSwiSXNCZWxvd1RpbWViYW5kIjp0cnVlLCJQb3NpdGlvbk9uVGFzayI6MCwiSGlkZURhdGUiOmZhbHNlLCJTaGFwZVNpemUiOjEsIlNwYWNpbmciOjEuMCwiUGFkZGluZyI6eyIkcmVmIjoiMTA3MyJ9LCJTaGFwZVN0eWxlIjp7IiRpZCI6IjEyODEiLCJNYXJnaW4iOnsiJHJlZiI6IjM0NiJ9LCJQYWRkaW5nIjp7IiRyZWYiOiIzNDcifSwiQmFja2dyb3VuZCI6eyIkaWQiOiIxMjgyIiwiQ29sb3IiOnsiJGlkIjoiMTI4MyIsIkEiOjI1NSwiUiI6MTEsIkciOjQ5LCJCIjo2Nn19LCJJc1Zpc2libGUiOnRydWUsIldpZHRoIjoxOC4wLCJIZWlnaHQiOjIwLjAsIkJvcmRlclN0eWxlIjp7IiRpZCI6IjEyODQiLCJMaW5lQ29sb3IiOnsiJHJlZiI6IjM1MSJ9LCJMaW5lV2VpZ2h0IjowLjAsIkxpbmVUeXBlIjowLCJQYXJlbnRTdHlsZSI6bnVsbH0sIlBhcmVudFN0eWxlIjpudWxsfSwiVGl0bGVTdHlsZSI6eyIkaWQiOiIxMjg1IiwiRm9udFNldHRpbmdzIjp7IiRpZCI6IjEyODYiLCJGb250U2l6ZSI6MTEsIkZvbnROYW1lIjoiQ2FsaWJyaSIsIklzQm9sZCI6dHJ1ZSwiSXNJdGFsaWMiOmZhbHNlLCJJc1VuZGVybGluZWQiOmZhbHNlLCJQYXJlbnRTdHlsZSI6bnVsbH0sIkF1dG9TaXplIjowLCJGb3JlZ3JvdW5kIjp7IiRpZCI6IjEyODciLCJDb2xvciI6eyIkaWQiOiIxMjg4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TcifSwiUGFkZGluZyI6eyIkcmVmIjoiMzU4In0sIkJhY2tncm91bmQiOnsiJGlkIjoiMTI4OSIsIkNvbG9yIjp7IiRpZCI6IjEyOTAiLCJBIjowLCJSIjoyNTUsIkciOjI1NSwiQiI6MjU1fX0sIklzVmlzaWJsZSI6dHJ1ZSwiV2lkdGgiOjAuMCwiSGVpZ2h0IjowLjAsIkJvcmRlclN0eWxlIjp7IiRpZCI6IjEyOTEiLCJMaW5lQ29sb3IiOm51bGwsIkxpbmVXZWlnaHQiOjAuMCwiTGluZVR5cGUiOjAsIlBhcmVudFN0eWxlIjpudWxsfSwiUGFyZW50U3R5bGUiOm51bGx9LCJEYXRlU3R5bGUiOnsiJGlkIjoiMTI5MiIsIkZvbnRTZXR0aW5ncyI6eyIkaWQiOiIxMjkzIiwiRm9udFNpemUiOjEwLCJGb250TmFtZSI6IkNhbGlicmkiLCJJc0JvbGQiOmZhbHNlLCJJc0l0YWxpYyI6ZmFsc2UsIklzVW5kZXJsaW5lZCI6ZmFsc2UsIlBhcmVudFN0eWxlIjpudWxsfSwiQXV0b1NpemUiOjAsIkZvcmVncm91bmQiOnsiJGlkIjoiMTI5NCIsIkNvbG9yIjp7IiRpZCI6IjEyOTUiLCJBIjoyNTUsIlIiOjY3LCJHIjo3MywiQiI6NDl9fSwiTWF4V2lkdGgiOjIwMC4wLCJNYXhIZWlnaHQiOiJJbmZpbml0eSIsIlNtYXJ0Rm9yZWdyb3VuZElzQWN0aXZlIjpmYWxzZSwiSG9yaXpvbnRhbEFsaWdubWVudCI6MSwiVmVydGljYWxBbGlnbm1lbnQiOjAsIlNtYXJ0Rm9yZWdyb3VuZCI6bnVsbCwiQmFja2dyb3VuZEZpbGxUeXBlIjowLCJNYXJnaW4iOnsiJHJlZiI6IjM2NiJ9LCJQYWRkaW5nIjp7IiRyZWYiOiIzNjcifSwiQmFja2dyb3VuZCI6eyIkaWQiOiIxMjk2IiwiQ29sb3IiOnsiJGlkIjoiMTI5NyIsIkEiOjAsIlIiOjI1NSwiRyI6MjU1LCJCIjoyNTV9fSwiSXNWaXNpYmxlIjp0cnVlLCJXaWR0aCI6MC4wLCJIZWlnaHQiOjAuMCwiQm9yZGVyU3R5bGUiOnsiJGlkIjoiMTI5OCIsIkxpbmVDb2xvciI6bnVsbCwiTGluZVdlaWdodCI6MC4wLCJMaW5lVHlwZSI6MCwiUGFyZW50U3R5bGUiOm51bGx9LCJQYXJlbnRTdHlsZSI6bnVsbH0sIkRhdGVGb3JtYXQiOnsiJHJlZiI6IjM3MSJ9LCJXZWVrTnVtYmVyaW5nIjp7IiRpZCI6IjEyOTkiLCJGb3JtYXQiOjAsIklzVmlzaWJsZSI6ZmFsc2UsIkxhc3RLbm93blZpc2liaWxpdHlTdGF0ZSI6ZmFsc2V9LCJJc1Zpc2libGUiOnRydWUsIlBhcmVudFN0eWxlIjpudWxsfSwiSW5kZXgiOjQsIlBlcmNlbnRhZ2VDb21wbGV0ZSI6bnVsbCwiUG9zaXRpb24iOnsiUmF0aW8iOjAuMCwiSXNDdXN0b20iOmZhbHNlfSwiRGF0ZUZvcm1hdCI6eyIkcmVmIjoiMzcxIn0sIldlZWtOdW1iZXJpbmciOnsiJGlkIjoiMTMwMCIsIkZvcm1hdCI6MCwiSXNWaXNpYmxlIjpmYWxzZSwiTGFzdEtub3duVmlzaWJpbGl0eVN0YXRlIjpmYWxzZX0sIlJlbGF0ZWRUYXNrSWQiOiIwMDAwMDAwMC0wMDAwLTAwMDAtMDAwMC0wMDAwMDAwMDAwMDAiLCJJZCI6IjhiMzcwNjIwLWJiNzYtNGI4ZS04Y2M1LWNjN2MyNzRhMzE3NSIsIkltcG9ydElkIjpudWxsLCJUaXRsZSI6IlN0YWtlaG9sZGVyIFJldmlldyIsIk5vdGUiOm51bGwsIkh5cGVybGluayI6eyIkaWQiOiIxMzAxIiwiQWRkcmVzcyI6IiIsIlN1YkFkZHJlc3MiOiIifSwiSXNDaGFuZ2VkIjpmYWxzZSwiSXNOZXciOmZhbHNlfSx7IiRpZCI6IjEzMDIiLCJEYXRlIjoiMjAyMi0wNy0yOVQyMzo1OTowMCIsIlN0eWxlIjp7IiRpZCI6IjEzMDMiLCJTaGFwZSI6NywiQ29ubmVjdG9yTWFyZ2luIjp7IiRyZWYiOiIxMDY5In0sIkNvbm5lY3RvclN0eWxlIjp7IiRpZCI6IjEzMDQiLCJMaW5lQ29sb3IiOnsiJGlkIjoiMTMwNSIsIiR0eXBlIjoiTkxSRS5Db21tb24uRG9tLlNvbGlkQ29sb3JCcnVzaCwgTkxSRS5Db21tb24iLCJDb2xvciI6eyIkaWQiOiIxMzA2IiwiQSI6MTI3LCJSIjoxOTIsIkciOjIwMiwiQiI6MTczfX0sIkxpbmVXZWlnaHQiOjEuMCwiTGluZVR5cGUiOjAsIlBhcmVudFN0eWxlIjpudWxsfSwiSXNCZWxvd1RpbWViYW5kIjp0cnVlLCJQb3NpdGlvbk9uVGFzayI6MCwiSGlkZURhdGUiOmZhbHNlLCJTaGFwZVNpemUiOjEsIlNwYWNpbmciOjEuMCwiUGFkZGluZyI6eyIkcmVmIjoiMTA3MyJ9LCJTaGFwZVN0eWxlIjp7IiRpZCI6IjEzMDciLCJNYXJnaW4iOnsiJHJlZiI6IjM0NiJ9LCJQYWRkaW5nIjp7IiRyZWYiOiIzNDcifSwiQmFja2dyb3VuZCI6eyIkaWQiOiIxMzA4IiwiQ29sb3IiOnsiJGlkIjoiMTMwOSIsIkEiOjI1NSwiUiI6MTEsIkciOjQ5LCJCIjo2Nn19LCJJc1Zpc2libGUiOnRydWUsIldpZHRoIjoxOC4wLCJIZWlnaHQiOjIwLjAsIkJvcmRlclN0eWxlIjp7IiRpZCI6IjEzMTAiLCJMaW5lQ29sb3IiOnsiJHJlZiI6IjM1MSJ9LCJMaW5lV2VpZ2h0IjowLjAsIkxpbmVUeXBlIjowLCJQYXJlbnRTdHlsZSI6bnVsbH0sIlBhcmVudFN0eWxlIjpudWxsfSwiVGl0bGVTdHlsZSI6eyIkaWQiOiIxMzExIiwiRm9udFNldHRpbmdzIjp7IiRpZCI6IjEzMTIiLCJGb250U2l6ZSI6MTEsIkZvbnROYW1lIjoiQ2FsaWJyaSIsIklzQm9sZCI6dHJ1ZSwiSXNJdGFsaWMiOmZhbHNlLCJJc1VuZGVybGluZWQiOmZhbHNlLCJQYXJlbnRTdHlsZSI6bnVsbH0sIkF1dG9TaXplIjowLCJGb3JlZ3JvdW5kIjp7IiRpZCI6IjEzMTMiLCJDb2xvciI6eyIkaWQiOiIxMzE0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TcifSwiUGFkZGluZyI6eyIkcmVmIjoiMzU4In0sIkJhY2tncm91bmQiOnsiJGlkIjoiMTMxNSIsIkNvbG9yIjp7IiRpZCI6IjEzMTYiLCJBIjowLCJSIjoyNTUsIkciOjI1NSwiQiI6MjU1fX0sIklzVmlzaWJsZSI6dHJ1ZSwiV2lkdGgiOjAuMCwiSGVpZ2h0IjowLjAsIkJvcmRlclN0eWxlIjp7IiRpZCI6IjEzMTciLCJMaW5lQ29sb3IiOm51bGwsIkxpbmVXZWlnaHQiOjAuMCwiTGluZVR5cGUiOjAsIlBhcmVudFN0eWxlIjpudWxsfSwiUGFyZW50U3R5bGUiOm51bGx9LCJEYXRlU3R5bGUiOnsiJGlkIjoiMTMxOCIsIkZvbnRTZXR0aW5ncyI6eyIkaWQiOiIxMzE5IiwiRm9udFNpemUiOjEwLCJGb250TmFtZSI6IkNhbGlicmkiLCJJc0JvbGQiOmZhbHNlLCJJc0l0YWxpYyI6ZmFsc2UsIklzVW5kZXJsaW5lZCI6ZmFsc2UsIlBhcmVudFN0eWxlIjpudWxsfSwiQXV0b1NpemUiOjAsIkZvcmVncm91bmQiOnsiJGlkIjoiMTMyMCIsIkNvbG9yIjp7IiRpZCI6IjEzMjEiLCJBIjoyNTUsIlIiOjY3LCJHIjo3MywiQiI6NDl9fSwiTWF4V2lkdGgiOjIwMC4wLCJNYXhIZWlnaHQiOiJJbmZpbml0eSIsIlNtYXJ0Rm9yZWdyb3VuZElzQWN0aXZlIjpmYWxzZSwiSG9yaXpvbnRhbEFsaWdubWVudCI6MSwiVmVydGljYWxBbGlnbm1lbnQiOjAsIlNtYXJ0Rm9yZWdyb3VuZCI6bnVsbCwiQmFja2dyb3VuZEZpbGxUeXBlIjowLCJNYXJnaW4iOnsiJHJlZiI6IjM2NiJ9LCJQYWRkaW5nIjp7IiRyZWYiOiIzNjcifSwiQmFja2dyb3VuZCI6eyIkaWQiOiIxMzIyIiwiQ29sb3IiOnsiJGlkIjoiMTMyMyIsIkEiOjAsIlIiOjI1NSwiRyI6MjU1LCJCIjoyNTV9fSwiSXNWaXNpYmxlIjp0cnVlLCJXaWR0aCI6MC4wLCJIZWlnaHQiOjAuMCwiQm9yZGVyU3R5bGUiOnsiJGlkIjoiMTMyNCIsIkxpbmVDb2xvciI6bnVsbCwiTGluZVdlaWdodCI6MC4wLCJMaW5lVHlwZSI6MCwiUGFyZW50U3R5bGUiOm51bGx9LCJQYXJlbnRTdHlsZSI6bnVsbH0sIkRhdGVGb3JtYXQiOnsiJHJlZiI6IjM3MSJ9LCJXZWVrTnVtYmVyaW5nIjp7IiRpZCI6IjEzMjUiLCJGb3JtYXQiOjAsIklzVmlzaWJsZSI6ZmFsc2UsIkxhc3RLbm93blZpc2liaWxpdHlTdGF0ZSI6ZmFsc2V9LCJJc1Zpc2libGUiOnRydWUsIlBhcmVudFN0eWxlIjpudWxsfSwiSW5kZXgiOjUsIlBlcmNlbnRhZ2VDb21wbGV0ZSI6bnVsbCwiUG9zaXRpb24iOnsiUmF0aW8iOjAuMCwiSXNDdXN0b20iOmZhbHNlfSwiRGF0ZUZvcm1hdCI6eyIkcmVmIjoiMzcxIn0sIldlZWtOdW1iZXJpbmciOnsiJGlkIjoiMTMyNiIsIkZvcm1hdCI6MCwiSXNWaXNpYmxlIjpmYWxzZSwiTGFzdEtub3duVmlzaWJpbGl0eVN0YXRlIjpmYWxzZX0sIlJlbGF0ZWRUYXNrSWQiOiIwMDAwMDAwMC0wMDAwLTAwMDAtMDAwMC0wMDAwMDAwMDAwMDAiLCJJZCI6ImFjMzc3OGVlLWI0MDgtNGNjYS05MWM3LWQ2MjRjMjlmMjIxOCIsIkltcG9ydElkIjpudWxsLCJUaXRsZSI6IlN0cmF0ZWd5IE1lZXRpbmciLCJOb3RlIjpudWxsLCJIeXBlcmxpbmsiOnsiJGlkIjoiMTMyNyIsIkFkZHJlc3MiOiIiLCJTdWJBZGRyZXNzIjoiIn0sIklzQ2hhbmdlZCI6ZmFsc2UsIklzTmV3IjpmYWxzZX0seyIkaWQiOiIxMzI4IiwiRGF0ZSI6IjIwMjItMDgtMzFUMjM6NTk6MDAiLCJTdHlsZSI6eyIkaWQiOiIxMzI5IiwiU2hhcGUiOjEsIkNvbm5lY3Rvck1hcmdpbiI6eyIkcmVmIjoiMTA2OSJ9LCJDb25uZWN0b3JTdHlsZSI6eyIkaWQiOiIxMzMwIiwiTGluZUNvbG9yIjp7IiRpZCI6IjEzMzEiLCIkdHlwZSI6Ik5MUkUuQ29tbW9uLkRvbS5Tb2xpZENvbG9yQnJ1c2gsIE5MUkUuQ29tbW9uIiwiQ29sb3IiOnsiJGlkIjoiMTMzMiIsIkEiOjEyNywiUiI6MTkyLCJHIjoyMDIsIkIiOjE3M319LCJMaW5lV2VpZ2h0IjoxLjAsIkxpbmVUeXBlIjowLCJQYXJlbnRTdHlsZSI6bnVsbH0sIklzQmVsb3dUaW1lYmFuZCI6dHJ1ZSwiUG9zaXRpb25PblRhc2siOjAsIkhpZGVEYXRlIjpmYWxzZSwiU2hhcGVTaXplIjoxLCJTcGFjaW5nIjoxLjAsIlBhZGRpbmciOnsiJHJlZiI6IjEwNzMifSwiU2hhcGVTdHlsZSI6eyIkaWQiOiIxMzMzIiwiTWFyZ2luIjp7IiRyZWYiOiIzNDYifSwiUGFkZGluZyI6eyIkcmVmIjoiMzQ3In0sIkJhY2tncm91bmQiOnsiJGlkIjoiMTMzNCIsIkNvbG9yIjp7IiRpZCI6IjEzMzUiLCJBIjoyNTUsIlIiOjExLCJHIjo0OSwiQiI6NjZ9fSwiSXNWaXNpYmxlIjp0cnVlLCJXaWR0aCI6MTguMCwiSGVpZ2h0IjoyMC4wLCJCb3JkZXJTdHlsZSI6eyIkaWQiOiIxMzM2IiwiTGluZUNvbG9yIjp7IiRyZWYiOiIzNTEifSwiTGluZVdlaWdodCI6MC4wLCJMaW5lVHlwZSI6MCwiUGFyZW50U3R5bGUiOm51bGx9LCJQYXJlbnRTdHlsZSI6bnVsbH0sIlRpdGxlU3R5bGUiOnsiJGlkIjoiMTMzNyIsIkZvbnRTZXR0aW5ncyI6eyIkaWQiOiIxMzM4IiwiRm9udFNpemUiOjExLCJGb250TmFtZSI6IkNhbGlicmkiLCJJc0JvbGQiOnRydWUsIklzSXRhbGljIjpmYWxzZSwiSXNVbmRlcmxpbmVkIjpmYWxzZSwiUGFyZW50U3R5bGUiOm51bGx9LCJBdXRvU2l6ZSI6MCwiRm9yZWdyb3VuZCI6eyIkaWQiOiIxMzM5IiwiQ29sb3IiOnsiJGlkIjoiMTM0MCIsIkEiOjI1NSwiUiI6MzQsIkciOjM3LCJCIjoyNH19LCJNYXhXaWR0aCI6MjAwLjAsIk1heEhlaWdodCI6IkluZmluaXR5IiwiU21hcnRGb3JlZ3JvdW5kSXNBY3RpdmUiOmZhbHNlLCJIb3Jpem9udGFsQWxpZ25tZW50IjoxLCJWZXJ0aWNhbEFsaWdubWVudCI6MCwiU21hcnRGb3JlZ3JvdW5kIjpudWxsLCJCYWNrZ3JvdW5kRmlsbFR5cGUiOjAsIk1hcmdpbiI6eyIkcmVmIjoiMzU3In0sIlBhZGRpbmciOnsiJHJlZiI6IjM1OCJ9LCJCYWNrZ3JvdW5kIjp7IiRpZCI6IjEzNDEiLCJDb2xvciI6eyIkaWQiOiIxMzQyIiwiQSI6MCwiUiI6MjU1LCJHIjoyNTUsIkIiOjI1NX19LCJJc1Zpc2libGUiOnRydWUsIldpZHRoIjowLjAsIkhlaWdodCI6MC4wLCJCb3JkZXJTdHlsZSI6eyIkaWQiOiIxMzQzIiwiTGluZUNvbG9yIjpudWxsLCJMaW5lV2VpZ2h0IjowLjAsIkxpbmVUeXBlIjowLCJQYXJlbnRTdHlsZSI6bnVsbH0sIlBhcmVudFN0eWxlIjpudWxsfSwiRGF0ZVN0eWxlIjp7IiRpZCI6IjEzNDQiLCJGb250U2V0dGluZ3MiOnsiJGlkIjoiMTM0NSIsIkZvbnRTaXplIjoxMCwiRm9udE5hbWUiOiJDYWxpYnJpIiwiSXNCb2xkIjpmYWxzZSwiSXNJdGFsaWMiOmZhbHNlLCJJc1VuZGVybGluZWQiOmZhbHNlLCJQYXJlbnRTdHlsZSI6bnVsbH0sIkF1dG9TaXplIjowLCJGb3JlZ3JvdW5kIjp7IiRpZCI6IjEzNDYiLCJDb2xvciI6eyIkaWQiOiIxMzQ3IiwiQSI6MjU1LCJSIjo2NywiRyI6NzMsIkIiOjQ5fX0sIk1heFdpZHRoIjoyMDAuMCwiTWF4SGVpZ2h0IjoiSW5maW5pdHkiLCJTbWFydEZvcmVncm91bmRJc0FjdGl2ZSI6ZmFsc2UsIkhvcml6b250YWxBbGlnbm1lbnQiOjEsIlZlcnRpY2FsQWxpZ25tZW50IjowLCJTbWFydEZvcmVncm91bmQiOm51bGwsIkJhY2tncm91bmRGaWxsVHlwZSI6MCwiTWFyZ2luIjp7IiRyZWYiOiIzNjYifSwiUGFkZGluZyI6eyIkcmVmIjoiMzY3In0sIkJhY2tncm91bmQiOnsiJGlkIjoiMTM0OCIsIkNvbG9yIjp7IiRpZCI6IjEzNDkiLCJBIjowLCJSIjoyNTUsIkciOjI1NSwiQiI6MjU1fX0sIklzVmlzaWJsZSI6dHJ1ZSwiV2lkdGgiOjAuMCwiSGVpZ2h0IjowLjAsIkJvcmRlclN0eWxlIjp7IiRpZCI6IjEzNTAiLCJMaW5lQ29sb3IiOm51bGwsIkxpbmVXZWlnaHQiOjAuMCwiTGluZVR5cGUiOjAsIlBhcmVudFN0eWxlIjpudWxsfSwiUGFyZW50U3R5bGUiOm51bGx9LCJEYXRlRm9ybWF0Ijp7IiRyZWYiOiIzNzEifSwiV2Vla051bWJlcmluZyI6eyIkaWQiOiIxMzUxIiwiRm9ybWF0IjowLCJJc1Zpc2libGUiOmZhbHNlLCJMYXN0S25vd25WaXNpYmlsaXR5U3RhdGUiOmZhbHNlfSwiSXNWaXNpYmxlIjp0cnVlLCJQYXJlbnRTdHlsZSI6bnVsbH0sIkluZGV4Ijo2LCJQZXJjZW50YWdlQ29tcGxldGUiOm51bGwsIlBvc2l0aW9uIjp7IlJhdGlvIjowLjAsIklzQ3VzdG9tIjpmYWxzZX0sIkRhdGVGb3JtYXQiOnsiJHJlZiI6IjM3MSJ9LCJXZWVrTnVtYmVyaW5nIjp7IiRpZCI6IjEzNTIiLCJGb3JtYXQiOjAsIklzVmlzaWJsZSI6ZmFsc2UsIkxhc3RLbm93blZpc2liaWxpdHlTdGF0ZSI6ZmFsc2V9LCJSZWxhdGVkVGFza0lkIjoiMDAwMDAwMDAtMDAwMC0wMDAwLTAwMDAtMDAwMDAwMDAwMDAwIiwiSWQiOiIzODBkMzFjZC00MjYxLTRjYTYtODliOC00MWI5YWU1MjVjMGEiLCJJbXBvcnRJZCI6bnVsbCwiVGl0bGUiOiJTdGFrZWhvbGRlciBSZXZpZXciLCJOb3RlIjpudWxsLCJIeXBlcmxpbmsiOnsiJGlkIjoiMTM1MyIsIkFkZHJlc3MiOiIiLCJTdWJBZGRyZXNzIjoiIn0sIklzQ2hhbmdlZCI6ZmFsc2UsIklzTmV3IjpmYWxzZX0seyIkaWQiOiIxMzU0IiwiRGF0ZSI6IjIwMjItMDktMjlUMjM6NTk6MDAiLCJTdHlsZSI6eyIkaWQiOiIxMzU1IiwiU2hhcGUiOjcsIkNvbm5lY3Rvck1hcmdpbiI6eyIkcmVmIjoiMTA2OSJ9LCJDb25uZWN0b3JTdHlsZSI6eyIkaWQiOiIxMzU2IiwiTGluZUNvbG9yIjp7IiRpZCI6IjEzNTciLCIkdHlwZSI6Ik5MUkUuQ29tbW9uLkRvbS5Tb2xpZENvbG9yQnJ1c2gsIE5MUkUuQ29tbW9uIiwiQ29sb3IiOnsiJGlkIjoiMTM1OCIsIkEiOjEyNywiUiI6MTkyLCJHIjoyMDIsIkIiOjE3M319LCJMaW5lV2VpZ2h0IjoxLjAsIkxpbmVUeXBlIjowLCJQYXJlbnRTdHlsZSI6bnVsbH0sIklzQmVsb3dUaW1lYmFuZCI6dHJ1ZSwiUG9zaXRpb25PblRhc2siOjAsIkhpZGVEYXRlIjpmYWxzZSwiU2hhcGVTaXplIjoxLCJTcGFjaW5nIjoxLjAsIlBhZGRpbmciOnsiJHJlZiI6IjEwNzMifSwiU2hhcGVTdHlsZSI6eyIkaWQiOiIxMzU5IiwiTWFyZ2luIjp7IiRyZWYiOiIzNDYifSwiUGFkZGluZyI6eyIkcmVmIjoiMzQ3In0sIkJhY2tncm91bmQiOnsiJGlkIjoiMTM2MCIsIkNvbG9yIjp7IiRpZCI6IjEzNjEiLCJBIjoyNTUsIlIiOjExLCJHIjo0OSwiQiI6NjZ9fSwiSXNWaXNpYmxlIjp0cnVlLCJXaWR0aCI6MTguMCwiSGVpZ2h0IjoyMC4wLCJCb3JkZXJTdHlsZSI6eyIkaWQiOiIxMzYyIiwiTGluZUNvbG9yIjp7IiRyZWYiOiIzNTEifSwiTGluZVdlaWdodCI6MC4wLCJMaW5lVHlwZSI6MCwiUGFyZW50U3R5bGUiOm51bGx9LCJQYXJlbnRTdHlsZSI6bnVsbH0sIlRpdGxlU3R5bGUiOnsiJGlkIjoiMTM2MyIsIkZvbnRTZXR0aW5ncyI6eyIkaWQiOiIxMzY0IiwiRm9udFNpemUiOjExLCJGb250TmFtZSI6IkNhbGlicmkiLCJJc0JvbGQiOnRydWUsIklzSXRhbGljIjpmYWxzZSwiSXNVbmRlcmxpbmVkIjpmYWxzZSwiUGFyZW50U3R5bGUiOm51bGx9LCJBdXRvU2l6ZSI6MCwiRm9yZWdyb3VuZCI6eyIkaWQiOiIxMzY1IiwiQ29sb3IiOnsiJGlkIjoiMTM2NiIsIkEiOjI1NSwiUiI6MzQsIkciOjM3LCJCIjoyNH19LCJNYXhXaWR0aCI6MjAwLjAsIk1heEhlaWdodCI6IkluZmluaXR5IiwiU21hcnRGb3JlZ3JvdW5kSXNBY3RpdmUiOmZhbHNlLCJIb3Jpem9udGFsQWxpZ25tZW50IjoxLCJWZXJ0aWNhbEFsaWdubWVudCI6MCwiU21hcnRGb3JlZ3JvdW5kIjpudWxsLCJCYWNrZ3JvdW5kRmlsbFR5cGUiOjAsIk1hcmdpbiI6eyIkcmVmIjoiMzU3In0sIlBhZGRpbmciOnsiJHJlZiI6IjM1OCJ9LCJCYWNrZ3JvdW5kIjp7IiRpZCI6IjEzNjciLCJDb2xvciI6eyIkaWQiOiIxMzY4IiwiQSI6MCwiUiI6MjU1LCJHIjoyNTUsIkIiOjI1NX19LCJJc1Zpc2libGUiOnRydWUsIldpZHRoIjowLjAsIkhlaWdodCI6MC4wLCJCb3JkZXJTdHlsZSI6eyIkaWQiOiIxMzY5IiwiTGluZUNvbG9yIjpudWxsLCJMaW5lV2VpZ2h0IjowLjAsIkxpbmVUeXBlIjowLCJQYXJlbnRTdHlsZSI6bnVsbH0sIlBhcmVudFN0eWxlIjpudWxsfSwiRGF0ZVN0eWxlIjp7IiRpZCI6IjEzNzAiLCJGb250U2V0dGluZ3MiOnsiJGlkIjoiMTM3MSIsIkZvbnRTaXplIjoxMCwiRm9udE5hbWUiOiJDYWxpYnJpIiwiSXNCb2xkIjpmYWxzZSwiSXNJdGFsaWMiOmZhbHNlLCJJc1VuZGVybGluZWQiOmZhbHNlLCJQYXJlbnRTdHlsZSI6bnVsbH0sIkF1dG9TaXplIjowLCJGb3JlZ3JvdW5kIjp7IiRpZCI6IjEzNzIiLCJDb2xvciI6eyIkaWQiOiIxMzczIiwiQSI6MjU1LCJSIjo2NywiRyI6NzMsIkIiOjQ5fX0sIk1heFdpZHRoIjoyMDAuMCwiTWF4SGVpZ2h0IjoiSW5maW5pdHkiLCJTbWFydEZvcmVncm91bmRJc0FjdGl2ZSI6ZmFsc2UsIkhvcml6b250YWxBbGlnbm1lbnQiOjEsIlZlcnRpY2FsQWxpZ25tZW50IjowLCJTbWFydEZvcmVncm91bmQiOm51bGwsIkJhY2tncm91bmRGaWxsVHlwZSI6MCwiTWFyZ2luIjp7IiRyZWYiOiIzNjYifSwiUGFkZGluZyI6eyIkcmVmIjoiMzY3In0sIkJhY2tncm91bmQiOnsiJGlkIjoiMTM3NCIsIkNvbG9yIjp7IiRpZCI6IjEzNzUiLCJBIjowLCJSIjoyNTUsIkciOjI1NSwiQiI6MjU1fX0sIklzVmlzaWJsZSI6dHJ1ZSwiV2lkdGgiOjAuMCwiSGVpZ2h0IjowLjAsIkJvcmRlclN0eWxlIjp7IiRpZCI6IjEzNzYiLCJMaW5lQ29sb3IiOm51bGwsIkxpbmVXZWlnaHQiOjAuMCwiTGluZVR5cGUiOjAsIlBhcmVudFN0eWxlIjpudWxsfSwiUGFyZW50U3R5bGUiOm51bGx9LCJEYXRlRm9ybWF0Ijp7IiRyZWYiOiIzNzEifSwiV2Vla051bWJlcmluZyI6eyIkaWQiOiIxMzc3IiwiRm9ybWF0IjowLCJJc1Zpc2libGUiOmZhbHNlLCJMYXN0S25vd25WaXNpYmlsaXR5U3RhdGUiOmZhbHNlfSwiSXNWaXNpYmxlIjp0cnVlLCJQYXJlbnRTdHlsZSI6bnVsbH0sIkluZGV4Ijo3LCJQZXJjZW50YWdlQ29tcGxldGUiOm51bGwsIlBvc2l0aW9uIjp7IlJhdGlvIjowLjAsIklzQ3VzdG9tIjpmYWxzZX0sIkRhdGVGb3JtYXQiOnsiJHJlZiI6IjM3MSJ9LCJXZWVrTnVtYmVyaW5nIjp7IiRpZCI6IjEzNzgiLCJGb3JtYXQiOjAsIklzVmlzaWJsZSI6ZmFsc2UsIkxhc3RLbm93blZpc2liaWxpdHlTdGF0ZSI6ZmFsc2V9LCJSZWxhdGVkVGFza0lkIjoiMDAwMDAwMDAtMDAwMC0wMDAwLTAwMDAtMDAwMDAwMDAwMDAwIiwiSWQiOiJiMTFkMGJjZi1lNjAxLTRmNTUtOWRlMC1lMjMwMTJiNDk5ZjAiLCJJbXBvcnRJZCI6bnVsbCwiVGl0bGUiOiJTdHJhdGVneSBNZWV0aW5nIiwiTm90ZSI6bnVsbCwiSHlwZXJsaW5rIjp7IiRpZCI6IjEzNzkiLCJBZGRyZXNzIjoiIiwiU3ViQWRkcmVzcyI6IiJ9LCJJc0NoYW5nZWQiOmZhbHNlLCJJc05ldyI6ZmFsc2V9LHsiJGlkIjoiMTM4MCIsIkRhdGUiOiIyMDIyLTA5LTI5VDIzOjU5OjAwIiwiU3R5bGUiOnsiJGlkIjoiMTM4MSIsIlNoYXBlIjoyLCJDb25uZWN0b3JNYXJnaW4iOnsiJHJlZiI6IjEwNjkifSwiQ29ubmVjdG9yU3R5bGUiOnsiJGlkIjoiMTM4MiIsIkxpbmVDb2xvciI6eyIkaWQiOiIxMzgzIiwiJHR5cGUiOiJOTFJFLkNvbW1vbi5Eb20uU29saWRDb2xvckJydXNoLCBOTFJFLkNvbW1vbiIsIkNvbG9yIjp7IiRpZCI6IjEzODQiLCJBIjoxMjcsIlIiOjY3LCJHIjoxNzAsIkIiOjEzOX19LCJMaW5lV2VpZ2h0IjoxLjAsIkxpbmVUeXBlIjowLCJQYXJlbnRTdHlsZSI6bnVsbH0sIklzQmVsb3dUaW1lYmFuZCI6ZmFsc2UsIlBvc2l0aW9uT25UYXNrIjowLCJIaWRlRGF0ZSI6ZmFsc2UsIlNoYXBlU2l6ZSI6MSwiU3BhY2luZyI6MS4wLCJQYWRkaW5nIjp7IiRyZWYiOiIxMDczIn0sIlNoYXBlU3R5bGUiOnsiJGlkIjoiMTM4NSIsIk1hcmdpbiI6eyIkcmVmIjoiMzQ2In0sIlBhZGRpbmciOnsiJHJlZiI6IjM0NyJ9LCJCYWNrZ3JvdW5kIjp7IiRpZCI6IjEzODYiLCJDb2xvciI6eyIkaWQiOiIxMzg3IiwiQSI6MjU1LCJSIjo2NywiRyI6MTcwLCJCIjoxMzl9fSwiSXNWaXNpYmxlIjp0cnVlLCJXaWR0aCI6MTMuMCwiSGVpZ2h0IjoxMy4wLCJCb3JkZXJTdHlsZSI6eyIkaWQiOiIxMzg4IiwiTGluZUNvbG9yIjp7IiRyZWYiOiIzNTEifSwiTGluZVdlaWdodCI6MC4wLCJMaW5lVHlwZSI6MCwiUGFyZW50U3R5bGUiOm51bGx9LCJQYXJlbnRTdHlsZSI6bnVsbH0sIlRpdGxlU3R5bGUiOnsiJGlkIjoiMTM4OSIsIkZvbnRTZXR0aW5ncyI6eyIkaWQiOiIxMzkwIiwiRm9udFNpemUiOjExLCJGb250TmFtZSI6IkNhbGlicmkiLCJJc0JvbGQiOnRydWUsIklzSXRhbGljIjpmYWxzZSwiSXNVbmRlcmxpbmVkIjpmYWxzZSwiUGFyZW50U3R5bGUiOm51bGx9LCJBdXRvU2l6ZSI6MCwiRm9yZWdyb3VuZCI6eyIkaWQiOiIxMzkxIiwiQ29sb3IiOnsiJGlkIjoiMTM5MiIsIkEiOjI1NSwiUiI6MzQsIkciOjM3LCJCIjoyNH19LCJNYXhXaWR0aCI6ODYuNzEwMjM1NTk1NzAzMTI1LCJNYXhIZWlnaHQiOiJJbmZpbml0eSIsIlNtYXJ0Rm9yZWdyb3VuZElzQWN0aXZlIjpmYWxzZSwiSG9yaXpvbnRhbEFsaWdubWVudCI6MCwiVmVydGljYWxBbGlnbm1lbnQiOjAsIlNtYXJ0Rm9yZWdyb3VuZCI6bnVsbCwiQmFja2dyb3VuZEZpbGxUeXBlIjowLCJNYXJnaW4iOnsiJHJlZiI6IjM1NyJ9LCJQYWRkaW5nIjp7IiRyZWYiOiIzNTgifSwiQmFja2dyb3VuZCI6eyIkaWQiOiIxMzkzIiwiQ29sb3IiOnsiJGlkIjoiMTM5NCIsIkEiOjAsIlIiOjI1NSwiRyI6MjU1LCJCIjoyNTV9fSwiSXNWaXNpYmxlIjp0cnVlLCJXaWR0aCI6MC4wLCJIZWlnaHQiOjAuMCwiQm9yZGVyU3R5bGUiOnsiJGlkIjoiMTM5NSIsIkxpbmVDb2xvciI6bnVsbCwiTGluZVdlaWdodCI6MC4wLCJMaW5lVHlwZSI6MCwiUGFyZW50U3R5bGUiOm51bGx9LCJQYXJlbnRTdHlsZSI6bnVsbH0sIkRhdGVTdHlsZSI6eyIkaWQiOiIxMzk2IiwiRm9udFNldHRpbmdzIjp7IiRpZCI6IjEzOTciLCJGb250U2l6ZSI6MTAsIkZvbnROYW1lIjoiQ2FsaWJyaSIsIklzQm9sZCI6ZmFsc2UsIklzSXRhbGljIjpmYWxzZSwiSXNVbmRlcmxpbmVkIjpmYWxzZSwiUGFyZW50U3R5bGUiOm51bGx9LCJBdXRvU2l6ZSI6MCwiRm9yZWdyb3VuZCI6eyIkaWQiOiIxMzk4IiwiQ29sb3IiOnsiJGlkIjoiMTM5OSIsIkEiOjI1NSwiUiI6NjcsIkciOjczLCJCIjo0OX19LCJNYXhXaWR0aCI6MjAwLjAsIk1heEhlaWdodCI6IkluZmluaXR5IiwiU21hcnRGb3JlZ3JvdW5kSXNBY3RpdmUiOmZhbHNlLCJIb3Jpem9udGFsQWxpZ25tZW50IjowLCJWZXJ0aWNhbEFsaWdubWVudCI6MCwiU21hcnRGb3JlZ3JvdW5kIjpudWxsLCJCYWNrZ3JvdW5kRmlsbFR5cGUiOjAsIk1hcmdpbiI6eyIkcmVmIjoiMzY2In0sIlBhZGRpbmciOnsiJHJlZiI6IjM2NyJ9LCJCYWNrZ3JvdW5kIjp7IiRpZCI6IjE0MDAiLCJDb2xvciI6eyIkaWQiOiIxNDAxIiwiQSI6MCwiUiI6MjU1LCJHIjoyNTUsIkIiOjI1NX19LCJJc1Zpc2libGUiOnRydWUsIldpZHRoIjowLjAsIkhlaWdodCI6MC4wLCJCb3JkZXJTdHlsZSI6eyIkaWQiOiIxNDAyIiwiTGluZUNvbG9yIjpudWxsLCJMaW5lV2VpZ2h0IjowLjAsIkxpbmVUeXBlIjowLCJQYXJlbnRTdHlsZSI6bnVsbH0sIlBhcmVudFN0eWxlIjpudWxsfSwiRGF0ZUZvcm1hdCI6eyIkcmVmIjoiMzcxIn0sIldlZWtOdW1iZXJpbmciOnsiJGlkIjoiMTQwMyIsIkZvcm1hdCI6MCwiSXNWaXNpYmxlIjpmYWxzZSwiTGFzdEtub3duVmlzaWJpbGl0eVN0YXRlIjpmYWxzZX0sIklzVmlzaWJsZSI6dHJ1ZSwiUGFyZW50U3R5bGUiOm51bGx9LCJJbmRleCI6OCwiUGVyY2VudGFnZUNvbXBsZXRlIjpudWxsLCJQb3NpdGlvbiI6eyJSYXRpbyI6MC4wLCJJc0N1c3RvbSI6ZmFsc2V9LCJEYXRlRm9ybWF0Ijp7IiRyZWYiOiIzNzEifSwiV2Vla051bWJlcmluZyI6eyIkaWQiOiIxNDA0IiwiRm9ybWF0IjowLCJJc1Zpc2libGUiOmZhbHNlLCJMYXN0S25vd25WaXNpYmlsaXR5U3RhdGUiOmZhbHNlfSwiUmVsYXRlZFRhc2tJZCI6IjAwMDAwMDAwLTAwMDAtMDAwMC0wMDAwLTAwMDAwMDAwMDAwMCIsIklkIjoiYjNjYjBkZWUtMzBhOS00MWI1LTk1YWEtYTZhZjcwY2Q5ZjA0IiwiSW1wb3J0SWQiOm51bGwsIlRpdGxlIjoiUmVsZWFzZSAyIiwiTm90ZSI6bnVsbCwiSHlwZXJsaW5rIjp7IiRpZCI6IjE0MDUiLCJBZGRyZXNzIjoiIiwiU3ViQWRkcmVzcyI6IiJ9LCJJc0NoYW5nZWQiOmZhbHNlLCJJc05ldyI6ZmFsc2V9XSwiVGFza3MiOltdLCJTd2ltbGFuZXMiOltdLCJNc1Byb2plY3RJdGVtc1RyZWUiOnsiJGlkIjoiMTQwNiIsIlJvb3QiOnsiSW1wb3J0SWQiOm51bGwsIklzSW1wb3J0ZWQiOmZhbHNlLCJDaGlsZHJlbiI6W119fSwiTWV0YWRhdGEiOnsiJGlkIjoiMTQwNyIsIlJlY2VudENvbG9yc0NvbGxlY3Rpb24iOiJbXCIjRkY1QjlCRDVcIixcIiNGRkVEN0QzMVwiLFwiI0ZGNTk1OTU5XCIsXCIjRkY5NkQ2NDJcIl0ifSwiU2V0dGluZ3MiOnsiJGlkIjoiMTQwOCIsIkltcGFPcHRpb25zIjp7IiRpZCI6IjE0MD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EwIiwiVXNlVGltZSI6dHJ1ZSwiV29ya0RheVN0YXJ0IjoiMDA6MDA6MDAiLCJXb3JrRGF5RW5kIjoiMjM6NTk6MDAifSwiTGFzdFVzZWRUZW1wbGF0ZUlkIjoiYjg5ZmFmODAtMDQ4ZS00NTljLWI2NmUtMDgxYWY2ZTQ4NTc3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TIMEBANDCULTUREINFO" val="en-US"/>
  <p:tag name="OTLTIMEBANDQUICKPOSITION" val="Custom"/>
  <p:tag name="OTLTIMEBANDTHREEDEFFECTS" val="None"/>
  <p:tag name="OTLTIMEBANDAUTODATERANGE" val="True"/>
  <p:tag name="OTLTIMEBANDSTARTDATE" val="2016-05-23T00:00:00.0000000Z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"/>
  <p:tag name="OTLTIMEBANDSHAPEHEIGHT" val="30"/>
  <p:tag name="OTLTIMEBANDSHAPEPADDINGLEFT" val="0"/>
  <p:tag name="OTLTIMEBANDENDDATE" val="2022-09-29T23:59:00.0000000"/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1"/>
  <p:tag name="OTLPOSITIONONTASK" val="None"/>
  <p:tag name="OTLRELATEDTASKID" val="00000000-0000-0000-0000-000000000000"/>
  <p:tag name="OTLWEEKNUMBERINGFORMAT" val="WNFormat1"/>
  <p:tag name="OTLWEEKNUMBERINGISVISIBLE" val="False"/>
  <p:tag name="OTLDATE" val="2022-07-29T23:59:00.0000000"/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2"/>
  <p:tag name="OTLPOSITIONONTASK" val="None"/>
  <p:tag name="OTLRELATEDTASKID" val="00000000-0000-0000-0000-000000000000"/>
  <p:tag name="OTLWEEKNUMBERINGFORMAT" val="WNFormat1"/>
  <p:tag name="OTLWEEKNUMBERINGISVISIBLE" val="False"/>
  <p:tag name="OTLDATE" val="2022-09-29T23:59:00.0000000"/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keholder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2-06-30T23:59:00.0000000"/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keholder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2-08-31T23:59:00.0000000"/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ging R1"/>
  <p:tag name="OTLPOSITIONONTASK" val="None"/>
  <p:tag name="OTLRELATEDTASKID" val="00000000-0000-0000-0000-000000000000"/>
  <p:tag name="OTLWEEKNUMBERINGFORMAT" val="WNFormat1"/>
  <p:tag name="OTLWEEKNUMBERINGISVISIBLE" val="False"/>
  <p:tag name="OTLDATE" val="2022-07-23T23:59:00.0000000"/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ging R2"/>
  <p:tag name="OTLPOSITIONONTASK" val="None"/>
  <p:tag name="OTLRELATEDTASKID" val="00000000-0000-0000-0000-000000000000"/>
  <p:tag name="OTLWEEKNUMBERINGFORMAT" val="WNFormat1"/>
  <p:tag name="OTLWEEKNUMBERINGISVISIBLE" val="False"/>
  <p:tag name="OTLDATE" val="2022-09-20T23:59:00.0000000"/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-Off"/>
  <p:tag name="OTLPOSITIONONTASK" val="None"/>
  <p:tag name="OTLRELATEDTASKID" val="00000000-0000-0000-0000-000000000000"/>
  <p:tag name="OTLWEEKNUMBERINGFORMAT" val="WNFormat1"/>
  <p:tag name="OTLWEEKNUMBERINGISVISIBLE" val="False"/>
  <p:tag name="OTLDATE" val="2022-06-01T23:59:00.0000000"/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rategy Meeting"/>
  <p:tag name="OTLPOSITIONONTASK" val="None"/>
  <p:tag name="OTLRELATEDTASKID" val="00000000-0000-0000-0000-000000000000"/>
  <p:tag name="OTLWEEKNUMBERINGFORMAT" val="WNFormat1"/>
  <p:tag name="OTLWEEKNUMBERINGISVISIBLE" val="False"/>
  <p:tag name="OTLDATE" val="2022-07-29T23:59:00.0000000"/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rategy Meeting"/>
  <p:tag name="OTLPOSITIONONTASK" val="None"/>
  <p:tag name="OTLRELATEDTASKID" val="00000000-0000-0000-0000-000000000000"/>
  <p:tag name="OTLWEEKNUMBERINGFORMAT" val="WNFormat1"/>
  <p:tag name="OTLWEEKNUMBERINGISVISIBLE" val="False"/>
  <p:tag name="OTLDATE" val="2022-09-29T23:59:00.0000000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6-01T00:00:00.0000000Z"/>
  <p:tag name="OTLENDDATE" val="2022-06-29T23:59:00.0000000Z"/>
  <p:tag name="OTLSPACING" val="3"/>
  <p:tag name="OTLSHAPETHICKNESSTYPE" val="Thin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7-01T00:00:00.0000000Z"/>
  <p:tag name="OTLENDDATE" val="2022-07-29T23:59:00.0000000Z"/>
  <p:tag name="OTLSHAPETHICKNESSTYPE" val="Thin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1"/>
  <p:tag name="OTLDATE" val="2022-07-15T23:59:00.0000000"/>
  <p:tag name="OTLPOSITIONONTASK" val="Center"/>
  <p:tag name="OTLRELATEDTASKID" val="6d6be110-b01f-4214-8831-f9d5e736b478"/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2"/>
  <p:tag name="OTLDATE" val="2022-07-20T23:59:00.0000000"/>
  <p:tag name="OTLPOSITIONONTASK" val="Center"/>
  <p:tag name="OTLRELATEDTASKID" val="6d6be110-b01f-4214-8831-f9d5e736b478"/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3"/>
  <p:tag name="OTLDATE" val="2022-07-25T23:59:00.0000000"/>
  <p:tag name="OTLPOSITIONONTASK" val="Center"/>
  <p:tag name="OTLRELATEDTASKID" val="6d6be110-b01f-4214-8831-f9d5e736b478"/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1"/>
  <p:tag name="OTLDATE" val="2022-09-15T23:59:00.0000000"/>
  <p:tag name="OTLPOSITIONONTASK" val="Center"/>
  <p:tag name="OTLRELATEDTASKID" val="ad9b37af-a356-4cfa-9200-5eda350aded8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6-01T00:00:00.0000000Z"/>
  <p:tag name="OTLENDDATE" val="2022-07-29T23:59:00.0000000Z"/>
  <p:tag name="OTLSPACING" val="3"/>
  <p:tag name="OTLSHAPETHICKNESSTYPE" val="Thin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2"/>
  <p:tag name="OTLDATE" val="2022-09-20T23:59:00.0000000"/>
  <p:tag name="OTLPOSITIONONTASK" val="Center"/>
  <p:tag name="OTLRELATEDTASKID" val="ad9b37af-a356-4cfa-9200-5eda350aded8"/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3"/>
  <p:tag name="OTLDATE" val="2022-09-25T23:59:00.0000000"/>
  <p:tag name="OTLPOSITIONONTASK" val="Center"/>
  <p:tag name="OTLRELATEDTASKID" val="ad9b37af-a356-4cfa-9200-5eda350aded8"/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8-01T00:00:00.0000000Z"/>
  <p:tag name="OTLENDDATE" val="2022-08-30T23:59:00.0000000Z"/>
  <p:tag name="OTLSPACING" val="3"/>
  <p:tag name="OTLSHAPETHICKNESSTYPE" val="Thin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9-01T00:00:00.0000000Z"/>
  <p:tag name="OTLENDDATE" val="2022-09-29T23:59:00.0000000Z"/>
  <p:tag name="OTLSHAPETHICKNESSTYPE" val="Thin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8-01T00:00:00.0000000Z"/>
  <p:tag name="OTLENDDATE" val="2022-09-29T23:59:00.0000000Z"/>
  <p:tag name="OTLSPACING" val="3"/>
  <p:tag name="OTLSHAPETHICKNESSTYPE" val="Thin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7-01T00:00:00.0000000Z"/>
  <p:tag name="OTLENDDATE" val="2022-07-11T08:06:00.0000000Z"/>
  <p:tag name="OTLSHAPETHICKNESSTYPE" val="Thin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7-10T17:00:00.0000000Z"/>
  <p:tag name="OTLENDDATE" val="2022-07-20T15:06:00.0000000Z"/>
  <p:tag name="OTLSHAPETHICKNESSTYPE" val="Thin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7-20T00:29:00.0000000Z"/>
  <p:tag name="OTLENDDATE" val="2022-07-29T23:59:00.0000000Z"/>
  <p:tag name="OTLSHAPETHICKNESSTYPE" val="Thin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8-01T00:00:00.0000000Z"/>
  <p:tag name="OTLENDDATE" val="2022-08-11T11:38:00.0000000Z"/>
  <p:tag name="OTLSPACING" val="3"/>
  <p:tag name="OTLSHAPETHICKNESSTYPE" val="Thin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9-01T00:00:00.0000000Z"/>
  <p:tag name="OTLENDDATE" val="2022-09-11T02:43:00.0000000Z"/>
  <p:tag name="OTLSHAPETHICKNESSTYPE" val="Thin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9-10T11:13:00.0000000Z"/>
  <p:tag name="OTLENDDATE" val="2022-09-20T15:05:00.0000000Z"/>
  <p:tag name="OTLSHAPETHICKNESSTYPE" val="Thin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8-10T20:08:00.0000000Z"/>
  <p:tag name="OTLENDDATE" val="2022-08-21T12:02:00.0000000Z"/>
  <p:tag name="OTLSHAPETHICKNESSTYPE" val="Thin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9-19T22:35:00.0000000Z"/>
  <p:tag name="OTLENDDATE" val="2022-09-29T23:59:00.0000000Z"/>
  <p:tag name="OTLSPACING" val="3"/>
  <p:tag name="OTLSHAPETHICKNESSTYPE" val="Thin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8-20T18:45:00.0000000Z"/>
  <p:tag name="OTLENDDATE" val="2022-08-30T23:59:00.0000000Z"/>
  <p:tag name="OTLSHAPETHICKNESSTYPE" val="Thin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WEEKNUMBERINGFORMAT" val="WNFormat1"/>
  <p:tag name="OTLWEEKNUMBERINGISVISIBLE" val="False"/>
  <p:tag name="OTLSTARTDATE" val="2022-06-01T00:00:00.0000000Z"/>
  <p:tag name="OTLENDDATE" val="2022-06-10T22:12:00.0000000Z"/>
  <p:tag name="OTLSPACING" val="3"/>
  <p:tag name="OTLSHAPETHICKNESSTYPE" val="Thin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6-10T03:11:00.0000000Z"/>
  <p:tag name="OTLENDDATE" val="2022-06-20T15:09:00.0000000Z"/>
  <p:tag name="OTLSHAPETHICKNESSTYPE" val="Thin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WEEKNUMBERINGFORMAT" val="WNFormat1"/>
  <p:tag name="OTLWEEKNUMBERINGISVISIBLE" val="False"/>
  <p:tag name="OTLSTARTDATE" val="2022-06-19T21:10:00.0000000Z"/>
  <p:tag name="OTLENDDATE" val="2022-06-29T23:59:00.0000000Z"/>
  <p:tag name="OTLSHAPETHICKNESSTYPE" val="Thin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Agile Project Plan"/>
  <p:tag name="OTLDATE" val="2022-06-29T23:59:00.0000000"/>
  <p:tag name="OTLPOSITIONONTASK" val="None"/>
  <p:tag name="OTLRELATEDTASKID" val="00000000-0000-0000-0000-000000000000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Agile Project Plan"/>
  <p:tag name="OTLDATE" val="2022-07-29T23:59:00.0000000"/>
  <p:tag name="OTLPOSITIONONTASK" val="None"/>
  <p:tag name="OTLRELATEDTASKID" val="00000000-0000-0000-0000-000000000000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Agile Project Plan"/>
  <p:tag name="OTLDATE" val="2022-08-30T23:59:00.0000000"/>
  <p:tag name="OTLPOSITIONONTASK" val="None"/>
  <p:tag name="OTLRELATEDTASKID" val="00000000-0000-0000-0000-000000000000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Agile Project Plan"/>
  <p:tag name="OTLDATE" val="2022-09-29T23:59:00.0000000"/>
  <p:tag name="OTLPOSITIONONTASK" val="None"/>
  <p:tag name="OTLRELATEDTASKID" val="00000000-0000-0000-0000-000000000000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uto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367</Words>
  <Application>Microsoft Office PowerPoint</Application>
  <PresentationFormat>Widescreen</PresentationFormat>
  <Paragraphs>111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Andreea Alexandrov</cp:lastModifiedBy>
  <cp:revision>1</cp:revision>
  <dcterms:created xsi:type="dcterms:W3CDTF">2021-01-04T08:19:53Z</dcterms:created>
  <dcterms:modified xsi:type="dcterms:W3CDTF">2022-06-23T12:23:22Z</dcterms:modified>
</cp:coreProperties>
</file>