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B5"/>
    <a:srgbClr val="B3BDAD"/>
    <a:srgbClr val="C1BFB8"/>
    <a:srgbClr val="919191"/>
    <a:srgbClr val="000000"/>
    <a:srgbClr val="66999A"/>
    <a:srgbClr val="66B7DE"/>
    <a:srgbClr val="5EA6D2"/>
    <a:srgbClr val="703712"/>
    <a:srgbClr val="40C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230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664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40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04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670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502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921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98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462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0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9458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D4F4C-E62F-46C8-9CA4-B9028B7125B0}" type="datetimeFigureOut">
              <a:rPr lang="ro-RO" smtClean="0"/>
              <a:t>13.09.2018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6B50-EDF0-42FA-AFBE-624D96039FD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636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image" Target="../media/image3.pn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image" Target="../media/image1.png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63" name="OTLSHAPE_M_2a1e97878cc4459497854c647c916a2a_Connector1"/>
          <p:cNvCxnSpPr/>
          <p:nvPr>
            <p:custDataLst>
              <p:tags r:id="rId2"/>
            </p:custDataLst>
          </p:nvPr>
        </p:nvCxnSpPr>
        <p:spPr>
          <a:xfrm>
            <a:off x="8836481" y="3149600"/>
            <a:ext cx="0" cy="313721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62" name="OTLSHAPE_M_77feea4f98b144e2ab648d1c71f44cf6_Connector3"/>
          <p:cNvCxnSpPr/>
          <p:nvPr>
            <p:custDataLst>
              <p:tags r:id="rId3"/>
            </p:custDataLst>
          </p:nvPr>
        </p:nvCxnSpPr>
        <p:spPr>
          <a:xfrm>
            <a:off x="6177500" y="4073926"/>
            <a:ext cx="0" cy="554697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61" name="OTLSHAPE_M_77feea4f98b144e2ab648d1c71f44cf6_Connector2"/>
          <p:cNvCxnSpPr/>
          <p:nvPr>
            <p:custDataLst>
              <p:tags r:id="rId4"/>
            </p:custDataLst>
          </p:nvPr>
        </p:nvCxnSpPr>
        <p:spPr>
          <a:xfrm>
            <a:off x="6177500" y="3655398"/>
            <a:ext cx="0" cy="232473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60" name="OTLSHAPE_M_77feea4f98b144e2ab648d1c71f44cf6_Connector1"/>
          <p:cNvCxnSpPr/>
          <p:nvPr>
            <p:custDataLst>
              <p:tags r:id="rId5"/>
            </p:custDataLst>
          </p:nvPr>
        </p:nvCxnSpPr>
        <p:spPr>
          <a:xfrm>
            <a:off x="6177500" y="3149600"/>
            <a:ext cx="0" cy="319743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9" name="OTLSHAPE_M_c65da109b2c246d2aff7dbd95efa5e8d_Connector1"/>
          <p:cNvCxnSpPr/>
          <p:nvPr>
            <p:custDataLst>
              <p:tags r:id="rId6"/>
            </p:custDataLst>
          </p:nvPr>
        </p:nvCxnSpPr>
        <p:spPr>
          <a:xfrm>
            <a:off x="5279568" y="3149600"/>
            <a:ext cx="0" cy="320558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8" name="OTLSHAPE_M_8ecd06e93b5249a385681272e5b4def1_Connector2"/>
          <p:cNvCxnSpPr/>
          <p:nvPr>
            <p:custDataLst>
              <p:tags r:id="rId7"/>
            </p:custDataLst>
          </p:nvPr>
        </p:nvCxnSpPr>
        <p:spPr>
          <a:xfrm>
            <a:off x="4433544" y="3656213"/>
            <a:ext cx="0" cy="231658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7" name="OTLSHAPE_M_8ecd06e93b5249a385681272e5b4def1_Connector1"/>
          <p:cNvCxnSpPr/>
          <p:nvPr>
            <p:custDataLst>
              <p:tags r:id="rId8"/>
            </p:custDataLst>
          </p:nvPr>
        </p:nvCxnSpPr>
        <p:spPr>
          <a:xfrm>
            <a:off x="4433544" y="3149600"/>
            <a:ext cx="0" cy="320558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6" name="OTLSHAPE_M_5f907d01ed494173b1c8b2d0aee7c7e2_Connector2"/>
          <p:cNvCxnSpPr/>
          <p:nvPr>
            <p:custDataLst>
              <p:tags r:id="rId9"/>
            </p:custDataLst>
          </p:nvPr>
        </p:nvCxnSpPr>
        <p:spPr>
          <a:xfrm>
            <a:off x="3865413" y="4511672"/>
            <a:ext cx="0" cy="116951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5" name="OTLSHAPE_M_5f907d01ed494173b1c8b2d0aee7c7e2_Connector1"/>
          <p:cNvCxnSpPr/>
          <p:nvPr>
            <p:custDataLst>
              <p:tags r:id="rId10"/>
            </p:custDataLst>
          </p:nvPr>
        </p:nvCxnSpPr>
        <p:spPr>
          <a:xfrm>
            <a:off x="3865413" y="3149600"/>
            <a:ext cx="0" cy="1176017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4" name="OTLSHAPE_M_70512b7869ce4c3a8ee019fff310a771_Connector2"/>
          <p:cNvCxnSpPr/>
          <p:nvPr>
            <p:custDataLst>
              <p:tags r:id="rId11"/>
            </p:custDataLst>
          </p:nvPr>
        </p:nvCxnSpPr>
        <p:spPr>
          <a:xfrm>
            <a:off x="10954865" y="2418646"/>
            <a:ext cx="0" cy="299154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3" name="OTLSHAPE_M_70512b7869ce4c3a8ee019fff310a771_Connector1"/>
          <p:cNvCxnSpPr/>
          <p:nvPr>
            <p:custDataLst>
              <p:tags r:id="rId12"/>
            </p:custDataLst>
          </p:nvPr>
        </p:nvCxnSpPr>
        <p:spPr>
          <a:xfrm>
            <a:off x="10954865" y="2143691"/>
            <a:ext cx="0" cy="88900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2" name="OTLSHAPE_M_c02f9959ebfe4df49e9069148b96d0bd_Connector2"/>
          <p:cNvCxnSpPr/>
          <p:nvPr>
            <p:custDataLst>
              <p:tags r:id="rId13"/>
            </p:custDataLst>
          </p:nvPr>
        </p:nvCxnSpPr>
        <p:spPr>
          <a:xfrm>
            <a:off x="9298898" y="1911308"/>
            <a:ext cx="0" cy="806492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1" name="OTLSHAPE_M_c02f9959ebfe4df49e9069148b96d0bd_Connector1"/>
          <p:cNvCxnSpPr/>
          <p:nvPr>
            <p:custDataLst>
              <p:tags r:id="rId14"/>
            </p:custDataLst>
          </p:nvPr>
        </p:nvCxnSpPr>
        <p:spPr>
          <a:xfrm>
            <a:off x="9298898" y="1636353"/>
            <a:ext cx="0" cy="88900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50" name="OTLSHAPE_M_e6167b1fe6bb47f69fb1e7b2af191d84_Connector1"/>
          <p:cNvCxnSpPr/>
          <p:nvPr>
            <p:custDataLst>
              <p:tags r:id="rId15"/>
            </p:custDataLst>
          </p:nvPr>
        </p:nvCxnSpPr>
        <p:spPr>
          <a:xfrm>
            <a:off x="8720955" y="2132627"/>
            <a:ext cx="0" cy="585173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9" name="OTLSHAPE_M_c0363b0041c94e499731fb069c79ca2b_Connector2"/>
          <p:cNvCxnSpPr/>
          <p:nvPr>
            <p:custDataLst>
              <p:tags r:id="rId16"/>
            </p:custDataLst>
          </p:nvPr>
        </p:nvCxnSpPr>
        <p:spPr>
          <a:xfrm>
            <a:off x="7796120" y="1911308"/>
            <a:ext cx="0" cy="806492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8" name="OTLSHAPE_M_c0363b0041c94e499731fb069c79ca2b_Connector1"/>
          <p:cNvCxnSpPr/>
          <p:nvPr>
            <p:custDataLst>
              <p:tags r:id="rId17"/>
            </p:custDataLst>
          </p:nvPr>
        </p:nvCxnSpPr>
        <p:spPr>
          <a:xfrm>
            <a:off x="7796120" y="1636353"/>
            <a:ext cx="0" cy="88900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7" name="OTLSHAPE_M_d93244d41bc540628d82b6fd01bdca94_Connector2"/>
          <p:cNvCxnSpPr/>
          <p:nvPr>
            <p:custDataLst>
              <p:tags r:id="rId18"/>
            </p:custDataLst>
          </p:nvPr>
        </p:nvCxnSpPr>
        <p:spPr>
          <a:xfrm>
            <a:off x="6524392" y="2434970"/>
            <a:ext cx="0" cy="282830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6" name="OTLSHAPE_M_d93244d41bc540628d82b6fd01bdca94_Connector1"/>
          <p:cNvCxnSpPr/>
          <p:nvPr>
            <p:custDataLst>
              <p:tags r:id="rId19"/>
            </p:custDataLst>
          </p:nvPr>
        </p:nvCxnSpPr>
        <p:spPr>
          <a:xfrm>
            <a:off x="6524392" y="2126731"/>
            <a:ext cx="0" cy="122184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5" name="OTLSHAPE_M_608710eec89540fa810e642a808634bc_Connector2"/>
          <p:cNvCxnSpPr/>
          <p:nvPr>
            <p:custDataLst>
              <p:tags r:id="rId20"/>
            </p:custDataLst>
          </p:nvPr>
        </p:nvCxnSpPr>
        <p:spPr>
          <a:xfrm>
            <a:off x="4905773" y="2434970"/>
            <a:ext cx="0" cy="282830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4" name="OTLSHAPE_M_608710eec89540fa810e642a808634bc_Connector1"/>
          <p:cNvCxnSpPr/>
          <p:nvPr>
            <p:custDataLst>
              <p:tags r:id="rId21"/>
            </p:custDataLst>
          </p:nvPr>
        </p:nvCxnSpPr>
        <p:spPr>
          <a:xfrm>
            <a:off x="4905773" y="2141023"/>
            <a:ext cx="0" cy="107892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3" name="OTLSHAPE_M_98944099b59f4a7a873d88626a4776c6_Connector2"/>
          <p:cNvCxnSpPr/>
          <p:nvPr>
            <p:custDataLst>
              <p:tags r:id="rId22"/>
            </p:custDataLst>
          </p:nvPr>
        </p:nvCxnSpPr>
        <p:spPr>
          <a:xfrm>
            <a:off x="4559197" y="1919704"/>
            <a:ext cx="0" cy="798096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2" name="OTLSHAPE_M_98944099b59f4a7a873d88626a4776c6_Connector1"/>
          <p:cNvCxnSpPr/>
          <p:nvPr>
            <p:custDataLst>
              <p:tags r:id="rId23"/>
            </p:custDataLst>
          </p:nvPr>
        </p:nvCxnSpPr>
        <p:spPr>
          <a:xfrm>
            <a:off x="4559197" y="1636352"/>
            <a:ext cx="0" cy="97297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1" name="OTLSHAPE_M_e2ba7c46e16a430fbfc968ef57a616bd_Connector2"/>
          <p:cNvCxnSpPr/>
          <p:nvPr>
            <p:custDataLst>
              <p:tags r:id="rId24"/>
            </p:custDataLst>
          </p:nvPr>
        </p:nvCxnSpPr>
        <p:spPr>
          <a:xfrm>
            <a:off x="3894215" y="1415033"/>
            <a:ext cx="0" cy="1302767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40" name="OTLSHAPE_M_e2ba7c46e16a430fbfc968ef57a616bd_Connector1"/>
          <p:cNvCxnSpPr/>
          <p:nvPr>
            <p:custDataLst>
              <p:tags r:id="rId25"/>
            </p:custDataLst>
          </p:nvPr>
        </p:nvCxnSpPr>
        <p:spPr>
          <a:xfrm>
            <a:off x="3894215" y="1139484"/>
            <a:ext cx="0" cy="89494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39" name="OTLSHAPE_M_6fc2c626ab834b938e187bf41ccc1cb3_Connector1"/>
          <p:cNvCxnSpPr/>
          <p:nvPr>
            <p:custDataLst>
              <p:tags r:id="rId26"/>
            </p:custDataLst>
          </p:nvPr>
        </p:nvCxnSpPr>
        <p:spPr>
          <a:xfrm>
            <a:off x="2825052" y="2121019"/>
            <a:ext cx="0" cy="596781"/>
          </a:xfrm>
          <a:prstGeom prst="line">
            <a:avLst/>
          </a:prstGeom>
          <a:ln w="9525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26" name="Picture 14025"/>
          <p:cNvPicPr>
            <a:picLocks noChangeAspect="1"/>
          </p:cNvPicPr>
          <p:nvPr/>
        </p:nvPicPr>
        <p:blipFill rotWithShape="1">
          <a:blip r:embed="rId121"/>
          <a:srcRect l="-2849" t="385" r="6833" b="4363"/>
          <a:stretch/>
        </p:blipFill>
        <p:spPr>
          <a:xfrm>
            <a:off x="7405775" y="3699068"/>
            <a:ext cx="4660618" cy="3110990"/>
          </a:xfrm>
          <a:prstGeom prst="rect">
            <a:avLst/>
          </a:prstGeom>
        </p:spPr>
      </p:pic>
      <p:sp>
        <p:nvSpPr>
          <p:cNvPr id="17612" name="OTLSHAPE_TB_00000000000000000000000000000000_LeftEndCaps"/>
          <p:cNvSpPr txBox="1"/>
          <p:nvPr>
            <p:custDataLst>
              <p:tags r:id="rId27"/>
            </p:custDataLst>
          </p:nvPr>
        </p:nvSpPr>
        <p:spPr>
          <a:xfrm>
            <a:off x="254000" y="27941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pc="-38" smtClean="0">
                <a:solidFill>
                  <a:schemeClr val="lt2"/>
                </a:solidFill>
                <a:latin typeface="Calibri" panose="020F0502020204030204" pitchFamily="34" charset="0"/>
              </a:rPr>
              <a:t>1890</a:t>
            </a:r>
            <a:endParaRPr lang="ro-RO" b="1" spc="-3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7613" name="OTLSHAPE_TB_00000000000000000000000000000000_RightEndCaps"/>
          <p:cNvSpPr txBox="1"/>
          <p:nvPr>
            <p:custDataLst>
              <p:tags r:id="rId28"/>
            </p:custDataLst>
          </p:nvPr>
        </p:nvSpPr>
        <p:spPr>
          <a:xfrm>
            <a:off x="11474534" y="2794169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pc="-38" smtClean="0">
                <a:solidFill>
                  <a:schemeClr val="lt2"/>
                </a:solidFill>
                <a:latin typeface="Calibri" panose="020F0502020204030204" pitchFamily="34" charset="0"/>
              </a:rPr>
              <a:t>1977</a:t>
            </a:r>
            <a:endParaRPr lang="ro-RO" b="1" spc="-38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17614" name="OTLSHAPE_TB_00000000000000000000000000000000_ScaleContainer"/>
          <p:cNvSpPr/>
          <p:nvPr>
            <p:custDataLst>
              <p:tags r:id="rId29"/>
            </p:custDataLst>
          </p:nvPr>
        </p:nvSpPr>
        <p:spPr>
          <a:xfrm>
            <a:off x="844465" y="2743200"/>
            <a:ext cx="10515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C1BFB8"/>
              </a:gs>
              <a:gs pos="0">
                <a:srgbClr val="C1BFB8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15" name="OTLSHAPE_TB_00000000000000000000000000000000_ElapsedTime" hidden="1"/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16" name="OTLSHAPE_TB_00000000000000000000000000000000_TodayMarkerShape" hidden="1"/>
          <p:cNvSpPr/>
          <p:nvPr>
            <p:custDataLst>
              <p:tags r:id="rId31"/>
            </p:custDataLst>
          </p:nvPr>
        </p:nvSpPr>
        <p:spPr>
          <a:xfrm>
            <a:off x="955137" y="31242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17" name="OTLSHAPE_TB_00000000000000000000000000000000_TodayMarkerText" hidden="1"/>
          <p:cNvSpPr txBox="1"/>
          <p:nvPr>
            <p:custDataLst>
              <p:tags r:id="rId32"/>
            </p:custDataLst>
          </p:nvPr>
        </p:nvSpPr>
        <p:spPr>
          <a:xfrm>
            <a:off x="1009565" y="32512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ro-RO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618" name="OTLSHAPE_TB_00000000000000000000000000000000_TimescaleInterval1"/>
          <p:cNvSpPr txBox="1"/>
          <p:nvPr>
            <p:custDataLst>
              <p:tags r:id="rId33"/>
            </p:custDataLst>
          </p:nvPr>
        </p:nvSpPr>
        <p:spPr>
          <a:xfrm>
            <a:off x="1073065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1890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19" name="OTLSHAPE_TB_00000000000000000000000000000000_Separator1"/>
          <p:cNvCxnSpPr/>
          <p:nvPr>
            <p:custDataLst>
              <p:tags r:id="rId34"/>
            </p:custDataLst>
          </p:nvPr>
        </p:nvCxnSpPr>
        <p:spPr>
          <a:xfrm>
            <a:off x="1934400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20" name="OTLSHAPE_TB_00000000000000000000000000000000_TimescaleInterval2"/>
          <p:cNvSpPr txBox="1"/>
          <p:nvPr>
            <p:custDataLst>
              <p:tags r:id="rId35"/>
            </p:custDataLst>
          </p:nvPr>
        </p:nvSpPr>
        <p:spPr>
          <a:xfrm>
            <a:off x="1997900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1898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21" name="OTLSHAPE_TB_00000000000000000000000000000000_Separator2"/>
          <p:cNvCxnSpPr/>
          <p:nvPr>
            <p:custDataLst>
              <p:tags r:id="rId36"/>
            </p:custDataLst>
          </p:nvPr>
        </p:nvCxnSpPr>
        <p:spPr>
          <a:xfrm>
            <a:off x="2858919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22" name="OTLSHAPE_TB_00000000000000000000000000000000_TimescaleInterval3"/>
          <p:cNvSpPr txBox="1"/>
          <p:nvPr>
            <p:custDataLst>
              <p:tags r:id="rId37"/>
            </p:custDataLst>
          </p:nvPr>
        </p:nvSpPr>
        <p:spPr>
          <a:xfrm>
            <a:off x="2922419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1906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23" name="OTLSHAPE_TB_00000000000000000000000000000000_Separator3"/>
          <p:cNvCxnSpPr/>
          <p:nvPr>
            <p:custDataLst>
              <p:tags r:id="rId38"/>
            </p:custDataLst>
          </p:nvPr>
        </p:nvCxnSpPr>
        <p:spPr>
          <a:xfrm>
            <a:off x="3783754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24" name="OTLSHAPE_TB_00000000000000000000000000000000_TimescaleInterval4"/>
          <p:cNvSpPr txBox="1"/>
          <p:nvPr>
            <p:custDataLst>
              <p:tags r:id="rId39"/>
            </p:custDataLst>
          </p:nvPr>
        </p:nvSpPr>
        <p:spPr>
          <a:xfrm>
            <a:off x="3847254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1914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25" name="OTLSHAPE_TB_00000000000000000000000000000000_Separator4"/>
          <p:cNvCxnSpPr/>
          <p:nvPr>
            <p:custDataLst>
              <p:tags r:id="rId40"/>
            </p:custDataLst>
          </p:nvPr>
        </p:nvCxnSpPr>
        <p:spPr>
          <a:xfrm>
            <a:off x="4708589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26" name="OTLSHAPE_TB_00000000000000000000000000000000_TimescaleInterval5"/>
          <p:cNvSpPr txBox="1"/>
          <p:nvPr>
            <p:custDataLst>
              <p:tags r:id="rId41"/>
            </p:custDataLst>
          </p:nvPr>
        </p:nvSpPr>
        <p:spPr>
          <a:xfrm>
            <a:off x="4772089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1922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27" name="OTLSHAPE_TB_00000000000000000000000000000000_Separator5"/>
          <p:cNvCxnSpPr/>
          <p:nvPr>
            <p:custDataLst>
              <p:tags r:id="rId42"/>
            </p:custDataLst>
          </p:nvPr>
        </p:nvCxnSpPr>
        <p:spPr>
          <a:xfrm>
            <a:off x="5633424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28" name="OTLSHAPE_TB_00000000000000000000000000000000_TimescaleInterval6"/>
          <p:cNvSpPr txBox="1"/>
          <p:nvPr>
            <p:custDataLst>
              <p:tags r:id="rId43"/>
            </p:custDataLst>
          </p:nvPr>
        </p:nvSpPr>
        <p:spPr>
          <a:xfrm>
            <a:off x="5696924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1930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29" name="OTLSHAPE_TB_00000000000000000000000000000000_Separator6"/>
          <p:cNvCxnSpPr/>
          <p:nvPr>
            <p:custDataLst>
              <p:tags r:id="rId44"/>
            </p:custDataLst>
          </p:nvPr>
        </p:nvCxnSpPr>
        <p:spPr>
          <a:xfrm>
            <a:off x="6558259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30" name="OTLSHAPE_TB_00000000000000000000000000000000_TimescaleInterval7"/>
          <p:cNvSpPr txBox="1"/>
          <p:nvPr>
            <p:custDataLst>
              <p:tags r:id="rId45"/>
            </p:custDataLst>
          </p:nvPr>
        </p:nvSpPr>
        <p:spPr>
          <a:xfrm>
            <a:off x="6621759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1938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31" name="OTLSHAPE_TB_00000000000000000000000000000000_Separator7"/>
          <p:cNvCxnSpPr/>
          <p:nvPr>
            <p:custDataLst>
              <p:tags r:id="rId46"/>
            </p:custDataLst>
          </p:nvPr>
        </p:nvCxnSpPr>
        <p:spPr>
          <a:xfrm>
            <a:off x="7483094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32" name="OTLSHAPE_TB_00000000000000000000000000000000_TimescaleInterval8"/>
          <p:cNvSpPr txBox="1"/>
          <p:nvPr>
            <p:custDataLst>
              <p:tags r:id="rId47"/>
            </p:custDataLst>
          </p:nvPr>
        </p:nvSpPr>
        <p:spPr>
          <a:xfrm>
            <a:off x="7546594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1946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33" name="OTLSHAPE_TB_00000000000000000000000000000000_Separator8"/>
          <p:cNvCxnSpPr/>
          <p:nvPr>
            <p:custDataLst>
              <p:tags r:id="rId48"/>
            </p:custDataLst>
          </p:nvPr>
        </p:nvCxnSpPr>
        <p:spPr>
          <a:xfrm>
            <a:off x="8407929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34" name="OTLSHAPE_TB_00000000000000000000000000000000_TimescaleInterval9"/>
          <p:cNvSpPr txBox="1"/>
          <p:nvPr>
            <p:custDataLst>
              <p:tags r:id="rId49"/>
            </p:custDataLst>
          </p:nvPr>
        </p:nvSpPr>
        <p:spPr>
          <a:xfrm>
            <a:off x="8471429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1954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35" name="OTLSHAPE_TB_00000000000000000000000000000000_Separator9"/>
          <p:cNvCxnSpPr/>
          <p:nvPr>
            <p:custDataLst>
              <p:tags r:id="rId50"/>
            </p:custDataLst>
          </p:nvPr>
        </p:nvCxnSpPr>
        <p:spPr>
          <a:xfrm>
            <a:off x="9332764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36" name="OTLSHAPE_TB_00000000000000000000000000000000_TimescaleInterval10"/>
          <p:cNvSpPr txBox="1"/>
          <p:nvPr>
            <p:custDataLst>
              <p:tags r:id="rId51"/>
            </p:custDataLst>
          </p:nvPr>
        </p:nvSpPr>
        <p:spPr>
          <a:xfrm>
            <a:off x="9396264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1962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cxnSp>
        <p:nvCxnSpPr>
          <p:cNvPr id="17637" name="OTLSHAPE_TB_00000000000000000000000000000000_Separator10"/>
          <p:cNvCxnSpPr/>
          <p:nvPr>
            <p:custDataLst>
              <p:tags r:id="rId52"/>
            </p:custDataLst>
          </p:nvPr>
        </p:nvCxnSpPr>
        <p:spPr>
          <a:xfrm>
            <a:off x="10257599" y="2806700"/>
            <a:ext cx="0" cy="254000"/>
          </a:xfrm>
          <a:prstGeom prst="line">
            <a:avLst/>
          </a:prstGeom>
          <a:ln w="6350" cap="flat" cmpd="sng" algn="ctr">
            <a:solidFill>
              <a:schemeClr val="dk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38" name="OTLSHAPE_TB_00000000000000000000000000000000_TimescaleInterval11"/>
          <p:cNvSpPr txBox="1"/>
          <p:nvPr>
            <p:custDataLst>
              <p:tags r:id="rId53"/>
            </p:custDataLst>
          </p:nvPr>
        </p:nvSpPr>
        <p:spPr>
          <a:xfrm>
            <a:off x="10321099" y="28406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dk1"/>
                </a:solidFill>
                <a:latin typeface="Calibri" panose="020F0502020204030204" pitchFamily="34" charset="0"/>
              </a:rPr>
              <a:t>1970</a:t>
            </a:r>
            <a:endParaRPr lang="ro-RO" sz="1200" spc="-2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7664" name="OTLSHAPE_M_6dbf7a7106f243e789de251047a87ea8_Title"/>
          <p:cNvSpPr txBox="1"/>
          <p:nvPr>
            <p:custDataLst>
              <p:tags r:id="rId54"/>
            </p:custDataLst>
          </p:nvPr>
        </p:nvSpPr>
        <p:spPr>
          <a:xfrm>
            <a:off x="388681" y="2222221"/>
            <a:ext cx="1397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ro-RO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Agatha Christie is born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65" name="OTLSHAPE_M_6dbf7a7106f243e789de251047a87ea8_Date"/>
          <p:cNvSpPr txBox="1"/>
          <p:nvPr>
            <p:custDataLst>
              <p:tags r:id="rId55"/>
            </p:custDataLst>
          </p:nvPr>
        </p:nvSpPr>
        <p:spPr>
          <a:xfrm>
            <a:off x="717146" y="2433676"/>
            <a:ext cx="736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8" smtClean="0">
                <a:solidFill>
                  <a:schemeClr val="lt1"/>
                </a:solidFill>
                <a:latin typeface="Calibri" panose="020F0502020204030204" pitchFamily="34" charset="0"/>
              </a:rPr>
              <a:t>Sep 15, 1890</a:t>
            </a:r>
            <a:endParaRPr lang="ro-RO" sz="1100" b="1" spc="-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66" name="OTLSHAPE_M_6dbf7a7106f243e789de251047a87ea8_Shape"/>
          <p:cNvSpPr/>
          <p:nvPr>
            <p:custDataLst>
              <p:tags r:id="rId56"/>
            </p:custDataLst>
          </p:nvPr>
        </p:nvSpPr>
        <p:spPr>
          <a:xfrm>
            <a:off x="1015024" y="26289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67" name="OTLSHAPE_M_6fc2c626ab834b938e187bf41ccc1cb3_Title"/>
          <p:cNvSpPr txBox="1"/>
          <p:nvPr>
            <p:custDataLst>
              <p:tags r:id="rId57"/>
            </p:custDataLst>
          </p:nvPr>
        </p:nvSpPr>
        <p:spPr>
          <a:xfrm>
            <a:off x="2141602" y="1713645"/>
            <a:ext cx="1358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6" smtClean="0">
                <a:solidFill>
                  <a:srgbClr val="C1BFB8"/>
                </a:solidFill>
                <a:latin typeface="Calibri" panose="020F0502020204030204" pitchFamily="34" charset="0"/>
              </a:rPr>
              <a:t>Sent to school in Paris</a:t>
            </a:r>
            <a:endParaRPr lang="ro-RO" sz="1200" spc="-6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68" name="OTLSHAPE_M_6fc2c626ab834b938e187bf41ccc1cb3_Date"/>
          <p:cNvSpPr txBox="1"/>
          <p:nvPr>
            <p:custDataLst>
              <p:tags r:id="rId58"/>
            </p:custDataLst>
          </p:nvPr>
        </p:nvSpPr>
        <p:spPr>
          <a:xfrm>
            <a:off x="2677055" y="19251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1905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69" name="OTLSHAPE_M_6fc2c626ab834b938e187bf41ccc1cb3_Shape"/>
          <p:cNvSpPr/>
          <p:nvPr>
            <p:custDataLst>
              <p:tags r:id="rId59"/>
            </p:custDataLst>
          </p:nvPr>
        </p:nvSpPr>
        <p:spPr>
          <a:xfrm>
            <a:off x="2748852" y="26289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70" name="OTLSHAPE_M_e2ba7c46e16a430fbfc968ef57a616bd_Title"/>
          <p:cNvSpPr txBox="1"/>
          <p:nvPr>
            <p:custDataLst>
              <p:tags r:id="rId60"/>
            </p:custDataLst>
          </p:nvPr>
        </p:nvSpPr>
        <p:spPr>
          <a:xfrm>
            <a:off x="2781187" y="732110"/>
            <a:ext cx="2222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2" smtClean="0">
                <a:solidFill>
                  <a:srgbClr val="C1BFB8"/>
                </a:solidFill>
                <a:latin typeface="Calibri" panose="020F0502020204030204" pitchFamily="34" charset="0"/>
              </a:rPr>
              <a:t>Joins the Voluntary Aid Detachment</a:t>
            </a:r>
            <a:endParaRPr lang="ro-RO" sz="1200" spc="-2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71" name="OTLSHAPE_M_e2ba7c46e16a430fbfc968ef57a616bd_Date"/>
          <p:cNvSpPr txBox="1"/>
          <p:nvPr>
            <p:custDataLst>
              <p:tags r:id="rId61"/>
            </p:custDataLst>
          </p:nvPr>
        </p:nvSpPr>
        <p:spPr>
          <a:xfrm>
            <a:off x="3746217" y="943565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1914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72" name="OTLSHAPE_M_e2ba7c46e16a430fbfc968ef57a616bd_Shape"/>
          <p:cNvSpPr/>
          <p:nvPr>
            <p:custDataLst>
              <p:tags r:id="rId62"/>
            </p:custDataLst>
          </p:nvPr>
        </p:nvSpPr>
        <p:spPr>
          <a:xfrm>
            <a:off x="3818015" y="26289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73" name="OTLSHAPE_M_98944099b59f4a7a873d88626a4776c6_Title"/>
          <p:cNvSpPr txBox="1"/>
          <p:nvPr>
            <p:custDataLst>
              <p:tags r:id="rId63"/>
            </p:custDataLst>
          </p:nvPr>
        </p:nvSpPr>
        <p:spPr>
          <a:xfrm>
            <a:off x="3615185" y="1228978"/>
            <a:ext cx="1879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The Mysterious Affair at Styles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74" name="OTLSHAPE_M_98944099b59f4a7a873d88626a4776c6_Date"/>
          <p:cNvSpPr txBox="1"/>
          <p:nvPr>
            <p:custDataLst>
              <p:tags r:id="rId64"/>
            </p:custDataLst>
          </p:nvPr>
        </p:nvSpPr>
        <p:spPr>
          <a:xfrm>
            <a:off x="4411200" y="144043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1920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75" name="OTLSHAPE_M_98944099b59f4a7a873d88626a4776c6_Shape"/>
          <p:cNvSpPr/>
          <p:nvPr>
            <p:custDataLst>
              <p:tags r:id="rId65"/>
            </p:custDataLst>
          </p:nvPr>
        </p:nvSpPr>
        <p:spPr>
          <a:xfrm>
            <a:off x="4482997" y="26289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76" name="OTLSHAPE_M_608710eec89540fa810e642a808634bc_Title"/>
          <p:cNvSpPr txBox="1"/>
          <p:nvPr>
            <p:custDataLst>
              <p:tags r:id="rId66"/>
            </p:custDataLst>
          </p:nvPr>
        </p:nvSpPr>
        <p:spPr>
          <a:xfrm>
            <a:off x="4275599" y="1733649"/>
            <a:ext cx="1257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Murder on the Links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77" name="OTLSHAPE_M_608710eec89540fa810e642a808634bc_Date"/>
          <p:cNvSpPr txBox="1"/>
          <p:nvPr>
            <p:custDataLst>
              <p:tags r:id="rId67"/>
            </p:custDataLst>
          </p:nvPr>
        </p:nvSpPr>
        <p:spPr>
          <a:xfrm>
            <a:off x="4757776" y="194510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1923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78" name="OTLSHAPE_M_608710eec89540fa810e642a808634bc_Shape"/>
          <p:cNvSpPr/>
          <p:nvPr>
            <p:custDataLst>
              <p:tags r:id="rId68"/>
            </p:custDataLst>
          </p:nvPr>
        </p:nvSpPr>
        <p:spPr>
          <a:xfrm>
            <a:off x="4829573" y="26289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79" name="OTLSHAPE_M_ff07620eef3f47c083dbb3275f977490_Title"/>
          <p:cNvSpPr txBox="1"/>
          <p:nvPr>
            <p:custDataLst>
              <p:tags r:id="rId69"/>
            </p:custDataLst>
          </p:nvPr>
        </p:nvSpPr>
        <p:spPr>
          <a:xfrm>
            <a:off x="4562261" y="2248915"/>
            <a:ext cx="2298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Marries archaeologist Max Mallowan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80" name="OTLSHAPE_M_ff07620eef3f47c083dbb3275f977490_Date"/>
          <p:cNvSpPr txBox="1"/>
          <p:nvPr>
            <p:custDataLst>
              <p:tags r:id="rId70"/>
            </p:custDataLst>
          </p:nvPr>
        </p:nvSpPr>
        <p:spPr>
          <a:xfrm>
            <a:off x="5567086" y="246037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1930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81" name="OTLSHAPE_M_ff07620eef3f47c083dbb3275f977490_Shape"/>
          <p:cNvSpPr/>
          <p:nvPr>
            <p:custDataLst>
              <p:tags r:id="rId71"/>
            </p:custDataLst>
          </p:nvPr>
        </p:nvSpPr>
        <p:spPr>
          <a:xfrm>
            <a:off x="5638883" y="26289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82" name="OTLSHAPE_M_d93244d41bc540628d82b6fd01bdca94_Title"/>
          <p:cNvSpPr txBox="1"/>
          <p:nvPr>
            <p:custDataLst>
              <p:tags r:id="rId72"/>
            </p:custDataLst>
          </p:nvPr>
        </p:nvSpPr>
        <p:spPr>
          <a:xfrm>
            <a:off x="5974483" y="1719357"/>
            <a:ext cx="1092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C1BFB8"/>
                </a:solidFill>
                <a:latin typeface="Calibri" panose="020F0502020204030204" pitchFamily="34" charset="0"/>
              </a:rPr>
              <a:t>Death on the Nile</a:t>
            </a:r>
            <a:endParaRPr lang="ro-RO" sz="1200" spc="-6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83" name="OTLSHAPE_M_d93244d41bc540628d82b6fd01bdca94_Date"/>
          <p:cNvSpPr txBox="1"/>
          <p:nvPr>
            <p:custDataLst>
              <p:tags r:id="rId73"/>
            </p:custDataLst>
          </p:nvPr>
        </p:nvSpPr>
        <p:spPr>
          <a:xfrm>
            <a:off x="6376395" y="193081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1937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84" name="OTLSHAPE_M_d93244d41bc540628d82b6fd01bdca94_Shape"/>
          <p:cNvSpPr/>
          <p:nvPr>
            <p:custDataLst>
              <p:tags r:id="rId74"/>
            </p:custDataLst>
          </p:nvPr>
        </p:nvSpPr>
        <p:spPr>
          <a:xfrm>
            <a:off x="6448193" y="26289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B3BDAD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85" name="OTLSHAPE_M_c0363b0041c94e499731fb069c79ca2b_Title"/>
          <p:cNvSpPr txBox="1"/>
          <p:nvPr>
            <p:custDataLst>
              <p:tags r:id="rId75"/>
            </p:custDataLst>
          </p:nvPr>
        </p:nvSpPr>
        <p:spPr>
          <a:xfrm>
            <a:off x="6963381" y="1228979"/>
            <a:ext cx="1663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The Rose and the Yew Tree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86" name="OTLSHAPE_M_c0363b0041c94e499731fb069c79ca2b_Date"/>
          <p:cNvSpPr txBox="1"/>
          <p:nvPr>
            <p:custDataLst>
              <p:tags r:id="rId76"/>
            </p:custDataLst>
          </p:nvPr>
        </p:nvSpPr>
        <p:spPr>
          <a:xfrm>
            <a:off x="7648123" y="144043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1948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87" name="OTLSHAPE_M_c0363b0041c94e499731fb069c79ca2b_Shape"/>
          <p:cNvSpPr/>
          <p:nvPr>
            <p:custDataLst>
              <p:tags r:id="rId77"/>
            </p:custDataLst>
          </p:nvPr>
        </p:nvSpPr>
        <p:spPr>
          <a:xfrm>
            <a:off x="7719920" y="26289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88" name="OTLSHAPE_M_e6167b1fe6bb47f69fb1e7b2af191d84_Title"/>
          <p:cNvSpPr txBox="1"/>
          <p:nvPr>
            <p:custDataLst>
              <p:tags r:id="rId78"/>
            </p:custDataLst>
          </p:nvPr>
        </p:nvSpPr>
        <p:spPr>
          <a:xfrm>
            <a:off x="7741595" y="1725253"/>
            <a:ext cx="1955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Named Commander of the OBE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89" name="OTLSHAPE_M_e6167b1fe6bb47f69fb1e7b2af191d84_Date"/>
          <p:cNvSpPr txBox="1"/>
          <p:nvPr>
            <p:custDataLst>
              <p:tags r:id="rId79"/>
            </p:custDataLst>
          </p:nvPr>
        </p:nvSpPr>
        <p:spPr>
          <a:xfrm>
            <a:off x="8572958" y="193670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1956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90" name="OTLSHAPE_M_e6167b1fe6bb47f69fb1e7b2af191d84_Shape"/>
          <p:cNvSpPr/>
          <p:nvPr>
            <p:custDataLst>
              <p:tags r:id="rId80"/>
            </p:custDataLst>
          </p:nvPr>
        </p:nvSpPr>
        <p:spPr>
          <a:xfrm>
            <a:off x="8644755" y="26289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91" name="OTLSHAPE_M_c02f9959ebfe4df49e9069148b96d0bd_Title"/>
          <p:cNvSpPr txBox="1"/>
          <p:nvPr>
            <p:custDataLst>
              <p:tags r:id="rId81"/>
            </p:custDataLst>
          </p:nvPr>
        </p:nvSpPr>
        <p:spPr>
          <a:xfrm>
            <a:off x="8832786" y="1228979"/>
            <a:ext cx="927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8" smtClean="0">
                <a:solidFill>
                  <a:srgbClr val="C1BFB8"/>
                </a:solidFill>
                <a:latin typeface="Calibri" panose="020F0502020204030204" pitchFamily="34" charset="0"/>
              </a:rPr>
              <a:t>The Pale Horse</a:t>
            </a:r>
            <a:endParaRPr lang="ro-RO" sz="1200" spc="-8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92" name="OTLSHAPE_M_c02f9959ebfe4df49e9069148b96d0bd_Date"/>
          <p:cNvSpPr txBox="1"/>
          <p:nvPr>
            <p:custDataLst>
              <p:tags r:id="rId82"/>
            </p:custDataLst>
          </p:nvPr>
        </p:nvSpPr>
        <p:spPr>
          <a:xfrm>
            <a:off x="9150900" y="144043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1961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93" name="OTLSHAPE_M_c02f9959ebfe4df49e9069148b96d0bd_Shape"/>
          <p:cNvSpPr/>
          <p:nvPr>
            <p:custDataLst>
              <p:tags r:id="rId83"/>
            </p:custDataLst>
          </p:nvPr>
        </p:nvSpPr>
        <p:spPr>
          <a:xfrm>
            <a:off x="9222698" y="26289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94" name="OTLSHAPE_M_407f26a977714ab1844fa5940325059d_Title"/>
          <p:cNvSpPr txBox="1"/>
          <p:nvPr>
            <p:custDataLst>
              <p:tags r:id="rId84"/>
            </p:custDataLst>
          </p:nvPr>
        </p:nvSpPr>
        <p:spPr>
          <a:xfrm>
            <a:off x="9914906" y="2232591"/>
            <a:ext cx="1079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C1BFB8"/>
                </a:solidFill>
                <a:latin typeface="Calibri" panose="020F0502020204030204" pitchFamily="34" charset="0"/>
              </a:rPr>
              <a:t>Promoted to DBE</a:t>
            </a:r>
            <a:endParaRPr lang="ro-RO" sz="1200" spc="-6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95" name="OTLSHAPE_M_407f26a977714ab1844fa5940325059d_Date"/>
          <p:cNvSpPr txBox="1"/>
          <p:nvPr>
            <p:custDataLst>
              <p:tags r:id="rId85"/>
            </p:custDataLst>
          </p:nvPr>
        </p:nvSpPr>
        <p:spPr>
          <a:xfrm>
            <a:off x="10306786" y="2444046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1971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96" name="OTLSHAPE_M_407f26a977714ab1844fa5940325059d_Shape"/>
          <p:cNvSpPr/>
          <p:nvPr>
            <p:custDataLst>
              <p:tags r:id="rId86"/>
            </p:custDataLst>
          </p:nvPr>
        </p:nvSpPr>
        <p:spPr>
          <a:xfrm>
            <a:off x="10378584" y="26289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697" name="OTLSHAPE_M_70512b7869ce4c3a8ee019fff310a771_Title"/>
          <p:cNvSpPr txBox="1"/>
          <p:nvPr>
            <p:custDataLst>
              <p:tags r:id="rId87"/>
            </p:custDataLst>
          </p:nvPr>
        </p:nvSpPr>
        <p:spPr>
          <a:xfrm>
            <a:off x="9933828" y="1736317"/>
            <a:ext cx="2032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Dies at her home in Winterbrook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698" name="OTLSHAPE_M_70512b7869ce4c3a8ee019fff310a771_Date"/>
          <p:cNvSpPr txBox="1"/>
          <p:nvPr>
            <p:custDataLst>
              <p:tags r:id="rId88"/>
            </p:custDataLst>
          </p:nvPr>
        </p:nvSpPr>
        <p:spPr>
          <a:xfrm>
            <a:off x="10591371" y="1947772"/>
            <a:ext cx="723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6" smtClean="0">
                <a:solidFill>
                  <a:schemeClr val="lt1"/>
                </a:solidFill>
                <a:latin typeface="Calibri" panose="020F0502020204030204" pitchFamily="34" charset="0"/>
              </a:rPr>
              <a:t>Jan 12, 1976</a:t>
            </a:r>
            <a:endParaRPr lang="ro-RO" sz="1100" b="1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699" name="OTLSHAPE_M_70512b7869ce4c3a8ee019fff310a771_Shape"/>
          <p:cNvSpPr/>
          <p:nvPr>
            <p:custDataLst>
              <p:tags r:id="rId89"/>
            </p:custDataLst>
          </p:nvPr>
        </p:nvSpPr>
        <p:spPr>
          <a:xfrm>
            <a:off x="10878665" y="26289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00" name="OTLSHAPE_M_30161db88b204adca68261f6144269f8_Title"/>
          <p:cNvSpPr txBox="1"/>
          <p:nvPr>
            <p:custDataLst>
              <p:tags r:id="rId90"/>
            </p:custDataLst>
          </p:nvPr>
        </p:nvSpPr>
        <p:spPr>
          <a:xfrm>
            <a:off x="1583492" y="3459819"/>
            <a:ext cx="13208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Writes her first poem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01" name="OTLSHAPE_M_30161db88b204adca68261f6144269f8_Date"/>
          <p:cNvSpPr txBox="1"/>
          <p:nvPr>
            <p:custDataLst>
              <p:tags r:id="rId91"/>
            </p:custDataLst>
          </p:nvPr>
        </p:nvSpPr>
        <p:spPr>
          <a:xfrm>
            <a:off x="2099112" y="326390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1900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02" name="OTLSHAPE_M_30161db88b204adca68261f6144269f8_Shape"/>
          <p:cNvSpPr/>
          <p:nvPr>
            <p:custDataLst>
              <p:tags r:id="rId92"/>
            </p:custDataLst>
          </p:nvPr>
        </p:nvSpPr>
        <p:spPr>
          <a:xfrm flipV="1">
            <a:off x="2170910" y="30607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03" name="OTLSHAPE_M_5f907d01ed494173b1c8b2d0aee7c7e2_Title"/>
          <p:cNvSpPr txBox="1"/>
          <p:nvPr>
            <p:custDataLst>
              <p:tags r:id="rId93"/>
            </p:custDataLst>
          </p:nvPr>
        </p:nvSpPr>
        <p:spPr>
          <a:xfrm>
            <a:off x="3057312" y="4849941"/>
            <a:ext cx="1612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Marries Archibald Christie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04" name="OTLSHAPE_M_5f907d01ed494173b1c8b2d0aee7c7e2_Date"/>
          <p:cNvSpPr txBox="1"/>
          <p:nvPr>
            <p:custDataLst>
              <p:tags r:id="rId94"/>
            </p:custDataLst>
          </p:nvPr>
        </p:nvSpPr>
        <p:spPr>
          <a:xfrm>
            <a:off x="3717415" y="465402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1914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05" name="OTLSHAPE_M_5f907d01ed494173b1c8b2d0aee7c7e2_Shape"/>
          <p:cNvSpPr/>
          <p:nvPr>
            <p:custDataLst>
              <p:tags r:id="rId95"/>
            </p:custDataLst>
          </p:nvPr>
        </p:nvSpPr>
        <p:spPr>
          <a:xfrm flipV="1">
            <a:off x="3789213" y="30607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06" name="OTLSHAPE_M_8ecd06e93b5249a385681272e5b4def1_Title"/>
          <p:cNvSpPr txBox="1"/>
          <p:nvPr>
            <p:custDataLst>
              <p:tags r:id="rId96"/>
            </p:custDataLst>
          </p:nvPr>
        </p:nvSpPr>
        <p:spPr>
          <a:xfrm>
            <a:off x="3434519" y="4325617"/>
            <a:ext cx="1993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2" smtClean="0">
                <a:solidFill>
                  <a:srgbClr val="C1BFB8"/>
                </a:solidFill>
                <a:latin typeface="Calibri" panose="020F0502020204030204" pitchFamily="34" charset="0"/>
              </a:rPr>
              <a:t>Gives birth to daughter Rosalind</a:t>
            </a:r>
            <a:endParaRPr lang="ro-RO" sz="1200" spc="-2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07" name="OTLSHAPE_M_8ecd06e93b5249a385681272e5b4def1_Date"/>
          <p:cNvSpPr txBox="1"/>
          <p:nvPr>
            <p:custDataLst>
              <p:tags r:id="rId97"/>
            </p:custDataLst>
          </p:nvPr>
        </p:nvSpPr>
        <p:spPr>
          <a:xfrm>
            <a:off x="4285547" y="412969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1919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08" name="OTLSHAPE_M_8ecd06e93b5249a385681272e5b4def1_Shape"/>
          <p:cNvSpPr/>
          <p:nvPr>
            <p:custDataLst>
              <p:tags r:id="rId98"/>
            </p:custDataLst>
          </p:nvPr>
        </p:nvSpPr>
        <p:spPr>
          <a:xfrm flipV="1">
            <a:off x="4357344" y="30607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09" name="OTLSHAPE_M_9c102d7ff64a458aa32a02fac471f428_Title"/>
          <p:cNvSpPr txBox="1"/>
          <p:nvPr>
            <p:custDataLst>
              <p:tags r:id="rId99"/>
            </p:custDataLst>
          </p:nvPr>
        </p:nvSpPr>
        <p:spPr>
          <a:xfrm>
            <a:off x="4131944" y="3470158"/>
            <a:ext cx="1308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The Secret Adversary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10" name="OTLSHAPE_M_9c102d7ff64a458aa32a02fac471f428_Date"/>
          <p:cNvSpPr txBox="1"/>
          <p:nvPr>
            <p:custDataLst>
              <p:tags r:id="rId100"/>
            </p:custDataLst>
          </p:nvPr>
        </p:nvSpPr>
        <p:spPr>
          <a:xfrm>
            <a:off x="4642250" y="3274239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1922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11" name="OTLSHAPE_M_9c102d7ff64a458aa32a02fac471f428_Shape"/>
          <p:cNvSpPr/>
          <p:nvPr>
            <p:custDataLst>
              <p:tags r:id="rId101"/>
            </p:custDataLst>
          </p:nvPr>
        </p:nvSpPr>
        <p:spPr>
          <a:xfrm>
            <a:off x="4714048" y="30607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12" name="OTLSHAPE_M_c65da109b2c246d2aff7dbd95efa5e8d_Title"/>
          <p:cNvSpPr txBox="1"/>
          <p:nvPr>
            <p:custDataLst>
              <p:tags r:id="rId102"/>
            </p:custDataLst>
          </p:nvPr>
        </p:nvSpPr>
        <p:spPr>
          <a:xfrm>
            <a:off x="4213890" y="3887871"/>
            <a:ext cx="2120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Disappears from home for 10 days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13" name="OTLSHAPE_M_c65da109b2c246d2aff7dbd95efa5e8d_Date"/>
          <p:cNvSpPr txBox="1"/>
          <p:nvPr>
            <p:custDataLst>
              <p:tags r:id="rId103"/>
            </p:custDataLst>
          </p:nvPr>
        </p:nvSpPr>
        <p:spPr>
          <a:xfrm>
            <a:off x="5131571" y="369195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1926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14" name="OTLSHAPE_M_c65da109b2c246d2aff7dbd95efa5e8d_Shape"/>
          <p:cNvSpPr/>
          <p:nvPr>
            <p:custDataLst>
              <p:tags r:id="rId104"/>
            </p:custDataLst>
          </p:nvPr>
        </p:nvSpPr>
        <p:spPr>
          <a:xfrm flipV="1">
            <a:off x="5203368" y="30607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15" name="OTLSHAPE_M_77feea4f98b144e2ab648d1c71f44cf6_Title"/>
          <p:cNvSpPr txBox="1"/>
          <p:nvPr>
            <p:custDataLst>
              <p:tags r:id="rId105"/>
            </p:custDataLst>
          </p:nvPr>
        </p:nvSpPr>
        <p:spPr>
          <a:xfrm>
            <a:off x="5252771" y="4849941"/>
            <a:ext cx="1841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Murder on the Orient Express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16" name="OTLSHAPE_M_77feea4f98b144e2ab648d1c71f44cf6_Date"/>
          <p:cNvSpPr txBox="1"/>
          <p:nvPr>
            <p:custDataLst>
              <p:tags r:id="rId106"/>
            </p:custDataLst>
          </p:nvPr>
        </p:nvSpPr>
        <p:spPr>
          <a:xfrm>
            <a:off x="6029503" y="4654023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1934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17" name="OTLSHAPE_M_77feea4f98b144e2ab648d1c71f44cf6_Shape"/>
          <p:cNvSpPr/>
          <p:nvPr>
            <p:custDataLst>
              <p:tags r:id="rId107"/>
            </p:custDataLst>
          </p:nvPr>
        </p:nvSpPr>
        <p:spPr>
          <a:xfrm>
            <a:off x="6101300" y="30607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B3BDAD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18" name="OTLSHAPE_M_fecd68e851ab40c9baf2af432ecc7072_Title"/>
          <p:cNvSpPr txBox="1"/>
          <p:nvPr>
            <p:custDataLst>
              <p:tags r:id="rId108"/>
            </p:custDataLst>
          </p:nvPr>
        </p:nvSpPr>
        <p:spPr>
          <a:xfrm>
            <a:off x="5905169" y="3469343"/>
            <a:ext cx="1727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And Then There Were None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19" name="OTLSHAPE_M_fecd68e851ab40c9baf2af432ecc7072_Date"/>
          <p:cNvSpPr txBox="1"/>
          <p:nvPr>
            <p:custDataLst>
              <p:tags r:id="rId109"/>
            </p:custDataLst>
          </p:nvPr>
        </p:nvSpPr>
        <p:spPr>
          <a:xfrm>
            <a:off x="6623904" y="327342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1939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20" name="OTLSHAPE_M_fecd68e851ab40c9baf2af432ecc7072_Shape"/>
          <p:cNvSpPr/>
          <p:nvPr>
            <p:custDataLst>
              <p:tags r:id="rId110"/>
            </p:custDataLst>
          </p:nvPr>
        </p:nvSpPr>
        <p:spPr>
          <a:xfrm>
            <a:off x="6695701" y="30607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21" name="OTLSHAPE_M_70c99ae651504c84bee8bc0379933c82_Title"/>
          <p:cNvSpPr txBox="1"/>
          <p:nvPr>
            <p:custDataLst>
              <p:tags r:id="rId111"/>
            </p:custDataLst>
          </p:nvPr>
        </p:nvSpPr>
        <p:spPr>
          <a:xfrm>
            <a:off x="7843182" y="3463321"/>
            <a:ext cx="1054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C1BFB8"/>
                </a:solidFill>
                <a:latin typeface="Calibri" panose="020F0502020204030204" pitchFamily="34" charset="0"/>
              </a:rPr>
              <a:t>After the Funeral</a:t>
            </a:r>
            <a:endParaRPr lang="ro-RO" sz="1200" spc="-6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22" name="OTLSHAPE_M_70c99ae651504c84bee8bc0379933c82_Date"/>
          <p:cNvSpPr txBox="1"/>
          <p:nvPr>
            <p:custDataLst>
              <p:tags r:id="rId112"/>
            </p:custDataLst>
          </p:nvPr>
        </p:nvSpPr>
        <p:spPr>
          <a:xfrm>
            <a:off x="8226065" y="326740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1953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23" name="OTLSHAPE_M_70c99ae651504c84bee8bc0379933c82_Shape"/>
          <p:cNvSpPr/>
          <p:nvPr>
            <p:custDataLst>
              <p:tags r:id="rId113"/>
            </p:custDataLst>
          </p:nvPr>
        </p:nvSpPr>
        <p:spPr>
          <a:xfrm>
            <a:off x="8297863" y="30607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24" name="OTLSHAPE_M_2a1e97878cc4459497854c647c916a2a_Title"/>
          <p:cNvSpPr txBox="1"/>
          <p:nvPr>
            <p:custDataLst>
              <p:tags r:id="rId114"/>
            </p:custDataLst>
          </p:nvPr>
        </p:nvSpPr>
        <p:spPr>
          <a:xfrm>
            <a:off x="7564406" y="3885574"/>
            <a:ext cx="2540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4" smtClean="0">
                <a:solidFill>
                  <a:srgbClr val="C1BFB8"/>
                </a:solidFill>
                <a:latin typeface="Calibri" panose="020F0502020204030204" pitchFamily="34" charset="0"/>
              </a:rPr>
              <a:t>Becomes President of the Detection Club</a:t>
            </a:r>
            <a:endParaRPr lang="ro-RO" sz="1200" spc="-4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25" name="OTLSHAPE_M_2a1e97878cc4459497854c647c916a2a_Date"/>
          <p:cNvSpPr txBox="1"/>
          <p:nvPr>
            <p:custDataLst>
              <p:tags r:id="rId115"/>
            </p:custDataLst>
          </p:nvPr>
        </p:nvSpPr>
        <p:spPr>
          <a:xfrm>
            <a:off x="8688483" y="3689655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1957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26" name="OTLSHAPE_M_2a1e97878cc4459497854c647c916a2a_Shape"/>
          <p:cNvSpPr/>
          <p:nvPr>
            <p:custDataLst>
              <p:tags r:id="rId116"/>
            </p:custDataLst>
          </p:nvPr>
        </p:nvSpPr>
        <p:spPr>
          <a:xfrm flipV="1">
            <a:off x="8760281" y="3060700"/>
            <a:ext cx="152400" cy="177800"/>
          </a:xfrm>
          <a:prstGeom prst="flowChartManualOperation">
            <a:avLst/>
          </a:prstGeom>
          <a:solidFill>
            <a:srgbClr val="C1BFB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727" name="OTLSHAPE_M_3fa6b8379ac74fb1930e1963b01b8daf_Title"/>
          <p:cNvSpPr txBox="1"/>
          <p:nvPr>
            <p:custDataLst>
              <p:tags r:id="rId117"/>
            </p:custDataLst>
          </p:nvPr>
        </p:nvSpPr>
        <p:spPr>
          <a:xfrm>
            <a:off x="9569117" y="3461809"/>
            <a:ext cx="838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C1BFB8"/>
                </a:solidFill>
                <a:latin typeface="Calibri" panose="020F0502020204030204" pitchFamily="34" charset="0"/>
              </a:rPr>
              <a:t>Endless Night</a:t>
            </a:r>
            <a:endParaRPr lang="ro-RO" sz="1200" spc="-6">
              <a:solidFill>
                <a:srgbClr val="C1BFB8"/>
              </a:solidFill>
              <a:latin typeface="Calibri" panose="020F0502020204030204" pitchFamily="34" charset="0"/>
            </a:endParaRPr>
          </a:p>
        </p:txBody>
      </p:sp>
      <p:sp>
        <p:nvSpPr>
          <p:cNvPr id="17728" name="OTLSHAPE_M_3fa6b8379ac74fb1930e1963b01b8daf_Date"/>
          <p:cNvSpPr txBox="1"/>
          <p:nvPr>
            <p:custDataLst>
              <p:tags r:id="rId118"/>
            </p:custDataLst>
          </p:nvPr>
        </p:nvSpPr>
        <p:spPr>
          <a:xfrm>
            <a:off x="9844369" y="326589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100" b="1" spc="-14" smtClean="0">
                <a:solidFill>
                  <a:schemeClr val="lt1"/>
                </a:solidFill>
                <a:latin typeface="Calibri" panose="020F0502020204030204" pitchFamily="34" charset="0"/>
              </a:rPr>
              <a:t>1967</a:t>
            </a:r>
            <a:endParaRPr lang="ro-RO" sz="1100" b="1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729" name="OTLSHAPE_M_3fa6b8379ac74fb1930e1963b01b8daf_Shape"/>
          <p:cNvSpPr/>
          <p:nvPr>
            <p:custDataLst>
              <p:tags r:id="rId119"/>
            </p:custDataLst>
          </p:nvPr>
        </p:nvSpPr>
        <p:spPr>
          <a:xfrm>
            <a:off x="9916166" y="3060700"/>
            <a:ext cx="152400" cy="177800"/>
          </a:xfrm>
          <a:prstGeom prst="star8">
            <a:avLst/>
          </a:prstGeom>
          <a:solidFill>
            <a:schemeClr val="dk1"/>
          </a:solidFill>
          <a:ln w="12700" cap="flat" cmpd="sng" algn="ctr">
            <a:solidFill>
              <a:srgbClr val="C1BFB8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extBox 1"/>
          <p:cNvSpPr txBox="1"/>
          <p:nvPr/>
        </p:nvSpPr>
        <p:spPr>
          <a:xfrm>
            <a:off x="388681" y="6283541"/>
            <a:ext cx="989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BFBDB5"/>
                </a:solidFill>
              </a:rPr>
              <a:t>Life events</a:t>
            </a:r>
          </a:p>
          <a:p>
            <a:r>
              <a:rPr lang="en-US" sz="1100" b="1" dirty="0" smtClean="0">
                <a:solidFill>
                  <a:srgbClr val="BFBDB5"/>
                </a:solidFill>
              </a:rPr>
              <a:t>Novels</a:t>
            </a:r>
            <a:endParaRPr lang="ro-RO" sz="1100" b="1" dirty="0">
              <a:solidFill>
                <a:srgbClr val="BFBDB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243558" y="6334512"/>
            <a:ext cx="145123" cy="164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228006" y="6515822"/>
            <a:ext cx="160675" cy="185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9592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MC4wMCIsIkVkaXRpb24iOiJQbHVzIiwiSXNQbHVzRWRpdGlvbiI6dHJ1ZX0sIkVmZmVjdCI6MSwiU3R5bGUiOnsiJGlkIjoiMyIsIlRpbWViYW5kU3R5bGUiOnsiJGlkIjoiNCIsIlNjYWxlTWFya2luZyI6MCwiU2hhcGUiOjEzLCJTaGFwZVN0eWxlIjp7IiRpZCI6IjUiLCJNYXJnaW4iOnsiJGlkIjoiNiIsIlRvcCI6MCwiTGVmdCI6MTAsIlJpZ2h0IjoxMCwiQm90dG9tIjowfSwiUGFkZGluZyI6eyIkaWQiOiI3IiwiVG9wIjo1LCJMZWZ0IjoxMywiUmlnaHQiOjEzLCJCb3R0b20iOjV9LCJCYWNrZ3JvdW5kIjp7IiRpZCI6IjgiLCJDb2xvciI6eyIkaWQiOiI5IiwiQSI6MjU1LCJSIjoxOTMsIkciOjE5MSwiQiI6MTg0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EsIkciOjIzMCwiQiI6MjMw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I1NSwiUiI6MjU1LCJHIjoyNTUsIkIiOjI1NX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EsIkciOjIzMCwiQiI6MjMw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aWQiOiIyOCIsIkEiOjI1NSwiUiI6MjU1LCJHIjoyNTUsIkIiOjI1NX19LCJJc1Zpc2libGUiOnRydWUsIldpZHRoIjowLjAsIkhlaWdodCI6MC4wLCJCb3JkZXJTdHlsZSI6bnVsbCwiUGFyZW50U3R5bGUiOm51bGx9LCJUb2RheVRleHRTdHlsZSI6eyIkaWQiOiIyOSIsIkZvbnRTZXR0aW5ncyI6eyIkaWQiOiIzMCIsIkZvbnRTaXplIjoxMiwiRm9udE5hbWUiOiJDYWxpYnJpIiwiSXNCb2xkIjpmYWxzZSwiSXNJdGFsaWMiOmZhbHNlLCJJc1VuZGVybGluZWQiOmZhbHNlLCJQYXJlbnRTdHlsZSI6bnVsbH0sIkF1dG9TaXplIjowLCJGb3JlZ3JvdW5kIjp7IiRpZCI6IjMxIiwiQ29sb3IiOnsiJGlkIjoiMz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MiLCJUb3AiOjAsIkxlZnQiOjAsIlJpZ2h0IjowLCJCb3R0b20iOjB9LCJQYWRkaW5nIjp7IiRpZCI6IjM0IiwiVG9wIjowLCJMZWZ0IjowLCJSaWdodCI6MCwiQm90dG9tIjowfSwiQmFja2dyb3VuZCI6eyIkaWQiOiIzNSIsIkNvbG9yIjp7IiRpZCI6IjM2IiwiQSI6MCwiUiI6MCwiRyI6MCwiQiI6MH19LCJJc1Zpc2libGUiOnRydWUsIldpZHRoIjowLjAsIkhlaWdodCI6MC4wLCJCb3JkZXJTdHlsZSI6bnVsbCwiUGFyZW50U3R5bGUiOm51bGx9LCJUb2RheU1hcmtlclN0eWxlIjp7IiRpZCI6IjM3IiwiTWFyZ2luIjp7IiRpZCI6IjM4IiwiVG9wIjowLCJMZWZ0IjowLCJSaWdodCI6MCwiQm90dG9tIjowfSwiUGFkZGluZyI6eyIkaWQiOiIzOSIsIlRvcCI6MCwiTGVmdCI6MCwiUmlnaHQiOjAsIkJvdHRvbSI6MH0sIkJhY2tncm91bmQiOnsiJGlkIjoiNDAiLCJDb2xvciI6eyIkaWQiOiI0MSIsIkEiOjI1NSwiUiI6MjU1LCJHIjowLCJCIjowfX0sIklzVmlzaWJsZSI6dHJ1ZSwiV2lkdGgiOjAuMCwiSGVpZ2h0IjowLjAsIkJvcmRlclN0eWxlIjpudWxsLCJQYXJlbnRTdHlsZSI6bnVsbH0sIlNjYWxlU3R5bGUiOnsiJGlkIjoiNDIiLCJTaG93U2VnbWVudFNlcGFyYXRvcnMiOnRydWUsIlNlZ21lbnRTZXBhcmF0b3JPcGFjaXR5IjozMCwiRm9udFNldHRpbmdzIjp7IiRpZCI6IjQzIiwiRm9udFNpemUiOjEyLCJGb250TmFtZSI6IkNhbGlicmkiLCJJc0JvbGQiOmZhbHNlLCJJc0l0YWxpYyI6ZmFsc2UsIklzVW5kZXJsaW5lZCI6ZmFsc2UsIlBhcmVudFN0eWxlIjpudWxsfSwiQXV0b1NpemUiOjAsIkZvcmVncm91bmQiOnsiJGlkIjoiNDQiLCJDb2xvciI6eyIkaWQiOiI0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0NiIsIlRvcCI6MCwiTGVmdCI6NSwiUmlnaHQiOjAsIkJvdHRvbSI6MH0sIlBhZGRpbmciOnsiJGlkIjoiNDciLCJUb3AiOjAsIkxlZnQiOjAsIlJpZ2h0IjowLCJCb3R0b20iOjB9LCJCYWNrZ3JvdW5kIjp7IiRpZCI6IjQ4IiwiQ29sb3IiOnsiJHJlZiI6IjM2In19LCJJc1Zpc2libGUiOnRydWUsIldpZHRoIjowLjAsIkhlaWdodCI6MC4wLCJCb3JkZXJTdHlsZSI6bnVsbCwiUGFyZW50U3R5bGUiOm51bGx9LCJFbGFwc2VkVGltZUJhY2tncm91bmQiOnsiJGlkIjoiNDkiLCJDb2xvciI6eyIkaWQiOiI1MCIsIkEiOjc3LCJSIjoyNTUsIkciOjAsIkIiOjB9fSwiQXBwZW5kWWVhck9uWWVhckNoYW5nZSI6dHJ1ZSwiRWxhcHNlZFRpbWVGb3JtYXQiOjEsIlRvZGF5TWFya2VyUG9zaXRpb24iOjMsIlF1aWNrUG9zaXRpb24iOjMsIkFic29sdXRlUG9zaXRpb24iOjIxNi4wLCJNYXJnaW4iOnsiJGlkIjoiNTEiLCJUb3AiOjAsIkxlZnQiOjEwLCJSaWdodCI6MTAsIkJvdHRvbSI6MH0sIlBhZGRpbmciOnsiJGlkIjoiNTIiLCJUb3AiOjAsIkxlZnQiOjAsIlJpZ2h0IjowLCJCb3R0b20iOjB9LCJCYWNrZ3JvdW5kIjp7IiRpZCI6IjUzIiwiQ29sb3IiOnsiJGlkIjoiNTQiLCJBIjoyNTUsIlIiOjExNSwiRyI6MTE1LCJCIjoxMTV9fSwiSXNWaXNpYmxlIjp0cnVlLCJXaWR0aCI6MC4wLCJIZWlnaHQiOjAuMCwiQm9yZGVyU3R5bGUiOm51bGwsIlBhcmVudFN0eWxlIjpudWxsfSwiRGVmYXVsdE1pbGVzdG9uZVN0eWxlIjp7IiRpZCI6IjU1IiwiU2hhcGUiOjUsIkNvbm5lY3Rvck1hcmdpbiI6eyIkaWQiOiI1NiIsIlRvcCI6MCwiTGVmdCI6MiwiUmlnaHQiOjIsIkJvdHRvbSI6MH0sIkNvbm5lY3RvclN0eWxlIjp7IiRpZCI6IjU3IiwiTGluZUNvbG9yIjp7IiRpZCI6IjU4IiwiJHR5cGUiOiJOTFJFLkNvbW1vbi5Eb20uU29saWRDb2xvckJydXNoLCBOTFJFLkNvbW1vbiIsIkNvbG9yIjp7IiRpZCI6IjU5IiwiQSI6MjU1LCJSIjoxOTMsIkciOjE5MSwiQiI6MTg0fX0sIkxpbmVXZWlnaHQiOjEuMCwiTGluZVR5cGUiOjAsIlBhcmVudFN0eWxlIjpudWxsfSwiSXNCZWxvd1RpbWViYW5kIjpmYWxzZSwiSGlkZURhdGUiOmZhbHNlLCJTaGFwZVNpemUiOjAsIlNwYWNpbmciOjIuMCwiUGFkZGluZyI6eyIkaWQiOiI2MCIsIlRvcCI6NywiTGVmdCI6MywiUmlnaHQiOjAsIkJvdHRvbSI6Mn0sIlNoYXBlU3R5bGUiOnsiJGlkIjoiNjEiLCJNYXJnaW4iOnsiJGlkIjoiNjIiLCJUb3AiOjAsIkxlZnQiOjAsIlJpZ2h0IjowLCJCb3R0b20iOjB9LCJQYWRkaW5nIjp7IiRpZCI6IjYzIiwiVG9wIjowLCJMZWZ0IjowLCJSaWdodCI6MCwiQm90dG9tIjowfSwiQmFja2dyb3VuZCI6eyIkaWQiOiI2NCIsIkNvbG9yIjp7IiRpZCI6IjY1IiwiQSI6MjU1LCJSIjoxOTMsIkciOjE5MSwiQiI6MTg0fX0sIklzVmlzaWJsZSI6dHJ1ZSwiV2lkdGgiOjEyLjAsIkhlaWdodCI6MTQuMCwiQm9yZGVyU3R5bGUiOnsiJGlkIjoiNjYiLCJMaW5lQ29sb3IiOnsiJGlkIjoiNjciLCIkdHlwZSI6Ik5MUkUuQ29tbW9uLkRvbS5Tb2xpZENvbG9yQnJ1c2gsIE5MUkUuQ29tbW9uIiwiQ29sb3IiOnsiJGlkIjoiNjgiLCJBIjoyNTUsIlIiOjI1NSwiRyI6MCwiQiI6MH19LCJMaW5lV2VpZ2h0IjowLjAsIkxpbmVUeXBlIjowLCJQYXJlbnRTdHlsZSI6bnVsbH0sIlBhcmVudFN0eWxlIjpudWxsfSwiVGl0bGVTdHlsZSI6eyIkaWQiOiI2OSIsIkZvbnRTZXR0aW5ncyI6eyIkaWQiOiI3MCIsIkZvbnRTaXplIjoxMiwiRm9udE5hbWUiOiJDYWxpYnJpIiwiSXNCb2xkIjpmYWxzZSwiSXNJdGFsaWMiOmZhbHNlLCJJc1VuZGVybGluZWQiOmZhbHNlLCJQYXJlbnRTdHlsZSI6bnVsbH0sIkF1dG9TaXplIjowLCJGb3JlZ3JvdW5kIjp7IiRpZCI6IjcxIiwiQ29sb3IiOnsiJGlkIjoiNzIiLCJBIjoyNTUsIlIiOjE5MywiRyI6MTkxLCJCIjoxODR9fSwiTWF4V2lkdGgiOjIwMC4wLCJNYXhIZWlnaHQiOiJJbmZpbml0eSIsIlNtYXJ0Rm9yZWdyb3VuZElzQWN0aXZlIjpmYWxzZSwiSG9yaXpvbnRhbEFsaWdubWVudCI6MSwiVmVydGljYWxBbGlnbm1lbnQiOjAsIlNtYXJ0Rm9yZWdyb3VuZCI6bnVsbCwiQmFja2dyb3VuZEZpbGxUeXBlIjowLCJNYXJnaW4iOnsiJGlkIjoiNzMiLCJUb3AiOjAsIkxlZnQiOjAsIlJpZ2h0IjowLCJCb3R0b20iOjB9LCJQYWRkaW5nIjp7IiRpZCI6Ijc0IiwiVG9wIjowLCJMZWZ0IjowLCJSaWdodCI6MCwiQm90dG9tIjowfSwiQmFja2dyb3VuZCI6eyIkaWQiOiI3NSIsIkNvbG9yIjp7IiRyZWYiOiIzNiJ9fSwiSXNWaXNpYmxlIjp0cnVlLCJXaWR0aCI6MC4wLCJIZWlnaHQiOjAuMCwiQm9yZGVyU3R5bGUiOm51bGwsIlBhcmVudFN0eWxlIjpudWxsfSwiRGF0ZVN0eWxlIjp7IiRpZCI6Ijc2IiwiRm9udFNldHRpbmdzIjp7IiRpZCI6Ijc3IiwiRm9udFNpemUiOjExLCJGb250TmFtZSI6IkNhbGlicmkiLCJJc0JvbGQiOnRydWUsIklzSXRhbGljIjpmYWxzZSwiSXNVbmRlcmxpbmVkIjpmYWxzZSwiUGFyZW50U3R5bGUiOm51bGx9LCJBdXRvU2l6ZSI6MCwiRm9yZWdyb3VuZCI6eyIkaWQiOiI3OCIsIkNvbG9yIjp7IiRpZCI6Ijc5IiwiQSI6MjU1LCJSIjoyNTUsIkciOjI1NSwiQiI6MjU1fX0sIk1heFdpZHRoIjoyMDAuMCwiTWF4SGVpZ2h0IjoiSW5maW5pdHkiLCJTbWFydEZvcmVncm91bmRJc0FjdGl2ZSI6ZmFsc2UsIkhvcml6b250YWxBbGlnbm1lbnQiOjAsIlZlcnRpY2FsQWxpZ25tZW50IjowLCJTbWFydEZvcmVncm91bmQiOm51bGwsIkJhY2tncm91bmRGaWxsVHlwZSI6MCwiTWFyZ2luIjp7IiRpZCI6IjgwIiwiVG9wIjowLCJMZWZ0IjowLCJSaWdodCI6MCwiQm90dG9tIjowfSwiUGFkZGluZyI6eyIkaWQiOiI4MSIsIlRvcCI6MCwiTGVmdCI6MCwiUmlnaHQiOjAsIkJvdHRvbSI6MH0sIkJhY2tncm91bmQiOnsiJGlkIjoiODIiLCJDb2xvciI6eyIkcmVmIjoiMzYifX0sIklzVmlzaWJsZSI6dHJ1ZSwiV2lkdGgiOjAuMCwiSGVpZ2h0IjowLjAsIkJvcmRlclN0eWxlIjpudWxsLCJQYXJlbnRTdHlsZSI6bnVsbH0sIkRhdGVGb3JtYXQiOnsiJGlkIjoiODMiLCJGb3JtYXRTdHJpbmciOiJ5eXl5IiwiU2VwYXJhdG9yIjoiLyIsIlVzZUludGVybmF0aW9uYWxEYXRlRm9ybWF0IjpmYWxzZSwiRGF0ZUlzVmlzaWJsZSI6dHJ1ZSwiVGltZUlzVmlzaWJsZSI6ZmFsc2UsIkhvdXJEaWdpdHMiOjEsIkFtUG1EZXNpZ25hdG9yIjoyLCJUcmltMDBNaW51dGVzIjpmYWxzZSwiTGFzdEtub3duVmlzaWJpbGl0eVN0YXRlIjp7IiRpZCI6Ijg0IiwiRGF0ZVBhcnRJc1Zpc2libGUiOnRydWUsIlRpbWVQYXJ0SXNWaXNpYmxlIjpmYWxzZX19LCJJc1Zpc2libGUiOnRydWUsIlBhcmVudFN0eWxlIjpudWxsfSwiRGVmYXVsdFRhc2tTdHlsZSI6eyIkaWQiOiI4NSIsIlNoYXBlIjoyLCJTaGFwZVRoaWNrbmVzcyI6MSwiRHVyYXRpb25Gb3JtYXQiOjAsIkluY2x1ZGVOb25Xb3JraW5nRGF5c0luRHVyYXRpb24iOmZhbHNlLCJQZXJjZW50YWdlQ29tcGxldGVTdHlsZSI6eyIkaWQiOiI4NiIsIkZvbnRTZXR0aW5ncyI6eyIkaWQiOiI4NyIsIkZvbnRTaXplIjoxMCwiRm9udE5hbWUiOiJDYWxpYnJpIiwiSXNCb2xkIjpmYWxzZSwiSXNJdGFsaWMiOmZhbHNlLCJJc1VuZGVybGluZWQiOmZhbHNlLCJQYXJlbnRTdHlsZSI6bnVsbH0sIkF1dG9TaXplIjowLCJGb3JlZ3JvdW5kIjp7IiRpZCI6Ijg4IiwiQ29sb3IiOnsiJGlkIjoiOD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MCIsIlRvcCI6MCwiTGVmdCI6MCwiUmlnaHQiOjAsIkJvdHRvbSI6MH0sIlBhZGRpbmciOnsiJGlkIjoiOTEiLCJUb3AiOjAsIkxlZnQiOjAsIlJpZ2h0IjowLCJCb3R0b20iOjB9LCJCYWNrZ3JvdW5kIjp7IiRpZCI6IjkyIiwiQ29sb3IiOnsiJHJlZiI6IjM2In19LCJJc1Zpc2libGUiOnRydWUsIldpZHRoIjowLjAsIkhlaWdodCI6MC4wLCJCb3JkZXJTdHlsZSI6bnVsbCwiUGFyZW50U3R5bGUiOm51bGx9LCJEdXJhdGlvblN0eWxlIjp7IiRpZCI6IjkzIiwiRm9udFNldHRpbmdzIjp7IiRpZCI6Ijk0IiwiRm9udFNpemUiOjEwLCJGb250TmFtZSI6IkNhbGlicmkiLCJJc0JvbGQiOmZhbHNlLCJJc0l0YWxpYyI6ZmFsc2UsIklzVW5kZXJsaW5lZCI6ZmFsc2UsIlBhcmVudFN0eWxlIjpudWxsfSwiQXV0b1NpemUiOjAsIkZvcmVncm91bmQiOnsiJGlkIjoiOTUiLCJDb2xvciI6eyIkaWQiOiI5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3IiwiVG9wIjowLCJMZWZ0IjowLCJSaWdodCI6MCwiQm90dG9tIjowfSwiUGFkZGluZyI6eyIkaWQiOiI5OCIsIlRvcCI6MCwiTGVmdCI6MCwiUmlnaHQiOjAsIkJvdHRvbSI6MH0sIkJhY2tncm91bmQiOnsiJGlkIjoiOTkiLCJDb2xvciI6eyIkcmVmIjoiMzYifX0sIklzVmlzaWJsZSI6dHJ1ZSwiV2lkdGgiOjAuMCwiSGVpZ2h0IjowLjAsIkJvcmRlclN0eWxlIjpudWxsLCJQYXJlbnRTdHlsZSI6bnVsbH0sIkhvcml6b250YWxDb25uZWN0b3JTdHlsZSI6eyIkaWQiOiIxMDAiLCJMaW5lQ29sb3IiOnsiJGlkIjoiMTAxIiwiJHR5cGUiOiJOTFJFLkNvbW1vbi5Eb20uU29saWRDb2xvckJydXNoLCBOTFJFLkNvbW1vbiIsIkNvbG9yIjp7IiRpZCI6IjEwMiIsIkEiOjI1NSwiUiI6MjA0LCJHIjoyMDQsIkIiOjIwNH19LCJMaW5lV2VpZ2h0IjoxLjAsIkxpbmVUeXBlIjowLCJQYXJlbnRTdHlsZSI6bnVsbH0sIlZlcnRpY2FsQ29ubmVjdG9yU3R5bGUiOnsiJGlkIjoiMTAzIiwiTGluZUNvbG9yIjp7IiRpZCI6IjEwNCIsIiR0eXBlIjoiTkxSRS5Db21tb24uRG9tLlNvbGlkQ29sb3JCcnVzaCwgTkxSRS5Db21tb24iLCJDb2xvciI6eyIkaWQiOiIxMDUiLCJBIjoyNTUsIlIiOjIwNCwiRyI6MjA0LCJCIjoyMDR9fSwiTGluZVdlaWdodCI6MC4wLCJMaW5lVHlwZSI6MCwiUGFyZW50U3R5bGUiOm51bGx9LCJNYXJnaW4iOm51bGwsIlN0YXJ0RGF0ZVBvc2l0aW9uIjozLCJFbmREYXRlUG9zaXRpb24iOjQsIkRhdGVJc1Zpc2libGUiOnRydWUsIlRpdGxlUG9zaXRpb24iOjIsIkR1cmF0aW9uUG9zaXRpb24iOjYsIlBlcmNlbnRhZ2VDb21wbGV0ZWRQb3NpdGlvbiI6NiwiU3BhY2luZyI6NSwiSXNCZWxvd1RpbWViYW5kIjp0cnVlLCJQZXJjZW50YWdlQ29tcGxldGVTaGFwZU9wYWNpdHkiOjM1LCJTaGFwZVN0eWxlIjp7IiRpZCI6IjEwNiIsIk1hcmdpbiI6eyIkaWQiOiIxMDciLCJUb3AiOjAsIkxlZnQiOjQsIlJpZ2h0Ijo0LCJCb3R0b20iOjB9LCJQYWRkaW5nIjp7IiRpZCI6IjEwOCIsIlRvcCI6MCwiTGVmdCI6MCwiUmlnaHQiOjAsIkJvdHRvbSI6MH0sIkJhY2tncm91bmQiOnsiJGlkIjoiMTA5IiwiQ29sb3IiOnsiJGlkIjoiMTEwIiwiQSI6MjU1LCJSIjowLCJHIjoxMTQsIkIiOjE4OH19LCJJc1Zpc2libGUiOnRydWUsIldpZHRoIjowLjAsIkhlaWdodCI6MTYuMCwiQm9yZGVyU3R5bGUiOnsiJGlkIjoiMTExIiwiTGluZUNvbG9yIjp7IiRpZCI6IjExMiIsIiR0eXBlIjoiTkxSRS5Db21tb24uRG9tLlNvbGlkQ29sb3JCcnVzaCwgTkxSRS5Db21tb24iLCJDb2xvciI6eyIkaWQiOiIxMTMiLCJBIjoyNTUsIlIiOjI1NSwiRyI6MCwiQiI6MH19LCJMaW5lV2VpZ2h0IjowLjAsIkxpbmVUeXBlIjowLCJQYXJlbnRTdHlsZSI6bnVsbH0sIlBhcmVudFN0eWxlIjpudWxsfSwiVGl0bGVTdHlsZSI6eyIkaWQiOiIxMTQiLCJGb250U2V0dGluZ3MiOnsiJGlkIjoiMTE1IiwiRm9udFNpemUiOjExLCJGb250TmFtZSI6IkNhbGlicmkiLCJJc0JvbGQiOnRydWUsIklzSXRhbGljIjpmYWxzZSwiSXNVbmRlcmxpbmVkIjpmYWxzZSwiUGFyZW50U3R5bGUiOm51bGx9LCJBdXRvU2l6ZSI6MCwiRm9yZWdyb3VuZCI6eyIkaWQiOiIxMTYiLCJDb2xvciI6eyIkaWQiOiIxMTc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4IiwiVG9wIjowLCJMZWZ0IjowLCJSaWdodCI6MCwiQm90dG9tIjowfSwiUGFkZGluZyI6eyIkaWQiOiIxMTkiLCJUb3AiOjAsIkxlZnQiOjAsIlJpZ2h0IjowLCJCb3R0b20iOjB9LCJCYWNrZ3JvdW5kIjp7IiRpZCI6IjEyMCIsIkNvbG9yIjp7IiRyZWYiOiIzNiJ9fSwiSXNWaXNpYmxlIjp0cnVlLCJXaWR0aCI6MC4wLCJIZWlnaHQiOjAuMCwiQm9yZGVyU3R5bGUiOm51bGwsIlBhcmVudFN0eWxlIjpudWxsfSwiRGF0ZVN0eWxlIjp7IiRpZCI6IjEyMSIsIkZvbnRTZXR0aW5ncyI6eyIkaWQiOiIxMjIiLCJGb250U2l6ZSI6MTAsIkZvbnROYW1lIjoiQ2FsaWJyaSIsIklzQm9sZCI6ZmFsc2UsIklzSXRhbGljIjpmYWxzZSwiSXNVbmRlcmxpbmVkIjpmYWxzZSwiUGFyZW50U3R5bGUiOm51bGx9LCJBdXRvU2l6ZSI6MCwiRm9yZWdyb3VuZCI6eyIkaWQiOiIxMjMiLCJDb2xvciI6eyIkaWQiOiIxMjQ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NSIsIlRvcCI6MCwiTGVmdCI6MCwiUmlnaHQiOjAsIkJvdHRvbSI6MH0sIlBhZGRpbmciOnsiJGlkIjoiMTI2IiwiVG9wIjowLCJMZWZ0IjowLCJSaWdodCI6MCwiQm90dG9tIjowfSwiQmFja2dyb3VuZCI6eyIkaWQiOiIxMjciLCJDb2xvciI6eyIkcmVmIjoiMzYifX0sIklzVmlzaWJsZSI6dHJ1ZSwiV2lkdGgiOjAuMCwiSGVpZ2h0IjowLjAsIkJvcmRlclN0eWxlIjpudWxsLCJQYXJlbnRTdHlsZSI6bnVsbH0sIkRhdGVGb3JtYXQiOnsiJGlkIjoiMTI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zMCIsIlN0YXJ0RGF0ZSI6IjAwMDEtMDEtMDFUMDA6MDA6MDAiLCJFbmREYXRlIjoiMTk3Ni0wMS0xMlQyMzo1OTowMCIsIkZvcm1hdCI6Ik1NTSIsIlR5cGUiOjQsIkF1dG9EYXRlUmFuZ2UiOnRydWUsIldvcmtpbmdEYXlzIjozMSwiVG9kYXlNYXJrZXJUZXh0IjoiVG9kYXkiLCJBdXRvU2NhbGVUeXBlIjp0cnVlfSwiTWlsZXN0b25lcyI6W3siJGlkIjoiMTMxIiwiRGF0ZSI6IjE4OTAtMDktMTVUMjM6NTk6MDBaIiwiU3R5bGUiOnsiJGlkIjoiMTMyIiwiU2hhcGUiOjUsIkNvbm5lY3Rvck1hcmdpbiI6eyIkaWQiOiIxMzMiLCJUb3AiOjAsIkxlZnQiOjIsIlJpZ2h0IjoyLCJCb3R0b20iOjB9LCJDb25uZWN0b3JTdHlsZSI6eyIkaWQiOiIxMzQiLCJMaW5lQ29sb3IiOnsiJHJlZiI6IjU4In0sIkxpbmVXZWlnaHQiOjEuMCwiTGluZVR5cGUiOjAsIlBhcmVudFN0eWxlIjpudWxsfSwiSXNCZWxvd1RpbWViYW5kIjpmYWxzZSwiSGlkZURhdGUiOmZhbHNlLCJTaGFwZVNpemUiOjAsIlNwYWNpbmciOjIuMCwiUGFkZGluZyI6eyIkaWQiOiIxMzUiLCJUb3AiOjcsIkxlZnQiOjMsIlJpZ2h0IjowLCJCb3R0b20iOjJ9LCJTaGFwZVN0eWxlIjp7IiRpZCI6IjEzNiIsIk1hcmdpbiI6eyIkaWQiOiIxMzciLCJUb3AiOjAsIkxlZnQiOjAsIlJpZ2h0IjowLCJCb3R0b20iOjB9LCJQYWRkaW5nIjp7IiRpZCI6IjEzOCIsIlRvcCI6MCwiTGVmdCI6MCwiUmlnaHQiOjAsIkJvdHRvbSI6MH0sIkJhY2tncm91bmQiOnsiJGlkIjoiMTM5IiwiQ29sb3IiOnsiJGlkIjoiMTQwIiwiQSI6MjU1LCJSIjoxOTMsIkciOjE5MSwiQiI6MTg0fX0sIklzVmlzaWJsZSI6dHJ1ZSwiV2lkdGgiOjEyLjAsIkhlaWdodCI6MTQuMCwiQm9yZGVyU3R5bGUiOnsiJGlkIjoiMTQxIiwiTGluZUNvbG9yIjp7IiRyZWYiOiI2NyJ9LCJMaW5lV2VpZ2h0IjowLjAsIkxpbmVUeXBlIjowLCJQYXJlbnRTdHlsZSI6bnVsbH0sIlBhcmVudFN0eWxlIjpudWxsfSwiVGl0bGVTdHlsZSI6eyIkaWQiOiIxNDIiLCJGb250U2V0dGluZ3MiOnsiJGlkIjoiMTQzIiwiRm9udFNpemUiOjEyLCJGb250TmFtZSI6IkNhbGlicmkiLCJJc0JvbGQiOmZhbHNlLCJJc0l0YWxpYyI6ZmFsc2UsIklzVW5kZXJsaW5lZCI6ZmFsc2UsIlBhcmVudFN0eWxlIjpudWxsfSwiQXV0b1NpemUiOjIsIkZvcmVncm91bmQiOnsiJGlkIjoiMTQ0IiwiQ29sb3IiOnsiJGlkIjoiMTQ1IiwiQSI6MjU1LCJSIjoxOTMsIkciOjE5MSwiQiI6MTg0fX0sIk1heFdpZHRoIjoxOTcuNzI4NTAwMzY2MjEwOTQsIk1heEhlaWdodCI6IkluZmluaXR5IiwiU21hcnRGb3JlZ3JvdW5kSXNBY3RpdmUiOmZhbHNlLCJIb3Jpem9udGFsQWxpZ25tZW50IjoxLCJWZXJ0aWNhbEFsaWdubWVudCI6MCwiU21hcnRGb3JlZ3JvdW5kIjpudWxsLCJCYWNrZ3JvdW5kRmlsbFR5cGUiOjAsIk1hcmdpbiI6eyIkaWQiOiIxNDYiLCJUb3AiOjAsIkxlZnQiOjAsIlJpZ2h0IjowLCJCb3R0b20iOjB9LCJQYWRkaW5nIjp7IiRpZCI6IjE0NyIsIlRvcCI6MCwiTGVmdCI6MCwiUmlnaHQiOjAsIkJvdHRvbSI6MH0sIkJhY2tncm91bmQiOnsiJHJlZiI6Ijc1In0sIklzVmlzaWJsZSI6dHJ1ZSwiV2lkdGgiOjAuMCwiSGVpZ2h0IjowLjAsIkJvcmRlclN0eWxlIjp7IiRpZCI6IjE0OCIsIkxpbmVDb2xvciI6bnVsbCwiTGluZVdlaWdodCI6MC4wLCJMaW5lVHlwZSI6MCwiUGFyZW50U3R5bGUiOm51bGx9LCJQYXJlbnRTdHlsZSI6bnVsbH0sIkRhdGVTdHlsZSI6eyIkaWQiOiIxNDkiLCJGb250U2V0dGluZ3MiOnsiJGlkIjoiMTUw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TUxIiwiVG9wIjowLCJMZWZ0IjowLCJSaWdodCI6MCwiQm90dG9tIjowfSwiUGFkZGluZyI6eyIkaWQiOiIxNTIiLCJUb3AiOjAsIkxlZnQiOjAsIlJpZ2h0IjowLCJCb3R0b20iOjB9LCJCYWNrZ3JvdW5kIjp7IiRyZWYiOiI4MiJ9LCJJc1Zpc2libGUiOnRydWUsIldpZHRoIjowLjAsIkhlaWdodCI6MC4wLCJCb3JkZXJTdHlsZSI6eyIkaWQiOiIxNTMiLCJMaW5lQ29sb3IiOm51bGwsIkxpbmVXZWlnaHQiOjAuMCwiTGluZVR5cGUiOjAsIlBhcmVudFN0eWxlIjpudWxsfSwiUGFyZW50U3R5bGUiOm51bGx9LCJEYXRlRm9ybWF0Ijp7IiRpZCI6IjE1NCIsIkZvcm1hdFN0cmluZyI6Ik1NTSBkLCB5eXl5IiwiU2VwYXJhdG9yIjoiLyIsIlVzZUludGVybmF0aW9uYWxEYXRlRm9ybWF0IjpmYWxzZSwiRGF0ZUlzVmlzaWJsZSI6dHJ1ZSwiVGltZUlzVmlzaWJsZSI6ZmFsc2UsIkhvdXJEaWdpdHMiOjEsIkFtUG1EZXNpZ25hdG9yIjoyLCJUcmltMDBNaW51dGVzIjpmYWxzZSwiTGFzdEtub3duVmlzaWJpbGl0eVN0YXRlIjp7IiRpZCI6IjE1NSIsIkRhdGVQYXJ0SXNWaXNpYmxlIjp0cnVlLCJUaW1lUGFydElzVmlzaWJsZSI6ZmFsc2V9fSwiSXNWaXNpYmxlIjp0cnVlLCJQYXJlbnRTdHlsZSI6bnVsbH0sIkluZGV4IjoyLCJQZXJjZW50YWdlQ29tcGxldGUiOm51bGwsIlBvc2l0aW9uIjp7IlJhdGlvIjowLjA4NTIyNTg3NTI4OTM1MTg1NSwiSXNDdXN0b20iOnRydWV9LCJEYXRlRm9ybWF0Ijp7IiRyZWYiOiIxNTQifSwiSWQiOiI2ZGJmN2E3MS0wNmYyLTQzZTctODlkZS0yNTEwNDdhODdlYTgiLCJJbXBvcnRJZCI6bnVsbCwiVGl0bGUiOiJBZ2F0aGEgQ2hyaXN0aWUgaXMgYm9ybiIsIk5vdGUiOm51bGwsIkh5cGVybGluayI6bnVsbCwiSXNDaGFuZ2VkIjpmYWxzZSwiSXNOZXciOmZhbHNlfSx7IiRpZCI6IjE1NiIsIkRhdGUiOiIxOTAwLTA5LTE1VDIzOjU5OjAwWiIsIlN0eWxlIjp7IiRpZCI6IjE1NyIsIlNoYXBlIjo1LCJDb25uZWN0b3JNYXJnaW4iOnsiJGlkIjoiMTU4IiwiVG9wIjowLCJMZWZ0IjoyLCJSaWdodCI6MiwiQm90dG9tIjowfSwiQ29ubmVjdG9yU3R5bGUiOnsiJGlkIjoiMTU5IiwiTGluZUNvbG9yIjp7IiRyZWYiOiI1OCJ9LCJMaW5lV2VpZ2h0IjoxLjAsIkxpbmVUeXBlIjowLCJQYXJlbnRTdHlsZSI6bnVsbH0sIklzQmVsb3dUaW1lYmFuZCI6dHJ1ZSwiSGlkZURhdGUiOmZhbHNlLCJTaGFwZVNpemUiOjAsIlNwYWNpbmciOjIuMCwiUGFkZGluZyI6eyIkaWQiOiIxNjAiLCJUb3AiOjcsIkxlZnQiOjMsIlJpZ2h0IjowLCJCb3R0b20iOjJ9LCJTaGFwZVN0eWxlIjp7IiRpZCI6IjE2MSIsIk1hcmdpbiI6eyIkaWQiOiIxNjIiLCJUb3AiOjAsIkxlZnQiOjAsIlJpZ2h0IjowLCJCb3R0b20iOjB9LCJQYWRkaW5nIjp7IiRpZCI6IjE2MyIsIlRvcCI6MCwiTGVmdCI6MCwiUmlnaHQiOjAsIkJvdHRvbSI6MH0sIkJhY2tncm91bmQiOnsiJGlkIjoiMTY0IiwiQ29sb3IiOnsiJGlkIjoiMTY1IiwiQSI6MjU1LCJSIjoxOTMsIkciOjE5MSwiQiI6MTg0fX0sIklzVmlzaWJsZSI6dHJ1ZSwiV2lkdGgiOjEyLjAsIkhlaWdodCI6MTQuMCwiQm9yZGVyU3R5bGUiOnsiJGlkIjoiMTY2IiwiTGluZUNvbG9yIjp7IiRyZWYiOiI2NyJ9LCJMaW5lV2VpZ2h0IjowLjAsIkxpbmVUeXBlIjowLCJQYXJlbnRTdHlsZSI6bnVsbH0sIlBhcmVudFN0eWxlIjpudWxsfSwiVGl0bGVTdHlsZSI6eyIkaWQiOiIxNjciLCJGb250U2V0dGluZ3MiOnsiJGlkIjoiMTY4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E2OSIsIlRvcCI6MCwiTGVmdCI6MCwiUmlnaHQiOjAsIkJvdHRvbSI6MH0sIlBhZGRpbmciOnsiJGlkIjoiMTcwIiwiVG9wIjowLCJMZWZ0IjowLCJSaWdodCI6MCwiQm90dG9tIjowfSwiQmFja2dyb3VuZCI6eyIkcmVmIjoiNzUifSwiSXNWaXNpYmxlIjp0cnVlLCJXaWR0aCI6MC4wLCJIZWlnaHQiOjAuMCwiQm9yZGVyU3R5bGUiOnsiJGlkIjoiMTcxIiwiTGluZUNvbG9yIjpudWxsLCJMaW5lV2VpZ2h0IjowLjAsIkxpbmVUeXBlIjowLCJQYXJlbnRTdHlsZSI6bnVsbH0sIlBhcmVudFN0eWxlIjpudWxsfSwiRGF0ZVN0eWxlIjp7IiRpZCI6IjE3MiIsIkZvbnRTZXR0aW5ncyI6eyIkaWQiOiIxNzM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xNzQiLCJUb3AiOjAsIkxlZnQiOjAsIlJpZ2h0IjowLCJCb3R0b20iOjB9LCJQYWRkaW5nIjp7IiRpZCI6IjE3NSIsIlRvcCI6MCwiTGVmdCI6MCwiUmlnaHQiOjAsIkJvdHRvbSI6MH0sIkJhY2tncm91bmQiOnsiJHJlZiI6IjgyIn0sIklzVmlzaWJsZSI6dHJ1ZSwiV2lkdGgiOjAuMCwiSGVpZ2h0IjowLjAsIkJvcmRlclN0eWxlIjp7IiRpZCI6IjE3NiIsIkxpbmVDb2xvciI6bnVsbCwiTGluZVdlaWdodCI6MC4wLCJMaW5lVHlwZSI6MCwiUGFyZW50U3R5bGUiOm51bGx9LCJQYXJlbnRTdHlsZSI6bnVsbH0sIkRhdGVGb3JtYXQiOnsiJGlkIjoiMTc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xNzgiLCJEYXRlUGFydElzVmlzaWJsZSI6dHJ1ZSwiVGltZVBhcnRJc1Zpc2libGUiOmZhbHNlfX0sIklzVmlzaWJsZSI6dHJ1ZSwiUGFyZW50U3R5bGUiOm51bGx9LCJJbmRleCI6MywiUGVyY2VudGFnZUNvbXBsZXRlIjpudWxsLCJQb3NpdGlvbiI6eyJSYXRpbyI6MC4wODUzMjcyMTU1NDc5MTQ4NjQsIklzQ3VzdG9tIjp0cnVlfSwiRGF0ZUZvcm1hdCI6eyIkcmVmIjoiMTc3In0sIklkIjoiMzAxNjFkYjgtOGIyMC00YWRjLWE2ODItNjFmNjE0NDI2OWY4IiwiSW1wb3J0SWQiOm51bGwsIlRpdGxlIjoiV3JpdGVzIGhlciBmaXJzdCBwb2VtIiwiTm90ZSI6bnVsbCwiSHlwZXJsaW5rIjpudWxsLCJJc0NoYW5nZWQiOmZhbHNlLCJJc05ldyI6ZmFsc2V9LHsiJGlkIjoiMTc5IiwiRGF0ZSI6IjE5MDUtMDktMTVUMjM6NTk6MDBaIiwiU3R5bGUiOnsiJGlkIjoiMTgwIiwiU2hhcGUiOjUsIkNvbm5lY3Rvck1hcmdpbiI6eyIkaWQiOiIxODEiLCJUb3AiOjAsIkxlZnQiOjIsIlJpZ2h0IjoyLCJCb3R0b20iOjB9LCJDb25uZWN0b3JTdHlsZSI6eyIkaWQiOiIxODIiLCJMaW5lQ29sb3IiOnsiJHJlZiI6IjU4In0sIkxpbmVXZWlnaHQiOjEuMCwiTGluZVR5cGUiOjAsIlBhcmVudFN0eWxlIjpudWxsfSwiSXNCZWxvd1RpbWViYW5kIjpmYWxzZSwiSGlkZURhdGUiOmZhbHNlLCJTaGFwZVNpemUiOjAsIlNwYWNpbmciOjIuMCwiUGFkZGluZyI6eyIkaWQiOiIxODMiLCJUb3AiOjcsIkxlZnQiOjMsIlJpZ2h0IjowLCJCb3R0b20iOjJ9LCJTaGFwZVN0eWxlIjp7IiRpZCI6IjE4NCIsIk1hcmdpbiI6eyIkaWQiOiIxODUiLCJUb3AiOjAsIkxlZnQiOjAsIlJpZ2h0IjowLCJCb3R0b20iOjB9LCJQYWRkaW5nIjp7IiRpZCI6IjE4NiIsIlRvcCI6MCwiTGVmdCI6MCwiUmlnaHQiOjAsIkJvdHRvbSI6MH0sIkJhY2tncm91bmQiOnsiJHJlZiI6IjY0In0sIklzVmlzaWJsZSI6dHJ1ZSwiV2lkdGgiOjEyLjAsIkhlaWdodCI6MTQuMCwiQm9yZGVyU3R5bGUiOnsiJGlkIjoiMTg3IiwiTGluZUNvbG9yIjp7IiRyZWYiOiI2NyJ9LCJMaW5lV2VpZ2h0IjowLjAsIkxpbmVUeXBlIjowLCJQYXJlbnRTdHlsZSI6bnVsbH0sIlBhcmVudFN0eWxlIjpudWxsfSwiVGl0bGVTdHlsZSI6eyIkaWQiOiIxODgiLCJGb250U2V0dGluZ3MiOnsiJGlkIjoiMTg5IiwiRm9udFNpemUiOjEyLCJGb250TmFtZSI6IkNhbGlicmkiLCJJc0JvbGQiOmZhbHNlLCJJc0l0YWxpYyI6ZmFsc2UsIklzVW5kZXJsaW5lZCI6ZmFsc2UsIlBhcmVudFN0eWxlIjpudWxsfSwiQXV0b1NpemUiOjAsIkZvcmVncm91bmQiOnsiJGlkIjoiMTkwIiwiQ29sb3IiOnsiJGlkIjoiMTkxIiwiQSI6MjU1LCJSIjoxOTMsIkciOjE5MSwiQiI6MTg0fX0sIk1heFdpZHRoIjoyMDAuMCwiTWF4SGVpZ2h0IjoiSW5maW5pdHkiLCJTbWFydEZvcmVncm91bmRJc0FjdGl2ZSI6ZmFsc2UsIkhvcml6b250YWxBbGlnbm1lbnQiOjEsIlZlcnRpY2FsQWxpZ25tZW50IjowLCJTbWFydEZvcmVncm91bmQiOm51bGwsIkJhY2tncm91bmRGaWxsVHlwZSI6MCwiTWFyZ2luIjp7IiRpZCI6IjE5MiIsIlRvcCI6MCwiTGVmdCI6MCwiUmlnaHQiOjAsIkJvdHRvbSI6MH0sIlBhZGRpbmciOnsiJGlkIjoiMTkzIiwiVG9wIjowLCJMZWZ0IjowLCJSaWdodCI6MCwiQm90dG9tIjowfSwiQmFja2dyb3VuZCI6eyIkcmVmIjoiNzUifSwiSXNWaXNpYmxlIjp0cnVlLCJXaWR0aCI6MC4wLCJIZWlnaHQiOjAuMCwiQm9yZGVyU3R5bGUiOnsiJGlkIjoiMTk0IiwiTGluZUNvbG9yIjpudWxsLCJMaW5lV2VpZ2h0IjowLjAsIkxpbmVUeXBlIjowLCJQYXJlbnRTdHlsZSI6bnVsbH0sIlBhcmVudFN0eWxlIjpudWxsfSwiRGF0ZVN0eWxlIjp7IiRpZCI6IjE5NSIsIkZvbnRTZXR0aW5ncyI6eyIkaWQiOiIxOTY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xOTciLCJUb3AiOjAsIkxlZnQiOjAsIlJpZ2h0IjowLCJCb3R0b20iOjB9LCJQYWRkaW5nIjp7IiRpZCI6IjE5OCIsIlRvcCI6MCwiTGVmdCI6MCwiUmlnaHQiOjAsIkJvdHRvbSI6MH0sIkJhY2tncm91bmQiOnsiJHJlZiI6IjgyIn0sIklzVmlzaWJsZSI6dHJ1ZSwiV2lkdGgiOjAuMCwiSGVpZ2h0IjowLjAsIkJvcmRlclN0eWxlIjp7IiRpZCI6IjE5OSIsIkxpbmVDb2xvciI6bnVsbCwiTGluZVdlaWdodCI6MC4wLCJMaW5lVHlwZSI6MCwiUGFyZW50U3R5bGUiOm51bGx9LCJQYXJlbnRTdHlsZSI6bnVsbH0sIkRhdGVGb3JtYXQiOnsiJGlkIjoiMjAw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MDEiLCJEYXRlUGFydElzVmlzaWJsZSI6dHJ1ZSwiVGltZVBhcnRJc1Zpc2libGUiOmZhbHNlfX0sIklzVmlzaWJsZSI6dHJ1ZSwiUGFyZW50U3R5bGUiOm51bGx9LCJJbmRleCI6NCwiUGVyY2VudGFnZUNvbXBsZXRlIjpudWxsLCJQb3NpdGlvbiI6eyJSYXRpbyI6MC4xNTkzODM5MjkyMTczMDMyNCwiSXNDdXN0b20iOnRydWV9LCJEYXRlRm9ybWF0Ijp7IiRyZWYiOiIyMDAifSwiSWQiOiI2ZmMyYzYyNi1hYjgzLTRiOTMtOGUxOC03YmY0MWNjYzFjYjMiLCJJbXBvcnRJZCI6bnVsbCwiVGl0bGUiOiJTZW50IHRvIHNjaG9vbCBpbiBQYXJpcyIsIk5vdGUiOm51bGwsIkh5cGVybGluayI6bnVsbCwiSXNDaGFuZ2VkIjpmYWxzZSwiSXNOZXciOmZhbHNlfSx7IiRpZCI6IjIwMiIsIkRhdGUiOiIxOTE0LTA5LTE1VDIzOjU5OjAwWiIsIlN0eWxlIjp7IiRpZCI6IjIwMyIsIlNoYXBlIjo1LCJDb25uZWN0b3JNYXJnaW4iOnsiJGlkIjoiMjA0IiwiVG9wIjowLCJMZWZ0IjoyLCJSaWdodCI6MiwiQm90dG9tIjowfSwiQ29ubmVjdG9yU3R5bGUiOnsiJGlkIjoiMjA1IiwiTGluZUNvbG9yIjp7IiRyZWYiOiI1OCJ9LCJMaW5lV2VpZ2h0IjoxLjAsIkxpbmVUeXBlIjowLCJQYXJlbnRTdHlsZSI6bnVsbH0sIklzQmVsb3dUaW1lYmFuZCI6dHJ1ZSwiSGlkZURhdGUiOmZhbHNlLCJTaGFwZVNpemUiOjAsIlNwYWNpbmciOjIuMCwiUGFkZGluZyI6eyIkaWQiOiIyMDYiLCJUb3AiOjcsIkxlZnQiOjMsIlJpZ2h0IjowLCJCb3R0b20iOjJ9LCJTaGFwZVN0eWxlIjp7IiRpZCI6IjIwNyIsIk1hcmdpbiI6eyIkaWQiOiIyMDgiLCJUb3AiOjAsIkxlZnQiOjAsIlJpZ2h0IjowLCJCb3R0b20iOjB9LCJQYWRkaW5nIjp7IiRpZCI6IjIwOSIsIlRvcCI6MCwiTGVmdCI6MCwiUmlnaHQiOjAsIkJvdHRvbSI6MH0sIkJhY2tncm91bmQiOnsiJHJlZiI6IjY0In0sIklzVmlzaWJsZSI6dHJ1ZSwiV2lkdGgiOjEyLjAsIkhlaWdodCI6MTQuMCwiQm9yZGVyU3R5bGUiOnsiJGlkIjoiMjEwIiwiTGluZUNvbG9yIjp7IiRyZWYiOiI2NyJ9LCJMaW5lV2VpZ2h0IjowLjAsIkxpbmVUeXBlIjowLCJQYXJlbnRTdHlsZSI6bnVsbH0sIlBhcmVudFN0eWxlIjpudWxsfSwiVGl0bGVTdHlsZSI6eyIkaWQiOiIyMTEiLCJGb250U2V0dGluZ3MiOnsiJGlkIjoiMjEyIiwiRm9udFNpemUiOjEyLCJGb250TmFtZSI6IkNhbGlicmkiLCJJc0JvbGQiOmZhbHNlLCJJc0l0YWxpYyI6ZmFsc2UsIklzVW5kZXJsaW5lZCI6ZmFsc2UsIlBhcmVudFN0eWxlIjpudWxsfSwiQXV0b1NpemUiOjAsIkZvcmVncm91bmQiOnsiJGlkIjoiMjEzIiwiQ29sb3IiOnsiJGlkIjoiMjE0IiwiQSI6MjU1LCJSIjoxOTMsIkciOjE5MSwiQiI6MTg0fX0sIk1heFdpZHRoIjoyMDAuMCwiTWF4SGVpZ2h0IjoiSW5maW5pdHkiLCJTbWFydEZvcmVncm91bmRJc0FjdGl2ZSI6ZmFsc2UsIkhvcml6b250YWxBbGlnbm1lbnQiOjEsIlZlcnRpY2FsQWxpZ25tZW50IjowLCJTbWFydEZvcmVncm91bmQiOm51bGwsIkJhY2tncm91bmRGaWxsVHlwZSI6MCwiTWFyZ2luIjp7IiRpZCI6IjIxNSIsIlRvcCI6MCwiTGVmdCI6MCwiUmlnaHQiOjAsIkJvdHRvbSI6MH0sIlBhZGRpbmciOnsiJGlkIjoiMjE2IiwiVG9wIjowLCJMZWZ0IjowLCJSaWdodCI6MCwiQm90dG9tIjowfSwiQmFja2dyb3VuZCI6eyIkcmVmIjoiNzUifSwiSXNWaXNpYmxlIjp0cnVlLCJXaWR0aCI6MC4wLCJIZWlnaHQiOjAuMCwiQm9yZGVyU3R5bGUiOnsiJGlkIjoiMjE3IiwiTGluZUNvbG9yIjpudWxsLCJMaW5lV2VpZ2h0IjowLjAsIkxpbmVUeXBlIjowLCJQYXJlbnRTdHlsZSI6bnVsbH0sIlBhcmVudFN0eWxlIjpudWxsfSwiRGF0ZVN0eWxlIjp7IiRpZCI6IjIxOCIsIkZvbnRTZXR0aW5ncyI6eyIkaWQiOiIyMTk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yMjAiLCJUb3AiOjAsIkxlZnQiOjAsIlJpZ2h0IjowLCJCb3R0b20iOjB9LCJQYWRkaW5nIjp7IiRpZCI6IjIyMSIsIlRvcCI6MCwiTGVmdCI6MCwiUmlnaHQiOjAsIkJvdHRvbSI6MH0sIkJhY2tncm91bmQiOnsiJHJlZiI6IjgyIn0sIklzVmlzaWJsZSI6dHJ1ZSwiV2lkdGgiOjAuMCwiSGVpZ2h0IjowLjAsIkJvcmRlclN0eWxlIjp7IiRpZCI6IjIyMiIsIkxpbmVDb2xvciI6bnVsbCwiTGluZVdlaWdodCI6MC4wLCJMaW5lVHlwZSI6MCwiUGFyZW50U3R5bGUiOm51bGx9LCJQYXJlbnRTdHlsZSI6bnVsbH0sIkRhdGVGb3JtYXQiOnsiJGlkIjoiMjIz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MjQiLCJEYXRlUGFydElzVmlzaWJsZSI6dHJ1ZSwiVGltZVBhcnRJc1Zpc2libGUiOmZhbHNlfX0sIklzVmlzaWJsZSI6dHJ1ZSwiUGFyZW50U3R5bGUiOm51bGx9LCJJbmRleCI6NSwiUGVyY2VudGFnZUNvbXBsZXRlIjpudWxsLCJQb3NpdGlvbiI6eyJSYXRpbyI6MC4yODgwMjgwMjEyMTE5NzczNSwiSXNDdXN0b20iOnRydWV9LCJEYXRlRm9ybWF0Ijp7IiRyZWYiOiIyMjMifSwiSWQiOiI1ZjkwN2QwMS1lZDQ5LTQxNzMtYjFjOC1iMmQwYWVlN2M3ZTIiLCJJbXBvcnRJZCI6bnVsbCwiVGl0bGUiOiJNYXJyaWVzIEFyY2hpYmFsZCBDaHJpc3RpZSIsIk5vdGUiOm51bGwsIkh5cGVybGluayI6bnVsbCwiSXNDaGFuZ2VkIjpmYWxzZSwiSXNOZXciOmZhbHNlfSx7IiRpZCI6IjIyNSIsIkRhdGUiOiIxOTE0LTEyLTE1VDIzOjU5OjAwWiIsIlN0eWxlIjp7IiRpZCI6IjIyNiIsIlNoYXBlIjo1LCJDb25uZWN0b3JNYXJnaW4iOnsiJGlkIjoiMjI3IiwiVG9wIjowLCJMZWZ0IjoyLCJSaWdodCI6MiwiQm90dG9tIjowfSwiQ29ubmVjdG9yU3R5bGUiOnsiJGlkIjoiMjI4IiwiTGluZUNvbG9yIjp7IiRyZWYiOiI1OCJ9LCJMaW5lV2VpZ2h0IjoxLjAsIkxpbmVUeXBlIjowLCJQYXJlbnRTdHlsZSI6bnVsbH0sIklzQmVsb3dUaW1lYmFuZCI6ZmFsc2UsIkhpZGVEYXRlIjpmYWxzZSwiU2hhcGVTaXplIjowLCJTcGFjaW5nIjoyLjAsIlBhZGRpbmciOnsiJGlkIjoiMjI5IiwiVG9wIjo3LCJMZWZ0IjozLCJSaWdodCI6MCwiQm90dG9tIjoyfSwiU2hhcGVTdHlsZSI6eyIkaWQiOiIyMzAiLCJNYXJnaW4iOnsiJGlkIjoiMjMxIiwiVG9wIjowLCJMZWZ0IjowLCJSaWdodCI6MCwiQm90dG9tIjowfSwiUGFkZGluZyI6eyIkaWQiOiIyMzIiLCJUb3AiOjAsIkxlZnQiOjAsIlJpZ2h0IjowLCJCb3R0b20iOjB9LCJCYWNrZ3JvdW5kIjp7IiRyZWYiOiI2NCJ9LCJJc1Zpc2libGUiOnRydWUsIldpZHRoIjoxMi4wLCJIZWlnaHQiOjE0LjAsIkJvcmRlclN0eWxlIjp7IiRpZCI6IjIzMyIsIkxpbmVDb2xvciI6eyIkcmVmIjoiNjcifSwiTGluZVdlaWdodCI6MC4wLCJMaW5lVHlwZSI6MCwiUGFyZW50U3R5bGUiOm51bGx9LCJQYXJlbnRTdHlsZSI6bnVsbH0sIlRpdGxlU3R5bGUiOnsiJGlkIjoiMjM0IiwiRm9udFNldHRpbmdzIjp7IiRpZCI6IjIzNSIsIkZvbnRTaXplIjoxMiwiRm9udE5hbWUiOiJDYWxpYnJpIiwiSXNCb2xkIjpmYWxzZSwiSXNJdGFsaWMiOmZhbHNlLCJJc1VuZGVybGluZWQiOmZhbHNlLCJQYXJlbnRTdHlsZSI6bnVsbH0sIkF1dG9TaXplIjowLCJGb3JlZ3JvdW5kIjp7IiRyZWYiOiI3MSJ9LCJNYXhXaWR0aCI6MjAwLjAsIk1heEhlaWdodCI6IkluZmluaXR5IiwiU21hcnRGb3JlZ3JvdW5kSXNBY3RpdmUiOmZhbHNlLCJIb3Jpem9udGFsQWxpZ25tZW50IjoxLCJWZXJ0aWNhbEFsaWdubWVudCI6MCwiU21hcnRGb3JlZ3JvdW5kIjpudWxsLCJCYWNrZ3JvdW5kRmlsbFR5cGUiOjAsIk1hcmdpbiI6eyIkaWQiOiIyMzYiLCJUb3AiOjAsIkxlZnQiOjAsIlJpZ2h0IjowLCJCb3R0b20iOjB9LCJQYWRkaW5nIjp7IiRpZCI6IjIzNyIsIlRvcCI6MCwiTGVmdCI6MCwiUmlnaHQiOjAsIkJvdHRvbSI6MH0sIkJhY2tncm91bmQiOnsiJHJlZiI6Ijc1In0sIklzVmlzaWJsZSI6dHJ1ZSwiV2lkdGgiOjAuMCwiSGVpZ2h0IjowLjAsIkJvcmRlclN0eWxlIjp7IiRpZCI6IjIzOCIsIkxpbmVDb2xvciI6bnVsbCwiTGluZVdlaWdodCI6MC4wLCJMaW5lVHlwZSI6MCwiUGFyZW50U3R5bGUiOm51bGx9LCJQYXJlbnRTdHlsZSI6bnVsbH0sIkRhdGVTdHlsZSI6eyIkaWQiOiIyMzkiLCJGb250U2V0dGluZ3MiOnsiJGlkIjoiMjQw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jQxIiwiVG9wIjowLCJMZWZ0IjowLCJSaWdodCI6MCwiQm90dG9tIjowfSwiUGFkZGluZyI6eyIkaWQiOiIyNDIiLCJUb3AiOjAsIkxlZnQiOjAsIlJpZ2h0IjowLCJCb3R0b20iOjB9LCJCYWNrZ3JvdW5kIjp7IiRyZWYiOiI4MiJ9LCJJc1Zpc2libGUiOnRydWUsIldpZHRoIjowLjAsIkhlaWdodCI6MC4wLCJCb3JkZXJTdHlsZSI6eyIkaWQiOiIyNDMiLCJMaW5lQ29sb3IiOm51bGwsIkxpbmVXZWlnaHQiOjAuMCwiTGluZVR5cGUiOjAsIlBhcmVudFN0eWxlIjpudWxsfSwiUGFyZW50U3R5bGUiOm51bGx9LCJEYXRlRm9ybWF0Ijp7IiRpZCI6IjI0NC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Q1IiwiRGF0ZVBhcnRJc1Zpc2libGUiOnRydWUsIlRpbWVQYXJ0SXNWaXNpYmxlIjpmYWxzZX19LCJJc1Zpc2libGUiOnRydWUsIlBhcmVudFN0eWxlIjpudWxsfSwiSW5kZXgiOjYsIlBlcmNlbnRhZ2VDb21wbGV0ZSI6bnVsbCwiUG9zaXRpb24iOnsiUmF0aW8iOjAuMzAyNTA2NTY2OTMwNzAwMjIsIklzQ3VzdG9tIjp0cnVlfSwiRGF0ZUZvcm1hdCI6eyIkcmVmIjoiMjQ0In0sIklkIjoiZTJiYTdjNDYtZTE2YS00MzBmLWJmYzktNjhlZjU3YTYxNmJkIiwiSW1wb3J0SWQiOm51bGwsIlRpdGxlIjoiSm9pbnMgdGhlIFZvbHVudGFyeSBBaWQgRGV0YWNobWVudCIsIk5vdGUiOm51bGwsIkh5cGVybGluayI6bnVsbCwiSXNDaGFuZ2VkIjpmYWxzZSwiSXNOZXciOmZhbHNlfSx7IiRpZCI6IjI0NiIsIkRhdGUiOiIxOTIwLTA5LTE1VDIzOjU5OjAwWiIsIlN0eWxlIjp7IiRpZCI6IjI0NyIsIlNoYXBlIjoxNCwiQ29ubmVjdG9yTWFyZ2luIjp7IiRpZCI6IjI0OCIsIlRvcCI6MCwiTGVmdCI6MiwiUmlnaHQiOjIsIkJvdHRvbSI6MH0sIkNvbm5lY3RvclN0eWxlIjp7IiRpZCI6IjI0OSIsIkxpbmVDb2xvciI6eyIkcmVmIjoiNTgifSwiTGluZVdlaWdodCI6MS4wLCJMaW5lVHlwZSI6MCwiUGFyZW50U3R5bGUiOm51bGx9LCJJc0JlbG93VGltZWJhbmQiOmZhbHNlLCJIaWRlRGF0ZSI6ZmFsc2UsIlNoYXBlU2l6ZSI6MCwiU3BhY2luZyI6Mi4wLCJQYWRkaW5nIjp7IiRpZCI6IjI1MCIsIlRvcCI6NywiTGVmdCI6MywiUmlnaHQiOjAsIkJvdHRvbSI6Mn0sIlNoYXBlU3R5bGUiOnsiJGlkIjoiMjUxIiwiTWFyZ2luIjp7IiRpZCI6IjI1MiIsIlRvcCI6MCwiTGVmdCI6MCwiUmlnaHQiOjAsIkJvdHRvbSI6MH0sIlBhZGRpbmciOnsiJGlkIjoiMjUzIiwiVG9wIjowLCJMZWZ0IjowLCJSaWdodCI6MCwiQm90dG9tIjowfSwiQmFja2dyb3VuZCI6eyIkaWQiOiIyNTQiLCJDb2xvciI6eyIkaWQiOiIyNTUiLCJBIjoyNTUsIlIiOjAsIkciOjAsIkIiOjB9fSwiSXNWaXNpYmxlIjp0cnVlLCJXaWR0aCI6MTIuMCwiSGVpZ2h0IjoxNC4wLCJCb3JkZXJTdHlsZSI6eyIkaWQiOiIyNTYiLCJMaW5lQ29sb3IiOnsiJGlkIjoiMjU3IiwiJHR5cGUiOiJOTFJFLkNvbW1vbi5Eb20uU29saWRDb2xvckJydXNoLCBOTFJFLkNvbW1vbiIsIkNvbG9yIjp7IiRpZCI6IjI1OCIsIkEiOjI1NSwiUiI6MTkzLCJHIjoxOTEsIkIiOjE4NH19LCJMaW5lV2VpZ2h0IjoxLjMzMzMzMzM3LCJMaW5lVHlwZSI6MCwiUGFyZW50U3R5bGUiOm51bGx9LCJQYXJlbnRTdHlsZSI6bnVsbH0sIlRpdGxlU3R5bGUiOnsiJGlkIjoiMjU5IiwiRm9udFNldHRpbmdzIjp7IiRpZCI6IjI2MCIsIkZvbnRTaXplIjoxMiwiRm9udE5hbWUiOiJDYWxpYnJpIiwiSXNCb2xkIjpmYWxzZSwiSXNJdGFsaWMiOmZhbHNlLCJJc1VuZGVybGluZWQiOmZhbHNlLCJQYXJlbnRTdHlsZSI6bnVsbH0sIkF1dG9TaXplIjowLCJGb3JlZ3JvdW5kIjp7IiRyZWYiOiI3MSJ9LCJNYXhXaWR0aCI6MjAwLjAsIk1heEhlaWdodCI6IkluZmluaXR5IiwiU21hcnRGb3JlZ3JvdW5kSXNBY3RpdmUiOmZhbHNlLCJIb3Jpem9udGFsQWxpZ25tZW50IjoxLCJWZXJ0aWNhbEFsaWdubWVudCI6MCwiU21hcnRGb3JlZ3JvdW5kIjpudWxsLCJCYWNrZ3JvdW5kRmlsbFR5cGUiOjAsIk1hcmdpbiI6eyIkaWQiOiIyNjEiLCJUb3AiOjAsIkxlZnQiOjAsIlJpZ2h0IjowLCJCb3R0b20iOjB9LCJQYWRkaW5nIjp7IiRpZCI6IjI2MiIsIlRvcCI6MCwiTGVmdCI6MCwiUmlnaHQiOjAsIkJvdHRvbSI6MH0sIkJhY2tncm91bmQiOnsiJHJlZiI6Ijc1In0sIklzVmlzaWJsZSI6dHJ1ZSwiV2lkdGgiOjAuMCwiSGVpZ2h0IjowLjAsIkJvcmRlclN0eWxlIjp7IiRpZCI6IjI2MyIsIkxpbmVDb2xvciI6bnVsbCwiTGluZVdlaWdodCI6MC4wLCJMaW5lVHlwZSI6MCwiUGFyZW50U3R5bGUiOm51bGx9LCJQYXJlbnRTdHlsZSI6bnVsbH0sIkRhdGVTdHlsZSI6eyIkaWQiOiIyNjQiLCJGb250U2V0dGluZ3MiOnsiJGlkIjoiMjY1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MjY2IiwiVG9wIjowLCJMZWZ0IjowLCJSaWdodCI6MCwiQm90dG9tIjowfSwiUGFkZGluZyI6eyIkaWQiOiIyNjciLCJUb3AiOjAsIkxlZnQiOjAsIlJpZ2h0IjowLCJCb3R0b20iOjB9LCJCYWNrZ3JvdW5kIjp7IiRyZWYiOiI4MiJ9LCJJc1Zpc2libGUiOnRydWUsIldpZHRoIjowLjAsIkhlaWdodCI6MC4wLCJCb3JkZXJTdHlsZSI6eyIkaWQiOiIyNjgiLCJMaW5lQ29sb3IiOm51bGwsIkxpbmVXZWlnaHQiOjAuMCwiTGluZVR5cGUiOjAsIlBhcmVudFN0eWxlIjpudWxsfSwiUGFyZW50U3R5bGUiOm51bGx9LCJEYXRlRm9ybWF0Ijp7IiRpZCI6IjI2O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cwIiwiRGF0ZVBhcnRJc1Zpc2libGUiOnRydWUsIlRpbWVQYXJ0SXNWaXNpYmxlIjpmYWxzZX19LCJJc1Zpc2libGUiOnRydWUsIlBhcmVudFN0eWxlIjpudWxsfSwiSW5kZXgiOjcsIlBlcmNlbnRhZ2VDb21wbGV0ZSI6bnVsbCwiUG9zaXRpb24iOnsiUmF0aW8iOjAuMjMwMDU1NzAzMDU3MTgzMTUsIklzQ3VzdG9tIjp0cnVlfSwiRGF0ZUZvcm1hdCI6eyIkcmVmIjoiMjY5In0sIklkIjoiOTg5NDQwOTktYjU5Zi00YTdhLTg3M2QtODg2MjZhNDc3NmM2IiwiSW1wb3J0SWQiOm51bGwsIlRpdGxlIjoiVGhlIE15c3RlcmlvdXMgQWZmYWlyIGF0IFN0eWxlcyIsIk5vdGUiOm51bGwsIkh5cGVybGluayI6bnVsbCwiSXNDaGFuZ2VkIjpmYWxzZSwiSXNOZXciOmZhbHNlfSx7IiRpZCI6IjI3MSIsIkRhdGUiOiIxOTE5LTA4LTE1VDIzOjU5OjAwWiIsIlN0eWxlIjp7IiRpZCI6IjI3MiIsIlNoYXBlIjo1LCJDb25uZWN0b3JNYXJnaW4iOnsiJGlkIjoiMjczIiwiVG9wIjowLCJMZWZ0IjoyLCJSaWdodCI6MiwiQm90dG9tIjowfSwiQ29ubmVjdG9yU3R5bGUiOnsiJGlkIjoiMjc0IiwiTGluZUNvbG9yIjp7IiRyZWYiOiI1OCJ9LCJMaW5lV2VpZ2h0IjoxLjAsIkxpbmVUeXBlIjowLCJQYXJlbnRTdHlsZSI6bnVsbH0sIklzQmVsb3dUaW1lYmFuZCI6dHJ1ZSwiSGlkZURhdGUiOmZhbHNlLCJTaGFwZVNpemUiOjAsIlNwYWNpbmciOjIuMCwiUGFkZGluZyI6eyIkaWQiOiIyNzUiLCJUb3AiOjcsIkxlZnQiOjMsIlJpZ2h0IjowLCJCb3R0b20iOjJ9LCJTaGFwZVN0eWxlIjp7IiRpZCI6IjI3NiIsIk1hcmdpbiI6eyIkaWQiOiIyNzciLCJUb3AiOjAsIkxlZnQiOjAsIlJpZ2h0IjowLCJCb3R0b20iOjB9LCJQYWRkaW5nIjp7IiRpZCI6IjI3OCIsIlRvcCI6MCwiTGVmdCI6MCwiUmlnaHQiOjAsIkJvdHRvbSI6MH0sIkJhY2tncm91bmQiOnsiJHJlZiI6IjY0In0sIklzVmlzaWJsZSI6dHJ1ZSwiV2lkdGgiOjEyLjAsIkhlaWdodCI6MTQuMCwiQm9yZGVyU3R5bGUiOnsiJGlkIjoiMjc5IiwiTGluZUNvbG9yIjp7IiRyZWYiOiI2NyJ9LCJMaW5lV2VpZ2h0IjowLjAsIkxpbmVUeXBlIjowLCJQYXJlbnRTdHlsZSI6bnVsbH0sIlBhcmVudFN0eWxlIjpudWxsfSwiVGl0bGVTdHlsZSI6eyIkaWQiOiIyODAiLCJGb250U2V0dGluZ3MiOnsiJGlkIjoiMjgxIiwiRm9udFNpemUiOjEyLCJGb250TmFtZSI6IkNhbGlicmkiLCJJc0JvbGQiOmZhbHNlLCJJc0l0YWxpYyI6ZmFsc2UsIklzVW5kZXJsaW5lZCI6ZmFsc2UsIlBhcmVudFN0eWxlIjpudWxsfSwiQXV0b1NpemUiOjAsIkZvcmVncm91bmQiOnsiJGlkIjoiMjgyIiwiQ29sb3IiOnsiJGlkIjoiMjgzIiwiQSI6MjU1LCJSIjoxOTMsIkciOjE5MSwiQiI6MTg0fX0sIk1heFdpZHRoIjoyMDAuMCwiTWF4SGVpZ2h0IjoiSW5maW5pdHkiLCJTbWFydEZvcmVncm91bmRJc0FjdGl2ZSI6ZmFsc2UsIkhvcml6b250YWxBbGlnbm1lbnQiOjEsIlZlcnRpY2FsQWxpZ25tZW50IjowLCJTbWFydEZvcmVncm91bmQiOm51bGwsIkJhY2tncm91bmRGaWxsVHlwZSI6MCwiTWFyZ2luIjp7IiRpZCI6IjI4NCIsIlRvcCI6MCwiTGVmdCI6MCwiUmlnaHQiOjAsIkJvdHRvbSI6MH0sIlBhZGRpbmciOnsiJGlkIjoiMjg1IiwiVG9wIjowLCJMZWZ0IjowLCJSaWdodCI6MCwiQm90dG9tIjowfSwiQmFja2dyb3VuZCI6eyIkcmVmIjoiNzUifSwiSXNWaXNpYmxlIjp0cnVlLCJXaWR0aCI6MC4wLCJIZWlnaHQiOjAuMCwiQm9yZGVyU3R5bGUiOnsiJGlkIjoiMjg2IiwiTGluZUNvbG9yIjpudWxsLCJMaW5lV2VpZ2h0IjowLjAsIkxpbmVUeXBlIjowLCJQYXJlbnRTdHlsZSI6bnVsbH0sIlBhcmVudFN0eWxlIjpudWxsfSwiRGF0ZVN0eWxlIjp7IiRpZCI6IjI4NyIsIkZvbnRTZXR0aW5ncyI6eyIkaWQiOiIyODg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yODkiLCJUb3AiOjAsIkxlZnQiOjAsIlJpZ2h0IjowLCJCb3R0b20iOjB9LCJQYWRkaW5nIjp7IiRpZCI6IjI5MCIsIlRvcCI6MCwiTGVmdCI6MCwiUmlnaHQiOjAsIkJvdHRvbSI6MH0sIkJhY2tncm91bmQiOnsiJHJlZiI6IjgyIn0sIklzVmlzaWJsZSI6dHJ1ZSwiV2lkdGgiOjAuMCwiSGVpZ2h0IjowLjAsIkJvcmRlclN0eWxlIjp7IiRpZCI6IjI5MSIsIkxpbmVDb2xvciI6bnVsbCwiTGluZVdlaWdodCI6MC4wLCJMaW5lVHlwZSI6MCwiUGFyZW50U3R5bGUiOm51bGx9LCJQYXJlbnRTdHlsZSI6bnVsbH0sIkRhdGVGb3JtYXQiOnsiJGlkIjoiMjky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OTMiLCJEYXRlUGFydElzVmlzaWJsZSI6dHJ1ZSwiVGltZVBhcnRJc1Zpc2libGUiOmZhbHNlfX0sIklzVmlzaWJsZSI6dHJ1ZSwiUGFyZW50U3R5bGUiOm51bGx9LCJJbmRleCI6OCwiUGVyY2VudGFnZUNvbXBsZXRlIjpudWxsLCJQb3NpdGlvbiI6eyJSYXRpbyI6MC4yMTE1NzM2MzI1NTgxODY4NCwiSXNDdXN0b20iOnRydWV9LCJEYXRlRm9ybWF0Ijp7IiRyZWYiOiIyOTIifSwiSWQiOiI4ZWNkMDZlOS0zYjUyLTQ5YTMtODU2OC0xMjcyZTViNGRlZjEiLCJJbXBvcnRJZCI6bnVsbCwiVGl0bGUiOiJHaXZlcyBiaXJ0aCB0byBkYXVnaHRlciBSb3NhbGluZCIsIk5vdGUiOm51bGwsIkh5cGVybGluayI6bnVsbCwiSXNDaGFuZ2VkIjpmYWxzZSwiSXNOZXciOmZhbHNlfSx7IiRpZCI6IjI5NCIsIkRhdGUiOiIxOTIyLTA5LTE1VDIzOjU5OjAwWiIsIlN0eWxlIjp7IiRpZCI6IjI5NSIsIlNoYXBlIjoxNCwiQ29ubmVjdG9yTWFyZ2luIjp7IiRpZCI6IjI5NiIsIlRvcCI6MCwiTGVmdCI6MiwiUmlnaHQiOjIsIkJvdHRvbSI6MH0sIkNvbm5lY3RvclN0eWxlIjp7IiRpZCI6IjI5NyIsIkxpbmVDb2xvciI6eyIkcmVmIjoiNTgifSwiTGluZVdlaWdodCI6MS4wLCJMaW5lVHlwZSI6MCwiUGFyZW50U3R5bGUiOm51bGx9LCJJc0JlbG93VGltZWJhbmQiOnRydWUsIkhpZGVEYXRlIjpmYWxzZSwiU2hhcGVTaXplIjowLCJTcGFjaW5nIjoyLjAsIlBhZGRpbmciOnsiJGlkIjoiMjk4IiwiVG9wIjo3LCJMZWZ0IjozLCJSaWdodCI6MCwiQm90dG9tIjoyfSwiU2hhcGVTdHlsZSI6eyIkaWQiOiIyOTkiLCJNYXJnaW4iOnsiJGlkIjoiMzAwIiwiVG9wIjowLCJMZWZ0IjowLCJSaWdodCI6MCwiQm90dG9tIjowfSwiUGFkZGluZyI6eyIkaWQiOiIzMDEiLCJUb3AiOjAsIkxlZnQiOjAsIlJpZ2h0IjowLCJCb3R0b20iOjB9LCJCYWNrZ3JvdW5kIjp7IiRpZCI6IjMwMiIsIkNvbG9yIjp7IiRpZCI6IjMwMyIsIkEiOjI1NSwiUiI6MCwiRyI6MCwiQiI6MH19LCJJc1Zpc2libGUiOnRydWUsIldpZHRoIjoxMi4wLCJIZWlnaHQiOjE0LjAsIkJvcmRlclN0eWxlIjp7IiRpZCI6IjMwNCIsIkxpbmVDb2xvciI6eyIkaWQiOiIzMDUiLCIkdHlwZSI6Ik5MUkUuQ29tbW9uLkRvbS5Tb2xpZENvbG9yQnJ1c2gsIE5MUkUuQ29tbW9uIiwiQ29sb3IiOnsiJGlkIjoiMzA2IiwiQSI6MjU1LCJSIjoxOTMsIkciOjE5MSwiQiI6MTg0fX0sIkxpbmVXZWlnaHQiOjEuMzMzMzMzMzcsIkxpbmVUeXBlIjowLCJQYXJlbnRTdHlsZSI6bnVsbH0sIlBhcmVudFN0eWxlIjpudWxsfSwiVGl0bGVTdHlsZSI6eyIkaWQiOiIzMDciLCJGb250U2V0dGluZ3MiOnsiJGlkIjoiMzA4IiwiRm9udFNpemUiOjEyLCJGb250TmFtZSI6IkNhbGlicmkiLCJJc0JvbGQiOmZhbHNlLCJJc0l0YWxpYyI6ZmFsc2UsIklzVW5kZXJsaW5lZCI6ZmFsc2UsIlBhcmVudFN0eWxlIjpudWxsfSwiQXV0b1NpemUiOjAsIkZvcmVncm91bmQiOnsiJGlkIjoiMzA5IiwiQ29sb3IiOnsiJGlkIjoiMzEwIiwiQSI6MjU1LCJSIjoxOTMsIkciOjE5MSwiQiI6MTg0fX0sIk1heFdpZHRoIjoyMDAuMCwiTWF4SGVpZ2h0IjoiSW5maW5pdHkiLCJTbWFydEZvcmVncm91bmRJc0FjdGl2ZSI6ZmFsc2UsIkhvcml6b250YWxBbGlnbm1lbnQiOjEsIlZlcnRpY2FsQWxpZ25tZW50IjowLCJTbWFydEZvcmVncm91bmQiOm51bGwsIkJhY2tncm91bmRGaWxsVHlwZSI6MCwiTWFyZ2luIjp7IiRpZCI6IjMxMSIsIlRvcCI6MCwiTGVmdCI6MCwiUmlnaHQiOjAsIkJvdHRvbSI6MH0sIlBhZGRpbmciOnsiJGlkIjoiMzEyIiwiVG9wIjowLCJMZWZ0IjowLCJSaWdodCI6MCwiQm90dG9tIjowfSwiQmFja2dyb3VuZCI6eyIkcmVmIjoiNzUifSwiSXNWaXNpYmxlIjp0cnVlLCJXaWR0aCI6MC4wLCJIZWlnaHQiOjAuMCwiQm9yZGVyU3R5bGUiOnsiJGlkIjoiMzEzIiwiTGluZUNvbG9yIjpudWxsLCJMaW5lV2VpZ2h0IjowLjAsIkxpbmVUeXBlIjowLCJQYXJlbnRTdHlsZSI6bnVsbH0sIlBhcmVudFN0eWxlIjpudWxsfSwiRGF0ZVN0eWxlIjp7IiRpZCI6IjMxNCIsIkZvbnRTZXR0aW5ncyI6eyIkaWQiOiIzMTU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zMTYiLCJUb3AiOjAsIkxlZnQiOjAsIlJpZ2h0IjowLCJCb3R0b20iOjB9LCJQYWRkaW5nIjp7IiRpZCI6IjMxNyIsIlRvcCI6MCwiTGVmdCI6MCwiUmlnaHQiOjAsIkJvdHRvbSI6MH0sIkJhY2tncm91bmQiOnsiJHJlZiI6IjgyIn0sIklzVmlzaWJsZSI6dHJ1ZSwiV2lkdGgiOjAuMCwiSGVpZ2h0IjowLjAsIkJvcmRlclN0eWxlIjp7IiRpZCI6IjMxOCIsIkxpbmVDb2xvciI6bnVsbCwiTGluZVdlaWdodCI6MC4wLCJMaW5lVHlwZSI6MCwiUGFyZW50U3R5bGUiOm51bGx9LCJQYXJlbnRTdHlsZSI6bnVsbH0sIkRhdGVGb3JtYXQiOnsiJGlkIjoiMzE5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MjAiLCJEYXRlUGFydElzVmlzaWJsZSI6dHJ1ZSwiVGltZVBhcnRJc1Zpc2libGUiOmZhbHNlfX0sIklzVmlzaWJsZSI6dHJ1ZSwiUGFyZW50U3R5bGUiOm51bGx9LCJJbmRleCI6OSwiUGVyY2VudGFnZUNvbXBsZXRlIjpudWxsLCJQb3NpdGlvbiI6eyJSYXRpbyI6MC4wODY4MzQ3ODM5MDcyODk4NTMsIklzQ3VzdG9tIjp0cnVlfSwiRGF0ZUZvcm1hdCI6eyIkcmVmIjoiMzE5In0sIklkIjoiOWMxMDJkN2YtZjY0YS00NThhLWEzMmEtMDJmYWM0NzFmNDI4IiwiSW1wb3J0SWQiOm51bGwsIlRpdGxlIjoiVGhlIFNlY3JldCBBZHZlcnNhcnkiLCJOb3RlIjpudWxsLCJIeXBlcmxpbmsiOm51bGwsIklzQ2hhbmdlZCI6ZmFsc2UsIklzTmV3IjpmYWxzZX0seyIkaWQiOiIzMjEiLCJEYXRlIjoiMTkyMy0wOS0xNVQyMzo1OTowMFoiLCJTdHlsZSI6eyIkaWQiOiIzMjIiLCJTaGFwZSI6MTQsIkNvbm5lY3Rvck1hcmdpbiI6eyIkaWQiOiIzMjMiLCJUb3AiOjAsIkxlZnQiOjIsIlJpZ2h0IjoyLCJCb3R0b20iOjB9LCJDb25uZWN0b3JTdHlsZSI6eyIkaWQiOiIzMjQiLCJMaW5lQ29sb3IiOnsiJHJlZiI6IjU4In0sIkxpbmVXZWlnaHQiOjEuMCwiTGluZVR5cGUiOjAsIlBhcmVudFN0eWxlIjpudWxsfSwiSXNCZWxvd1RpbWViYW5kIjpmYWxzZSwiSGlkZURhdGUiOmZhbHNlLCJTaGFwZVNpemUiOjAsIlNwYWNpbmciOjIuMCwiUGFkZGluZyI6eyIkaWQiOiIzMjUiLCJUb3AiOjcsIkxlZnQiOjMsIlJpZ2h0IjowLCJCb3R0b20iOjJ9LCJTaGFwZVN0eWxlIjp7IiRpZCI6IjMyNiIsIk1hcmdpbiI6eyIkaWQiOiIzMjciLCJUb3AiOjAsIkxlZnQiOjAsIlJpZ2h0IjowLCJCb3R0b20iOjB9LCJQYWRkaW5nIjp7IiRpZCI6IjMyOCIsIlRvcCI6MCwiTGVmdCI6MCwiUmlnaHQiOjAsIkJvdHRvbSI6MH0sIkJhY2tncm91bmQiOnsiJGlkIjoiMzI5IiwiQ29sb3IiOnsiJGlkIjoiMzMwIiwiQSI6MjU1LCJSIjowLCJHIjowLCJCIjowfX0sIklzVmlzaWJsZSI6dHJ1ZSwiV2lkdGgiOjEyLjAsIkhlaWdodCI6MTQuMCwiQm9yZGVyU3R5bGUiOnsiJGlkIjoiMzMxIiwiTGluZUNvbG9yIjp7IiRpZCI6IjMzMiIsIiR0eXBlIjoiTkxSRS5Db21tb24uRG9tLlNvbGlkQ29sb3JCcnVzaCwgTkxSRS5Db21tb24iLCJDb2xvciI6eyIkaWQiOiIzMzMiLCJBIjoyNTUsIlIiOjE5MywiRyI6MTkxLCJCIjoxODR9fSwiTGluZVdlaWdodCI6MS4zMzMzMzMzNywiTGluZVR5cGUiOjAsIlBhcmVudFN0eWxlIjpudWxsfSwiUGFyZW50U3R5bGUiOm51bGx9LCJUaXRsZVN0eWxlIjp7IiRpZCI6IjMzNCIsIkZvbnRTZXR0aW5ncyI6eyIkaWQiOiIzMzUiLCJGb250U2l6ZSI6MTIsIkZvbnROYW1lIjoiQ2FsaWJyaSIsIklzQm9sZCI6ZmFsc2UsIklzSXRhbGljIjpmYWxzZSwiSXNVbmRlcmxpbmVkIjpmYWxzZSwiUGFyZW50U3R5bGUiOm51bGx9LCJBdXRvU2l6ZSI6MCwiRm9yZWdyb3VuZCI6eyIkaWQiOiIzMzYiLCJDb2xvciI6eyIkaWQiOiIzMzciLCJBIjoyNTUsIlIiOjE5MywiRyI6MTkxLCJCIjoxODR9fSwiTWF4V2lkdGgiOjIwMC4wLCJNYXhIZWlnaHQiOiJJbmZpbml0eSIsIlNtYXJ0Rm9yZWdyb3VuZElzQWN0aXZlIjpmYWxzZSwiSG9yaXpvbnRhbEFsaWdubWVudCI6MSwiVmVydGljYWxBbGlnbm1lbnQiOjAsIlNtYXJ0Rm9yZWdyb3VuZCI6bnVsbCwiQmFja2dyb3VuZEZpbGxUeXBlIjowLCJNYXJnaW4iOnsiJGlkIjoiMzM4IiwiVG9wIjowLCJMZWZ0IjowLCJSaWdodCI6MCwiQm90dG9tIjowfSwiUGFkZGluZyI6eyIkaWQiOiIzMzkiLCJUb3AiOjAsIkxlZnQiOjAsIlJpZ2h0IjowLCJCb3R0b20iOjB9LCJCYWNrZ3JvdW5kIjp7IiRyZWYiOiI3NSJ9LCJJc1Zpc2libGUiOnRydWUsIldpZHRoIjowLjAsIkhlaWdodCI6MC4wLCJCb3JkZXJTdHlsZSI6eyIkaWQiOiIzNDAiLCJMaW5lQ29sb3IiOm51bGwsIkxpbmVXZWlnaHQiOjAuMCwiTGluZVR5cGUiOjAsIlBhcmVudFN0eWxlIjpudWxsfSwiUGFyZW50U3R5bGUiOm51bGx9LCJEYXRlU3R5bGUiOnsiJGlkIjoiMzQxIiwiRm9udFNldHRpbmdzIjp7IiRpZCI6IjM0Mi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M0MyIsIlRvcCI6MCwiTGVmdCI6MCwiUmlnaHQiOjAsIkJvdHRvbSI6MH0sIlBhZGRpbmciOnsiJGlkIjoiMzQ0IiwiVG9wIjowLCJMZWZ0IjowLCJSaWdodCI6MCwiQm90dG9tIjowfSwiQmFja2dyb3VuZCI6eyIkcmVmIjoiODIifSwiSXNWaXNpYmxlIjp0cnVlLCJXaWR0aCI6MC4wLCJIZWlnaHQiOjAuMCwiQm9yZGVyU3R5bGUiOnsiJGlkIjoiMzQ1IiwiTGluZUNvbG9yIjpudWxsLCJMaW5lV2VpZ2h0IjowLjAsIkxpbmVUeXBlIjowLCJQYXJlbnRTdHlsZSI6bnVsbH0sIlBhcmVudFN0eWxlIjpudWxsfSwiRGF0ZUZvcm1hdCI6eyIkaWQiOiIzN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0NyIsIkRhdGVQYXJ0SXNWaXNpYmxlIjp0cnVlLCJUaW1lUGFydElzVmlzaWJsZSI6ZmFsc2V9fSwiSXNWaXNpYmxlIjp0cnVlLCJQYXJlbnRTdHlsZSI6bnVsbH0sIkluZGV4IjoxMCwiUGVyY2VudGFnZUNvbXBsZXRlIjpudWxsLCJQb3NpdGlvbiI6eyJSYXRpbyI6MC4xNTY0NjcwNDIxNDU5MDU2OCwiSXNDdXN0b20iOnRydWV9LCJEYXRlRm9ybWF0Ijp7IiRyZWYiOiIzNDYifSwiSWQiOiI2MDg3MTBlZS1jODk1LTQwZmEtODEwZS02NDJhODA4NjM0YmMiLCJJbXBvcnRJZCI6bnVsbCwiVGl0bGUiOiJNdXJkZXIgb24gdGhlIExpbmtzIiwiTm90ZSI6bnVsbCwiSHlwZXJsaW5rIjpudWxsLCJJc0NoYW5nZWQiOmZhbHNlLCJJc05ldyI6ZmFsc2V9LHsiJGlkIjoiMzQ4IiwiRGF0ZSI6IjE5MjYtMTItMDlUMjM6NTk6MDBaIiwiU3R5bGUiOnsiJGlkIjoiMzQ5IiwiU2hhcGUiOjUsIkNvbm5lY3Rvck1hcmdpbiI6eyIkaWQiOiIzNTAiLCJUb3AiOjAsIkxlZnQiOjIsIlJpZ2h0IjoyLCJCb3R0b20iOjB9LCJDb25uZWN0b3JTdHlsZSI6eyIkaWQiOiIzNTEiLCJMaW5lQ29sb3IiOnsiJHJlZiI6IjU4In0sIkxpbmVXZWlnaHQiOjEuMCwiTGluZVR5cGUiOjAsIlBhcmVudFN0eWxlIjpudWxsfSwiSXNCZWxvd1RpbWViYW5kIjp0cnVlLCJIaWRlRGF0ZSI6ZmFsc2UsIlNoYXBlU2l6ZSI6MCwiU3BhY2luZyI6Mi4wLCJQYWRkaW5nIjp7IiRpZCI6IjM1MiIsIlRvcCI6NywiTGVmdCI6MywiUmlnaHQiOjAsIkJvdHRvbSI6Mn0sIlNoYXBlU3R5bGUiOnsiJGlkIjoiMzUzIiwiTWFyZ2luIjp7IiRpZCI6IjM1NCIsIlRvcCI6MCwiTGVmdCI6MCwiUmlnaHQiOjAsIkJvdHRvbSI6MH0sIlBhZGRpbmciOnsiJGlkIjoiMzU1IiwiVG9wIjowLCJMZWZ0IjowLCJSaWdodCI6MCwiQm90dG9tIjowfSwiQmFja2dyb3VuZCI6eyIkcmVmIjoiNjQifSwiSXNWaXNpYmxlIjp0cnVlLCJXaWR0aCI6MTIuMCwiSGVpZ2h0IjoxNC4wLCJCb3JkZXJTdHlsZSI6eyIkaWQiOiIzNTYiLCJMaW5lQ29sb3IiOnsiJHJlZiI6IjY3In0sIkxpbmVXZWlnaHQiOjAuMCwiTGluZVR5cGUiOjAsIlBhcmVudFN0eWxlIjpudWxsfSwiUGFyZW50U3R5bGUiOm51bGx9LCJUaXRsZVN0eWxlIjp7IiRpZCI6IjM1NyIsIkZvbnRTZXR0aW5ncyI6eyIkaWQiOiIzNTgiLCJGb250U2l6ZSI6MTIsIkZvbnROYW1lIjoiQ2FsaWJyaSIsIklzQm9sZCI6ZmFsc2UsIklzSXRhbGljIjpmYWxzZSwiSXNVbmRlcmxpbmVkIjpmYWxzZSwiUGFyZW50U3R5bGUiOm51bGx9LCJBdXRvU2l6ZSI6MCwiRm9yZWdyb3VuZCI6eyIkcmVmIjoiNzEifSwiTWF4V2lkdGgiOjIwMC4wLCJNYXhIZWlnaHQiOiJJbmZpbml0eSIsIlNtYXJ0Rm9yZWdyb3VuZElzQWN0aXZlIjpmYWxzZSwiSG9yaXpvbnRhbEFsaWdubWVudCI6MSwiVmVydGljYWxBbGlnbm1lbnQiOjAsIlNtYXJ0Rm9yZWdyb3VuZCI6bnVsbCwiQmFja2dyb3VuZEZpbGxUeXBlIjowLCJNYXJnaW4iOnsiJGlkIjoiMzU5IiwiVG9wIjowLCJMZWZ0IjowLCJSaWdodCI6MCwiQm90dG9tIjowfSwiUGFkZGluZyI6eyIkaWQiOiIzNjAiLCJUb3AiOjAsIkxlZnQiOjAsIlJpZ2h0IjowLCJCb3R0b20iOjB9LCJCYWNrZ3JvdW5kIjp7IiRyZWYiOiI3NSJ9LCJJc1Zpc2libGUiOnRydWUsIldpZHRoIjowLjAsIkhlaWdodCI6MC4wLCJCb3JkZXJTdHlsZSI6eyIkaWQiOiIzNjEiLCJMaW5lQ29sb3IiOm51bGwsIkxpbmVXZWlnaHQiOjAuMCwiTGluZVR5cGUiOjAsIlBhcmVudFN0eWxlIjpudWxsfSwiUGFyZW50U3R5bGUiOm51bGx9LCJEYXRlU3R5bGUiOnsiJGlkIjoiMzYyIiwiRm9udFNldHRpbmdzIjp7IiRpZCI6IjM2My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M2NCIsIlRvcCI6MCwiTGVmdCI6MCwiUmlnaHQiOjAsIkJvdHRvbSI6MH0sIlBhZGRpbmciOnsiJGlkIjoiMzY1IiwiVG9wIjowLCJMZWZ0IjowLCJSaWdodCI6MCwiQm90dG9tIjowfSwiQmFja2dyb3VuZCI6eyIkcmVmIjoiODIifSwiSXNWaXNpYmxlIjp0cnVlLCJXaWR0aCI6MC4wLCJIZWlnaHQiOjAuMCwiQm9yZGVyU3R5bGUiOnsiJGlkIjoiMzY2IiwiTGluZUNvbG9yIjpudWxsLCJMaW5lV2VpZ2h0IjowLjAsIkxpbmVUeXBlIjowLCJQYXJlbnRTdHlsZSI6bnVsbH0sIlBhcmVudFN0eWxlIjpudWxsfSwiRGF0ZUZvcm1hdCI6eyIkaWQiOiIzNjciLCJGb3JtYXRTdHJpbmciOiJ5eXl5IiwiU2VwYXJhdG9yIjoiLyIsIlVzZUludGVybmF0aW9uYWxEYXRlRm9ybWF0IjpmYWxzZSwiRGF0ZUlzVmlzaWJsZSI6dHJ1ZSwiVGltZUlzVmlzaWJsZSI6ZmFsc2UsIkhvdXJEaWdpdHMiOjEsIkFtUG1EZXNpZ25hdG9yIjoyLCJUcmltMDBNaW51dGVzIjpmYWxzZSwiTGFzdEtub3duVmlzaWJpbGl0eVN0YXRlIjp7IiRpZCI6IjM2OCIsIkRhdGVQYXJ0SXNWaXNpYmxlIjp0cnVlLCJUaW1lUGFydElzVmlzaWJsZSI6ZmFsc2V9fSwiSXNWaXNpYmxlIjp0cnVlLCJQYXJlbnRTdHlsZSI6bnVsbH0sIkluZGV4IjoxMSwiUGVyY2VudGFnZUNvbXBsZXRlIjpudWxsLCJQb3NpdGlvbiI6eyJSYXRpbyI6MC4xNDc3NDM2MzEyOTIyNzI1LCJJc0N1c3RvbSI6dHJ1ZX0sIkRhdGVGb3JtYXQiOnsiJHJlZiI6IjM2NyJ9LCJJZCI6ImM2NWRhMTA5LWIyYzItNDZkMi1hZmY3LWRiZDk1ZWZhNWU4ZCIsIkltcG9ydElkIjpudWxsLCJUaXRsZSI6IkRpc2FwcGVhcnMgZnJvbSBob21lIGZvciAxMCBkYXlzIiwiTm90ZSI6bnVsbCwiSHlwZXJsaW5rIjpudWxsLCJJc0NoYW5nZWQiOmZhbHNlLCJJc05ldyI6ZmFsc2V9LHsiJGlkIjoiMzY5IiwiRGF0ZSI6IjE5MzAtMDktMTVUMjM6NTk6MDBaIiwiU3R5bGUiOnsiJGlkIjoiMzcwIiwiU2hhcGUiOjUsIkNvbm5lY3Rvck1hcmdpbiI6eyIkaWQiOiIzNzEiLCJUb3AiOjAsIkxlZnQiOjIsIlJpZ2h0IjoyLCJCb3R0b20iOjB9LCJDb25uZWN0b3JTdHlsZSI6eyIkaWQiOiIzNzIiLCJMaW5lQ29sb3IiOnsiJHJlZiI6IjU4In0sIkxpbmVXZWlnaHQiOjEuMCwiTGluZVR5cGUiOjAsIlBhcmVudFN0eWxlIjpudWxsfSwiSXNCZWxvd1RpbWViYW5kIjpmYWxzZSwiSGlkZURhdGUiOmZhbHNlLCJTaGFwZVNpemUiOjAsIlNwYWNpbmciOjIuMCwiUGFkZGluZyI6eyIkaWQiOiIzNzMiLCJUb3AiOjcsIkxlZnQiOjMsIlJpZ2h0IjowLCJCb3R0b20iOjJ9LCJTaGFwZVN0eWxlIjp7IiRpZCI6IjM3NCIsIk1hcmdpbiI6eyIkaWQiOiIzNzUiLCJUb3AiOjAsIkxlZnQiOjAsIlJpZ2h0IjowLCJCb3R0b20iOjB9LCJQYWRkaW5nIjp7IiRpZCI6IjM3NiIsIlRvcCI6MCwiTGVmdCI6MCwiUmlnaHQiOjAsIkJvdHRvbSI6MH0sIkJhY2tncm91bmQiOnsiJHJlZiI6IjY0In0sIklzVmlzaWJsZSI6dHJ1ZSwiV2lkdGgiOjEyLjAsIkhlaWdodCI6MTQuMCwiQm9yZGVyU3R5bGUiOnsiJGlkIjoiMzc3IiwiTGluZUNvbG9yIjp7IiRyZWYiOiI2NyJ9LCJMaW5lV2VpZ2h0IjowLjAsIkxpbmVUeXBlIjowLCJQYXJlbnRTdHlsZSI6bnVsbH0sIlBhcmVudFN0eWxlIjpudWxsfSwiVGl0bGVTdHlsZSI6eyIkaWQiOiIzNzgiLCJGb250U2V0dGluZ3MiOnsiJGlkIjoiMzc5IiwiRm9udFNpemUiOjEyLCJGb250TmFtZSI6IkNhbGlicmkiLCJJc0JvbGQiOmZhbHNlLCJJc0l0YWxpYyI6ZmFsc2UsIklzVW5kZXJsaW5lZCI6ZmFsc2UsIlBhcmVudFN0eWxlIjpudWxsfSwiQXV0b1NpemUiOjAsIkZvcmVncm91bmQiOnsiJGlkIjoiMzgwIiwiQ29sb3IiOnsiJGlkIjoiMzgxIiwiQSI6MjU1LCJSIjoxOTMsIkciOjE5MSwiQiI6MTg0fX0sIk1heFdpZHRoIjoyMDAuMCwiTWF4SGVpZ2h0IjoiSW5maW5pdHkiLCJTbWFydEZvcmVncm91bmRJc0FjdGl2ZSI6ZmFsc2UsIkhvcml6b250YWxBbGlnbm1lbnQiOjEsIlZlcnRpY2FsQWxpZ25tZW50IjowLCJTbWFydEZvcmVncm91bmQiOm51bGwsIkJhY2tncm91bmRGaWxsVHlwZSI6MCwiTWFyZ2luIjp7IiRpZCI6IjM4MiIsIlRvcCI6MCwiTGVmdCI6MCwiUmlnaHQiOjAsIkJvdHRvbSI6MH0sIlBhZGRpbmciOnsiJGlkIjoiMzgzIiwiVG9wIjowLCJMZWZ0IjowLCJSaWdodCI6MCwiQm90dG9tIjowfSwiQmFja2dyb3VuZCI6eyIkcmVmIjoiNzUifSwiSXNWaXNpYmxlIjp0cnVlLCJXaWR0aCI6MC4wLCJIZWlnaHQiOjAuMCwiQm9yZGVyU3R5bGUiOnsiJGlkIjoiMzg0IiwiTGluZUNvbG9yIjpudWxsLCJMaW5lV2VpZ2h0IjowLjAsIkxpbmVUeXBlIjowLCJQYXJlbnRTdHlsZSI6bnVsbH0sIlBhcmVudFN0eWxlIjpudWxsfSwiRGF0ZVN0eWxlIjp7IiRpZCI6IjM4NSIsIkZvbnRTZXR0aW5ncyI6eyIkaWQiOiIzODY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zODciLCJUb3AiOjAsIkxlZnQiOjAsIlJpZ2h0IjowLCJCb3R0b20iOjB9LCJQYWRkaW5nIjp7IiRpZCI6IjM4OCIsIlRvcCI6MCwiTGVmdCI6MCwiUmlnaHQiOjAsIkJvdHRvbSI6MH0sIkJhY2tncm91bmQiOnsiJHJlZiI6IjgyIn0sIklzVmlzaWJsZSI6dHJ1ZSwiV2lkdGgiOjAuMCwiSGVpZ2h0IjowLjAsIkJvcmRlclN0eWxlIjp7IiRpZCI6IjM4OSIsIkxpbmVDb2xvciI6bnVsbCwiTGluZVdlaWdodCI6MC4wLCJMaW5lVHlwZSI6MCwiUGFyZW50U3R5bGUiOm51bGx9LCJQYXJlbnRTdHlsZSI6bnVsbH0sIkRhdGVGb3JtYXQiOnsiJGlkIjoiMzkw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OTEiLCJEYXRlUGFydElzVmlzaWJsZSI6dHJ1ZSwiVGltZVBhcnRJc1Zpc2libGUiOmZhbHNlfX0sIklzVmlzaWJsZSI6dHJ1ZSwiUGFyZW50U3R5bGUiOm51bGx9LCJJbmRleCI6MTIsIlBlcmNlbnRhZ2VDb21wbGV0ZSI6bnVsbCwiUG9zaXRpb24iOnsiUmF0aW8iOjAuMDgxMzMzNDcxMjI3NTc1MjI3LCJJc0N1c3RvbSI6dHJ1ZX0sIkRhdGVGb3JtYXQiOnsiJHJlZiI6IjM5MCJ9LCJJZCI6ImZmMDc2MjBlLWVmM2YtNDdjMC04M2RiLWIzMjc1Zjk3NzQ5MCIsIkltcG9ydElkIjpudWxsLCJUaXRsZSI6Ik1hcnJpZXMgYXJjaGFlb2xvZ2lzdCBNYXggTWFsbG93YW4iLCJOb3RlIjpudWxsLCJIeXBlcmxpbmsiOm51bGwsIklzQ2hhbmdlZCI6ZmFsc2UsIklzTmV3IjpmYWxzZX0seyIkaWQiOiIzOTIiLCJEYXRlIjoiMTkzNC0wOS0xNVQyMzo1OTowMFoiLCJTdHlsZSI6eyIkaWQiOiIzOTMiLCJTaGFwZSI6MTQsIkNvbm5lY3Rvck1hcmdpbiI6eyIkaWQiOiIzOTQiLCJUb3AiOjAsIkxlZnQiOjIsIlJpZ2h0IjoyLCJCb3R0b20iOjB9LCJDb25uZWN0b3JTdHlsZSI6eyIkaWQiOiIzOTUiLCJMaW5lQ29sb3IiOnsiJHJlZiI6IjU4In0sIkxpbmVXZWlnaHQiOjEuMCwiTGluZVR5cGUiOjAsIlBhcmVudFN0eWxlIjpudWxsfSwiSXNCZWxvd1RpbWViYW5kIjp0cnVlLCJIaWRlRGF0ZSI6ZmFsc2UsIlNoYXBlU2l6ZSI6MCwiU3BhY2luZyI6Mi4wLCJQYWRkaW5nIjp7IiRpZCI6IjM5NiIsIlRvcCI6NywiTGVmdCI6MywiUmlnaHQiOjAsIkJvdHRvbSI6Mn0sIlNoYXBlU3R5bGUiOnsiJGlkIjoiMzk3IiwiTWFyZ2luIjp7IiRpZCI6IjM5OCIsIlRvcCI6MCwiTGVmdCI6MCwiUmlnaHQiOjAsIkJvdHRvbSI6MH0sIlBhZGRpbmciOnsiJGlkIjoiMzk5IiwiVG9wIjowLCJMZWZ0IjowLCJSaWdodCI6MCwiQm90dG9tIjowfSwiQmFja2dyb3VuZCI6eyIkaWQiOiI0MDAiLCJDb2xvciI6eyIkaWQiOiI0MDEiLCJBIjoyNTUsIlIiOjAsIkciOjAsIkIiOjB9fSwiSXNWaXNpYmxlIjp0cnVlLCJXaWR0aCI6MTIuMCwiSGVpZ2h0IjoxNC4wLCJCb3JkZXJTdHlsZSI6eyIkaWQiOiI0MDIiLCJMaW5lQ29sb3IiOnsiJGlkIjoiNDAzIiwiJHR5cGUiOiJOTFJFLkNvbW1vbi5Eb20uU29saWRDb2xvckJydXNoLCBOTFJFLkNvbW1vbiIsIkNvbG9yIjp7IiRpZCI6IjQwNCIsIkEiOjI1NSwiUiI6MTc5LCJHIjoxODksIkIiOjE3M319LCJMaW5lV2VpZ2h0IjoxLjMzMzMzMzM3LCJMaW5lVHlwZSI6MCwiUGFyZW50U3R5bGUiOm51bGx9LCJQYXJlbnRTdHlsZSI6bnVsbH0sIlRpdGxlU3R5bGUiOnsiJGlkIjoiNDA1IiwiRm9udFNldHRpbmdzIjp7IiRpZCI6IjQwNiIsIkZvbnRTaXplIjoxMiwiRm9udE5hbWUiOiJDYWxpYnJpIiwiSXNCb2xkIjpmYWxzZSwiSXNJdGFsaWMiOmZhbHNlLCJJc1VuZGVybGluZWQiOmZhbHNlLCJQYXJlbnRTdHlsZSI6bnVsbH0sIkF1dG9TaXplIjowLCJGb3JlZ3JvdW5kIjp7IiRyZWYiOiI3MSJ9LCJNYXhXaWR0aCI6MjAwLjAsIk1heEhlaWdodCI6IkluZmluaXR5IiwiU21hcnRGb3JlZ3JvdW5kSXNBY3RpdmUiOmZhbHNlLCJIb3Jpem9udGFsQWxpZ25tZW50IjoxLCJWZXJ0aWNhbEFsaWdubWVudCI6MCwiU21hcnRGb3JlZ3JvdW5kIjpudWxsLCJCYWNrZ3JvdW5kRmlsbFR5cGUiOjAsIk1hcmdpbiI6eyIkaWQiOiI0MDciLCJUb3AiOjAsIkxlZnQiOjAsIlJpZ2h0IjowLCJCb3R0b20iOjB9LCJQYWRkaW5nIjp7IiRpZCI6IjQwOCIsIlRvcCI6MCwiTGVmdCI6MCwiUmlnaHQiOjAsIkJvdHRvbSI6MH0sIkJhY2tncm91bmQiOnsiJHJlZiI6Ijc1In0sIklzVmlzaWJsZSI6dHJ1ZSwiV2lkdGgiOjAuMCwiSGVpZ2h0IjowLjAsIkJvcmRlclN0eWxlIjp7IiRpZCI6IjQwOSIsIkxpbmVDb2xvciI6bnVsbCwiTGluZVdlaWdodCI6MC4wLCJMaW5lVHlwZSI6MCwiUGFyZW50U3R5bGUiOm51bGx9LCJQYXJlbnRTdHlsZSI6bnVsbH0sIkRhdGVTdHlsZSI6eyIkaWQiOiI0MTAiLCJGb250U2V0dGluZ3MiOnsiJGlkIjoiNDEx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NDEyIiwiVG9wIjowLCJMZWZ0IjowLCJSaWdodCI6MCwiQm90dG9tIjowfSwiUGFkZGluZyI6eyIkaWQiOiI0MTMiLCJUb3AiOjAsIkxlZnQiOjAsIlJpZ2h0IjowLCJCb3R0b20iOjB9LCJCYWNrZ3JvdW5kIjp7IiRyZWYiOiI4MiJ9LCJJc1Zpc2libGUiOnRydWUsIldpZHRoIjowLjAsIkhlaWdodCI6MC4wLCJCb3JkZXJTdHlsZSI6eyIkaWQiOiI0MTQiLCJMaW5lQ29sb3IiOm51bGwsIkxpbmVXZWlnaHQiOjAuMCwiTGluZVR5cGUiOjAsIlBhcmVudFN0eWxlIjpudWxsfSwiUGFyZW50U3R5bGUiOm51bGx9LCJEYXRlRm9ybWF0Ijp7IiRpZCI6IjQxN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E2IiwiRGF0ZVBhcnRJc1Zpc2libGUiOnRydWUsIlRpbWVQYXJ0SXNWaXNpYmxlIjpmYWxzZX19LCJJc1Zpc2libGUiOnRydWUsIlBhcmVudFN0eWxlIjpudWxsfSwiSW5kZXgiOjEzLCJQZXJjZW50YWdlQ29tcGxldGUiOm51bGwsIlBvc2l0aW9uIjp7IlJhdGlvIjowLjI4ODAyODAyMTIxMTk3NzM1LCJJc0N1c3RvbSI6dHJ1ZX0sIkRhdGVGb3JtYXQiOnsiJHJlZiI6IjQxNSJ9LCJJZCI6Ijc3ZmVlYTRmLTk4YjEtNDRlMi1hYjY0LThkMWM3MWY0NGNmNiIsIkltcG9ydElkIjpudWxsLCJUaXRsZSI6Ik11cmRlciBvbiB0aGUgT3JpZW50IEV4cHJlc3MiLCJOb3RlIjpudWxsLCJIeXBlcmxpbmsiOm51bGwsIklzQ2hhbmdlZCI6ZmFsc2UsIklzTmV3IjpmYWxzZX0seyIkaWQiOiI0MTciLCJEYXRlIjoiMTkzNy0wOS0xNVQyMzo1OTowMFoiLCJTdHlsZSI6eyIkaWQiOiI0MTgiLCJTaGFwZSI6MTQsIkNvbm5lY3Rvck1hcmdpbiI6eyIkaWQiOiI0MTkiLCJUb3AiOjAsIkxlZnQiOjIsIlJpZ2h0IjoyLCJCb3R0b20iOjB9LCJDb25uZWN0b3JTdHlsZSI6eyIkaWQiOiI0MjAiLCJMaW5lQ29sb3IiOnsiJHJlZiI6IjU4In0sIkxpbmVXZWlnaHQiOjEuMCwiTGluZVR5cGUiOjAsIlBhcmVudFN0eWxlIjpudWxsfSwiSXNCZWxvd1RpbWViYW5kIjpmYWxzZSwiSGlkZURhdGUiOmZhbHNlLCJTaGFwZVNpemUiOjAsIlNwYWNpbmciOjIuMCwiUGFkZGluZyI6eyIkaWQiOiI0MjEiLCJUb3AiOjcsIkxlZnQiOjMsIlJpZ2h0IjowLCJCb3R0b20iOjJ9LCJTaGFwZVN0eWxlIjp7IiRpZCI6IjQyMiIsIk1hcmdpbiI6eyIkaWQiOiI0MjMiLCJUb3AiOjAsIkxlZnQiOjAsIlJpZ2h0IjowLCJCb3R0b20iOjB9LCJQYWRkaW5nIjp7IiRpZCI6IjQyNCIsIlRvcCI6MCwiTGVmdCI6MCwiUmlnaHQiOjAsIkJvdHRvbSI6MH0sIkJhY2tncm91bmQiOnsiJGlkIjoiNDI1IiwiQ29sb3IiOnsiJGlkIjoiNDI2IiwiQSI6MjU1LCJSIjowLCJHIjowLCJCIjowfX0sIklzVmlzaWJsZSI6dHJ1ZSwiV2lkdGgiOjEyLjAsIkhlaWdodCI6MTQuMCwiQm9yZGVyU3R5bGUiOnsiJGlkIjoiNDI3IiwiTGluZUNvbG9yIjp7IiRpZCI6IjQyOCIsIiR0eXBlIjoiTkxSRS5Db21tb24uRG9tLlNvbGlkQ29sb3JCcnVzaCwgTkxSRS5Db21tb24iLCJDb2xvciI6eyIkaWQiOiI0MjkiLCJBIjoyNTUsIlIiOjE3OSwiRyI6MTg5LCJCIjoxNzN9fSwiTGluZVdlaWdodCI6MS4zMzMzMzMzNywiTGluZVR5cGUiOjAsIlBhcmVudFN0eWxlIjpudWxsfSwiUGFyZW50U3R5bGUiOm51bGx9LCJUaXRsZVN0eWxlIjp7IiRpZCI6IjQzMCIsIkZvbnRTZXR0aW5ncyI6eyIkaWQiOiI0MzEiLCJGb250U2l6ZSI6MTIsIkZvbnROYW1lIjoiQ2FsaWJyaSIsIklzQm9sZCI6ZmFsc2UsIklzSXRhbGljIjpmYWxzZSwiSXNVbmRlcmxpbmVkIjpmYWxzZSwiUGFyZW50U3R5bGUiOm51bGx9LCJBdXRvU2l6ZSI6MCwiRm9yZWdyb3VuZCI6eyIkaWQiOiI0MzIiLCJDb2xvciI6eyIkaWQiOiI0MzMiLCJBIjoyNTUsIlIiOjE5MywiRyI6MTkxLCJCIjoxODR9fSwiTWF4V2lkdGgiOjIwMC4wLCJNYXhIZWlnaHQiOiJJbmZpbml0eSIsIlNtYXJ0Rm9yZWdyb3VuZElzQWN0aXZlIjpmYWxzZSwiSG9yaXpvbnRhbEFsaWdubWVudCI6MSwiVmVydGljYWxBbGlnbm1lbnQiOjAsIlNtYXJ0Rm9yZWdyb3VuZCI6bnVsbCwiQmFja2dyb3VuZEZpbGxUeXBlIjowLCJNYXJnaW4iOnsiJGlkIjoiNDM0IiwiVG9wIjowLCJMZWZ0IjowLCJSaWdodCI6MCwiQm90dG9tIjowfSwiUGFkZGluZyI6eyIkaWQiOiI0MzUiLCJUb3AiOjAsIkxlZnQiOjAsIlJpZ2h0IjowLCJCb3R0b20iOjB9LCJCYWNrZ3JvdW5kIjp7IiRyZWYiOiI3NSJ9LCJJc1Zpc2libGUiOnRydWUsIldpZHRoIjowLjAsIkhlaWdodCI6MC4wLCJCb3JkZXJTdHlsZSI6eyIkaWQiOiI0MzYiLCJMaW5lQ29sb3IiOm51bGwsIkxpbmVXZWlnaHQiOjAuMCwiTGluZVR5cGUiOjAsIlBhcmVudFN0eWxlIjpudWxsfSwiUGFyZW50U3R5bGUiOm51bGx9LCJEYXRlU3R5bGUiOnsiJGlkIjoiNDM3IiwiRm9udFNldHRpbmdzIjp7IiRpZCI6IjQzOC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QzOSIsIlRvcCI6MCwiTGVmdCI6MCwiUmlnaHQiOjAsIkJvdHRvbSI6MH0sIlBhZGRpbmciOnsiJGlkIjoiNDQwIiwiVG9wIjowLCJMZWZ0IjowLCJSaWdodCI6MCwiQm90dG9tIjowfSwiQmFja2dyb3VuZCI6eyIkcmVmIjoiODIifSwiSXNWaXNpYmxlIjp0cnVlLCJXaWR0aCI6MC4wLCJIZWlnaHQiOjAuMCwiQm9yZGVyU3R5bGUiOnsiJGlkIjoiNDQxIiwiTGluZUNvbG9yIjpudWxsLCJMaW5lV2VpZ2h0IjowLjAsIkxpbmVUeXBlIjowLCJQYXJlbnRTdHlsZSI6bnVsbH0sIlBhcmVudFN0eWxlIjpudWxsfSwiRGF0ZUZvcm1hdCI6eyIkaWQiOiI0ND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0MyIsIkRhdGVQYXJ0SXNWaXNpYmxlIjp0cnVlLCJUaW1lUGFydElzVmlzaWJsZSI6ZmFsc2V9fSwiSXNWaXNpYmxlIjp0cnVlLCJQYXJlbnRTdHlsZSI6bnVsbH0sIkluZGV4IjoxNCwiUGVyY2VudGFnZUNvbXBsZXRlIjpudWxsLCJQb3NpdGlvbiI6eyJSYXRpbyI6MC4xNTg1NTEwMjUzOTA2MjUsIklzQ3VzdG9tIjp0cnVlfSwiRGF0ZUZvcm1hdCI6eyIkcmVmIjoiNDQyIn0sIklkIjoiZDkzMjQ0ZDQtMWJjNS00MDYyLThkODItYjZmZDAxYmRjYTk0IiwiSW1wb3J0SWQiOm51bGwsIlRpdGxlIjoiRGVhdGggb24gdGhlIE5pbGUiLCJOb3RlIjpudWxsLCJIeXBlcmxpbmsiOm51bGwsIklzQ2hhbmdlZCI6ZmFsc2UsIklzTmV3IjpmYWxzZX0seyIkaWQiOiI0NDQiLCJEYXRlIjoiMTkzOS0xMS0wNlQyMzo1OTowMFoiLCJTdHlsZSI6eyIkaWQiOiI0NDUiLCJTaGFwZSI6MTQsIkNvbm5lY3Rvck1hcmdpbiI6eyIkaWQiOiI0NDYiLCJUb3AiOjAsIkxlZnQiOjIsIlJpZ2h0IjoyLCJCb3R0b20iOjB9LCJDb25uZWN0b3JTdHlsZSI6eyIkaWQiOiI0NDciLCJMaW5lQ29sb3IiOnsiJHJlZiI6IjU4In0sIkxpbmVXZWlnaHQiOjEuMCwiTGluZVR5cGUiOjAsIlBhcmVudFN0eWxlIjpudWxsfSwiSXNCZWxvd1RpbWViYW5kIjp0cnVlLCJIaWRlRGF0ZSI6ZmFsc2UsIlNoYXBlU2l6ZSI6MCwiU3BhY2luZyI6Mi4wLCJQYWRkaW5nIjp7IiRpZCI6IjQ0OCIsIlRvcCI6NywiTGVmdCI6MywiUmlnaHQiOjAsIkJvdHRvbSI6Mn0sIlNoYXBlU3R5bGUiOnsiJGlkIjoiNDQ5IiwiTWFyZ2luIjp7IiRpZCI6IjQ1MCIsIlRvcCI6MCwiTGVmdCI6MCwiUmlnaHQiOjAsIkJvdHRvbSI6MH0sIlBhZGRpbmciOnsiJGlkIjoiNDUxIiwiVG9wIjowLCJMZWZ0IjowLCJSaWdodCI6MCwiQm90dG9tIjowfSwiQmFja2dyb3VuZCI6eyIkaWQiOiI0NTIiLCJDb2xvciI6eyIkaWQiOiI0NTMiLCJBIjoyNTUsIlIiOjAsIkciOjAsIkIiOjB9fSwiSXNWaXNpYmxlIjp0cnVlLCJXaWR0aCI6MTIuMCwiSGVpZ2h0IjoxNC4wLCJCb3JkZXJTdHlsZSI6eyIkaWQiOiI0NTQiLCJMaW5lQ29sb3IiOnsiJGlkIjoiNDU1IiwiJHR5cGUiOiJOTFJFLkNvbW1vbi5Eb20uU29saWRDb2xvckJydXNoLCBOTFJFLkNvbW1vbiIsIkNvbG9yIjp7IiRpZCI6IjQ1NiIsIkEiOjI1NSwiUiI6MTkzLCJHIjoxOTEsIkIiOjE4NH19LCJMaW5lV2VpZ2h0IjoxLjMzMzMzMzM3LCJMaW5lVHlwZSI6MCwiUGFyZW50U3R5bGUiOm51bGx9LCJQYXJlbnRTdHlsZSI6bnVsbH0sIlRpdGxlU3R5bGUiOnsiJGlkIjoiNDU3IiwiRm9udFNldHRpbmdzIjp7IiRpZCI6IjQ1OCIsIkZvbnRTaXplIjoxMiwiRm9udE5hbWUiOiJDYWxpYnJpIiwiSXNCb2xkIjpmYWxzZSwiSXNJdGFsaWMiOmZhbHNlLCJJc1VuZGVybGluZWQiOmZhbHNlLCJQYXJlbnRTdHlsZSI6bnVsbH0sIkF1dG9TaXplIjoyLCJGb3JlZ3JvdW5kIjp7IiRpZCI6IjQ1OSIsIkNvbG9yIjp7IiRpZCI6IjQ2MCIsIkEiOjI1NSwiUiI6MTkzLCJHIjoxOTEsIkIiOjE4NH19LCJNYXhXaWR0aCI6MTQ1LjcwMzYyODU0MDAzOTA2LCJNYXhIZWlnaHQiOiJJbmZpbml0eSIsIlNtYXJ0Rm9yZWdyb3VuZElzQWN0aXZlIjpmYWxzZSwiSG9yaXpvbnRhbEFsaWdubWVudCI6MSwiVmVydGljYWxBbGlnbm1lbnQiOjAsIlNtYXJ0Rm9yZWdyb3VuZCI6bnVsbCwiQmFja2dyb3VuZEZpbGxUeXBlIjowLCJNYXJnaW4iOnsiJGlkIjoiNDYxIiwiVG9wIjowLCJMZWZ0IjowLCJSaWdodCI6MCwiQm90dG9tIjowfSwiUGFkZGluZyI6eyIkaWQiOiI0NjIiLCJUb3AiOjAsIkxlZnQiOjAsIlJpZ2h0IjowLCJCb3R0b20iOjB9LCJCYWNrZ3JvdW5kIjp7IiRyZWYiOiI3NSJ9LCJJc1Zpc2libGUiOnRydWUsIldpZHRoIjowLjAsIkhlaWdodCI6MC4wLCJCb3JkZXJTdHlsZSI6eyIkaWQiOiI0NjMiLCJMaW5lQ29sb3IiOm51bGwsIkxpbmVXZWlnaHQiOjAuMCwiTGluZVR5cGUiOjAsIlBhcmVudFN0eWxlIjpudWxsfSwiUGFyZW50U3R5bGUiOm51bGx9LCJEYXRlU3R5bGUiOnsiJGlkIjoiNDY0IiwiRm9udFNldHRpbmdzIjp7IiRpZCI6IjQ2NS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Q2NiIsIlRvcCI6MCwiTGVmdCI6MCwiUmlnaHQiOjAsIkJvdHRvbSI6MH0sIlBhZGRpbmciOnsiJGlkIjoiNDY3IiwiVG9wIjowLCJMZWZ0IjowLCJSaWdodCI6MCwiQm90dG9tIjowfSwiQmFja2dyb3VuZCI6eyIkcmVmIjoiODIifSwiSXNWaXNpYmxlIjp0cnVlLCJXaWR0aCI6MC4wLCJIZWlnaHQiOjAuMCwiQm9yZGVyU3R5bGUiOnsiJGlkIjoiNDY4IiwiTGluZUNvbG9yIjpudWxsLCJMaW5lV2VpZ2h0IjowLjAsIkxpbmVUeXBlIjowLCJQYXJlbnRTdHlsZSI6bnVsbH0sIlBhcmVudFN0eWxlIjpudWxsfSwiRGF0ZUZvcm1hdCI6eyIkaWQiOiI0Nj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3MCIsIkRhdGVQYXJ0SXNWaXNpYmxlIjp0cnVlLCJUaW1lUGFydElzVmlzaWJsZSI6ZmFsc2V9fSwiSXNWaXNpYmxlIjp0cnVlLCJQYXJlbnRTdHlsZSI6bnVsbH0sIkluZGV4IjoxNSwiUGVyY2VudGFnZUNvbXBsZXRlIjpudWxsLCJQb3NpdGlvbiI6eyJSYXRpbyI6MC4wODY3MTU5MzQ4OTQ3MDMwNTYsIklzQ3VzdG9tIjp0cnVlfSwiRGF0ZUZvcm1hdCI6eyIkcmVmIjoiNDY5In0sIklkIjoiZmVjZDY4ZTgtNTFhYi00MGM5LWJhZjItYWY0MzJlY2M3MDcyIiwiSW1wb3J0SWQiOm51bGwsIlRpdGxlIjoiQW5kIFRoZW4gVGhlcmUgV2VyZSBOb25lIiwiTm90ZSI6bnVsbCwiSHlwZXJsaW5rIjpudWxsLCJJc0NoYW5nZWQiOmZhbHNlLCJJc05ldyI6ZmFsc2V9LHsiJGlkIjoiNDcxIiwiRGF0ZSI6IjE5NDgtMDktMTVUMjM6NTk6MDBaIiwiU3R5bGUiOnsiJGlkIjoiNDcyIiwiU2hhcGUiOjE0LCJDb25uZWN0b3JNYXJnaW4iOnsiJGlkIjoiNDczIiwiVG9wIjowLCJMZWZ0IjoyLCJSaWdodCI6MiwiQm90dG9tIjowfSwiQ29ubmVjdG9yU3R5bGUiOnsiJGlkIjoiNDc0IiwiTGluZUNvbG9yIjp7IiRyZWYiOiI1OCJ9LCJMaW5lV2VpZ2h0IjoxLjAsIkxpbmVUeXBlIjowLCJQYXJlbnRTdHlsZSI6bnVsbH0sIklzQmVsb3dUaW1lYmFuZCI6ZmFsc2UsIkhpZGVEYXRlIjpmYWxzZSwiU2hhcGVTaXplIjowLCJTcGFjaW5nIjoyLjAsIlBhZGRpbmciOnsiJGlkIjoiNDc1IiwiVG9wIjo3LCJMZWZ0IjozLCJSaWdodCI6MCwiQm90dG9tIjoyfSwiU2hhcGVTdHlsZSI6eyIkaWQiOiI0NzYiLCJNYXJnaW4iOnsiJGlkIjoiNDc3IiwiVG9wIjowLCJMZWZ0IjowLCJSaWdodCI6MCwiQm90dG9tIjowfSwiUGFkZGluZyI6eyIkaWQiOiI0NzgiLCJUb3AiOjAsIkxlZnQiOjAsIlJpZ2h0IjowLCJCb3R0b20iOjB9LCJCYWNrZ3JvdW5kIjp7IiRpZCI6IjQ3OSIsIkNvbG9yIjp7IiRpZCI6IjQ4MCIsIkEiOjI1NSwiUiI6MCwiRyI6MCwiQiI6MH19LCJJc1Zpc2libGUiOnRydWUsIldpZHRoIjoxMi4wLCJIZWlnaHQiOjE0LjAsIkJvcmRlclN0eWxlIjp7IiRpZCI6IjQ4MSIsIkxpbmVDb2xvciI6eyIkaWQiOiI0ODIiLCIkdHlwZSI6Ik5MUkUuQ29tbW9uLkRvbS5Tb2xpZENvbG9yQnJ1c2gsIE5MUkUuQ29tbW9uIiwiQ29sb3IiOnsiJGlkIjoiNDgzIiwiQSI6MjU1LCJSIjoxOTMsIkciOjE5MSwiQiI6MTg0fX0sIkxpbmVXZWlnaHQiOjEuMzMzMzMzMzcsIkxpbmVUeXBlIjowLCJQYXJlbnRTdHlsZSI6bnVsbH0sIlBhcmVudFN0eWxlIjpudWxsfSwiVGl0bGVTdHlsZSI6eyIkaWQiOiI0ODQiLCJGb250U2V0dGluZ3MiOnsiJGlkIjoiNDg1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Q4NiIsIlRvcCI6MCwiTGVmdCI6MCwiUmlnaHQiOjAsIkJvdHRvbSI6MH0sIlBhZGRpbmciOnsiJGlkIjoiNDg3IiwiVG9wIjowLCJMZWZ0IjowLCJSaWdodCI6MCwiQm90dG9tIjowfSwiQmFja2dyb3VuZCI6eyIkcmVmIjoiNzUifSwiSXNWaXNpYmxlIjp0cnVlLCJXaWR0aCI6MC4wLCJIZWlnaHQiOjAuMCwiQm9yZGVyU3R5bGUiOnsiJGlkIjoiNDg4IiwiTGluZUNvbG9yIjpudWxsLCJMaW5lV2VpZ2h0IjowLjAsIkxpbmVUeXBlIjowLCJQYXJlbnRTdHlsZSI6bnVsbH0sIlBhcmVudFN0eWxlIjpudWxsfSwiRGF0ZVN0eWxlIjp7IiRpZCI6IjQ4OSIsIkZvbnRTZXR0aW5ncyI6eyIkaWQiOiI0OTA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0OTEiLCJUb3AiOjAsIkxlZnQiOjAsIlJpZ2h0IjowLCJCb3R0b20iOjB9LCJQYWRkaW5nIjp7IiRpZCI6IjQ5MiIsIlRvcCI6MCwiTGVmdCI6MCwiUmlnaHQiOjAsIkJvdHRvbSI6MH0sIkJhY2tncm91bmQiOnsiJHJlZiI6IjgyIn0sIklzVmlzaWJsZSI6dHJ1ZSwiV2lkdGgiOjAuMCwiSGVpZ2h0IjowLjAsIkJvcmRlclN0eWxlIjp7IiRpZCI6IjQ5MyIsIkxpbmVDb2xvciI6bnVsbCwiTGluZVdlaWdodCI6MC4wLCJMaW5lVHlwZSI6MCwiUGFyZW50U3R5bGUiOm51bGx9LCJQYXJlbnRTdHlsZSI6bnVsbH0sIkRhdGVGb3JtYXQiOnsiJGlkIjoiNDk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OTUiLCJEYXRlUGFydElzVmlzaWJsZSI6dHJ1ZSwiVGltZVBhcnRJc1Zpc2libGUiOmZhbHNlfX0sIklzVmlzaWJsZSI6dHJ1ZSwiUGFyZW50U3R5bGUiOm51bGx9LCJJbmRleCI6MTYsIlBlcmNlbnRhZ2VDb21wbGV0ZSI6bnVsbCwiUG9zaXRpb24iOnsiUmF0aW8iOjAuMjMwMDU1NTYxNzcyMDk5MjQsIklzQ3VzdG9tIjp0cnVlfSwiRGF0ZUZvcm1hdCI6eyIkcmVmIjoiNDk0In0sIklkIjoiYzAzNjNiMDAtNDFjOS00ZTQ5LTk3MzEtZmIwNjljNzljYTJiIiwiSW1wb3J0SWQiOm51bGwsIlRpdGxlIjoiVGhlIFJvc2UgYW5kIHRoZSBZZXcgVHJlZSIsIk5vdGUiOm51bGwsIkh5cGVybGluayI6bnVsbCwiSXNDaGFuZ2VkIjpmYWxzZSwiSXNOZXciOmZhbHNlfSx7IiRpZCI6IjQ5NiIsIkRhdGUiOiIxOTUzLTA5LTE1VDIzOjU5OjAwWiIsIlN0eWxlIjp7IiRpZCI6IjQ5NyIsIlNoYXBlIjoxNCwiQ29ubmVjdG9yTWFyZ2luIjp7IiRpZCI6IjQ5OCIsIlRvcCI6MCwiTGVmdCI6MiwiUmlnaHQiOjIsIkJvdHRvbSI6MH0sIkNvbm5lY3RvclN0eWxlIjp7IiRpZCI6IjQ5OSIsIkxpbmVDb2xvciI6eyIkcmVmIjoiNTgifSwiTGluZVdlaWdodCI6MS4wLCJMaW5lVHlwZSI6MCwiUGFyZW50U3R5bGUiOm51bGx9LCJJc0JlbG93VGltZWJhbmQiOnRydWUsIkhpZGVEYXRlIjpmYWxzZSwiU2hhcGVTaXplIjowLCJTcGFjaW5nIjoyLjAsIlBhZGRpbmciOnsiJGlkIjoiNTAwIiwiVG9wIjo3LCJMZWZ0IjozLCJSaWdodCI6MCwiQm90dG9tIjoyfSwiU2hhcGVTdHlsZSI6eyIkaWQiOiI1MDEiLCJNYXJnaW4iOnsiJGlkIjoiNTAyIiwiVG9wIjowLCJMZWZ0IjowLCJSaWdodCI6MCwiQm90dG9tIjowfSwiUGFkZGluZyI6eyIkaWQiOiI1MDMiLCJUb3AiOjAsIkxlZnQiOjAsIlJpZ2h0IjowLCJCb3R0b20iOjB9LCJCYWNrZ3JvdW5kIjp7IiRpZCI6IjUwNCIsIkNvbG9yIjp7IiRpZCI6IjUwNSIsIkEiOjI1NSwiUiI6MCwiRyI6MCwiQiI6MH19LCJJc1Zpc2libGUiOnRydWUsIldpZHRoIjoxMi4wLCJIZWlnaHQiOjE0LjAsIkJvcmRlclN0eWxlIjp7IiRpZCI6IjUwNiIsIkxpbmVDb2xvciI6eyIkaWQiOiI1MDciLCIkdHlwZSI6Ik5MUkUuQ29tbW9uLkRvbS5Tb2xpZENvbG9yQnJ1c2gsIE5MUkUuQ29tbW9uIiwiQ29sb3IiOnsiJGlkIjoiNTA4IiwiQSI6MjU1LCJSIjoxOTMsIkciOjE5MSwiQiI6MTg0fX0sIkxpbmVXZWlnaHQiOjEuMzMzMzMzMzcsIkxpbmVUeXBlIjowLCJQYXJlbnRTdHlsZSI6bnVsbH0sIlBhcmVudFN0eWxlIjpudWxsfSwiVGl0bGVTdHlsZSI6eyIkaWQiOiI1MDkiLCJGb250U2V0dGluZ3MiOnsiJGlkIjoiNTEw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UxMSIsIlRvcCI6MCwiTGVmdCI6MCwiUmlnaHQiOjAsIkJvdHRvbSI6MH0sIlBhZGRpbmciOnsiJGlkIjoiNTEyIiwiVG9wIjowLCJMZWZ0IjowLCJSaWdodCI6MCwiQm90dG9tIjowfSwiQmFja2dyb3VuZCI6eyIkcmVmIjoiNzUifSwiSXNWaXNpYmxlIjp0cnVlLCJXaWR0aCI6MC4wLCJIZWlnaHQiOjAuMCwiQm9yZGVyU3R5bGUiOnsiJGlkIjoiNTEzIiwiTGluZUNvbG9yIjpudWxsLCJMaW5lV2VpZ2h0IjowLjAsIkxpbmVUeXBlIjowLCJQYXJlbnRTdHlsZSI6bnVsbH0sIlBhcmVudFN0eWxlIjpudWxsfSwiRGF0ZVN0eWxlIjp7IiRpZCI6IjUxNCIsIkZvbnRTZXR0aW5ncyI6eyIkaWQiOiI1MTU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1MTYiLCJUb3AiOjAsIkxlZnQiOjAsIlJpZ2h0IjowLCJCb3R0b20iOjB9LCJQYWRkaW5nIjp7IiRpZCI6IjUxNyIsIlRvcCI6MCwiTGVmdCI6MCwiUmlnaHQiOjAsIkJvdHRvbSI6MH0sIkJhY2tncm91bmQiOnsiJHJlZiI6IjgyIn0sIklzVmlzaWJsZSI6dHJ1ZSwiV2lkdGgiOjAuMCwiSGVpZ2h0IjowLjAsIkJvcmRlclN0eWxlIjp7IiRpZCI6IjUxOCIsIkxpbmVDb2xvciI6bnVsbCwiTGluZVdlaWdodCI6MC4wLCJMaW5lVHlwZSI6MCwiUGFyZW50U3R5bGUiOm51bGx9LCJQYXJlbnRTdHlsZSI6bnVsbH0sIkRhdGVGb3JtYXQiOnsiJGlkIjoiNTE5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MjAiLCJEYXRlUGFydElzVmlzaWJsZSI6dHJ1ZSwiVGltZVBhcnRJc1Zpc2libGUiOmZhbHNlfX0sIklzVmlzaWJsZSI6dHJ1ZSwiUGFyZW50U3R5bGUiOm51bGx9LCJJbmRleCI6MTcsIlBlcmNlbnRhZ2VDb21wbGV0ZSI6bnVsbCwiUG9zaXRpb24iOnsiUmF0aW8iOjAuMDg1ODM3ODc2MzU1MjA2NTI0LCJJc0N1c3RvbSI6dHJ1ZX0sIkRhdGVGb3JtYXQiOnsiJHJlZiI6IjUxOSJ9LCJJZCI6IjcwYzk5YWU2LTUxNTAtNGM4NC1iZWU4LWJjMDM3OTkzM2M4MiIsIkltcG9ydElkIjpudWxsLCJUaXRsZSI6IkFmdGVyIHRoZSBGdW5lcmFsIiwiTm90ZSI6bnVsbCwiSHlwZXJsaW5rIjpudWxsLCJJc0NoYW5nZWQiOmZhbHNlLCJJc05ldyI6ZmFsc2V9LHsiJGlkIjoiNTIxIiwiRGF0ZSI6IjE5NTYtMDktMTVUMjM6NTk6MDBaIiwiU3R5bGUiOnsiJGlkIjoiNTIyIiwiU2hhcGUiOjUsIkNvbm5lY3Rvck1hcmdpbiI6eyIkaWQiOiI1MjMiLCJUb3AiOjAsIkxlZnQiOjIsIlJpZ2h0IjoyLCJCb3R0b20iOjB9LCJDb25uZWN0b3JTdHlsZSI6eyIkaWQiOiI1MjQiLCJMaW5lQ29sb3IiOnsiJHJlZiI6IjU4In0sIkxpbmVXZWlnaHQiOjEuMCwiTGluZVR5cGUiOjAsIlBhcmVudFN0eWxlIjpudWxsfSwiSXNCZWxvd1RpbWViYW5kIjpmYWxzZSwiSGlkZURhdGUiOmZhbHNlLCJTaGFwZVNpemUiOjAsIlNwYWNpbmciOjIuMCwiUGFkZGluZyI6eyIkaWQiOiI1MjUiLCJUb3AiOjcsIkxlZnQiOjMsIlJpZ2h0IjowLCJCb3R0b20iOjJ9LCJTaGFwZVN0eWxlIjp7IiRpZCI6IjUyNiIsIk1hcmdpbiI6eyIkaWQiOiI1MjciLCJUb3AiOjAsIkxlZnQiOjAsIlJpZ2h0IjowLCJCb3R0b20iOjB9LCJQYWRkaW5nIjp7IiRpZCI6IjUyOCIsIlRvcCI6MCwiTGVmdCI6MCwiUmlnaHQiOjAsIkJvdHRvbSI6MH0sIkJhY2tncm91bmQiOnsiJHJlZiI6IjY0In0sIklzVmlzaWJsZSI6dHJ1ZSwiV2lkdGgiOjEyLjAsIkhlaWdodCI6MTQuMCwiQm9yZGVyU3R5bGUiOnsiJGlkIjoiNTI5IiwiTGluZUNvbG9yIjp7IiRyZWYiOiI2NyJ9LCJMaW5lV2VpZ2h0IjowLjAsIkxpbmVUeXBlIjowLCJQYXJlbnRTdHlsZSI6bnVsbH0sIlBhcmVudFN0eWxlIjpudWxsfSwiVGl0bGVTdHlsZSI6eyIkaWQiOiI1MzAiLCJGb250U2V0dGluZ3MiOnsiJGlkIjoiNTMxIiwiRm9udFNpemUiOjEyLCJGb250TmFtZSI6IkNhbGlicmkiLCJJc0JvbGQiOmZhbHNlLCJJc0l0YWxpYyI6ZmFsc2UsIklzVW5kZXJsaW5lZCI6ZmFsc2UsIlBhcmVudFN0eWxlIjpudWxsfSwiQXV0b1NpemUiOjAsIkZvcmVncm91bmQiOnsiJHJlZiI6IjcxIn0sIk1heFdpZHRoIjoyMDAuMCwiTWF4SGVpZ2h0IjoiSW5maW5pdHkiLCJTbWFydEZvcmVncm91bmRJc0FjdGl2ZSI6ZmFsc2UsIkhvcml6b250YWxBbGlnbm1lbnQiOjEsIlZlcnRpY2FsQWxpZ25tZW50IjowLCJTbWFydEZvcmVncm91bmQiOm51bGwsIkJhY2tncm91bmRGaWxsVHlwZSI6MCwiTWFyZ2luIjp7IiRpZCI6IjUzMiIsIlRvcCI6MCwiTGVmdCI6MCwiUmlnaHQiOjAsIkJvdHRvbSI6MH0sIlBhZGRpbmciOnsiJGlkIjoiNTMzIiwiVG9wIjowLCJMZWZ0IjowLCJSaWdodCI6MCwiQm90dG9tIjowfSwiQmFja2dyb3VuZCI6eyIkcmVmIjoiNzUifSwiSXNWaXNpYmxlIjp0cnVlLCJXaWR0aCI6MC4wLCJIZWlnaHQiOjAuMCwiQm9yZGVyU3R5bGUiOnsiJGlkIjoiNTM0IiwiTGluZUNvbG9yIjpudWxsLCJMaW5lV2VpZ2h0IjowLjAsIkxpbmVUeXBlIjowLCJQYXJlbnRTdHlsZSI6bnVsbH0sIlBhcmVudFN0eWxlIjpudWxsfSwiRGF0ZVN0eWxlIjp7IiRpZCI6IjUzNSIsIkZvbnRTZXR0aW5ncyI6eyIkaWQiOiI1MzYiLCJGb250U2l6ZSI6MTEsIkZvbnROYW1lIjoiQ2FsaWJyaSIsIklzQm9sZCI6dHJ1ZSwiSXNJdGFsaWMiOmZhbHNlLCJJc1VuZGVybGluZWQiOmZhbHNlLCJQYXJlbnRTdHlsZSI6bnVsbH0sIkF1dG9TaXplIjowLCJGb3JlZ3JvdW5kIjp7IiRyZWYiOiI3OCJ9LCJNYXhXaWR0aCI6MjAwLjAsIk1heEhlaWdodCI6IkluZmluaXR5IiwiU21hcnRGb3JlZ3JvdW5kSXNBY3RpdmUiOmZhbHNlLCJIb3Jpem9udGFsQWxpZ25tZW50IjowLCJWZXJ0aWNhbEFsaWdubWVudCI6MCwiU21hcnRGb3JlZ3JvdW5kIjpudWxsLCJCYWNrZ3JvdW5kRmlsbFR5cGUiOjAsIk1hcmdpbiI6eyIkaWQiOiI1MzciLCJUb3AiOjAsIkxlZnQiOjAsIlJpZ2h0IjowLCJCb3R0b20iOjB9LCJQYWRkaW5nIjp7IiRpZCI6IjUzOCIsIlRvcCI6MCwiTGVmdCI6MCwiUmlnaHQiOjAsIkJvdHRvbSI6MH0sIkJhY2tncm91bmQiOnsiJHJlZiI6IjgyIn0sIklzVmlzaWJsZSI6dHJ1ZSwiV2lkdGgiOjAuMCwiSGVpZ2h0IjowLjAsIkJvcmRlclN0eWxlIjp7IiRpZCI6IjUzOSIsIkxpbmVDb2xvciI6bnVsbCwiTGluZVdlaWdodCI6MC4wLCJMaW5lVHlwZSI6MCwiUGFyZW50U3R5bGUiOm51bGx9LCJQYXJlbnRTdHlsZSI6bnVsbH0sIkRhdGVGb3JtYXQiOnsiJGlkIjoiNTQw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NDEiLCJEYXRlUGFydElzVmlzaWJsZSI6dHJ1ZSwiVGltZVBhcnRJc1Zpc2libGUiOmZhbHNlfX0sIklzVmlzaWJsZSI6dHJ1ZSwiUGFyZW50U3R5bGUiOm51bGx9LCJJbmRleCI6MTgsIlBlcmNlbnRhZ2VDb21wbGV0ZSI6bnVsbCwiUG9zaXRpb24iOnsiUmF0aW8iOjAuMTU3NjkxMzA1NjU1MDIwMjYsIklzQ3VzdG9tIjp0cnVlfSwiRGF0ZUZvcm1hdCI6eyIkcmVmIjoiNTQwIn0sIklkIjoiZTYxNjdiMWYtZTZiYi00N2Y2LTlmYjEtZTdiMmFmMTkxZDg0IiwiSW1wb3J0SWQiOm51bGwsIlRpdGxlIjoiTmFtZWQgQ29tbWFuZGVyIG9mIHRoZSBPQkUiLCJOb3RlIjpudWxsLCJIeXBlcmxpbmsiOm51bGwsIklzQ2hhbmdlZCI6ZmFsc2UsIklzTmV3IjpmYWxzZX0seyIkaWQiOiI1NDIiLCJEYXRlIjoiMTk1Ny0wOS0xNVQyMzo1OTowMFoiLCJTdHlsZSI6eyIkaWQiOiI1NDMiLCJTaGFwZSI6NSwiQ29ubmVjdG9yTWFyZ2luIjp7IiRpZCI6IjU0NCIsIlRvcCI6MCwiTGVmdCI6MiwiUmlnaHQiOjIsIkJvdHRvbSI6MH0sIkNvbm5lY3RvclN0eWxlIjp7IiRpZCI6IjU0NSIsIkxpbmVDb2xvciI6eyIkcmVmIjoiNTgifSwiTGluZVdlaWdodCI6MS4wLCJMaW5lVHlwZSI6MCwiUGFyZW50U3R5bGUiOm51bGx9LCJJc0JlbG93VGltZWJhbmQiOnRydWUsIkhpZGVEYXRlIjpmYWxzZSwiU2hhcGVTaXplIjowLCJTcGFjaW5nIjoyLjAsIlBhZGRpbmciOnsiJGlkIjoiNTQ2IiwiVG9wIjo3LCJMZWZ0IjozLCJSaWdodCI6MCwiQm90dG9tIjoyfSwiU2hhcGVTdHlsZSI6eyIkaWQiOiI1NDciLCJNYXJnaW4iOnsiJGlkIjoiNTQ4IiwiVG9wIjowLCJMZWZ0IjowLCJSaWdodCI6MCwiQm90dG9tIjowfSwiUGFkZGluZyI6eyIkaWQiOiI1NDkiLCJUb3AiOjAsIkxlZnQiOjAsIlJpZ2h0IjowLCJCb3R0b20iOjB9LCJCYWNrZ3JvdW5kIjp7IiRyZWYiOiI2NCJ9LCJJc1Zpc2libGUiOnRydWUsIldpZHRoIjoxMi4wLCJIZWlnaHQiOjE0LjAsIkJvcmRlclN0eWxlIjp7IiRpZCI6IjU1MCIsIkxpbmVDb2xvciI6eyIkcmVmIjoiNjcifSwiTGluZVdlaWdodCI6MC4wLCJMaW5lVHlwZSI6MCwiUGFyZW50U3R5bGUiOm51bGx9LCJQYXJlbnRTdHlsZSI6bnVsbH0sIlRpdGxlU3R5bGUiOnsiJGlkIjoiNTUxIiwiRm9udFNldHRpbmdzIjp7IiRpZCI6IjU1MiIsIkZvbnRTaXplIjoxMiwiRm9udE5hbWUiOiJDYWxpYnJpIiwiSXNCb2xkIjpmYWxzZSwiSXNJdGFsaWMiOmZhbHNlLCJJc1VuZGVybGluZWQiOmZhbHNlLCJQYXJlbnRTdHlsZSI6bnVsbH0sIkF1dG9TaXplIjoyLCJGb3JlZ3JvdW5kIjp7IiRyZWYiOiI3MSJ9LCJNYXhXaWR0aCI6MjM5LjU3NDQwMTg1NTQ2ODc1LCJNYXhIZWlnaHQiOiJJbmZpbml0eSIsIlNtYXJ0Rm9yZWdyb3VuZElzQWN0aXZlIjpmYWxzZSwiSG9yaXpvbnRhbEFsaWdubWVudCI6MSwiVmVydGljYWxBbGlnbm1lbnQiOjAsIlNtYXJ0Rm9yZWdyb3VuZCI6bnVsbCwiQmFja2dyb3VuZEZpbGxUeXBlIjowLCJNYXJnaW4iOnsiJGlkIjoiNTUzIiwiVG9wIjowLCJMZWZ0IjowLCJSaWdodCI6MCwiQm90dG9tIjowfSwiUGFkZGluZyI6eyIkaWQiOiI1NTQiLCJUb3AiOjAsIkxlZnQiOjAsIlJpZ2h0IjowLCJCb3R0b20iOjB9LCJCYWNrZ3JvdW5kIjp7IiRyZWYiOiI3NSJ9LCJJc1Zpc2libGUiOnRydWUsIldpZHRoIjowLjAsIkhlaWdodCI6MC4wLCJCb3JkZXJTdHlsZSI6eyIkaWQiOiI1NTUiLCJMaW5lQ29sb3IiOm51bGwsIkxpbmVXZWlnaHQiOjAuMCwiTGluZVR5cGUiOjAsIlBhcmVudFN0eWxlIjpudWxsfSwiUGFyZW50U3R5bGUiOm51bGx9LCJEYXRlU3R5bGUiOnsiJGlkIjoiNTU2IiwiRm9udFNldHRpbmdzIjp7IiRpZCI6IjU1Ny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U1OCIsIlRvcCI6MCwiTGVmdCI6MCwiUmlnaHQiOjAsIkJvdHRvbSI6MH0sIlBhZGRpbmciOnsiJGlkIjoiNTU5IiwiVG9wIjowLCJMZWZ0IjowLCJSaWdodCI6MCwiQm90dG9tIjowfSwiQmFja2dyb3VuZCI6eyIkcmVmIjoiODIifSwiSXNWaXNpYmxlIjp0cnVlLCJXaWR0aCI6MC4wLCJIZWlnaHQiOjAuMCwiQm9yZGVyU3R5bGUiOnsiJGlkIjoiNTYwIiwiTGluZUNvbG9yIjpudWxsLCJMaW5lV2VpZ2h0IjowLjAsIkxpbmVUeXBlIjowLCJQYXJlbnRTdHlsZSI6bnVsbH0sIlBhcmVudFN0eWxlIjpudWxsfSwiRGF0ZUZvcm1hdCI6eyIkaWQiOiI1Nj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2MiIsIkRhdGVQYXJ0SXNWaXNpYmxlIjp0cnVlLCJUaW1lUGFydElzVmlzaWJsZSI6ZmFsc2V9fSwiSXNWaXNpYmxlIjp0cnVlLCJQYXJlbnRTdHlsZSI6bnVsbH0sIkluZGV4IjoxOSwiUGVyY2VudGFnZUNvbXBsZXRlIjpudWxsLCJQb3NpdGlvbiI6eyJSYXRpbyI6MC4xNDc0MDg3Mzk3MjU3NDg2OSwiSXNDdXN0b20iOnRydWV9LCJEYXRlRm9ybWF0Ijp7IiRyZWYiOiI1NjEifSwiSWQiOiIyYTFlOTc4Ny04Y2M0LTQ1OTQtOTc4NS00YzY0N2M5MTZhMmEiLCJJbXBvcnRJZCI6bnVsbCwiVGl0bGUiOiJCZWNvbWVzIFByZXNpZGVudCBvZiB0aGUgRGV0ZWN0aW9uIENsdWIiLCJOb3RlIjpudWxsLCJIeXBlcmxpbmsiOm51bGwsIklzQ2hhbmdlZCI6ZmFsc2UsIklzTmV3IjpmYWxzZX0seyIkaWQiOiI1NjMiLCJEYXRlIjoiMTk2MS0wOS0xNVQyMzo1OTowMFoiLCJTdHlsZSI6eyIkaWQiOiI1NjQiLCJTaGFwZSI6MTQsIkNvbm5lY3Rvck1hcmdpbiI6eyIkaWQiOiI1NjUiLCJUb3AiOjAsIkxlZnQiOjIsIlJpZ2h0IjoyLCJCb3R0b20iOjB9LCJDb25uZWN0b3JTdHlsZSI6eyIkaWQiOiI1NjYiLCJMaW5lQ29sb3IiOnsiJHJlZiI6IjU4In0sIkxpbmVXZWlnaHQiOjEuMCwiTGluZVR5cGUiOjAsIlBhcmVudFN0eWxlIjpudWxsfSwiSXNCZWxvd1RpbWViYW5kIjpmYWxzZSwiSGlkZURhdGUiOmZhbHNlLCJTaGFwZVNpemUiOjAsIlNwYWNpbmciOjIuMCwiUGFkZGluZyI6eyIkaWQiOiI1NjciLCJUb3AiOjcsIkxlZnQiOjMsIlJpZ2h0IjowLCJCb3R0b20iOjJ9LCJTaGFwZVN0eWxlIjp7IiRpZCI6IjU2OCIsIk1hcmdpbiI6eyIkaWQiOiI1NjkiLCJUb3AiOjAsIkxlZnQiOjAsIlJpZ2h0IjowLCJCb3R0b20iOjB9LCJQYWRkaW5nIjp7IiRpZCI6IjU3MCIsIlRvcCI6MCwiTGVmdCI6MCwiUmlnaHQiOjAsIkJvdHRvbSI6MH0sIkJhY2tncm91bmQiOnsiJGlkIjoiNTcxIiwiQ29sb3IiOnsiJGlkIjoiNTcyIiwiQSI6MjU1LCJSIjowLCJHIjowLCJCIjowfX0sIklzVmlzaWJsZSI6dHJ1ZSwiV2lkdGgiOjEyLjAsIkhlaWdodCI6MTQuMCwiQm9yZGVyU3R5bGUiOnsiJGlkIjoiNTczIiwiTGluZUNvbG9yIjp7IiRpZCI6IjU3NCIsIiR0eXBlIjoiTkxSRS5Db21tb24uRG9tLlNvbGlkQ29sb3JCcnVzaCwgTkxSRS5Db21tb24iLCJDb2xvciI6eyIkaWQiOiI1NzUiLCJBIjoyNTUsIlIiOjE5MywiRyI6MTkxLCJCIjoxODR9fSwiTGluZVdlaWdodCI6MS4zMzMzMzMzNywiTGluZVR5cGUiOjAsIlBhcmVudFN0eWxlIjpudWxsfSwiUGFyZW50U3R5bGUiOm51bGx9LCJUaXRsZVN0eWxlIjp7IiRpZCI6IjU3NiIsIkZvbnRTZXR0aW5ncyI6eyIkaWQiOiI1NzciLCJGb250U2l6ZSI6MTIsIkZvbnROYW1lIjoiQ2FsaWJyaSIsIklzQm9sZCI6ZmFsc2UsIklzSXRhbGljIjpmYWxzZSwiSXNVbmRlcmxpbmVkIjpmYWxzZSwiUGFyZW50U3R5bGUiOm51bGx9LCJBdXRvU2l6ZSI6MCwiRm9yZWdyb3VuZCI6eyIkcmVmIjoiNzEifSwiTWF4V2lkdGgiOjIwMC4wLCJNYXhIZWlnaHQiOiJJbmZpbml0eSIsIlNtYXJ0Rm9yZWdyb3VuZElzQWN0aXZlIjpmYWxzZSwiSG9yaXpvbnRhbEFsaWdubWVudCI6MSwiVmVydGljYWxBbGlnbm1lbnQiOjAsIlNtYXJ0Rm9yZWdyb3VuZCI6bnVsbCwiQmFja2dyb3VuZEZpbGxUeXBlIjowLCJNYXJnaW4iOnsiJGlkIjoiNTc4IiwiVG9wIjowLCJMZWZ0IjowLCJSaWdodCI6MCwiQm90dG9tIjowfSwiUGFkZGluZyI6eyIkaWQiOiI1NzkiLCJUb3AiOjAsIkxlZnQiOjAsIlJpZ2h0IjowLCJCb3R0b20iOjB9LCJCYWNrZ3JvdW5kIjp7IiRyZWYiOiI3NSJ9LCJJc1Zpc2libGUiOnRydWUsIldpZHRoIjowLjAsIkhlaWdodCI6MC4wLCJCb3JkZXJTdHlsZSI6eyIkaWQiOiI1ODAiLCJMaW5lQ29sb3IiOm51bGwsIkxpbmVXZWlnaHQiOjAuMCwiTGluZVR5cGUiOjAsIlBhcmVudFN0eWxlIjpudWxsfSwiUGFyZW50U3R5bGUiOm51bGx9LCJEYXRlU3R5bGUiOnsiJGlkIjoiNTgxIiwiRm9udFNldHRpbmdzIjp7IiRpZCI6IjU4Mi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U4MyIsIlRvcCI6MCwiTGVmdCI6MCwiUmlnaHQiOjAsIkJvdHRvbSI6MH0sIlBhZGRpbmciOnsiJGlkIjoiNTg0IiwiVG9wIjowLCJMZWZ0IjowLCJSaWdodCI6MCwiQm90dG9tIjowfSwiQmFja2dyb3VuZCI6eyIkcmVmIjoiODIifSwiSXNWaXNpYmxlIjp0cnVlLCJXaWR0aCI6MC4wLCJIZWlnaHQiOjAuMCwiQm9yZGVyU3R5bGUiOnsiJGlkIjoiNTg1IiwiTGluZUNvbG9yIjpudWxsLCJMaW5lV2VpZ2h0IjowLjAsIkxpbmVUeXBlIjowLCJQYXJlbnRTdHlsZSI6bnVsbH0sIlBhcmVudFN0eWxlIjpudWxsfSwiRGF0ZUZvcm1hdCI6eyIkaWQiOiI1O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4NyIsIkRhdGVQYXJ0SXNWaXNpYmxlIjp0cnVlLCJUaW1lUGFydElzVmlzaWJsZSI6ZmFsc2V9fSwiSXNWaXNpYmxlIjp0cnVlLCJQYXJlbnRTdHlsZSI6bnVsbH0sIkluZGV4IjoyMCwiUGVyY2VudGFnZUNvbXBsZXRlIjpudWxsLCJQb3NpdGlvbiI6eyJSYXRpbyI6MC4yMTg4NjA4ODA1MzM4NTQxNiwiSXNDdXN0b20iOmZhbHNlfSwiRGF0ZUZvcm1hdCI6eyIkcmVmIjoiNTg2In0sIklkIjoiYzAyZjk5NTktZWJmZS00ZGY0LTllOTAtNjkxNDhiOTZkMGJkIiwiSW1wb3J0SWQiOm51bGwsIlRpdGxlIjoiVGhlIFBhbGUgSG9yc2UiLCJOb3RlIjpudWxsLCJIeXBlcmxpbmsiOm51bGwsIklzQ2hhbmdlZCI6ZmFsc2UsIklzTmV3IjpmYWxzZX0seyIkaWQiOiI1ODgiLCJEYXRlIjoiMTk2Ny0wOS0xNVQyMzo1OTowMFoiLCJTdHlsZSI6eyIkaWQiOiI1ODkiLCJTaGFwZSI6MTQsIkNvbm5lY3Rvck1hcmdpbiI6eyIkaWQiOiI1OTAiLCJUb3AiOjAsIkxlZnQiOjIsIlJpZ2h0IjoyLCJCb3R0b20iOjB9LCJDb25uZWN0b3JTdHlsZSI6eyIkaWQiOiI1OTEiLCJMaW5lQ29sb3IiOnsiJHJlZiI6IjU4In0sIkxpbmVXZWlnaHQiOjEuMCwiTGluZVR5cGUiOjAsIlBhcmVudFN0eWxlIjpudWxsfSwiSXNCZWxvd1RpbWViYW5kIjp0cnVlLCJIaWRlRGF0ZSI6ZmFsc2UsIlNoYXBlU2l6ZSI6MCwiU3BhY2luZyI6Mi4wLCJQYWRkaW5nIjp7IiRpZCI6IjU5MiIsIlRvcCI6NywiTGVmdCI6MywiUmlnaHQiOjAsIkJvdHRvbSI6Mn0sIlNoYXBlU3R5bGUiOnsiJGlkIjoiNTkzIiwiTWFyZ2luIjp7IiRpZCI6IjU5NCIsIlRvcCI6MCwiTGVmdCI6MCwiUmlnaHQiOjAsIkJvdHRvbSI6MH0sIlBhZGRpbmciOnsiJGlkIjoiNTk1IiwiVG9wIjowLCJMZWZ0IjowLCJSaWdodCI6MCwiQm90dG9tIjowfSwiQmFja2dyb3VuZCI6eyIkaWQiOiI1OTYiLCJDb2xvciI6eyIkaWQiOiI1OTciLCJBIjoyNTUsIlIiOjAsIkciOjAsIkIiOjB9fSwiSXNWaXNpYmxlIjp0cnVlLCJXaWR0aCI6MTIuMCwiSGVpZ2h0IjoxNC4wLCJCb3JkZXJTdHlsZSI6eyIkaWQiOiI1OTgiLCJMaW5lQ29sb3IiOnsiJGlkIjoiNTk5IiwiJHR5cGUiOiJOTFJFLkNvbW1vbi5Eb20uU29saWRDb2xvckJydXNoLCBOTFJFLkNvbW1vbiIsIkNvbG9yIjp7IiRpZCI6IjYwMCIsIkEiOjI1NSwiUiI6MTkzLCJHIjoxOTEsIkIiOjE4NH19LCJMaW5lV2VpZ2h0IjoxLjMzMzMzMzM3LCJMaW5lVHlwZSI6MCwiUGFyZW50U3R5bGUiOm51bGx9LCJQYXJlbnRTdHlsZSI6bnVsbH0sIlRpdGxlU3R5bGUiOnsiJGlkIjoiNjAxIiwiRm9udFNldHRpbmdzIjp7IiRpZCI6IjYwMiIsIkZvbnRTaXplIjoxMiwiRm9udE5hbWUiOiJDYWxpYnJpIiwiSXNCb2xkIjpmYWxzZSwiSXNJdGFsaWMiOmZhbHNlLCJJc1VuZGVybGluZWQiOmZhbHNlLCJQYXJlbnRTdHlsZSI6bnVsbH0sIkF1dG9TaXplIjowLCJGb3JlZ3JvdW5kIjp7IiRyZWYiOiI3MSJ9LCJNYXhXaWR0aCI6MjAwLjAsIk1heEhlaWdodCI6IkluZmluaXR5IiwiU21hcnRGb3JlZ3JvdW5kSXNBY3RpdmUiOmZhbHNlLCJIb3Jpem9udGFsQWxpZ25tZW50IjoxLCJWZXJ0aWNhbEFsaWdubWVudCI6MCwiU21hcnRGb3JlZ3JvdW5kIjpudWxsLCJCYWNrZ3JvdW5kRmlsbFR5cGUiOjAsIk1hcmdpbiI6eyIkaWQiOiI2MDMiLCJUb3AiOjAsIkxlZnQiOjAsIlJpZ2h0IjowLCJCb3R0b20iOjB9LCJQYWRkaW5nIjp7IiRpZCI6IjYwNCIsIlRvcCI6MCwiTGVmdCI6MCwiUmlnaHQiOjAsIkJvdHRvbSI6MH0sIkJhY2tncm91bmQiOnsiJHJlZiI6Ijc1In0sIklzVmlzaWJsZSI6dHJ1ZSwiV2lkdGgiOjAuMCwiSGVpZ2h0IjowLjAsIkJvcmRlclN0eWxlIjp7IiRpZCI6IjYwNSIsIkxpbmVDb2xvciI6bnVsbCwiTGluZVdlaWdodCI6MC4wLCJMaW5lVHlwZSI6MCwiUGFyZW50U3R5bGUiOm51bGx9LCJQYXJlbnRTdHlsZSI6bnVsbH0sIkRhdGVTdHlsZSI6eyIkaWQiOiI2MDYiLCJGb250U2V0dGluZ3MiOnsiJGlkIjoiNjA3IiwiRm9udFNpemUiOjExLCJGb250TmFtZSI6IkNhbGlicmkiLCJJc0JvbGQiOnRydWUsIklzSXRhbGljIjpmYWxzZSwiSXNVbmRlcmxpbmVkIjpmYWxzZSwiUGFyZW50U3R5bGUiOm51bGx9LCJBdXRvU2l6ZSI6MCwiRm9yZWdyb3VuZCI6eyIkcmVmIjoiNzgifSwiTWF4V2lkdGgiOjIwMC4wLCJNYXhIZWlnaHQiOiJJbmZpbml0eSIsIlNtYXJ0Rm9yZWdyb3VuZElzQWN0aXZlIjpmYWxzZSwiSG9yaXpvbnRhbEFsaWdubWVudCI6MCwiVmVydGljYWxBbGlnbm1lbnQiOjAsIlNtYXJ0Rm9yZWdyb3VuZCI6bnVsbCwiQmFja2dyb3VuZEZpbGxUeXBlIjowLCJNYXJnaW4iOnsiJGlkIjoiNjA4IiwiVG9wIjowLCJMZWZ0IjowLCJSaWdodCI6MCwiQm90dG9tIjowfSwiUGFkZGluZyI6eyIkaWQiOiI2MDkiLCJUb3AiOjAsIkxlZnQiOjAsIlJpZ2h0IjowLCJCb3R0b20iOjB9LCJCYWNrZ3JvdW5kIjp7IiRyZWYiOiI4MiJ9LCJJc1Zpc2libGUiOnRydWUsIldpZHRoIjowLjAsIkhlaWdodCI6MC4wLCJCb3JkZXJTdHlsZSI6eyIkaWQiOiI2MTAiLCJMaW5lQ29sb3IiOm51bGwsIkxpbmVXZWlnaHQiOjAuMCwiTGluZVR5cGUiOjAsIlBhcmVudFN0eWxlIjpudWxsfSwiUGFyZW50U3R5bGUiOm51bGx9LCJEYXRlRm9ybWF0Ijp7IiRpZCI6IjYx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jEyIiwiRGF0ZVBhcnRJc1Zpc2libGUiOnRydWUsIlRpbWVQYXJ0SXNWaXNpYmxlIjpmYWxzZX19LCJJc1Zpc2libGUiOnRydWUsIlBhcmVudFN0eWxlIjpudWxsfSwiSW5kZXgiOjIxLCJQZXJjZW50YWdlQ29tcGxldGUiOm51bGwsIlBvc2l0aW9uIjp7IlJhdGlvIjowLjA4NTYxNzM1ODU5NjIzNjYyLCJJc0N1c3RvbSI6dHJ1ZX0sIkRhdGVGb3JtYXQiOnsiJHJlZiI6IjYxMSJ9LCJJZCI6IjNmYTZiODM3LTlhYzctNGZiMS05MzBlLTE5NjNiMDFiOGRhZiIsIkltcG9ydElkIjpudWxsLCJUaXRsZSI6IkVuZGxlc3MgTmlnaHQiLCJOb3RlIjpudWxsLCJIeXBlcmxpbmsiOm51bGwsIklzQ2hhbmdlZCI6ZmFsc2UsIklzTmV3IjpmYWxzZX0seyIkaWQiOiI2MTMiLCJEYXRlIjoiMTk3MS0wOS0xNVQyMzo1OTowMFoiLCJTdHlsZSI6eyIkaWQiOiI2MTQiLCJTaGFwZSI6NSwiQ29ubmVjdG9yTWFyZ2luIjp7IiRpZCI6IjYxNSIsIlRvcCI6MCwiTGVmdCI6MiwiUmlnaHQiOjIsIkJvdHRvbSI6MH0sIkNvbm5lY3RvclN0eWxlIjp7IiRpZCI6IjYxNiIsIkxpbmVDb2xvciI6eyIkcmVmIjoiNTgifSwiTGluZVdlaWdodCI6MS4wLCJMaW5lVHlwZSI6MCwiUGFyZW50U3R5bGUiOm51bGx9LCJJc0JlbG93VGltZWJhbmQiOmZhbHNlLCJIaWRlRGF0ZSI6ZmFsc2UsIlNoYXBlU2l6ZSI6MCwiU3BhY2luZyI6Mi4wLCJQYWRkaW5nIjp7IiRpZCI6IjYxNyIsIlRvcCI6NywiTGVmdCI6MywiUmlnaHQiOjAsIkJvdHRvbSI6Mn0sIlNoYXBlU3R5bGUiOnsiJGlkIjoiNjE4IiwiTWFyZ2luIjp7IiRpZCI6IjYxOSIsIlRvcCI6MCwiTGVmdCI6MCwiUmlnaHQiOjAsIkJvdHRvbSI6MH0sIlBhZGRpbmciOnsiJGlkIjoiNjIwIiwiVG9wIjowLCJMZWZ0IjowLCJSaWdodCI6MCwiQm90dG9tIjowfSwiQmFja2dyb3VuZCI6eyIkcmVmIjoiNjQifSwiSXNWaXNpYmxlIjp0cnVlLCJXaWR0aCI6MTIuMCwiSGVpZ2h0IjoxNC4wLCJCb3JkZXJTdHlsZSI6eyIkaWQiOiI2MjEiLCJMaW5lQ29sb3IiOnsiJHJlZiI6IjY3In0sIkxpbmVXZWlnaHQiOjAuMCwiTGluZVR5cGUiOjAsIlBhcmVudFN0eWxlIjpudWxsfSwiUGFyZW50U3R5bGUiOm51bGx9LCJUaXRsZVN0eWxlIjp7IiRpZCI6IjYyMiIsIkZvbnRTZXR0aW5ncyI6eyIkaWQiOiI2MjMiLCJGb250U2l6ZSI6MTIsIkZvbnROYW1lIjoiQ2FsaWJyaSIsIklzQm9sZCI6ZmFsc2UsIklzSXRhbGljIjpmYWxzZSwiSXNVbmRlcmxpbmVkIjpmYWxzZSwiUGFyZW50U3R5bGUiOm51bGx9LCJBdXRvU2l6ZSI6MCwiRm9yZWdyb3VuZCI6eyIkcmVmIjoiNzEifSwiTWF4V2lkdGgiOjIwMC4wLCJNYXhIZWlnaHQiOiJJbmZpbml0eSIsIlNtYXJ0Rm9yZWdyb3VuZElzQWN0aXZlIjpmYWxzZSwiSG9yaXpvbnRhbEFsaWdubWVudCI6MSwiVmVydGljYWxBbGlnbm1lbnQiOjAsIlNtYXJ0Rm9yZWdyb3VuZCI6bnVsbCwiQmFja2dyb3VuZEZpbGxUeXBlIjowLCJNYXJnaW4iOnsiJGlkIjoiNjI0IiwiVG9wIjowLCJMZWZ0IjowLCJSaWdodCI6MCwiQm90dG9tIjowfSwiUGFkZGluZyI6eyIkaWQiOiI2MjUiLCJUb3AiOjAsIkxlZnQiOjAsIlJpZ2h0IjowLCJCb3R0b20iOjB9LCJCYWNrZ3JvdW5kIjp7IiRyZWYiOiI3NSJ9LCJJc1Zpc2libGUiOnRydWUsIldpZHRoIjowLjAsIkhlaWdodCI6MC4wLCJCb3JkZXJTdHlsZSI6eyIkaWQiOiI2MjYiLCJMaW5lQ29sb3IiOm51bGwsIkxpbmVXZWlnaHQiOjAuMCwiTGluZVR5cGUiOjAsIlBhcmVudFN0eWxlIjpudWxsfSwiUGFyZW50U3R5bGUiOm51bGx9LCJEYXRlU3R5bGUiOnsiJGlkIjoiNjI3IiwiRm9udFNldHRpbmdzIjp7IiRpZCI6IjYyOC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YyOSIsIlRvcCI6MCwiTGVmdCI6MCwiUmlnaHQiOjAsIkJvdHRvbSI6MH0sIlBhZGRpbmciOnsiJGlkIjoiNjMwIiwiVG9wIjowLCJMZWZ0IjowLCJSaWdodCI6MCwiQm90dG9tIjowfSwiQmFja2dyb3VuZCI6eyIkcmVmIjoiODIifSwiSXNWaXNpYmxlIjp0cnVlLCJXaWR0aCI6MC4wLCJIZWlnaHQiOjAuMCwiQm9yZGVyU3R5bGUiOnsiJGlkIjoiNjMxIiwiTGluZUNvbG9yIjpudWxsLCJMaW5lV2VpZ2h0IjowLjAsIkxpbmVUeXBlIjowLCJQYXJlbnRTdHlsZSI6bnVsbH0sIlBhcmVudFN0eWxlIjpudWxsfSwiRGF0ZUZvcm1hdCI6eyIkaWQiOiI2MzIiLCJGb3JtYXRTdHJpbmciOiJ5eXl5IiwiU2VwYXJhdG9yIjoiLyIsIlVzZUludGVybmF0aW9uYWxEYXRlRm9ybWF0IjpmYWxzZSwiRGF0ZUlzVmlzaWJsZSI6dHJ1ZSwiVGltZUlzVmlzaWJsZSI6ZmFsc2UsIkhvdXJEaWdpdHMiOjEsIkFtUG1EZXNpZ25hdG9yIjoyLCJUcmltMDBNaW51dGVzIjpmYWxzZSwiTGFzdEtub3duVmlzaWJpbGl0eVN0YXRlIjp7IiRpZCI6IjYzMyIsIkRhdGVQYXJ0SXNWaXNpYmxlIjp0cnVlLCJUaW1lUGFydElzVmlzaWJsZSI6ZmFsc2V9fSwiSXNWaXNpYmxlIjp0cnVlLCJQYXJlbnRTdHlsZSI6bnVsbH0sIkluZGV4IjoyMiwiUGVyY2VudGFnZUNvbXBsZXRlIjpudWxsLCJQb3NpdGlvbiI6eyJSYXRpbyI6MC4wODM3MTM3NTc1NTAyNzQ4ODEsIklzQ3VzdG9tIjp0cnVlfSwiRGF0ZUZvcm1hdCI6eyIkcmVmIjoiNjMyIn0sIklkIjoiNDA3ZjI2YTktNzc3MS00YWIxLTg0NGYtYTU5NDAzMjUwNTlkIiwiSW1wb3J0SWQiOm51bGwsIlRpdGxlIjoiUHJvbW90ZWQgdG8gREJFIiwiTm90ZSI6bnVsbCwiSHlwZXJsaW5rIjpudWxsLCJJc0NoYW5nZWQiOmZhbHNlLCJJc05ldyI6ZmFsc2V9LHsiJGlkIjoiNjM0IiwiRGF0ZSI6IjE5NzYtMDEtMTJUMjM6NTk6MDAiLCJTdHlsZSI6eyIkaWQiOiI2MzUiLCJTaGFwZSI6NSwiQ29ubmVjdG9yTWFyZ2luIjp7IiRpZCI6IjYzNiIsIlRvcCI6MCwiTGVmdCI6MiwiUmlnaHQiOjIsIkJvdHRvbSI6MH0sIkNvbm5lY3RvclN0eWxlIjp7IiRpZCI6IjYzNyIsIkxpbmVDb2xvciI6eyIkcmVmIjoiNTgifSwiTGluZVdlaWdodCI6MS4wLCJMaW5lVHlwZSI6MCwiUGFyZW50U3R5bGUiOm51bGx9LCJJc0JlbG93VGltZWJhbmQiOmZhbHNlLCJIaWRlRGF0ZSI6ZmFsc2UsIlNoYXBlU2l6ZSI6MCwiU3BhY2luZyI6Mi4wLCJQYWRkaW5nIjp7IiRpZCI6IjYzOCIsIlRvcCI6NywiTGVmdCI6MywiUmlnaHQiOjAsIkJvdHRvbSI6Mn0sIlNoYXBlU3R5bGUiOnsiJGlkIjoiNjM5IiwiTWFyZ2luIjp7IiRpZCI6IjY0MCIsIlRvcCI6MCwiTGVmdCI6MCwiUmlnaHQiOjAsIkJvdHRvbSI6MH0sIlBhZGRpbmciOnsiJGlkIjoiNjQxIiwiVG9wIjowLCJMZWZ0IjowLCJSaWdodCI6MCwiQm90dG9tIjowfSwiQmFja2dyb3VuZCI6eyIkcmVmIjoiNjQifSwiSXNWaXNpYmxlIjp0cnVlLCJXaWR0aCI6MTIuMCwiSGVpZ2h0IjoxNC4wLCJCb3JkZXJTdHlsZSI6eyIkaWQiOiI2NDIiLCJMaW5lQ29sb3IiOnsiJHJlZiI6IjY3In0sIkxpbmVXZWlnaHQiOjAuMCwiTGluZVR5cGUiOjAsIlBhcmVudFN0eWxlIjpudWxsfSwiUGFyZW50U3R5bGUiOm51bGx9LCJUaXRsZVN0eWxlIjp7IiRpZCI6IjY0MyIsIkZvbnRTZXR0aW5ncyI6eyIkaWQiOiI2NDQiLCJGb250U2l6ZSI6MTIsIkZvbnROYW1lIjoiQ2FsaWJyaSIsIklzQm9sZCI6ZmFsc2UsIklzSXRhbGljIjpmYWxzZSwiSXNVbmRlcmxpbmVkIjpmYWxzZSwiUGFyZW50U3R5bGUiOm51bGx9LCJBdXRvU2l6ZSI6MCwiRm9yZWdyb3VuZCI6eyIkaWQiOiI2NDUiLCJDb2xvciI6eyIkaWQiOiI2NDYiLCJBIjoyNTUsIlIiOjE5MywiRyI6MTkxLCJCIjoxODR9fSwiTWF4V2lkdGgiOjIwMC4wLCJNYXhIZWlnaHQiOiJJbmZpbml0eSIsIlNtYXJ0Rm9yZWdyb3VuZElzQWN0aXZlIjpmYWxzZSwiSG9yaXpvbnRhbEFsaWdubWVudCI6MSwiVmVydGljYWxBbGlnbm1lbnQiOjAsIlNtYXJ0Rm9yZWdyb3VuZCI6bnVsbCwiQmFja2dyb3VuZEZpbGxUeXBlIjowLCJNYXJnaW4iOnsiJGlkIjoiNjQ3IiwiVG9wIjowLCJMZWZ0IjowLCJSaWdodCI6MCwiQm90dG9tIjowfSwiUGFkZGluZyI6eyIkaWQiOiI2NDgiLCJUb3AiOjAsIkxlZnQiOjAsIlJpZ2h0IjowLCJCb3R0b20iOjB9LCJCYWNrZ3JvdW5kIjp7IiRyZWYiOiI3NSJ9LCJJc1Zpc2libGUiOnRydWUsIldpZHRoIjowLjAsIkhlaWdodCI6MC4wLCJCb3JkZXJTdHlsZSI6eyIkaWQiOiI2NDkiLCJMaW5lQ29sb3IiOm51bGwsIkxpbmVXZWlnaHQiOjAuMCwiTGluZVR5cGUiOjAsIlBhcmVudFN0eWxlIjpudWxsfSwiUGFyZW50U3R5bGUiOm51bGx9LCJEYXRlU3R5bGUiOnsiJGlkIjoiNjUwIiwiRm9udFNldHRpbmdzIjp7IiRpZCI6IjY1MSIsIkZvbnRTaXplIjoxMSwiRm9udE5hbWUiOiJDYWxpYnJpIiwiSXNCb2xkIjp0cnVlLCJJc0l0YWxpYyI6ZmFsc2UsIklzVW5kZXJsaW5lZCI6ZmFsc2UsIlBhcmVudFN0eWxlIjpudWxsfSwiQXV0b1NpemUiOjAsIkZvcmVncm91bmQiOnsiJHJlZiI6Ijc4In0sIk1heFdpZHRoIjoyMDAuMCwiTWF4SGVpZ2h0IjoiSW5maW5pdHkiLCJTbWFydEZvcmVncm91bmRJc0FjdGl2ZSI6ZmFsc2UsIkhvcml6b250YWxBbGlnbm1lbnQiOjAsIlZlcnRpY2FsQWxpZ25tZW50IjowLCJTbWFydEZvcmVncm91bmQiOm51bGwsIkJhY2tncm91bmRGaWxsVHlwZSI6MCwiTWFyZ2luIjp7IiRpZCI6IjY1MiIsIlRvcCI6MCwiTGVmdCI6MCwiUmlnaHQiOjAsIkJvdHRvbSI6MH0sIlBhZGRpbmciOnsiJGlkIjoiNjUzIiwiVG9wIjowLCJMZWZ0IjowLCJSaWdodCI6MCwiQm90dG9tIjowfSwiQmFja2dyb3VuZCI6eyIkcmVmIjoiODIifSwiSXNWaXNpYmxlIjp0cnVlLCJXaWR0aCI6MC4wLCJIZWlnaHQiOjAuMCwiQm9yZGVyU3R5bGUiOnsiJGlkIjoiNjU0IiwiTGluZUNvbG9yIjpudWxsLCJMaW5lV2VpZ2h0IjowLjAsIkxpbmVUeXBlIjowLCJQYXJlbnRTdHlsZSI6bnVsbH0sIlBhcmVudFN0eWxlIjpudWxsfSwiRGF0ZUZvcm1hdCI6eyIkaWQiOiI2NTU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2NTYiLCJEYXRlUGFydElzVmlzaWJsZSI6dHJ1ZSwiVGltZVBhcnRJc1Zpc2libGUiOmZhbHNlfX0sIklzVmlzaWJsZSI6dHJ1ZSwiUGFyZW50U3R5bGUiOm51bGx9LCJJbmRleCI6MjMsIlBlcmNlbnRhZ2VDb21wbGV0ZSI6bnVsbCwiUG9zaXRpb24iOnsiUmF0aW8iOjAuMjIxMjE1ODMwOTA4ODgxMzEsIklzQ3VzdG9tIjpmYWxzZX0sIkRhdGVGb3JtYXQiOnsiJHJlZiI6IjY1NSJ9LCJJZCI6IjcwNTEyYjc4LTY5Y2UtNGMzYS04ZWUwLTE5ZmZmMzEwYTc3MSIsIkltcG9ydElkIjpudWxsLCJUaXRsZSI6IkRpZXMgYXQgaGVyIGhvbWUgaW4gV2ludGVyYnJvb2siLCJOb3RlIjpudWxsLCJIeXBlcmxpbmsiOm51bGwsIklzQ2hhbmdlZCI6ZmFsc2UsIklzTmV3IjpmYWxzZX1dLCJUYXNrcyI6W3siJGlkIjoiNjU3IiwiR3JvdXBOYW1lIjpudWxsLCJTdGFydERhdGUiOiIyMDE4LTA5LTEyVDAwOjAwOjAwIiwiRW5kRGF0ZSI6IjIwMTgtMDktMTJUMjM6NTk6MDAiLCJQZXJjZW50YWdlQ29tcGxldGUiOm51bGwsIlN0eWxlIjp7IiRpZCI6IjY1OCIsIlNoYXBlIjoyLCJTaGFwZVRoaWNrbmVzcyI6MSwiRHVyYXRpb25Gb3JtYXQiOjAsIkluY2x1ZGVOb25Xb3JraW5nRGF5c0luRHVyYXRpb24iOmZhbHNlLCJQZXJjZW50YWdlQ29tcGxldGVTdHlsZSI6eyIkaWQiOiI2NTkiLCJGb250U2V0dGluZ3MiOnsiJGlkIjoiNjYwIiwiRm9udFNpemUiOjEwLCJGb250TmFtZSI6IkNhbGlicmkiLCJJc0JvbGQiOmZhbHNlLCJJc0l0YWxpYyI6ZmFsc2UsIklzVW5kZXJsaW5lZCI6ZmFsc2UsIlBhcmVudFN0eWxlIjpudWxsfSwiQXV0b1NpemUiOjAsIkZvcmVncm91bmQiOnsiJGlkIjoiNjYxIiwiQ29sb3IiOnsiJHJlZiI6Ijg5In19LCJNYXhXaWR0aCI6MjAwLjAsIk1heEhlaWdodCI6IkluZmluaXR5IiwiU21hcnRGb3JlZ3JvdW5kSXNBY3RpdmUiOmZhbHNlLCJIb3Jpem9udGFsQWxpZ25tZW50IjowLCJWZXJ0aWNhbEFsaWdubWVudCI6MCwiU21hcnRGb3JlZ3JvdW5kIjpudWxsLCJCYWNrZ3JvdW5kRmlsbFR5cGUiOjAsIk1hcmdpbiI6eyIkaWQiOiI2NjIiLCJUb3AiOjAsIkxlZnQiOjAsIlJpZ2h0IjowLCJCb3R0b20iOjB9LCJQYWRkaW5nIjp7IiRpZCI6IjY2MyIsIlRvcCI6MCwiTGVmdCI6MCwiUmlnaHQiOjAsIkJvdHRvbSI6MH0sIkJhY2tncm91bmQiOnsiJHJlZiI6IjkyIn0sIklzVmlzaWJsZSI6dHJ1ZSwiV2lkdGgiOjAuMCwiSGVpZ2h0IjowLjAsIkJvcmRlclN0eWxlIjp7IiRpZCI6IjY2NCIsIkxpbmVDb2xvciI6bnVsbCwiTGluZVdlaWdodCI6MC4wLCJMaW5lVHlwZSI6MCwiUGFyZW50U3R5bGUiOm51bGx9LCJQYXJlbnRTdHlsZSI6bnVsbH0sIkR1cmF0aW9uU3R5bGUiOnsiJGlkIjoiNjY1IiwiRm9udFNldHRpbmdzIjp7IiRpZCI6IjY2NiIsIkZvbnRTaXplIjoxMCwiRm9udE5hbWUiOiJDYWxpYnJpIiwiSXNCb2xkIjpmYWxzZSwiSXNJdGFsaWMiOmZhbHNlLCJJc1VuZGVybGluZWQiOmZhbHNlLCJQYXJlbnRTdHlsZSI6bnVsbH0sIkF1dG9TaXplIjowLCJGb3JlZ3JvdW5kIjp7IiRpZCI6IjY2NyIsIkNvbG9yIjp7IiRyZWYiOiI5NiJ9fSwiTWF4V2lkdGgiOjIwMC4wLCJNYXhIZWlnaHQiOiJJbmZpbml0eSIsIlNtYXJ0Rm9yZWdyb3VuZElzQWN0aXZlIjpmYWxzZSwiSG9yaXpvbnRhbEFsaWdubWVudCI6MCwiVmVydGljYWxBbGlnbm1lbnQiOjAsIlNtYXJ0Rm9yZWdyb3VuZCI6bnVsbCwiQmFja2dyb3VuZEZpbGxUeXBlIjowLCJNYXJnaW4iOnsiJGlkIjoiNjY4IiwiVG9wIjowLCJMZWZ0IjowLCJSaWdodCI6MCwiQm90dG9tIjowfSwiUGFkZGluZyI6eyIkaWQiOiI2NjkiLCJUb3AiOjAsIkxlZnQiOjAsIlJpZ2h0IjowLCJCb3R0b20iOjB9LCJCYWNrZ3JvdW5kIjp7IiRyZWYiOiI5OSJ9LCJJc1Zpc2libGUiOnRydWUsIldpZHRoIjowLjAsIkhlaWdodCI6MC4wLCJCb3JkZXJTdHlsZSI6eyIkaWQiOiI2NzAiLCJMaW5lQ29sb3IiOm51bGwsIkxpbmVXZWlnaHQiOjAuMCwiTGluZVR5cGUiOjAsIlBhcmVudFN0eWxlIjpudWxsfSwiUGFyZW50U3R5bGUiOm51bGx9LCJIb3Jpem9udGFsQ29ubmVjdG9yU3R5bGUiOnsiJGlkIjoiNjcxIiwiTGluZUNvbG9yIjp7IiRyZWYiOiIxMDEifSwiTGluZVdlaWdodCI6MS4wLCJMaW5lVHlwZSI6MCwiUGFyZW50U3R5bGUiOm51bGx9LCJWZXJ0aWNhbENvbm5lY3RvclN0eWxlIjp7IiRpZCI6IjY3MiIsIkxpbmVDb2xvciI6eyIkcmVmIjoiMTA0In0sIkxpbmVXZWlnaHQiOjAuMCwiTGluZVR5cGUiOjAsIlBhcmVudFN0eWxlIjpudWxsfSwiTWFyZ2luIjpudWxsLCJTdGFydERhdGVQb3NpdGlvbiI6MywiRW5kRGF0ZVBvc2l0aW9uIjo0LCJEYXRlSXNWaXNpYmxlIjp0cnVlLCJUaXRsZVBvc2l0aW9uIjoyLCJEdXJhdGlvblBvc2l0aW9uIjo2LCJQZXJjZW50YWdlQ29tcGxldGVkUG9zaXRpb24iOjYsIlNwYWNpbmciOjUsIklzQmVsb3dUaW1lYmFuZCI6dHJ1ZSwiUGVyY2VudGFnZUNvbXBsZXRlU2hhcGVPcGFjaXR5IjozNSwiU2hhcGVTdHlsZSI6eyIkaWQiOiI2NzMiLCJNYXJnaW4iOnsiJGlkIjoiNjc0IiwiVG9wIjowLCJMZWZ0Ijo0LCJSaWdodCI6NCwiQm90dG9tIjowfSwiUGFkZGluZyI6eyIkaWQiOiI2NzUiLCJUb3AiOjAsIkxlZnQiOjAsIlJpZ2h0IjowLCJCb3R0b20iOjB9LCJCYWNrZ3JvdW5kIjp7IiRpZCI6IjY3NiIsIkNvbG9yIjp7IiRpZCI6IjY3NyIsIkEiOjI1NSwiUiI6OTEsIkciOjE1NSwiQiI6MjEzfX0sIklzVmlzaWJsZSI6dHJ1ZSwiV2lkdGgiOjAuMCwiSGVpZ2h0IjoxNi4wLCJCb3JkZXJTdHlsZSI6eyIkaWQiOiI2NzgiLCJMaW5lQ29sb3IiOnsiJHJlZiI6IjExMiJ9LCJMaW5lV2VpZ2h0IjowLjAsIkxpbmVUeXBlIjowLCJQYXJlbnRTdHlsZSI6bnVsbH0sIlBhcmVudFN0eWxlIjpudWxsfSwiVGl0bGVTdHlsZSI6eyIkaWQiOiI2NzkiLCJGb250U2V0dGluZ3MiOnsiJGlkIjoiNjgwIiwiRm9udFNpemUiOjExLCJGb250TmFtZSI6IkNhbGlicmkiLCJJc0JvbGQiOnRydWUsIklzSXRhbGljIjpmYWxzZSwiSXNVbmRlcmxpbmVkIjpmYWxzZSwiUGFyZW50U3R5bGUiOm51bGx9LCJBdXRvU2l6ZSI6MCwiRm9yZWdyb3VuZCI6eyIkaWQiOiI2ODEiLCJDb2xvciI6eyIkcmVmIjoiMTE3In19LCJNYXhXaWR0aCI6OTYwLjAsIk1heEhlaWdodCI6IkluZmluaXR5IiwiU21hcnRGb3JlZ3JvdW5kSXNBY3RpdmUiOmZhbHNlLCJIb3Jpem9udGFsQWxpZ25tZW50IjoxLCJWZXJ0aWNhbEFsaWdubWVudCI6MCwiU21hcnRGb3JlZ3JvdW5kIjpudWxsLCJCYWNrZ3JvdW5kRmlsbFR5cGUiOjAsIk1hcmdpbiI6eyIkaWQiOiI2ODIiLCJUb3AiOjAsIkxlZnQiOjAsIlJpZ2h0IjowLCJCb3R0b20iOjB9LCJQYWRkaW5nIjp7IiRpZCI6IjY4MyIsIlRvcCI6MCwiTGVmdCI6MCwiUmlnaHQiOjAsIkJvdHRvbSI6MH0sIkJhY2tncm91bmQiOnsiJHJlZiI6IjEyMCJ9LCJJc1Zpc2libGUiOnRydWUsIldpZHRoIjowLjAsIkhlaWdodCI6MC4wLCJCb3JkZXJTdHlsZSI6eyIkaWQiOiI2ODQiLCJMaW5lQ29sb3IiOm51bGwsIkxpbmVXZWlnaHQiOjAuMCwiTGluZVR5cGUiOjAsIlBhcmVudFN0eWxlIjpudWxsfSwiUGFyZW50U3R5bGUiOm51bGx9LCJEYXRlU3R5bGUiOnsiJGlkIjoiNjg1IiwiRm9udFNldHRpbmdzIjp7IiRpZCI6IjY4NiIsIkZvbnRTaXplIjoxMCwiRm9udE5hbWUiOiJDYWxpYnJpIiwiSXNCb2xkIjpmYWxzZSwiSXNJdGFsaWMiOmZhbHNlLCJJc1VuZGVybGluZWQiOmZhbHNlLCJQYXJlbnRTdHlsZSI6bnVsbH0sIkF1dG9TaXplIjowLCJGb3JlZ3JvdW5kIjp7IiRpZCI6IjY4NyIsIkNvbG9yIjp7IiRyZWYiOiIxMjQifX0sIk1heFdpZHRoIjoyMDAuMCwiTWF4SGVpZ2h0IjoiSW5maW5pdHkiLCJTbWFydEZvcmVncm91bmRJc0FjdGl2ZSI6ZmFsc2UsIkhvcml6b250YWxBbGlnbm1lbnQiOjAsIlZlcnRpY2FsQWxpZ25tZW50IjowLCJTbWFydEZvcmVncm91bmQiOm51bGwsIkJhY2tncm91bmRGaWxsVHlwZSI6MCwiTWFyZ2luIjp7IiRpZCI6IjY4OCIsIlRvcCI6MCwiTGVmdCI6MCwiUmlnaHQiOjAsIkJvdHRvbSI6MH0sIlBhZGRpbmciOnsiJGlkIjoiNjg5IiwiVG9wIjowLCJMZWZ0IjowLCJSaWdodCI6MCwiQm90dG9tIjowfSwiQmFja2dyb3VuZCI6eyIkcmVmIjoiMTI3In0sIklzVmlzaWJsZSI6dHJ1ZSwiV2lkdGgiOjAuMCwiSGVpZ2h0IjowLjAsIkJvcmRlclN0eWxlIjp7IiRpZCI6IjY5MCIsIkxpbmVDb2xvciI6bnVsbCwiTGluZVdlaWdodCI6MC4wLCJMaW5lVHlwZSI6MCwiUGFyZW50U3R5bGUiOm51bGx9LCJQYXJlbnRTdHlsZSI6bnVsbH0sIkRhdGVGb3JtYXQiOnsiJGlkIjoiNjk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2OTEifSwiSWQiOiJiYjQyY2RjNi1kYzFkLTRhODUtOTk2Ni0zZTNiZDE0MjFmYjYiLCJJbXBvcnRJZCI6bnVsbCwiVGl0bGUiOm51bGwsIk5vdGUiOm51bGwsIkh5cGVybGluayI6bnVsbCwiSXNDaGFuZ2VkIjpmYWxzZSwiSXNOZXciOmZhbHNlfV0sIk1zUHJvamVjdEl0ZW1zVHJlZSI6eyIkaWQiOiI2OTIiLCJSb290Ijp7IkltcG9ydElkIjpudWxsLCJJc0ltcG9ydGVkIjpmYWxzZSwiQ2hpbGRyZW4iOltdfX0sIk1ldGFkYXRhIjp7IiRpZCI6IjY5MyIsIlJlY2VudENvbG9yc0NvbGxlY3Rpb24iOiJbXSJ9LCJTZXR0aW5ncyI6eyIkaWQiOiI2OTQiLCJJbXBhT3B0aW9ucyI6eyIkaWQiOiI2OTU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Y5NiIsIlVzZVRpbWUiOmZhbHNlLCJXb3JrRGF5U3RhcnQiOiIwMDowMDowMCIsIldvcmtEYXlFbmQiOiIyMzo1OTowMCJ9LCJMYXN0VXNlZFRlbXBsYXRlSWQiOiJjMTFmNmY0OS03ZGI4LTQ1ZmQtYmEzMi1iZmNhZWE0OTJmMzk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2018-09-13T07:37:20Z</dcterms:created>
  <dcterms:modified xsi:type="dcterms:W3CDTF">2018-09-13T07:41:19Z</dcterms:modified>
</cp:coreProperties>
</file>