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9977"/>
    <a:srgbClr val="758B87"/>
    <a:srgbClr val="748A86"/>
    <a:srgbClr val="BECAC9"/>
    <a:srgbClr val="E6D8BE"/>
    <a:srgbClr val="3C3938"/>
    <a:srgbClr val="363332"/>
    <a:srgbClr val="484442"/>
    <a:srgbClr val="4F4B49"/>
    <a:srgbClr val="6072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6049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2071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6455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878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6739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1324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1114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2839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744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0814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7610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2AD5C-0A6B-4FFB-89B5-3EDADE2C3BEA}" type="datetimeFigureOut">
              <a:rPr lang="ro-RO" smtClean="0"/>
              <a:t>15.06.2018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FCE1B-A5DF-4A23-8821-5FA9890457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794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90" Type="http://schemas.openxmlformats.org/officeDocument/2006/relationships/slideLayout" Target="../slideLayouts/slideLayout7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11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66" name="OTLSHAPE_M_5f84440a034f4734814fd1ad34d97b13_Connector1"/>
          <p:cNvCxnSpPr/>
          <p:nvPr>
            <p:custDataLst>
              <p:tags r:id="rId2"/>
            </p:custDataLst>
          </p:nvPr>
        </p:nvCxnSpPr>
        <p:spPr>
          <a:xfrm>
            <a:off x="8778473" y="3530600"/>
            <a:ext cx="0" cy="623274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5" name="OTLSHAPE_M_e45c73c79a4b4aeb8244a683ca1ed065_Connector2"/>
          <p:cNvCxnSpPr/>
          <p:nvPr>
            <p:custDataLst>
              <p:tags r:id="rId3"/>
            </p:custDataLst>
          </p:nvPr>
        </p:nvCxnSpPr>
        <p:spPr>
          <a:xfrm>
            <a:off x="6743740" y="4064974"/>
            <a:ext cx="0" cy="88900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4" name="OTLSHAPE_M_e45c73c79a4b4aeb8244a683ca1ed065_Connector1"/>
          <p:cNvCxnSpPr/>
          <p:nvPr>
            <p:custDataLst>
              <p:tags r:id="rId4"/>
            </p:custDataLst>
          </p:nvPr>
        </p:nvCxnSpPr>
        <p:spPr>
          <a:xfrm>
            <a:off x="6743740" y="3530600"/>
            <a:ext cx="0" cy="348319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3" name="OTLSHAPE_M_4471ca1184d04b68865d9941a70c2ff9_Connector2"/>
          <p:cNvCxnSpPr/>
          <p:nvPr>
            <p:custDataLst>
              <p:tags r:id="rId5"/>
            </p:custDataLst>
          </p:nvPr>
        </p:nvCxnSpPr>
        <p:spPr>
          <a:xfrm>
            <a:off x="5435925" y="4064973"/>
            <a:ext cx="0" cy="585174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2" name="OTLSHAPE_M_4471ca1184d04b68865d9941a70c2ff9_Connector1"/>
          <p:cNvCxnSpPr/>
          <p:nvPr>
            <p:custDataLst>
              <p:tags r:id="rId6"/>
            </p:custDataLst>
          </p:nvPr>
        </p:nvCxnSpPr>
        <p:spPr>
          <a:xfrm>
            <a:off x="5435925" y="3530600"/>
            <a:ext cx="0" cy="348319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1" name="OTLSHAPE_M_e3e99f8e55d24a47b96f76106e53df98_Connector2"/>
          <p:cNvCxnSpPr/>
          <p:nvPr>
            <p:custDataLst>
              <p:tags r:id="rId7"/>
            </p:custDataLst>
          </p:nvPr>
        </p:nvCxnSpPr>
        <p:spPr>
          <a:xfrm>
            <a:off x="8330068" y="2674281"/>
            <a:ext cx="0" cy="348319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0" name="OTLSHAPE_M_e3e99f8e55d24a47b96f76106e53df98_Connector1"/>
          <p:cNvCxnSpPr/>
          <p:nvPr>
            <p:custDataLst>
              <p:tags r:id="rId8"/>
            </p:custDataLst>
          </p:nvPr>
        </p:nvCxnSpPr>
        <p:spPr>
          <a:xfrm>
            <a:off x="8330068" y="2392976"/>
            <a:ext cx="0" cy="95250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9" name="OTLSHAPE_M_e11d216e336e404fb8e24081a109b916_Connector2"/>
          <p:cNvCxnSpPr/>
          <p:nvPr>
            <p:custDataLst>
              <p:tags r:id="rId9"/>
            </p:custDataLst>
          </p:nvPr>
        </p:nvCxnSpPr>
        <p:spPr>
          <a:xfrm>
            <a:off x="6307669" y="2674281"/>
            <a:ext cx="0" cy="348319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8" name="OTLSHAPE_M_e11d216e336e404fb8e24081a109b916_Connector1"/>
          <p:cNvCxnSpPr/>
          <p:nvPr>
            <p:custDataLst>
              <p:tags r:id="rId10"/>
            </p:custDataLst>
          </p:nvPr>
        </p:nvCxnSpPr>
        <p:spPr>
          <a:xfrm>
            <a:off x="6307669" y="1896703"/>
            <a:ext cx="0" cy="591523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7" name="OTLSHAPE_M_60f30c2b228a428880f5e6d88e385fba_Connector1"/>
          <p:cNvCxnSpPr/>
          <p:nvPr>
            <p:custDataLst>
              <p:tags r:id="rId11"/>
            </p:custDataLst>
          </p:nvPr>
        </p:nvCxnSpPr>
        <p:spPr>
          <a:xfrm>
            <a:off x="4999854" y="2399326"/>
            <a:ext cx="0" cy="623274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6" name="OTLSHAPE_M_5e642d0e311b4428a61f6aaa1bdd07bf_Connector3"/>
          <p:cNvCxnSpPr/>
          <p:nvPr>
            <p:custDataLst>
              <p:tags r:id="rId12"/>
            </p:custDataLst>
          </p:nvPr>
        </p:nvCxnSpPr>
        <p:spPr>
          <a:xfrm>
            <a:off x="4418559" y="2674281"/>
            <a:ext cx="0" cy="348319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5" name="OTLSHAPE_M_5e642d0e311b4428a61f6aaa1bdd07bf_Connector2"/>
          <p:cNvCxnSpPr/>
          <p:nvPr>
            <p:custDataLst>
              <p:tags r:id="rId13"/>
            </p:custDataLst>
          </p:nvPr>
        </p:nvCxnSpPr>
        <p:spPr>
          <a:xfrm>
            <a:off x="4418559" y="2178008"/>
            <a:ext cx="0" cy="310219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4" name="OTLSHAPE_M_5e642d0e311b4428a61f6aaa1bdd07bf_Connector1"/>
          <p:cNvCxnSpPr/>
          <p:nvPr>
            <p:custDataLst>
              <p:tags r:id="rId14"/>
            </p:custDataLst>
          </p:nvPr>
        </p:nvCxnSpPr>
        <p:spPr>
          <a:xfrm>
            <a:off x="4418559" y="1400430"/>
            <a:ext cx="0" cy="591523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3" name="OTLSHAPE_M_3cb08ce42db14659bccfb3cc374569ed_Connector2"/>
          <p:cNvCxnSpPr/>
          <p:nvPr>
            <p:custDataLst>
              <p:tags r:id="rId15"/>
            </p:custDataLst>
          </p:nvPr>
        </p:nvCxnSpPr>
        <p:spPr>
          <a:xfrm>
            <a:off x="3183554" y="2674281"/>
            <a:ext cx="0" cy="348319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2" name="OTLSHAPE_M_3cb08ce42db14659bccfb3cc374569ed_Connector1"/>
          <p:cNvCxnSpPr/>
          <p:nvPr>
            <p:custDataLst>
              <p:tags r:id="rId16"/>
            </p:custDataLst>
          </p:nvPr>
        </p:nvCxnSpPr>
        <p:spPr>
          <a:xfrm>
            <a:off x="3183554" y="1903052"/>
            <a:ext cx="0" cy="585174"/>
          </a:xfrm>
          <a:prstGeom prst="line">
            <a:avLst/>
          </a:prstGeom>
          <a:ln w="9525" cap="flat" cmpd="sng" algn="ctr">
            <a:solidFill>
              <a:srgbClr val="758B8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91"/>
          <a:stretch>
            <a:fillRect/>
          </a:stretch>
        </p:blipFill>
        <p:spPr>
          <a:xfrm>
            <a:off x="273723" y="3930693"/>
            <a:ext cx="4649931" cy="2927308"/>
          </a:xfrm>
          <a:prstGeom prst="rect">
            <a:avLst/>
          </a:prstGeom>
        </p:spPr>
      </p:pic>
      <p:sp>
        <p:nvSpPr>
          <p:cNvPr id="4027" name="OTLSHAPE_TB_00000000000000000000000000000000_LeftEndCaps"/>
          <p:cNvSpPr txBox="1"/>
          <p:nvPr>
            <p:custDataLst>
              <p:tags r:id="rId17"/>
            </p:custDataLst>
          </p:nvPr>
        </p:nvSpPr>
        <p:spPr>
          <a:xfrm>
            <a:off x="254000" y="31370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C69977"/>
                </a:solidFill>
                <a:latin typeface="Calibri" panose="020F0502020204030204" pitchFamily="34" charset="0"/>
              </a:rPr>
              <a:t>1723</a:t>
            </a:r>
            <a:endParaRPr lang="en-US" b="1" spc="-38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28" name="OTLSHAPE_TB_00000000000000000000000000000000_RightEndCaps"/>
          <p:cNvSpPr txBox="1"/>
          <p:nvPr>
            <p:custDataLst>
              <p:tags r:id="rId18"/>
            </p:custDataLst>
          </p:nvPr>
        </p:nvSpPr>
        <p:spPr>
          <a:xfrm>
            <a:off x="11474534" y="31370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C69977"/>
                </a:solidFill>
                <a:latin typeface="Calibri" panose="020F0502020204030204" pitchFamily="34" charset="0"/>
              </a:rPr>
              <a:t>1792</a:t>
            </a:r>
            <a:endParaRPr lang="en-US" b="1" spc="-38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29" name="OTLSHAPE_TB_00000000000000000000000000000000_ScaleContainer"/>
          <p:cNvSpPr/>
          <p:nvPr>
            <p:custDataLst>
              <p:tags r:id="rId19"/>
            </p:custDataLst>
          </p:nvPr>
        </p:nvSpPr>
        <p:spPr>
          <a:xfrm>
            <a:off x="844465" y="3086100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111111"/>
          </a:solidFill>
          <a:ln w="12700" cap="flat" cmpd="sng" algn="ctr">
            <a:solidFill>
              <a:srgbClr val="C69977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0" name="OTLSHAPE_TB_00000000000000000000000000000000_ElapsedTime" hidden="1"/>
          <p:cNvSpPr/>
          <p:nvPr>
            <p:custDataLst>
              <p:tags r:id="rId20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1" name="OTLSHAPE_TB_00000000000000000000000000000000_TodayMarkerShape" hidden="1"/>
          <p:cNvSpPr/>
          <p:nvPr>
            <p:custDataLst>
              <p:tags r:id="rId21"/>
            </p:custDataLst>
          </p:nvPr>
        </p:nvSpPr>
        <p:spPr>
          <a:xfrm>
            <a:off x="955137" y="34671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2" name="OTLSHAPE_TB_00000000000000000000000000000000_TodayMarkerText" hidden="1"/>
          <p:cNvSpPr txBox="1"/>
          <p:nvPr>
            <p:custDataLst>
              <p:tags r:id="rId22"/>
            </p:custDataLst>
          </p:nvPr>
        </p:nvSpPr>
        <p:spPr>
          <a:xfrm>
            <a:off x="1009565" y="35941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033" name="OTLSHAPE_TB_00000000000000000000000000000000_TimescaleInterval1"/>
          <p:cNvSpPr txBox="1"/>
          <p:nvPr>
            <p:custDataLst>
              <p:tags r:id="rId23"/>
            </p:custDataLst>
          </p:nvPr>
        </p:nvSpPr>
        <p:spPr>
          <a:xfrm>
            <a:off x="1073065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69977"/>
                </a:solidFill>
                <a:latin typeface="Calibri" panose="020F0502020204030204" pitchFamily="34" charset="0"/>
              </a:rPr>
              <a:t>1723</a:t>
            </a:r>
            <a:endParaRPr lang="en-US" sz="1200" spc="-20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cxnSp>
        <p:nvCxnSpPr>
          <p:cNvPr id="4034" name="OTLSHAPE_TB_00000000000000000000000000000000_Separator1"/>
          <p:cNvCxnSpPr/>
          <p:nvPr>
            <p:custDataLst>
              <p:tags r:id="rId24"/>
            </p:custDataLst>
          </p:nvPr>
        </p:nvCxnSpPr>
        <p:spPr>
          <a:xfrm>
            <a:off x="2026932" y="3149600"/>
            <a:ext cx="0" cy="254000"/>
          </a:xfrm>
          <a:prstGeom prst="line">
            <a:avLst/>
          </a:prstGeom>
          <a:ln w="6350" cap="flat" cmpd="sng" algn="ctr">
            <a:solidFill>
              <a:srgbClr val="C6997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5" name="OTLSHAPE_TB_00000000000000000000000000000000_TimescaleInterval2"/>
          <p:cNvSpPr txBox="1"/>
          <p:nvPr>
            <p:custDataLst>
              <p:tags r:id="rId25"/>
            </p:custDataLst>
          </p:nvPr>
        </p:nvSpPr>
        <p:spPr>
          <a:xfrm>
            <a:off x="2090432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69977"/>
                </a:solidFill>
                <a:latin typeface="Calibri" panose="020F0502020204030204" pitchFamily="34" charset="0"/>
              </a:rPr>
              <a:t>1730</a:t>
            </a:r>
            <a:endParaRPr lang="en-US" sz="1200" spc="-20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cxnSp>
        <p:nvCxnSpPr>
          <p:cNvPr id="4036" name="OTLSHAPE_TB_00000000000000000000000000000000_Separator2"/>
          <p:cNvCxnSpPr/>
          <p:nvPr>
            <p:custDataLst>
              <p:tags r:id="rId26"/>
            </p:custDataLst>
          </p:nvPr>
        </p:nvCxnSpPr>
        <p:spPr>
          <a:xfrm>
            <a:off x="3044298" y="3149600"/>
            <a:ext cx="0" cy="254000"/>
          </a:xfrm>
          <a:prstGeom prst="line">
            <a:avLst/>
          </a:prstGeom>
          <a:ln w="6350" cap="flat" cmpd="sng" algn="ctr">
            <a:solidFill>
              <a:srgbClr val="C6997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7" name="OTLSHAPE_TB_00000000000000000000000000000000_TimescaleInterval3"/>
          <p:cNvSpPr txBox="1"/>
          <p:nvPr>
            <p:custDataLst>
              <p:tags r:id="rId27"/>
            </p:custDataLst>
          </p:nvPr>
        </p:nvSpPr>
        <p:spPr>
          <a:xfrm>
            <a:off x="3107798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69977"/>
                </a:solidFill>
                <a:latin typeface="Calibri" panose="020F0502020204030204" pitchFamily="34" charset="0"/>
              </a:rPr>
              <a:t>1737</a:t>
            </a:r>
            <a:endParaRPr lang="en-US" sz="1200" spc="-20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cxnSp>
        <p:nvCxnSpPr>
          <p:cNvPr id="4038" name="OTLSHAPE_TB_00000000000000000000000000000000_Separator3"/>
          <p:cNvCxnSpPr/>
          <p:nvPr>
            <p:custDataLst>
              <p:tags r:id="rId28"/>
            </p:custDataLst>
          </p:nvPr>
        </p:nvCxnSpPr>
        <p:spPr>
          <a:xfrm>
            <a:off x="4061267" y="3149600"/>
            <a:ext cx="0" cy="254000"/>
          </a:xfrm>
          <a:prstGeom prst="line">
            <a:avLst/>
          </a:prstGeom>
          <a:ln w="6350" cap="flat" cmpd="sng" algn="ctr">
            <a:solidFill>
              <a:srgbClr val="C6997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9" name="OTLSHAPE_TB_00000000000000000000000000000000_TimescaleInterval4"/>
          <p:cNvSpPr txBox="1"/>
          <p:nvPr>
            <p:custDataLst>
              <p:tags r:id="rId29"/>
            </p:custDataLst>
          </p:nvPr>
        </p:nvSpPr>
        <p:spPr>
          <a:xfrm>
            <a:off x="4124767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69977"/>
                </a:solidFill>
                <a:latin typeface="Calibri" panose="020F0502020204030204" pitchFamily="34" charset="0"/>
              </a:rPr>
              <a:t>1744</a:t>
            </a:r>
            <a:endParaRPr lang="en-US" sz="1200" spc="-20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cxnSp>
        <p:nvCxnSpPr>
          <p:cNvPr id="4040" name="OTLSHAPE_TB_00000000000000000000000000000000_Separator4"/>
          <p:cNvCxnSpPr/>
          <p:nvPr>
            <p:custDataLst>
              <p:tags r:id="rId30"/>
            </p:custDataLst>
          </p:nvPr>
        </p:nvCxnSpPr>
        <p:spPr>
          <a:xfrm>
            <a:off x="5078633" y="3149600"/>
            <a:ext cx="0" cy="254000"/>
          </a:xfrm>
          <a:prstGeom prst="line">
            <a:avLst/>
          </a:prstGeom>
          <a:ln w="6350" cap="flat" cmpd="sng" algn="ctr">
            <a:solidFill>
              <a:srgbClr val="C6997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1" name="OTLSHAPE_TB_00000000000000000000000000000000_TimescaleInterval5"/>
          <p:cNvSpPr txBox="1"/>
          <p:nvPr>
            <p:custDataLst>
              <p:tags r:id="rId31"/>
            </p:custDataLst>
          </p:nvPr>
        </p:nvSpPr>
        <p:spPr>
          <a:xfrm>
            <a:off x="5142133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69977"/>
                </a:solidFill>
                <a:latin typeface="Calibri" panose="020F0502020204030204" pitchFamily="34" charset="0"/>
              </a:rPr>
              <a:t>1751</a:t>
            </a:r>
            <a:endParaRPr lang="en-US" sz="1200" spc="-20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cxnSp>
        <p:nvCxnSpPr>
          <p:cNvPr id="4042" name="OTLSHAPE_TB_00000000000000000000000000000000_Separator5"/>
          <p:cNvCxnSpPr/>
          <p:nvPr>
            <p:custDataLst>
              <p:tags r:id="rId32"/>
            </p:custDataLst>
          </p:nvPr>
        </p:nvCxnSpPr>
        <p:spPr>
          <a:xfrm>
            <a:off x="6096000" y="3149600"/>
            <a:ext cx="0" cy="254000"/>
          </a:xfrm>
          <a:prstGeom prst="line">
            <a:avLst/>
          </a:prstGeom>
          <a:ln w="6350" cap="flat" cmpd="sng" algn="ctr">
            <a:solidFill>
              <a:srgbClr val="C6997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3" name="OTLSHAPE_TB_00000000000000000000000000000000_TimescaleInterval6"/>
          <p:cNvSpPr txBox="1"/>
          <p:nvPr>
            <p:custDataLst>
              <p:tags r:id="rId33"/>
            </p:custDataLst>
          </p:nvPr>
        </p:nvSpPr>
        <p:spPr>
          <a:xfrm>
            <a:off x="6159500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69977"/>
                </a:solidFill>
                <a:latin typeface="Calibri" panose="020F0502020204030204" pitchFamily="34" charset="0"/>
              </a:rPr>
              <a:t>1758</a:t>
            </a:r>
            <a:endParaRPr lang="en-US" sz="1200" spc="-20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cxnSp>
        <p:nvCxnSpPr>
          <p:cNvPr id="4044" name="OTLSHAPE_TB_00000000000000000000000000000000_Separator6"/>
          <p:cNvCxnSpPr/>
          <p:nvPr>
            <p:custDataLst>
              <p:tags r:id="rId34"/>
            </p:custDataLst>
          </p:nvPr>
        </p:nvCxnSpPr>
        <p:spPr>
          <a:xfrm>
            <a:off x="7113367" y="3149600"/>
            <a:ext cx="0" cy="254000"/>
          </a:xfrm>
          <a:prstGeom prst="line">
            <a:avLst/>
          </a:prstGeom>
          <a:ln w="6350" cap="flat" cmpd="sng" algn="ctr">
            <a:solidFill>
              <a:srgbClr val="C6997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5" name="OTLSHAPE_TB_00000000000000000000000000000000_TimescaleInterval7"/>
          <p:cNvSpPr txBox="1"/>
          <p:nvPr>
            <p:custDataLst>
              <p:tags r:id="rId35"/>
            </p:custDataLst>
          </p:nvPr>
        </p:nvSpPr>
        <p:spPr>
          <a:xfrm>
            <a:off x="7176867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69977"/>
                </a:solidFill>
                <a:latin typeface="Calibri" panose="020F0502020204030204" pitchFamily="34" charset="0"/>
              </a:rPr>
              <a:t>1765</a:t>
            </a:r>
            <a:endParaRPr lang="en-US" sz="1200" spc="-20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cxnSp>
        <p:nvCxnSpPr>
          <p:cNvPr id="4046" name="OTLSHAPE_TB_00000000000000000000000000000000_Separator7"/>
          <p:cNvCxnSpPr/>
          <p:nvPr>
            <p:custDataLst>
              <p:tags r:id="rId36"/>
            </p:custDataLst>
          </p:nvPr>
        </p:nvCxnSpPr>
        <p:spPr>
          <a:xfrm>
            <a:off x="8130336" y="3149600"/>
            <a:ext cx="0" cy="254000"/>
          </a:xfrm>
          <a:prstGeom prst="line">
            <a:avLst/>
          </a:prstGeom>
          <a:ln w="6350" cap="flat" cmpd="sng" algn="ctr">
            <a:solidFill>
              <a:srgbClr val="C6997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7" name="OTLSHAPE_TB_00000000000000000000000000000000_TimescaleInterval8"/>
          <p:cNvSpPr txBox="1"/>
          <p:nvPr>
            <p:custDataLst>
              <p:tags r:id="rId37"/>
            </p:custDataLst>
          </p:nvPr>
        </p:nvSpPr>
        <p:spPr>
          <a:xfrm>
            <a:off x="8193836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69977"/>
                </a:solidFill>
                <a:latin typeface="Calibri" panose="020F0502020204030204" pitchFamily="34" charset="0"/>
              </a:rPr>
              <a:t>1772</a:t>
            </a:r>
            <a:endParaRPr lang="en-US" sz="1200" spc="-20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cxnSp>
        <p:nvCxnSpPr>
          <p:cNvPr id="4048" name="OTLSHAPE_TB_00000000000000000000000000000000_Separator8"/>
          <p:cNvCxnSpPr/>
          <p:nvPr>
            <p:custDataLst>
              <p:tags r:id="rId38"/>
            </p:custDataLst>
          </p:nvPr>
        </p:nvCxnSpPr>
        <p:spPr>
          <a:xfrm>
            <a:off x="9147701" y="3149600"/>
            <a:ext cx="0" cy="254000"/>
          </a:xfrm>
          <a:prstGeom prst="line">
            <a:avLst/>
          </a:prstGeom>
          <a:ln w="6350" cap="flat" cmpd="sng" algn="ctr">
            <a:solidFill>
              <a:srgbClr val="C6997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9" name="OTLSHAPE_TB_00000000000000000000000000000000_TimescaleInterval9"/>
          <p:cNvSpPr txBox="1"/>
          <p:nvPr>
            <p:custDataLst>
              <p:tags r:id="rId39"/>
            </p:custDataLst>
          </p:nvPr>
        </p:nvSpPr>
        <p:spPr>
          <a:xfrm>
            <a:off x="9211201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69977"/>
                </a:solidFill>
                <a:latin typeface="Calibri" panose="020F0502020204030204" pitchFamily="34" charset="0"/>
              </a:rPr>
              <a:t>1779</a:t>
            </a:r>
            <a:endParaRPr lang="en-US" sz="1200" spc="-20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cxnSp>
        <p:nvCxnSpPr>
          <p:cNvPr id="4050" name="OTLSHAPE_TB_00000000000000000000000000000000_Separator9"/>
          <p:cNvCxnSpPr/>
          <p:nvPr>
            <p:custDataLst>
              <p:tags r:id="rId40"/>
            </p:custDataLst>
          </p:nvPr>
        </p:nvCxnSpPr>
        <p:spPr>
          <a:xfrm>
            <a:off x="10165068" y="3149600"/>
            <a:ext cx="0" cy="254000"/>
          </a:xfrm>
          <a:prstGeom prst="line">
            <a:avLst/>
          </a:prstGeom>
          <a:ln w="6350" cap="flat" cmpd="sng" algn="ctr">
            <a:solidFill>
              <a:srgbClr val="C6997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1" name="OTLSHAPE_TB_00000000000000000000000000000000_TimescaleInterval10"/>
          <p:cNvSpPr txBox="1"/>
          <p:nvPr>
            <p:custDataLst>
              <p:tags r:id="rId41"/>
            </p:custDataLst>
          </p:nvPr>
        </p:nvSpPr>
        <p:spPr>
          <a:xfrm>
            <a:off x="10228568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69977"/>
                </a:solidFill>
                <a:latin typeface="Calibri" panose="020F0502020204030204" pitchFamily="34" charset="0"/>
              </a:rPr>
              <a:t>1786</a:t>
            </a:r>
            <a:endParaRPr lang="en-US" sz="1200" spc="-20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67" name="OTLSHAPE_M_dd76ca33db7e48e79d50f13a35b0abaa_Title"/>
          <p:cNvSpPr txBox="1"/>
          <p:nvPr>
            <p:custDataLst>
              <p:tags r:id="rId42"/>
            </p:custDataLst>
          </p:nvPr>
        </p:nvSpPr>
        <p:spPr>
          <a:xfrm>
            <a:off x="463489" y="2488226"/>
            <a:ext cx="121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rgbClr val="E6D8BE"/>
                </a:solidFill>
                <a:latin typeface="Calibri" panose="020F0502020204030204" pitchFamily="34" charset="0"/>
              </a:rPr>
              <a:t>Adam Smith is born</a:t>
            </a:r>
            <a:endParaRPr lang="en-US" sz="1200" spc="-6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068" name="OTLSHAPE_M_dd76ca33db7e48e79d50f13a35b0abaa_Date"/>
          <p:cNvSpPr txBox="1"/>
          <p:nvPr>
            <p:custDataLst>
              <p:tags r:id="rId43"/>
            </p:custDataLst>
          </p:nvPr>
        </p:nvSpPr>
        <p:spPr>
          <a:xfrm>
            <a:off x="709509" y="2699681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C69977"/>
                </a:solidFill>
                <a:latin typeface="Calibri" panose="020F0502020204030204" pitchFamily="34" charset="0"/>
              </a:rPr>
              <a:t>Jun 16, 1723</a:t>
            </a:r>
            <a:endParaRPr lang="en-US" sz="1100" b="1" spc="-8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69" name="OTLSHAPE_M_dd76ca33db7e48e79d50f13a35b0abaa_Shape"/>
          <p:cNvSpPr/>
          <p:nvPr>
            <p:custDataLst>
              <p:tags r:id="rId44"/>
            </p:custDataLst>
          </p:nvPr>
        </p:nvSpPr>
        <p:spPr>
          <a:xfrm>
            <a:off x="961710" y="2895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0" name="OTLSHAPE_M_3cb08ce42db14659bccfb3cc374569ed_Title"/>
          <p:cNvSpPr txBox="1"/>
          <p:nvPr>
            <p:custDataLst>
              <p:tags r:id="rId45"/>
            </p:custDataLst>
          </p:nvPr>
        </p:nvSpPr>
        <p:spPr>
          <a:xfrm>
            <a:off x="2331808" y="1495679"/>
            <a:ext cx="170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6D8BE"/>
                </a:solidFill>
                <a:latin typeface="Calibri" panose="020F0502020204030204" pitchFamily="34" charset="0"/>
              </a:rPr>
              <a:t>Enters the Univ. of Glasgow</a:t>
            </a:r>
            <a:endParaRPr lang="en-US" sz="1200" spc="-4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071" name="OTLSHAPE_M_3cb08ce42db14659bccfb3cc374569ed_Date"/>
          <p:cNvSpPr txBox="1"/>
          <p:nvPr>
            <p:custDataLst>
              <p:tags r:id="rId46"/>
            </p:custDataLst>
          </p:nvPr>
        </p:nvSpPr>
        <p:spPr>
          <a:xfrm>
            <a:off x="3035557" y="17071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1737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72" name="OTLSHAPE_M_3cb08ce42db14659bccfb3cc374569ed_Shape"/>
          <p:cNvSpPr/>
          <p:nvPr>
            <p:custDataLst>
              <p:tags r:id="rId47"/>
            </p:custDataLst>
          </p:nvPr>
        </p:nvSpPr>
        <p:spPr>
          <a:xfrm>
            <a:off x="3069254" y="2895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3" name="OTLSHAPE_M_749dc95a17884992b09e06e20c9e9da6_Title"/>
          <p:cNvSpPr txBox="1"/>
          <p:nvPr>
            <p:custDataLst>
              <p:tags r:id="rId48"/>
            </p:custDataLst>
          </p:nvPr>
        </p:nvSpPr>
        <p:spPr>
          <a:xfrm>
            <a:off x="2215198" y="2488226"/>
            <a:ext cx="2654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rgbClr val="E6D8BE"/>
                </a:solidFill>
                <a:latin typeface="Calibri" panose="020F0502020204030204" pitchFamily="34" charset="0"/>
              </a:rPr>
              <a:t>Undertakes postgraduate studies at Oxford</a:t>
            </a:r>
            <a:endParaRPr lang="en-US" sz="1200" spc="-2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074" name="OTLSHAPE_M_749dc95a17884992b09e06e20c9e9da6_Date"/>
          <p:cNvSpPr txBox="1"/>
          <p:nvPr>
            <p:custDataLst>
              <p:tags r:id="rId49"/>
            </p:custDataLst>
          </p:nvPr>
        </p:nvSpPr>
        <p:spPr>
          <a:xfrm>
            <a:off x="3398817" y="2699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1740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75" name="OTLSHAPE_M_749dc95a17884992b09e06e20c9e9da6_Shape"/>
          <p:cNvSpPr/>
          <p:nvPr>
            <p:custDataLst>
              <p:tags r:id="rId50"/>
            </p:custDataLst>
          </p:nvPr>
        </p:nvSpPr>
        <p:spPr>
          <a:xfrm>
            <a:off x="3432514" y="2895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6" name="OTLSHAPE_M_5e642d0e311b4428a61f6aaa1bdd07bf_Title"/>
          <p:cNvSpPr txBox="1"/>
          <p:nvPr>
            <p:custDataLst>
              <p:tags r:id="rId51"/>
            </p:custDataLst>
          </p:nvPr>
        </p:nvSpPr>
        <p:spPr>
          <a:xfrm>
            <a:off x="3122650" y="993056"/>
            <a:ext cx="2590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6D8BE"/>
                </a:solidFill>
                <a:latin typeface="Calibri" panose="020F0502020204030204" pitchFamily="34" charset="0"/>
              </a:rPr>
              <a:t>Leaves Oxford before his scholarship ends</a:t>
            </a:r>
            <a:endParaRPr lang="en-US" sz="1200" spc="-4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077" name="OTLSHAPE_M_5e642d0e311b4428a61f6aaa1bdd07bf_Date"/>
          <p:cNvSpPr txBox="1"/>
          <p:nvPr>
            <p:custDataLst>
              <p:tags r:id="rId52"/>
            </p:custDataLst>
          </p:nvPr>
        </p:nvSpPr>
        <p:spPr>
          <a:xfrm>
            <a:off x="4270561" y="120451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1746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78" name="OTLSHAPE_M_5e642d0e311b4428a61f6aaa1bdd07bf_Shape"/>
          <p:cNvSpPr/>
          <p:nvPr>
            <p:custDataLst>
              <p:tags r:id="rId53"/>
            </p:custDataLst>
          </p:nvPr>
        </p:nvSpPr>
        <p:spPr>
          <a:xfrm>
            <a:off x="4304259" y="2895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9" name="OTLSHAPE_M_60f30c2b228a428880f5e6d88e385fba_Title"/>
          <p:cNvSpPr txBox="1"/>
          <p:nvPr>
            <p:custDataLst>
              <p:tags r:id="rId54"/>
            </p:custDataLst>
          </p:nvPr>
        </p:nvSpPr>
        <p:spPr>
          <a:xfrm>
            <a:off x="4015879" y="1991953"/>
            <a:ext cx="195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6D8BE"/>
                </a:solidFill>
                <a:latin typeface="Calibri" panose="020F0502020204030204" pitchFamily="34" charset="0"/>
              </a:rPr>
              <a:t>Meets philosopher David Hume</a:t>
            </a:r>
            <a:endParaRPr lang="en-US" sz="1200" spc="-4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080" name="OTLSHAPE_M_60f30c2b228a428880f5e6d88e385fba_Date"/>
          <p:cNvSpPr txBox="1"/>
          <p:nvPr>
            <p:custDataLst>
              <p:tags r:id="rId55"/>
            </p:custDataLst>
          </p:nvPr>
        </p:nvSpPr>
        <p:spPr>
          <a:xfrm>
            <a:off x="4851857" y="22034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1750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81" name="OTLSHAPE_M_60f30c2b228a428880f5e6d88e385fba_Shape"/>
          <p:cNvSpPr/>
          <p:nvPr>
            <p:custDataLst>
              <p:tags r:id="rId56"/>
            </p:custDataLst>
          </p:nvPr>
        </p:nvSpPr>
        <p:spPr>
          <a:xfrm>
            <a:off x="4885554" y="2895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2" name="OTLSHAPE_M_e11d216e336e404fb8e24081a109b916_Title"/>
          <p:cNvSpPr txBox="1"/>
          <p:nvPr>
            <p:custDataLst>
              <p:tags r:id="rId57"/>
            </p:custDataLst>
          </p:nvPr>
        </p:nvSpPr>
        <p:spPr>
          <a:xfrm>
            <a:off x="5304792" y="1489329"/>
            <a:ext cx="1993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6D8BE"/>
                </a:solidFill>
                <a:latin typeface="Calibri" panose="020F0502020204030204" pitchFamily="34" charset="0"/>
              </a:rPr>
              <a:t>The Theory of Moral Sentiments</a:t>
            </a:r>
            <a:endParaRPr lang="en-US" sz="1200" spc="-4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083" name="OTLSHAPE_M_e11d216e336e404fb8e24081a109b916_Date"/>
          <p:cNvSpPr txBox="1"/>
          <p:nvPr>
            <p:custDataLst>
              <p:tags r:id="rId58"/>
            </p:custDataLst>
          </p:nvPr>
        </p:nvSpPr>
        <p:spPr>
          <a:xfrm>
            <a:off x="6159672" y="170078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1759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84" name="OTLSHAPE_M_e11d216e336e404fb8e24081a109b916_Shape"/>
          <p:cNvSpPr/>
          <p:nvPr>
            <p:custDataLst>
              <p:tags r:id="rId59"/>
            </p:custDataLst>
          </p:nvPr>
        </p:nvSpPr>
        <p:spPr>
          <a:xfrm>
            <a:off x="6193369" y="2895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5" name="OTLSHAPE_M_3135823fc5e74ae3a5bb0659f61f9aa4_Title"/>
          <p:cNvSpPr txBox="1"/>
          <p:nvPr>
            <p:custDataLst>
              <p:tags r:id="rId60"/>
            </p:custDataLst>
          </p:nvPr>
        </p:nvSpPr>
        <p:spPr>
          <a:xfrm>
            <a:off x="5457651" y="2488226"/>
            <a:ext cx="2997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rgbClr val="E6D8BE"/>
                </a:solidFill>
                <a:latin typeface="Calibri" panose="020F0502020204030204" pitchFamily="34" charset="0"/>
              </a:rPr>
              <a:t>Gives up professorship to work as a private tutor</a:t>
            </a:r>
            <a:endParaRPr lang="en-US" sz="1200" spc="-2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086" name="OTLSHAPE_M_3135823fc5e74ae3a5bb0659f61f9aa4_Date"/>
          <p:cNvSpPr txBox="1"/>
          <p:nvPr>
            <p:custDataLst>
              <p:tags r:id="rId61"/>
            </p:custDataLst>
          </p:nvPr>
        </p:nvSpPr>
        <p:spPr>
          <a:xfrm>
            <a:off x="6813779" y="2699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1763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87" name="OTLSHAPE_M_3135823fc5e74ae3a5bb0659f61f9aa4_Shape"/>
          <p:cNvSpPr/>
          <p:nvPr>
            <p:custDataLst>
              <p:tags r:id="rId62"/>
            </p:custDataLst>
          </p:nvPr>
        </p:nvSpPr>
        <p:spPr>
          <a:xfrm>
            <a:off x="6847476" y="2895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8" name="OTLSHAPE_M_e3e99f8e55d24a47b96f76106e53df98_Title"/>
          <p:cNvSpPr txBox="1"/>
          <p:nvPr>
            <p:custDataLst>
              <p:tags r:id="rId63"/>
            </p:custDataLst>
          </p:nvPr>
        </p:nvSpPr>
        <p:spPr>
          <a:xfrm>
            <a:off x="6934995" y="1985603"/>
            <a:ext cx="278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6D8BE"/>
                </a:solidFill>
                <a:latin typeface="Calibri" panose="020F0502020204030204" pitchFamily="34" charset="0"/>
              </a:rPr>
              <a:t>Elected fellow of the Royal Society of London</a:t>
            </a:r>
            <a:endParaRPr lang="en-US" sz="1200" spc="-4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089" name="OTLSHAPE_M_e3e99f8e55d24a47b96f76106e53df98_Date"/>
          <p:cNvSpPr txBox="1"/>
          <p:nvPr>
            <p:custDataLst>
              <p:tags r:id="rId64"/>
            </p:custDataLst>
          </p:nvPr>
        </p:nvSpPr>
        <p:spPr>
          <a:xfrm>
            <a:off x="8182071" y="219705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1773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90" name="OTLSHAPE_M_e3e99f8e55d24a47b96f76106e53df98_Shape"/>
          <p:cNvSpPr/>
          <p:nvPr>
            <p:custDataLst>
              <p:tags r:id="rId65"/>
            </p:custDataLst>
          </p:nvPr>
        </p:nvSpPr>
        <p:spPr>
          <a:xfrm>
            <a:off x="8215768" y="2895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1" name="OTLSHAPE_M_97675bfe2814401ea30ce67f8ae22926_Title"/>
          <p:cNvSpPr txBox="1"/>
          <p:nvPr>
            <p:custDataLst>
              <p:tags r:id="rId66"/>
            </p:custDataLst>
          </p:nvPr>
        </p:nvSpPr>
        <p:spPr>
          <a:xfrm>
            <a:off x="9998966" y="2488226"/>
            <a:ext cx="165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6D8BE"/>
                </a:solidFill>
                <a:latin typeface="Calibri" panose="020F0502020204030204" pitchFamily="34" charset="0"/>
              </a:rPr>
              <a:t>Dies in his Panmure House</a:t>
            </a:r>
            <a:endParaRPr lang="en-US" sz="1200" spc="-4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092" name="OTLSHAPE_M_97675bfe2814401ea30ce67f8ae22926_Date"/>
          <p:cNvSpPr txBox="1"/>
          <p:nvPr>
            <p:custDataLst>
              <p:tags r:id="rId67"/>
            </p:custDataLst>
          </p:nvPr>
        </p:nvSpPr>
        <p:spPr>
          <a:xfrm>
            <a:off x="10478983" y="2699681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C69977"/>
                </a:solidFill>
                <a:latin typeface="Calibri" panose="020F0502020204030204" pitchFamily="34" charset="0"/>
              </a:rPr>
              <a:t>Jul 17, 1790</a:t>
            </a:r>
            <a:endParaRPr lang="en-US" sz="1100" b="1" spc="-8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93" name="OTLSHAPE_M_97675bfe2814401ea30ce67f8ae22926_Shape"/>
          <p:cNvSpPr/>
          <p:nvPr>
            <p:custDataLst>
              <p:tags r:id="rId68"/>
            </p:custDataLst>
          </p:nvPr>
        </p:nvSpPr>
        <p:spPr>
          <a:xfrm>
            <a:off x="10710842" y="2895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4" name="OTLSHAPE_M_aa266a6f6554499f845d7c36e8c75433_Title"/>
          <p:cNvSpPr txBox="1"/>
          <p:nvPr>
            <p:custDataLst>
              <p:tags r:id="rId69"/>
            </p:custDataLst>
          </p:nvPr>
        </p:nvSpPr>
        <p:spPr>
          <a:xfrm>
            <a:off x="753616" y="3878919"/>
            <a:ext cx="151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6D8BE"/>
                </a:solidFill>
                <a:latin typeface="Calibri" panose="020F0502020204030204" pitchFamily="34" charset="0"/>
              </a:rPr>
              <a:t>Is abducted and rescued</a:t>
            </a:r>
            <a:endParaRPr lang="en-US" sz="1200" spc="-4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095" name="OTLSHAPE_M_aa266a6f6554499f845d7c36e8c75433_Date"/>
          <p:cNvSpPr txBox="1"/>
          <p:nvPr>
            <p:custDataLst>
              <p:tags r:id="rId70"/>
            </p:custDataLst>
          </p:nvPr>
        </p:nvSpPr>
        <p:spPr>
          <a:xfrm>
            <a:off x="1364084" y="36830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1726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96" name="OTLSHAPE_M_aa266a6f6554499f845d7c36e8c75433_Shape"/>
          <p:cNvSpPr/>
          <p:nvPr>
            <p:custDataLst>
              <p:tags r:id="rId71"/>
            </p:custDataLst>
          </p:nvPr>
        </p:nvSpPr>
        <p:spPr>
          <a:xfrm>
            <a:off x="1397781" y="3403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OTLSHAPE_M_336a730cf4c44d0eb358ccb46afda022_Title"/>
          <p:cNvSpPr txBox="1"/>
          <p:nvPr>
            <p:custDataLst>
              <p:tags r:id="rId72"/>
            </p:custDataLst>
          </p:nvPr>
        </p:nvSpPr>
        <p:spPr>
          <a:xfrm>
            <a:off x="3827644" y="3878919"/>
            <a:ext cx="1752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 smtClean="0">
                <a:solidFill>
                  <a:srgbClr val="E6D8BE"/>
                </a:solidFill>
                <a:latin typeface="Calibri" panose="020F0502020204030204" pitchFamily="34" charset="0"/>
              </a:rPr>
              <a:t>Starts lecturing in Edinburgh</a:t>
            </a:r>
            <a:endParaRPr lang="en-US" sz="1200" spc="-2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098" name="OTLSHAPE_M_336a730cf4c44d0eb358ccb46afda022_Date"/>
          <p:cNvSpPr txBox="1"/>
          <p:nvPr>
            <p:custDataLst>
              <p:tags r:id="rId73"/>
            </p:custDataLst>
          </p:nvPr>
        </p:nvSpPr>
        <p:spPr>
          <a:xfrm>
            <a:off x="4561408" y="36830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1748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099" name="OTLSHAPE_M_336a730cf4c44d0eb358ccb46afda022_Shape"/>
          <p:cNvSpPr/>
          <p:nvPr>
            <p:custDataLst>
              <p:tags r:id="rId74"/>
            </p:custDataLst>
          </p:nvPr>
        </p:nvSpPr>
        <p:spPr>
          <a:xfrm>
            <a:off x="4595105" y="3403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OTLSHAPE_M_4471ca1184d04b68865d9941a70c2ff9_Title"/>
          <p:cNvSpPr txBox="1"/>
          <p:nvPr>
            <p:custDataLst>
              <p:tags r:id="rId75"/>
            </p:custDataLst>
          </p:nvPr>
        </p:nvSpPr>
        <p:spPr>
          <a:xfrm>
            <a:off x="3980166" y="4871466"/>
            <a:ext cx="2908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6D8BE"/>
                </a:solidFill>
                <a:latin typeface="Calibri" panose="020F0502020204030204" pitchFamily="34" charset="0"/>
              </a:rPr>
              <a:t>Becomes Head of Moral Philosophy in Glasgow</a:t>
            </a:r>
            <a:endParaRPr lang="en-US" sz="1200" spc="-4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OTLSHAPE_M_4471ca1184d04b68865d9941a70c2ff9_Date"/>
          <p:cNvSpPr txBox="1"/>
          <p:nvPr>
            <p:custDataLst>
              <p:tags r:id="rId76"/>
            </p:custDataLst>
          </p:nvPr>
        </p:nvSpPr>
        <p:spPr>
          <a:xfrm>
            <a:off x="5287928" y="46755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1753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102" name="OTLSHAPE_M_4471ca1184d04b68865d9941a70c2ff9_Shape"/>
          <p:cNvSpPr/>
          <p:nvPr>
            <p:custDataLst>
              <p:tags r:id="rId77"/>
            </p:custDataLst>
          </p:nvPr>
        </p:nvSpPr>
        <p:spPr>
          <a:xfrm>
            <a:off x="5321625" y="3403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3" name="OTLSHAPE_M_e45c73c79a4b4aeb8244a683ca1ed065_Title"/>
          <p:cNvSpPr txBox="1"/>
          <p:nvPr>
            <p:custDataLst>
              <p:tags r:id="rId78"/>
            </p:custDataLst>
          </p:nvPr>
        </p:nvSpPr>
        <p:spPr>
          <a:xfrm>
            <a:off x="5709050" y="4375192"/>
            <a:ext cx="2057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6D8BE"/>
                </a:solidFill>
                <a:latin typeface="Calibri" panose="020F0502020204030204" pitchFamily="34" charset="0"/>
              </a:rPr>
              <a:t>Titled as LL.D by Univ. of Glasgow</a:t>
            </a:r>
            <a:endParaRPr lang="en-US" sz="1200" spc="-4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104" name="OTLSHAPE_M_e45c73c79a4b4aeb8244a683ca1ed065_Date"/>
          <p:cNvSpPr txBox="1"/>
          <p:nvPr>
            <p:custDataLst>
              <p:tags r:id="rId79"/>
            </p:custDataLst>
          </p:nvPr>
        </p:nvSpPr>
        <p:spPr>
          <a:xfrm>
            <a:off x="6595743" y="41792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1762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105" name="OTLSHAPE_M_e45c73c79a4b4aeb8244a683ca1ed065_Shape"/>
          <p:cNvSpPr/>
          <p:nvPr>
            <p:custDataLst>
              <p:tags r:id="rId80"/>
            </p:custDataLst>
          </p:nvPr>
        </p:nvSpPr>
        <p:spPr>
          <a:xfrm>
            <a:off x="6629440" y="3403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6" name="OTLSHAPE_M_2b4b7ed2a96048dda3a23bb77aee245b_Title"/>
          <p:cNvSpPr txBox="1"/>
          <p:nvPr>
            <p:custDataLst>
              <p:tags r:id="rId81"/>
            </p:custDataLst>
          </p:nvPr>
        </p:nvSpPr>
        <p:spPr>
          <a:xfrm>
            <a:off x="6135067" y="3878919"/>
            <a:ext cx="2374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6D8BE"/>
                </a:solidFill>
                <a:latin typeface="Calibri" panose="020F0502020204030204" pitchFamily="34" charset="0"/>
              </a:rPr>
              <a:t>Returns home after traveling in France</a:t>
            </a:r>
            <a:endParaRPr lang="en-US" sz="1200" spc="-4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107" name="OTLSHAPE_M_2b4b7ed2a96048dda3a23bb77aee245b_Date"/>
          <p:cNvSpPr txBox="1"/>
          <p:nvPr>
            <p:custDataLst>
              <p:tags r:id="rId82"/>
            </p:custDataLst>
          </p:nvPr>
        </p:nvSpPr>
        <p:spPr>
          <a:xfrm>
            <a:off x="7177039" y="36830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1766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108" name="OTLSHAPE_M_2b4b7ed2a96048dda3a23bb77aee245b_Shape"/>
          <p:cNvSpPr/>
          <p:nvPr>
            <p:custDataLst>
              <p:tags r:id="rId83"/>
            </p:custDataLst>
          </p:nvPr>
        </p:nvSpPr>
        <p:spPr>
          <a:xfrm>
            <a:off x="7210736" y="3403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9" name="OTLSHAPE_M_5f84440a034f4734814fd1ad34d97b13_Title"/>
          <p:cNvSpPr txBox="1"/>
          <p:nvPr>
            <p:custDataLst>
              <p:tags r:id="rId84"/>
            </p:custDataLst>
          </p:nvPr>
        </p:nvSpPr>
        <p:spPr>
          <a:xfrm>
            <a:off x="8082048" y="4375192"/>
            <a:ext cx="1384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rgbClr val="E6D8BE"/>
                </a:solidFill>
                <a:latin typeface="Calibri" panose="020F0502020204030204" pitchFamily="34" charset="0"/>
              </a:rPr>
              <a:t>The Wealth of Nations</a:t>
            </a:r>
            <a:endParaRPr lang="en-US" sz="1200" spc="-6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110" name="OTLSHAPE_M_5f84440a034f4734814fd1ad34d97b13_Date"/>
          <p:cNvSpPr txBox="1"/>
          <p:nvPr>
            <p:custDataLst>
              <p:tags r:id="rId85"/>
            </p:custDataLst>
          </p:nvPr>
        </p:nvSpPr>
        <p:spPr>
          <a:xfrm>
            <a:off x="8630476" y="41792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1776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111" name="OTLSHAPE_M_5f84440a034f4734814fd1ad34d97b13_Shape"/>
          <p:cNvSpPr/>
          <p:nvPr>
            <p:custDataLst>
              <p:tags r:id="rId86"/>
            </p:custDataLst>
          </p:nvPr>
        </p:nvSpPr>
        <p:spPr>
          <a:xfrm>
            <a:off x="8664173" y="3403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2" name="OTLSHAPE_M_6898550da6a04f5cbfb4efeea554cc98_Title"/>
          <p:cNvSpPr txBox="1"/>
          <p:nvPr>
            <p:custDataLst>
              <p:tags r:id="rId87"/>
            </p:custDataLst>
          </p:nvPr>
        </p:nvSpPr>
        <p:spPr>
          <a:xfrm>
            <a:off x="8984966" y="3878919"/>
            <a:ext cx="278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6D8BE"/>
                </a:solidFill>
                <a:latin typeface="Calibri" panose="020F0502020204030204" pitchFamily="34" charset="0"/>
              </a:rPr>
              <a:t>Becomes Lord Rector of the Univ. of Glasgow</a:t>
            </a:r>
            <a:endParaRPr lang="en-US" sz="1200" spc="-4">
              <a:solidFill>
                <a:srgbClr val="E6D8BE"/>
              </a:solidFill>
              <a:latin typeface="Calibri" panose="020F0502020204030204" pitchFamily="34" charset="0"/>
            </a:endParaRPr>
          </a:p>
        </p:txBody>
      </p:sp>
      <p:sp>
        <p:nvSpPr>
          <p:cNvPr id="4113" name="OTLSHAPE_M_6898550da6a04f5cbfb4efeea554cc98_Date"/>
          <p:cNvSpPr txBox="1"/>
          <p:nvPr>
            <p:custDataLst>
              <p:tags r:id="rId88"/>
            </p:custDataLst>
          </p:nvPr>
        </p:nvSpPr>
        <p:spPr>
          <a:xfrm>
            <a:off x="10228740" y="36830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C69977"/>
                </a:solidFill>
                <a:latin typeface="Calibri" panose="020F0502020204030204" pitchFamily="34" charset="0"/>
              </a:rPr>
              <a:t>1787</a:t>
            </a:r>
            <a:endParaRPr lang="en-US" sz="1100" b="1" spc="-14">
              <a:solidFill>
                <a:srgbClr val="C69977"/>
              </a:solidFill>
              <a:latin typeface="Calibri" panose="020F0502020204030204" pitchFamily="34" charset="0"/>
            </a:endParaRPr>
          </a:p>
        </p:txBody>
      </p:sp>
      <p:sp>
        <p:nvSpPr>
          <p:cNvPr id="4114" name="OTLSHAPE_M_6898550da6a04f5cbfb4efeea554cc98_Shape"/>
          <p:cNvSpPr/>
          <p:nvPr>
            <p:custDataLst>
              <p:tags r:id="rId89"/>
            </p:custDataLst>
          </p:nvPr>
        </p:nvSpPr>
        <p:spPr>
          <a:xfrm>
            <a:off x="10262437" y="3403600"/>
            <a:ext cx="228600" cy="254000"/>
          </a:xfrm>
          <a:prstGeom prst="star8">
            <a:avLst/>
          </a:prstGeom>
          <a:solidFill>
            <a:srgbClr val="758B8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292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iIsIk9yaWdpbmFsQXNzZW1ibHlWZXJzaW9uIjoiMy4yMy4wMC4wMCIsIkVkaXRpb24iOiJQbHVzIiwiSXNQbHVzRWRpdGlvbiI6dHJ1ZX0sIkVmZmVjdCI6MC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xNywiRyI6MTcsIkIiOjE3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gsIkciOjE1MywiQiI6MTE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gsIkciOjE1MywiQiI6MTE5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aWQiOiIyOCIsIkEiOjI1NSwiUiI6MjU1LCJHIjoyNTUsIkIiOjI1NX19LCJJc1Zpc2libGUiOnRydW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CwiUiI6MCwiRyI6MCwiQiI6MH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nRydWUsIlNlZ21lbnRTZXBhcmF0b3JPcGFjaXR5IjozMCwiRm9udFNldHRpbmdzIjp7IiRpZCI6IjQzIiwiRm9udFNpemUiOjEyLCJGb250TmFtZSI6IkNhbGlicmkiLCJJc0JvbGQiOmZhbHNlLCJJc0l0YWxpYyI6ZmFsc2UsIklzVW5kZXJsaW5lZCI6ZmFsc2UsIlBhcmVudFN0eWxlIjpudWxsfSwiQXV0b1NpemUiOjAsIkZvcmVncm91bmQiOnsiJGlkIjoiNDQiLCJDb2xvciI6eyIkaWQiOiI0NSIsIkEiOjI1NSwiUiI6MTk4LCJHIjoxNTMsIkIiOjExOX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HJlZiI6IjM2In19LCJJc1Zpc2libGUiOnRydWUsIldpZHRoIjowLjAsIkhlaWdodCI6MC4wLCJCb3JkZXJTdHlsZSI6bnVsbCwiUGFyZW50U3R5bGUiOm51bGx9LCJFbGFwc2VkVGltZUJhY2tncm91bmQiOnsiJGlkIjoiNDkiLCJDb2xvciI6eyIkaWQiOiI1MCIsIkEiOjc3LCJSIjoyNTUsIkciOjAsIkIiOjB9fSwiQXBwZW5kWWVhck9uWWVhckNoYW5nZSI6dHJ1ZSwiRWxhcHNlZFRpbWVGb3JtYXQiOjEsIlRvZGF5TWFya2VyUG9zaXRpb24iOjMsIlF1aWNrUG9zaXRpb24iOjMsIkFic29sdXRlUG9zaXRpb24iOjI0My4wLCJNYXJnaW4iOnsiJGlkIjoiNTEiLCJUb3AiOjAsIkxlZnQiOjEwLCJSaWdodCI6MTAsIkJvdHRvbSI6MH0sIlBhZGRpbmciOnsiJGlkIjoiNTIiLCJUb3AiOjAsIkxlZnQiOjAsIlJpZ2h0IjowLCJCb3R0b20iOjB9LCJCYWNrZ3JvdW5kIjp7IiRpZCI6IjUzIiwiQ29sb3IiOnsiJGlkIjoiNTQiLCJBIjoyNTUsIlIiOjExNSwiRyI6MTE1LCJCIjoxMTV9fSwiSXNWaXNpYmxlIjp0cnVlLCJXaWR0aCI6MC4wLCJIZWlnaHQiOjAuMCwiQm9yZGVyU3R5bGUiOm51bGwsIlBhcmVudFN0eWxlIjpudWxsfSwiRGVmYXVsdE1pbGVzdG9uZVN0eWxlIjp7IiRpZCI6IjU1IiwiU2hhcGUiOjE0LCJDb25uZWN0b3JNYXJnaW4iOnsiJGlkIjoiNTYiLCJUb3AiOjAsIkxlZnQiOjIsIlJpZ2h0IjoyLCJCb3R0b20iOjB9LCJDb25uZWN0b3JTdHlsZSI6eyIkaWQiOiI1NyIsIkxpbmVDb2xvciI6eyIkaWQiOiI1OCIsIiR0eXBlIjoiTkxSRS5Db21tb24uRG9tLlNvbGlkQ29sb3JCcnVzaCwgTkxSRS5Db21tb24iLCJDb2xvciI6eyIkaWQiOiI1OSIsIkEiOjI1NSwiUiI6MTE3LCJHIjoxMzksIkIiOjEzNX19LCJMaW5lV2VpZ2h0IjoxLjAsIkxpbmVUeXBlIjowLCJQYXJlbnRTdHlsZSI6bnVsbH0sIklzQmVsb3dUaW1lYmFuZCI6ZmFsc2UsIkhpZGVEYXRlIjpmYWxzZSwiU2hhcGVTaXplIjoxLCJTcGFjaW5nIjoyLjAsIlBhZGRpbmciOnsiJGlkIjoiNjAiLCJUb3AiOjcsIkxlZnQiOjMsIlJpZ2h0IjowLCJCb3R0b20iOjJ9LCJTaGFwZVN0eWxlIjp7IiRpZCI6IjYxIiwiTWFyZ2luIjp7IiRpZCI6IjYyIiwiVG9wIjowLCJMZWZ0IjowLCJSaWdodCI6MCwiQm90dG9tIjowfSwiUGFkZGluZyI6eyIkaWQiOiI2MyIsIlRvcCI6MCwiTGVmdCI6MCwiUmlnaHQiOjAsIkJvdHRvbSI6MH0sIkJhY2tncm91bmQiOnsiJGlkIjoiNjQiLCJDb2xvciI6eyIkaWQiOiI2NSIsIkEiOjI1NSwiUiI6MTE3LCJHIjoxMzksIkIiOjEzNX19LCJJc1Zpc2libGUiOnRydWUsIldpZHRoIjoxOC4wLCJIZWlnaHQiOjIwLjAsIkJvcmRlclN0eWxlIjp7IiRpZCI6IjY2IiwiTGluZUNvbG9yIjp7IiRpZCI6IjY3IiwiJHR5cGUiOiJOTFJFLkNvbW1vbi5Eb20uU29saWRDb2xvckJydXNoLCBOTFJFLkNvbW1vbiIsIkNvbG9yIjp7IiRpZCI6IjY4IiwiQSI6MjU1LCJSIjoyNTUsIkciOjAsIkIiOjB9fSwiTGluZVdlaWdodCI6MC4wLCJMaW5lVHlwZSI6MCwiUGFyZW50U3R5bGUiOm51bGx9LCJQYXJlbnRTdHlsZSI6bnVsbH0sIlRpdGxlU3R5bGUiOnsiJGlkIjoiNjkiLCJGb250U2V0dGluZ3MiOnsiJGlkIjoiNzAiLCJGb250U2l6ZSI6MTIsIkZvbnROYW1lIjoiQ2FsaWJyaSIsIklzQm9sZCI6ZmFsc2UsIklzSXRhbGljIjpmYWxzZSwiSXNVbmRlcmxpbmVkIjpmYWxzZSwiUGFyZW50U3R5bGUiOm51bGx9LCJBdXRvU2l6ZSI6MCwiRm9yZWdyb3VuZCI6eyIkaWQiOiI3MSIsIkNvbG9yIjp7IiRpZCI6IjcyIiwiQSI6MjU1LCJSIjoyMzAsIkciOjIxNiwiQiI6MTkwfX0sIk1heFdpZHRoIjoyMDAuMCwiTWF4SGVpZ2h0IjoiSW5maW5pdHkiLCJTbWFydEZvcmVncm91bmRJc0FjdGl2ZSI6ZmFsc2UsIkhvcml6b250YWxBbGlnbm1lbnQiOjEsIlZlcnRpY2FsQWxpZ25tZW50IjowLCJTbWFydEZvcmVncm91bmQiOm51bGwsIkJhY2tncm91bmRGaWxsVHlwZSI6MCwiTWFyZ2luIjp7IiRpZCI6IjczIiwiVG9wIjowLCJMZWZ0IjowLCJSaWdodCI6MCwiQm90dG9tIjowfSwiUGFkZGluZyI6eyIkaWQiOiI3NCIsIlRvcCI6MCwiTGVmdCI6MCwiUmlnaHQiOjAsIkJvdHRvbSI6MH0sIkJhY2tncm91bmQiOnsiJGlkIjoiNzUiLCJDb2xvciI6eyIkcmVmIjoiMzYifX0sIklzVmlzaWJsZSI6dHJ1ZSwiV2lkdGgiOjAuMCwiSGVpZ2h0IjowLjAsIkJvcmRlclN0eWxlIjpudWxsLCJQYXJlbnRTdHlsZSI6bnVsbH0sIkRhdGVTdHlsZSI6eyIkaWQiOiI3NiIsIkZvbnRTZXR0aW5ncyI6eyIkaWQiOiI3NyIsIkZvbnRTaXplIjoxMSwiRm9udE5hbWUiOiJDYWxpYnJpIiwiSXNCb2xkIjp0cnVlLCJJc0l0YWxpYyI6ZmFsc2UsIklzVW5kZXJsaW5lZCI6ZmFsc2UsIlBhcmVudFN0eWxlIjpudWxsfSwiQXV0b1NpemUiOjAsIkZvcmVncm91bmQiOnsiJGlkIjoiNzgiLCJDb2xvciI6eyIkaWQiOiI3OSIsIkEiOjI1NSwiUiI6MTk4LCJHIjoxNTMsIkIiOjExOX19LCJNYXhXaWR0aCI6MjAwLjAsIk1heEhlaWdodCI6IkluZmluaXR5IiwiU21hcnRGb3JlZ3JvdW5kSXNBY3RpdmUiOmZhbHNlLCJIb3Jpem9udGFsQWxpZ25tZW50IjowLCJWZXJ0aWNhbEFsaWdubWVudCI6MCwiU21hcnRGb3JlZ3JvdW5kIjpudWxsLCJCYWNrZ3JvdW5kRmlsbFR5cGUiOjAsIk1hcmdpbiI6eyIkaWQiOiI4MCIsIlRvcCI6MCwiTGVmdCI6MCwiUmlnaHQiOjAsIkJvdHRvbSI6MH0sIlBhZGRpbmciOnsiJGlkIjoiODEiLCJUb3AiOjAsIkxlZnQiOjAsIlJpZ2h0IjowLCJCb3R0b20iOjB9LCJCYWNrZ3JvdW5kIjp7IiRpZCI6IjgyIiwiQ29sb3IiOnsiJHJlZiI6IjM2In19LCJJc1Zpc2libGUiOnRydWUsIldpZHRoIjowLjAsIkhlaWdodCI6MC4wLCJCb3JkZXJTdHlsZSI6bnVsbCwiUGFyZW50U3R5bGUiOm51bGx9LCJEYXRlRm9ybWF0Ijp7IiRpZCI6Ij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CIsIkRhdGVQYXJ0SXNWaXNpYmxlIjp0cnVlLCJUaW1lUGFydElzVmlzaWJsZSI6ZmFsc2V9fSwiSXNWaXNpYmxlIjp0cnVlLCJQYXJlbnRTdHlsZSI6bnVsbH0sIkRlZmF1bHRUYXNrU3R5bGUiOnsiJGlkIjoiODUiLCJTaGFwZSI6MiwiU2hhcGVUaGlja25lc3MiOjEsIkR1cmF0aW9uRm9ybWF0IjowLCJJbmNsdWRlTm9uV29ya2luZ0RheXNJbkR1cmF0aW9uIjpmYWxzZSwiUGVyY2VudGFnZUNvbXBsZXRlU3R5bGUiOnsiJGlkIjoiODYiLCJGb250U2V0dGluZ3MiOnsiJGlkIjoiODciLCJGb250U2l6ZSI6MTAsIkZvbnROYW1lIjoiQ2FsaWJyaSIsIklzQm9sZCI6ZmFsc2UsIklzSXRhbGljIjpmYWxzZSwiSXNVbmRlcmxpbmVkIjpmYWxzZSwiUGFyZW50U3R5bGUiOm51bGx9LCJBdXRvU2l6ZSI6MCwiRm9yZWdyb3VuZCI6eyIkaWQiOiI4OCIsIkNvbG9yIjp7IiRpZCI6Ijg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AiLCJUb3AiOjAsIkxlZnQiOjAsIlJpZ2h0IjowLCJCb3R0b20iOjB9LCJQYWRkaW5nIjp7IiRpZCI6IjkxIiwiVG9wIjowLCJMZWZ0IjowLCJSaWdodCI6MCwiQm90dG9tIjowfSwiQmFja2dyb3VuZCI6eyIkaWQiOiI5MiIsIkNvbG9yIjp7IiRyZWYiOiIzNiJ9fSwiSXNWaXNpYmxlIjp0cnVlLCJXaWR0aCI6MC4wLCJIZWlnaHQiOjAuMCwiQm9yZGVyU3R5bGUiOm51bGwsIlBhcmVudFN0eWxlIjpudWxsfSwiRHVyYXRpb25TdHlsZSI6eyIkaWQiOiI5MyIsIkZvbnRTZXR0aW5ncyI6eyIkaWQiOiI5NCIsIkZvbnRTaXplIjoxMCwiRm9udE5hbWUiOiJDYWxpYnJpIiwiSXNCb2xkIjpmYWxzZSwiSXNJdGFsaWMiOmZhbHNlLCJJc1VuZGVybGluZWQiOmZhbHNlLCJQYXJlbnRTdHlsZSI6bnVsbH0sIkF1dG9TaXplIjowLCJGb3JlZ3JvdW5kIjp7IiRpZCI6Ijk1IiwiQ29sb3IiOnsiJGlkIjoiO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yIsIlRvcCI6MCwiTGVmdCI6MCwiUmlnaHQiOjAsIkJvdHRvbSI6MH0sIlBhZGRpbmciOnsiJGlkIjoiOTgiLCJUb3AiOjAsIkxlZnQiOjAsIlJpZ2h0IjowLCJCb3R0b20iOjB9LCJCYWNrZ3JvdW5kIjp7IiRpZCI6Ijk5IiwiQ29sb3IiOnsiJHJlZiI6IjM2In19LCJJc1Zpc2libGUiOnRydWUsIldpZHRoIjowLjAsIkhlaWdodCI6MC4wLCJCb3JkZXJTdHlsZSI6bnVsbCwiUGFyZW50U3R5bGUiOm51bGx9LCJIb3Jpem9udGFsQ29ubmVjdG9yU3R5bGUiOnsiJGlkIjoiMTAwIiwiTGluZUNvbG9yIjp7IiRpZCI6IjEwMSIsIiR0eXBlIjoiTkxSRS5Db21tb24uRG9tLlNvbGlkQ29sb3JCcnVzaCwgTkxSRS5Db21tb24iLCJDb2xvciI6eyIkaWQiOiIxMDIiLCJBIjoyNTUsIlIiOjIwNCwiRyI6MjA0LCJCIjoyMDR9fSwiTGluZVdlaWdodCI6MS4wLCJMaW5lVHlwZSI6MCwiUGFyZW50U3R5bGUiOm51bGx9LCJWZXJ0aWNhbENvbm5lY3RvclN0eWxlIjp7IiRpZCI6IjEwMyIsIkxpbmVDb2xvciI6eyIkaWQiOiIxMDQiLCIkdHlwZSI6Ik5MUkUuQ29tbW9uLkRvbS5Tb2xpZENvbG9yQnJ1c2gsIE5MUkUuQ29tbW9uIiwiQ29sb3IiOnsiJGlkIjoiMTA1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xMDYiLCJNYXJnaW4iOnsiJGlkIjoiMTA3IiwiVG9wIjowLCJMZWZ0Ijo0LCJSaWdodCI6NCwiQm90dG9tIjowfSwiUGFkZGluZyI6eyIkaWQiOiIxMDgiLCJUb3AiOjAsIkxlZnQiOjAsIlJpZ2h0IjowLCJCb3R0b20iOjB9LCJCYWNrZ3JvdW5kIjp7IiRpZCI6IjEwOSIsIkNvbG9yIjp7IiRpZCI6IjExMCIsIkEiOjI1NSwiUiI6MCwiRyI6MTE0LCJCIjoxODh9fSwiSXNWaXNpYmxlIjp0cnVlLCJXaWR0aCI6MC4wLCJIZWlnaHQiOjE2LjAsIkJvcmRlclN0eWxlIjp7IiRpZCI6IjExMSIsIkxpbmVDb2xvciI6eyIkaWQiOiIxMTIiLCIkdHlwZSI6Ik5MUkUuQ29tbW9uLkRvbS5Tb2xpZENvbG9yQnJ1c2gsIE5MUkUuQ29tbW9uIiwiQ29sb3IiOnsiJGlkIjoiMTEzIiwiQSI6MjU1LCJSIjoyNTUsIkciOjAsIkIiOjB9fSwiTGluZVdlaWdodCI6MC4wLCJMaW5lVHlwZSI6MCwiUGFyZW50U3R5bGUiOm51bGx9LCJQYXJlbnRTdHlsZSI6bnVsbH0sIlRpdGxlU3R5bGUiOnsiJGlkIjoiMTE0IiwiRm9udFNldHRpbmdzIjp7IiRpZCI6IjExNSIsIkZvbnRTaXplIjoxMSwiRm9udE5hbWUiOiJDYWxpYnJpIiwiSXNCb2xkIjp0cnVlLCJJc0l0YWxpYyI6ZmFsc2UsIklzVW5kZXJsaW5lZCI6ZmFsc2UsIlBhcmVudFN0eWxlIjpudWxsfSwiQXV0b1NpemUiOjAsIkZvcmVncm91bmQiOnsiJGlkIjoiMTE2IiwiQ29sb3IiOnsiJGlkIjoiMTE3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OCIsIlRvcCI6MCwiTGVmdCI6MCwiUmlnaHQiOjAsIkJvdHRvbSI6MH0sIlBhZGRpbmciOnsiJGlkIjoiMTE5IiwiVG9wIjowLCJMZWZ0IjowLCJSaWdodCI6MCwiQm90dG9tIjowfSwiQmFja2dyb3VuZCI6eyIkaWQiOiIxMjAiLCJDb2xvciI6eyIkcmVmIjoiMzYifX0sIklzVmlzaWJsZSI6dHJ1ZSwiV2lkdGgiOjAuMCwiSGVpZ2h0IjowLjAsIkJvcmRlclN0eWxlIjpudWxsLCJQYXJlbnRTdHlsZSI6bnVsbH0sIkRhdGVTdHlsZSI6eyIkaWQiOiIxMjEiLCJGb250U2V0dGluZ3MiOnsiJGlkIjoiMTIyIiwiRm9udFNpemUiOjEwLCJGb250TmFtZSI6IkNhbGlicmkiLCJJc0JvbGQiOmZhbHNlLCJJc0l0YWxpYyI6ZmFsc2UsIklzVW5kZXJsaW5lZCI6ZmFsc2UsIlBhcmVudFN0eWxlIjpudWxsfSwiQXV0b1NpemUiOjAsIkZvcmVncm91bmQiOnsiJGlkIjoiMTIzIiwiQ29sb3IiOnsiJGlkIjoiMTI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UiLCJUb3AiOjAsIkxlZnQiOjAsIlJpZ2h0IjowLCJCb3R0b20iOjB9LCJQYWRkaW5nIjp7IiRpZCI6IjEyNiIsIlRvcCI6MCwiTGVmdCI6MCwiUmlnaHQiOjAsIkJvdHRvbSI6MH0sIkJhY2tncm91bmQiOnsiJGlkIjoiMTI3IiwiQ29sb3IiOnsiJHJlZiI6IjM2In19LCJJc1Zpc2libGUiOnRydWUsIldpZHRoIjowLjAsIkhlaWdodCI6MC4wLCJCb3JkZXJTdHlsZSI6bnVsbCwiUGFyZW50U3R5bGUiOm51bGx9LCJEYXRlRm9ybWF0Ijp7IiRpZCI6IjE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zAiLCJTdGFydERhdGUiOiIwMDAxLTAxLTAxVDAwOjAwOjAwIiwiRW5kRGF0ZSI6IjE3OTAtMDctMTdUMjM6NTk6MDAiLCJGb3JtYXQiOiJNTU0iLCJUeXBlIjo0LCJBdXRvRGF0ZVJhbmdlIjp0cnVlLCJXb3JraW5nRGF5cyI6MzEsIlRvZGF5TWFya2VyVGV4dCI6IlRvZGF5IiwiQXV0b1NjYWxlVHlwZSI6dHJ1ZX0sIk1pbGVzdG9uZXMiOlt7IiRpZCI6IjEzMSIsIkRhdGUiOiIxNzIzLTA2LTE2VDIzOjU5OjAwWiIsIlN0eWxlIjp7IiRpZCI6IjEzMiIsIlNoYXBlIjoxNCwiQ29ubmVjdG9yTWFyZ2luIjp7IiRpZCI6IjEzMyIsIlRvcCI6MCwiTGVmdCI6MiwiUmlnaHQiOjIsIkJvdHRvbSI6MH0sIkNvbm5lY3RvclN0eWxlIjp7IiRpZCI6IjEzNCIsIkxpbmVDb2xvciI6eyIkaWQiOiIxMzUiLCIkdHlwZSI6Ik5MUkUuQ29tbW9uLkRvbS5Tb2xpZENvbG9yQnJ1c2gsIE5MUkUuQ29tbW9uIiwiQ29sb3IiOnsiJGlkIjoiMTM2IiwiQSI6MjU1LCJSIjoxMTcsIkciOjEzOSwiQiI6MTM1fX0sIkxpbmVXZWlnaHQiOjEuMCwiTGluZVR5cGUiOjAsIlBhcmVudFN0eWxlIjpudWxsfSwiSXNCZWxvd1RpbWViYW5kIjpmYWxzZSwiSGlkZURhdGUiOmZhbHNlLCJTaGFwZVNpemUiOjEsIlNwYWNpbmciOjIuMCwiUGFkZGluZyI6eyIkaWQiOiIxMzciLCJUb3AiOjcsIkxlZnQiOjMsIlJpZ2h0IjowLCJCb3R0b20iOjJ9LCJTaGFwZVN0eWxlIjp7IiRpZCI6IjEzOCIsIk1hcmdpbiI6eyIkaWQiOiIxMzkiLCJUb3AiOjAsIkxlZnQiOjAsIlJpZ2h0IjowLCJCb3R0b20iOjB9LCJQYWRkaW5nIjp7IiRpZCI6IjE0MCIsIlRvcCI6MCwiTGVmdCI6MCwiUmlnaHQiOjAsIkJvdHRvbSI6MH0sIkJhY2tncm91bmQiOnsiJGlkIjoiMTQxIiwiQ29sb3IiOnsiJGlkIjoiMTQyIiwiQSI6MjU1LCJSIjoxMTcsIkciOjEzOSwiQiI6MTM1fX0sIklzVmlzaWJsZSI6dHJ1ZSwiV2lkdGgiOjE4LjAsIkhlaWdodCI6MjAuMCwiQm9yZGVyU3R5bGUiOnsiJGlkIjoiMTQzIiwiTGluZUNvbG9yIjp7IiRyZWYiOiI2NyJ9LCJMaW5lV2VpZ2h0IjowLjAsIkxpbmVUeXBlIjowLCJQYXJlbnRTdHlsZSI6bnVsbH0sIlBhcmVudFN0eWxlIjpudWxsfSwiVGl0bGVTdHlsZSI6eyIkaWQiOiIxNDQiLCJGb250U2V0dGluZ3MiOnsiJGlkIjoiMTQ1IiwiRm9udFNpemUiOjEyLCJGb250TmFtZSI6IkNhbGlicmkiLCJJc0JvbGQiOmZhbHNlLCJJc0l0YWxpYyI6ZmFsc2UsIklzVW5kZXJsaW5lZCI6ZmFsc2UsIlBhcmVudFN0eWxlIjpudWxsfSwiQXV0b1NpemUiOjAsIkZvcmVncm91bmQiOnsiJGlkIjoiMTQ2IiwiQ29sb3IiOnsiJGlkIjoiMTQ3IiwiQSI6MjU1LCJSIjoyMzAsIkciOjIxNiwiQiI6MTkwfX0sIk1heFdpZHRoIjoyMDAuMCwiTWF4SGVpZ2h0IjoiSW5maW5pdHkiLCJTbWFydEZvcmVncm91bmRJc0FjdGl2ZSI6ZmFsc2UsIkhvcml6b250YWxBbGlnbm1lbnQiOjEsIlZlcnRpY2FsQWxpZ25tZW50IjowLCJTbWFydEZvcmVncm91bmQiOm51bGwsIkJhY2tncm91bmRGaWxsVHlwZSI6MCwiTWFyZ2luIjp7IiRpZCI6IjE0OCIsIlRvcCI6MCwiTGVmdCI6MCwiUmlnaHQiOjAsIkJvdHRvbSI6MH0sIlBhZGRpbmciOnsiJGlkIjoiMTQ5IiwiVG9wIjowLCJMZWZ0IjowLCJSaWdodCI6MCwiQm90dG9tIjowfSwiQmFja2dyb3VuZCI6eyIkcmVmIjoiNzUifSwiSXNWaXNpYmxlIjp0cnVlLCJXaWR0aCI6MC4wLCJIZWlnaHQiOjAuMCwiQm9yZGVyU3R5bGUiOnsiJGlkIjoiMTUwIiwiTGluZUNvbG9yIjpudWxsLCJMaW5lV2VpZ2h0IjowLjAsIkxpbmVUeXBlIjowLCJQYXJlbnRTdHlsZSI6bnVsbH0sIlBhcmVudFN0eWxlIjpudWxsfSwiRGF0ZVN0eWxlIjp7IiRpZCI6IjE1MSIsIkZvbnRTZXR0aW5ncyI6eyIkaWQiOiIxNTIiLCJGb250U2l6ZSI6MTEsIkZvbnROYW1lIjoiQ2FsaWJyaSIsIklzQm9sZCI6dHJ1ZSwiSXNJdGFsaWMiOmZhbHNlLCJJc1VuZGVybGluZWQiOmZhbHNlLCJQYXJlbnRTdHlsZSI6bnVsbH0sIkF1dG9TaXplIjowLCJGb3JlZ3JvdW5kIjp7IiRpZCI6IjE1MyIsIkNvbG9yIjp7IiRpZCI6IjE1NCIsIkEiOjI1NSwiUiI6MTk4LCJHIjoxNTMsIkIiOjExOX19LCJNYXhXaWR0aCI6MjAwLjAsIk1heEhlaWdodCI6IkluZmluaXR5IiwiU21hcnRGb3JlZ3JvdW5kSXNBY3RpdmUiOmZhbHNlLCJIb3Jpem9udGFsQWxpZ25tZW50IjowLCJWZXJ0aWNhbEFsaWdubWVudCI6MCwiU21hcnRGb3JlZ3JvdW5kIjpudWxsLCJCYWNrZ3JvdW5kRmlsbFR5cGUiOjAsIk1hcmdpbiI6eyIkaWQiOiIxNTUiLCJUb3AiOjAsIkxlZnQiOjAsIlJpZ2h0IjowLCJCb3R0b20iOjB9LCJQYWRkaW5nIjp7IiRpZCI6IjE1NiIsIlRvcCI6MCwiTGVmdCI6MCwiUmlnaHQiOjAsIkJvdHRvbSI6MH0sIkJhY2tncm91bmQiOnsiJHJlZiI6IjgyIn0sIklzVmlzaWJsZSI6dHJ1ZSwiV2lkdGgiOjAuMCwiSGVpZ2h0IjowLjAsIkJvcmRlclN0eWxlIjp7IiRpZCI6IjE1NyIsIkxpbmVDb2xvciI6bnVsbCwiTGluZVdlaWdodCI6MC4wLCJMaW5lVHlwZSI6MCwiUGFyZW50U3R5bGUiOm51bGx9LCJQYXJlbnRTdHlsZSI6bnVsbH0sIkRhdGVGb3JtYXQiOnsiJGlkIjoiMTU4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U5IiwiRGF0ZVBhcnRJc1Zpc2libGUiOnRydWUsIlRpbWVQYXJ0SXNWaXNpYmxlIjpmYWxzZX19LCJJc1Zpc2libGUiOnRydWUsIlBhcmVudFN0eWxlIjpudWxsfSwiSW5kZXgiOjIsIlBlcmNlbnRhZ2VDb21wbGV0ZSI6bnVsbCwiUG9zaXRpb24iOnsiUmF0aW8iOjAuMCwiSXNDdXN0b20iOmZhbHNlfSwiRGF0ZUZvcm1hdCI6eyIkcmVmIjoiMTU4In0sIklkIjoiZGQ3NmNhMzMtZGI3ZS00OGU3LTlkNTAtZjEzYTM1YjBhYmFhIiwiSW1wb3J0SWQiOm51bGwsIlRpdGxlIjoiQWRhbSBTbWl0aCBpcyBib3JuIiwiTm90ZSI6bnVsbCwiSHlwZXJsaW5rIjpudWxsLCJJc0NoYW5nZWQiOmZhbHNlLCJJc05ldyI6ZmFsc2V9LHsiJGlkIjoiMTYwIiwiRGF0ZSI6IjE3MjYtMDYtMTZUMjM6NTk6MDBaIiwiU3R5bGUiOnsiJGlkIjoiMTYxIiwiU2hhcGUiOjE0LCJDb25uZWN0b3JNYXJnaW4iOnsiJGlkIjoiMTYyIiwiVG9wIjowLCJMZWZ0IjoyLCJSaWdodCI6MiwiQm90dG9tIjowfSwiQ29ubmVjdG9yU3R5bGUiOnsiJGlkIjoiMTYzIiwiTGluZUNvbG9yIjp7IiRyZWYiOiI1OCJ9LCJMaW5lV2VpZ2h0IjoxLjAsIkxpbmVUeXBlIjowLCJQYXJlbnRTdHlsZSI6bnVsbH0sIklzQmVsb3dUaW1lYmFuZCI6dHJ1ZSwiSGlkZURhdGUiOmZhbHNlLCJTaGFwZVNpemUiOjEsIlNwYWNpbmciOjIuMCwiUGFkZGluZyI6eyIkaWQiOiIxNjQiLCJUb3AiOjcsIkxlZnQiOjMsIlJpZ2h0IjowLCJCb3R0b20iOjJ9LCJTaGFwZVN0eWxlIjp7IiRpZCI6IjE2NSIsIk1hcmdpbiI6eyIkaWQiOiIxNjYiLCJUb3AiOjAsIkxlZnQiOjAsIlJpZ2h0IjowLCJCb3R0b20iOjB9LCJQYWRkaW5nIjp7IiRpZCI6IjE2NyIsIlRvcCI6MCwiTGVmdCI6MCwiUmlnaHQiOjAsIkJvdHRvbSI6MH0sIkJhY2tncm91bmQiOnsiJHJlZiI6IjY0In0sIklzVmlzaWJsZSI6dHJ1ZSwiV2lkdGgiOjE4LjAsIkhlaWdodCI6MjAuMCwiQm9yZGVyU3R5bGUiOnsiJGlkIjoiMTY4IiwiTGluZUNvbG9yIjp7IiRyZWYiOiI2NyJ9LCJMaW5lV2VpZ2h0IjowLjAsIkxpbmVUeXBlIjowLCJQYXJlbnRTdHlsZSI6bnVsbH0sIlBhcmVudFN0eWxlIjpudWxsfSwiVGl0bGVTdHlsZSI6eyIkaWQiOiIxNjkiLCJGb250U2V0dGluZ3MiOnsiJGlkIjoiMTcw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E3MSIsIlRvcCI6MCwiTGVmdCI6MCwiUmlnaHQiOjAsIkJvdHRvbSI6MH0sIlBhZGRpbmciOnsiJGlkIjoiMTcyIiwiVG9wIjowLCJMZWZ0IjowLCJSaWdodCI6MCwiQm90dG9tIjowfSwiQmFja2dyb3VuZCI6eyIkcmVmIjoiNzUifSwiSXNWaXNpYmxlIjp0cnVlLCJXaWR0aCI6MC4wLCJIZWlnaHQiOjAuMCwiQm9yZGVyU3R5bGUiOnsiJGlkIjoiMTczIiwiTGluZUNvbG9yIjpudWxsLCJMaW5lV2VpZ2h0IjowLjAsIkxpbmVUeXBlIjowLCJQYXJlbnRTdHlsZSI6bnVsbH0sIlBhcmVudFN0eWxlIjpudWxsfSwiRGF0ZVN0eWxlIjp7IiRpZCI6IjE3NCIsIkZvbnRTZXR0aW5ncyI6eyIkaWQiOiIxNzUiLCJGb250U2l6ZSI6MTEsIkZvbnROYW1lIjoiQ2FsaWJyaSIsIklzQm9sZCI6dHJ1ZSwiSXNJdGFsaWMiOmZhbHNlLCJJc1VuZGVybGluZWQiOmZhbHNlLCJQYXJlbnRTdHlsZSI6bnVsbH0sIkF1dG9TaXplIjowLCJGb3JlZ3JvdW5kIjp7IiRpZCI6IjE3NiIsIkNvbG9yIjp7IiRpZCI6IjE3NyIsIkEiOjI1NSwiUiI6MTk4LCJHIjoxNTMsIkIiOjExOX19LCJNYXhXaWR0aCI6MjAwLjAsIk1heEhlaWdodCI6IkluZmluaXR5IiwiU21hcnRGb3JlZ3JvdW5kSXNBY3RpdmUiOmZhbHNlLCJIb3Jpem9udGFsQWxpZ25tZW50IjowLCJWZXJ0aWNhbEFsaWdubWVudCI6MCwiU21hcnRGb3JlZ3JvdW5kIjpudWxsLCJCYWNrZ3JvdW5kRmlsbFR5cGUiOjAsIk1hcmdpbiI6eyIkaWQiOiIxNzgiLCJUb3AiOjAsIkxlZnQiOjAsIlJpZ2h0IjowLCJCb3R0b20iOjB9LCJQYWRkaW5nIjp7IiRpZCI6IjE3OSIsIlRvcCI6MCwiTGVmdCI6MCwiUmlnaHQiOjAsIkJvdHRvbSI6MH0sIkJhY2tncm91bmQiOnsiJHJlZiI6IjgyIn0sIklzVmlzaWJsZSI6dHJ1ZSwiV2lkdGgiOjAuMCwiSGVpZ2h0IjowLjAsIkJvcmRlclN0eWxlIjp7IiRpZCI6IjE4MCIsIkxpbmVDb2xvciI6bnVsbCwiTGluZVdlaWdodCI6MC4wLCJMaW5lVHlwZSI6MCwiUGFyZW50U3R5bGUiOm51bGx9LCJQYXJlbnRTdHlsZSI6bnVsbH0sIkRhdGVGb3JtYXQiOnsiJGlkIjoiMTg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DIiLCJEYXRlUGFydElzVmlzaWJsZSI6dHJ1ZSwiVGltZVBhcnRJc1Zpc2libGUiOmZhbHNlfX0sIklzVmlzaWJsZSI6dHJ1ZSwiUGFyZW50U3R5bGUiOm51bGx9LCJJbmRleCI6MywiUGVyY2VudGFnZUNvbXBsZXRlIjpudWxsLCJQb3NpdGlvbiI6eyJSYXRpbyI6MC4wLCJJc0N1c3RvbSI6ZmFsc2V9LCJEYXRlRm9ybWF0Ijp7IiRyZWYiOiIxODEifSwiSWQiOiJhYTI2NmE2Zi02NTU0LTQ5OWYtODQ1ZC03YzM2ZThjNzU0MzMiLCJJbXBvcnRJZCI6bnVsbCwiVGl0bGUiOiJJcyBhYmR1Y3RlZCBhbmQgcmVzY3VlZCIsIk5vdGUiOm51bGwsIkh5cGVybGluayI6bnVsbCwiSXNDaGFuZ2VkIjpmYWxzZSwiSXNOZXciOmZhbHNlfSx7IiRpZCI6IjE4MyIsIkRhdGUiOiIxNzM3LTEyLTE2VDIzOjU5OjAwWiIsIlN0eWxlIjp7IiRpZCI6IjE4NCIsIlNoYXBlIjoxNCwiQ29ubmVjdG9yTWFyZ2luIjp7IiRpZCI6IjE4NSIsIlRvcCI6MCwiTGVmdCI6MiwiUmlnaHQiOjIsIkJvdHRvbSI6MH0sIkNvbm5lY3RvclN0eWxlIjp7IiRpZCI6IjE4NiIsIkxpbmVDb2xvciI6eyIkcmVmIjoiNTgifSwiTGluZVdlaWdodCI6MS4wLCJMaW5lVHlwZSI6MCwiUGFyZW50U3R5bGUiOm51bGx9LCJJc0JlbG93VGltZWJhbmQiOmZhbHNlLCJIaWRlRGF0ZSI6ZmFsc2UsIlNoYXBlU2l6ZSI6MSwiU3BhY2luZyI6Mi4wLCJQYWRkaW5nIjp7IiRpZCI6IjE4NyIsIlRvcCI6NywiTGVmdCI6MywiUmlnaHQiOjAsIkJvdHRvbSI6Mn0sIlNoYXBlU3R5bGUiOnsiJGlkIjoiMTg4IiwiTWFyZ2luIjp7IiRpZCI6IjE4OSIsIlRvcCI6MCwiTGVmdCI6MCwiUmlnaHQiOjAsIkJvdHRvbSI6MH0sIlBhZGRpbmciOnsiJGlkIjoiMTkwIiwiVG9wIjowLCJMZWZ0IjowLCJSaWdodCI6MCwiQm90dG9tIjowfSwiQmFja2dyb3VuZCI6eyIkcmVmIjoiNjQifSwiSXNWaXNpYmxlIjp0cnVlLCJXaWR0aCI6MTguMCwiSGVpZ2h0IjoyMC4wLCJCb3JkZXJTdHlsZSI6eyIkaWQiOiIxOTEiLCJMaW5lQ29sb3IiOnsiJHJlZiI6IjY3In0sIkxpbmVXZWlnaHQiOjAuMCwiTGluZVR5cGUiOjAsIlBhcmVudFN0eWxlIjpudWxsfSwiUGFyZW50U3R5bGUiOm51bGx9LCJUaXRsZVN0eWxlIjp7IiRpZCI6IjE5MiIsIkZvbnRTZXR0aW5ncyI6eyIkaWQiOiIxOTM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Tk0IiwiVG9wIjowLCJMZWZ0IjowLCJSaWdodCI6MCwiQm90dG9tIjowfSwiUGFkZGluZyI6eyIkaWQiOiIxOTUiLCJUb3AiOjAsIkxlZnQiOjAsIlJpZ2h0IjowLCJCb3R0b20iOjB9LCJCYWNrZ3JvdW5kIjp7IiRyZWYiOiI3NSJ9LCJJc1Zpc2libGUiOnRydWUsIldpZHRoIjowLjAsIkhlaWdodCI6MC4wLCJCb3JkZXJTdHlsZSI6eyIkaWQiOiIxOTYiLCJMaW5lQ29sb3IiOm51bGwsIkxpbmVXZWlnaHQiOjAuMCwiTGluZVR5cGUiOjAsIlBhcmVudFN0eWxlIjpudWxsfSwiUGFyZW50U3R5bGUiOm51bGx9LCJEYXRlU3R5bGUiOnsiJGlkIjoiMTk3IiwiRm9udFNldHRpbmdzIjp7IiRpZCI6IjE5O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E5OSIsIlRvcCI6MCwiTGVmdCI6MCwiUmlnaHQiOjAsIkJvdHRvbSI6MH0sIlBhZGRpbmciOnsiJGlkIjoiMjAwIiwiVG9wIjowLCJMZWZ0IjowLCJSaWdodCI6MCwiQm90dG9tIjowfSwiQmFja2dyb3VuZCI6eyIkcmVmIjoiODIifSwiSXNWaXNpYmxlIjp0cnVlLCJXaWR0aCI6MC4wLCJIZWlnaHQiOjAuMCwiQm9yZGVyU3R5bGUiOnsiJGlkIjoiMjAxIiwiTGluZUNvbG9yIjpudWxsLCJMaW5lV2VpZ2h0IjowLjAsIkxpbmVUeXBlIjowLCJQYXJlbnRTdHlsZSI6bnVsbH0sIlBhcmVudFN0eWxlIjpudWxsfSwiRGF0ZUZvcm1hdCI6eyIkaWQiOiIyMD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wMyIsIkRhdGVQYXJ0SXNWaXNpYmxlIjp0cnVlLCJUaW1lUGFydElzVmlzaWJsZSI6ZmFsc2V9fSwiSXNWaXNpYmxlIjp0cnVlLCJQYXJlbnRTdHlsZSI6bnVsbH0sIkluZGV4Ijo0LCJQZXJjZW50YWdlQ29tcGxldGUiOm51bGwsIlBvc2l0aW9uIjp7IlJhdGlvIjowLjE3NDM5MDIxMzU3NzgzNTY2LCJJc0N1c3RvbSI6ZmFsc2V9LCJEYXRlRm9ybWF0Ijp7IiRyZWYiOiIyMDIifSwiSWQiOiIzY2IwOGNlNC0yZGIxLTQ2NTktYmNjZi1iM2NjMzc0NTY5ZWQiLCJJbXBvcnRJZCI6bnVsbCwiVGl0bGUiOiJFbnRlcnMgdGhlIFVuaXYuIG9mIEdsYXNnb3ciLCJOb3RlIjpudWxsLCJIeXBlcmxpbmsiOm51bGwsIklzQ2hhbmdlZCI6ZmFsc2UsIklzTmV3IjpmYWxzZX0seyIkaWQiOiIyMDQiLCJEYXRlIjoiMTc0MC0wNi0xNlQyMzo1OTowMFoiLCJTdHlsZSI6eyIkaWQiOiIyMDUiLCJTaGFwZSI6MTQsIkNvbm5lY3Rvck1hcmdpbiI6eyIkaWQiOiIyMDYiLCJUb3AiOjAsIkxlZnQiOjIsIlJpZ2h0IjoyLCJCb3R0b20iOjB9LCJDb25uZWN0b3JTdHlsZSI6eyIkaWQiOiIyMDciLCJMaW5lQ29sb3IiOnsiJHJlZiI6IjU4In0sIkxpbmVXZWlnaHQiOjEuMCwiTGluZVR5cGUiOjAsIlBhcmVudFN0eWxlIjpudWxsfSwiSXNCZWxvd1RpbWViYW5kIjpmYWxzZSwiSGlkZURhdGUiOmZhbHNlLCJTaGFwZVNpemUiOjEsIlNwYWNpbmciOjIuMCwiUGFkZGluZyI6eyIkaWQiOiIyMDgiLCJUb3AiOjcsIkxlZnQiOjMsIlJpZ2h0IjowLCJCb3R0b20iOjJ9LCJTaGFwZVN0eWxlIjp7IiRpZCI6IjIwOSIsIk1hcmdpbiI6eyIkaWQiOiIyMTAiLCJUb3AiOjAsIkxlZnQiOjAsIlJpZ2h0IjowLCJCb3R0b20iOjB9LCJQYWRkaW5nIjp7IiRpZCI6IjIxMSIsIlRvcCI6MCwiTGVmdCI6MCwiUmlnaHQiOjAsIkJvdHRvbSI6MH0sIkJhY2tncm91bmQiOnsiJHJlZiI6IjY0In0sIklzVmlzaWJsZSI6dHJ1ZSwiV2lkdGgiOjE4LjAsIkhlaWdodCI6MjAuMCwiQm9yZGVyU3R5bGUiOnsiJGlkIjoiMjEyIiwiTGluZUNvbG9yIjp7IiRyZWYiOiI2NyJ9LCJMaW5lV2VpZ2h0IjowLjAsIkxpbmVUeXBlIjowLCJQYXJlbnRTdHlsZSI6bnVsbH0sIlBhcmVudFN0eWxlIjpudWxsfSwiVGl0bGVTdHlsZSI6eyIkaWQiOiIyMTMiLCJGb250U2V0dGluZ3MiOnsiJGlkIjoiMjE0IiwiRm9udFNpemUiOjEyLCJGb250TmFtZSI6IkNhbGlicmkiLCJJc0JvbGQiOmZhbHNlLCJJc0l0YWxpYyI6ZmFsc2UsIklzVW5kZXJsaW5lZCI6ZmFsc2UsIlBhcmVudFN0eWxlIjpudWxsfSwiQXV0b1NpemUiOjIsIkZvcmVncm91bmQiOnsiJHJlZiI6IjcxIn0sIk1heFdpZHRoIjoyNDMuOTEzNTQzNzAxMTcxODcsIk1heEhlaWdodCI6IkluZmluaXR5IiwiU21hcnRGb3JlZ3JvdW5kSXNBY3RpdmUiOmZhbHNlLCJIb3Jpem9udGFsQWxpZ25tZW50IjoxLCJWZXJ0aWNhbEFsaWdubWVudCI6MCwiU21hcnRGb3JlZ3JvdW5kIjpudWxsLCJCYWNrZ3JvdW5kRmlsbFR5cGUiOjAsIk1hcmdpbiI6eyIkaWQiOiIyMTUiLCJUb3AiOjAsIkxlZnQiOjAsIlJpZ2h0IjowLCJCb3R0b20iOjB9LCJQYWRkaW5nIjp7IiRpZCI6IjIxNiIsIlRvcCI6MCwiTGVmdCI6MCwiUmlnaHQiOjAsIkJvdHRvbSI6MH0sIkJhY2tncm91bmQiOnsiJHJlZiI6Ijc1In0sIklzVmlzaWJsZSI6dHJ1ZSwiV2lkdGgiOjAuMCwiSGVpZ2h0IjowLjAsIkJvcmRlclN0eWxlIjp7IiRpZCI6IjIxNyIsIkxpbmVDb2xvciI6bnVsbCwiTGluZVdlaWdodCI6MC4wLCJMaW5lVHlwZSI6MCwiUGFyZW50U3R5bGUiOm51bGx9LCJQYXJlbnRTdHlsZSI6bnVsbH0sIkRhdGVTdHlsZSI6eyIkaWQiOiIyMTgiLCJGb250U2V0dGluZ3MiOnsiJGlkIjoiMjE5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IwIiwiVG9wIjowLCJMZWZ0IjowLCJSaWdodCI6MCwiQm90dG9tIjowfSwiUGFkZGluZyI6eyIkaWQiOiIyMjEiLCJUb3AiOjAsIkxlZnQiOjAsIlJpZ2h0IjowLCJCb3R0b20iOjB9LCJCYWNrZ3JvdW5kIjp7IiRyZWYiOiI4MiJ9LCJJc1Zpc2libGUiOnRydWUsIldpZHRoIjowLjAsIkhlaWdodCI6MC4wLCJCb3JkZXJTdHlsZSI6eyIkaWQiOiIyMjIiLCJMaW5lQ29sb3IiOm51bGwsIkxpbmVXZWlnaHQiOjAuMCwiTGluZVR5cGUiOjAsIlBhcmVudFN0eWxlIjpudWxsfSwiUGFyZW50U3R5bGUiOm51bGx9LCJEYXRlRm9ybWF0Ijp7IiRpZCI6IjIy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I0IiwiRGF0ZVBhcnRJc1Zpc2libGUiOnRydWUsIlRpbWVQYXJ0SXNWaXNpYmxlIjpmYWxzZX19LCJJc1Zpc2libGUiOnRydWUsIlBhcmVudFN0eWxlIjpudWxsfSwiSW5kZXgiOjUsIlBlcmNlbnRhZ2VDb21wbGV0ZSI6bnVsbCwiUG9zaXRpb24iOnsiUmF0aW8iOjAuMzEyMzkxMzQ0NzA2MjE3NDMsIklzQ3VzdG9tIjpmYWxzZX0sIkRhdGVGb3JtYXQiOnsiJHJlZiI6IjIyMyJ9LCJJZCI6Ijc0OWRjOTVhLTE3ODgtNDk5Mi1iMDllLTA2ZTIwYzllOWRhNiIsIkltcG9ydElkIjpudWxsLCJUaXRsZSI6IlVuZGVydGFrZXMgcG9zdGdyYWR1YXRlIHN0dWRpZXMgYXQgT3hmb3JkIiwiTm90ZSI6bnVsbCwiSHlwZXJsaW5rIjpudWxsLCJJc0NoYW5nZWQiOmZhbHNlLCJJc05ldyI6ZmFsc2V9LHsiJGlkIjoiMjI1IiwiRGF0ZSI6IjE3NDYtMDYtMTZUMjM6NTk6MDBaIiwiU3R5bGUiOnsiJGlkIjoiMjI2IiwiU2hhcGUiOjE0LCJDb25uZWN0b3JNYXJnaW4iOnsiJGlkIjoiMjI3IiwiVG9wIjowLCJMZWZ0IjoyLCJSaWdodCI6MiwiQm90dG9tIjowfSwiQ29ubmVjdG9yU3R5bGUiOnsiJGlkIjoiMjI4IiwiTGluZUNvbG9yIjp7IiRyZWYiOiI1OCJ9LCJMaW5lV2VpZ2h0IjoxLjAsIkxpbmVUeXBlIjowLCJQYXJlbnRTdHlsZSI6bnVsbH0sIklzQmVsb3dUaW1lYmFuZCI6ZmFsc2UsIkhpZGVEYXRlIjpmYWxzZSwiU2hhcGVTaXplIjoxLCJTcGFjaW5nIjoyLjAsIlBhZGRpbmciOnsiJGlkIjoiMjI5IiwiVG9wIjo3LCJMZWZ0IjozLCJSaWdodCI6MCwiQm90dG9tIjoyfSwiU2hhcGVTdHlsZSI6eyIkaWQiOiIyMzAiLCJNYXJnaW4iOnsiJGlkIjoiMjMxIiwiVG9wIjowLCJMZWZ0IjowLCJSaWdodCI6MCwiQm90dG9tIjowfSwiUGFkZGluZyI6eyIkaWQiOiIyMzIiLCJUb3AiOjAsIkxlZnQiOjAsIlJpZ2h0IjowLCJCb3R0b20iOjB9LCJCYWNrZ3JvdW5kIjp7IiRyZWYiOiI2NCJ9LCJJc1Zpc2libGUiOnRydWUsIldpZHRoIjoxOC4wLCJIZWlnaHQiOjIwLjAsIkJvcmRlclN0eWxlIjp7IiRpZCI6IjIzMyIsIkxpbmVDb2xvciI6eyIkcmVmIjoiNjcifSwiTGluZVdlaWdodCI6MC4wLCJMaW5lVHlwZSI6MCwiUGFyZW50U3R5bGUiOm51bGx9LCJQYXJlbnRTdHlsZSI6bnVsbH0sIlRpdGxlU3R5bGUiOnsiJGlkIjoiMjM0IiwiRm9udFNldHRpbmdzIjp7IiRpZCI6IjIzNSIsIkZvbnRTaXplIjoxMiwiRm9udE5hbWUiOiJDYWxpYnJpIiwiSXNCb2xkIjpmYWxzZSwiSXNJdGFsaWMiOmZhbHNlLCJJc1VuZGVybGluZWQiOmZhbHNlLCJQYXJlbnRTdHlsZSI6bnVsbH0sIkF1dG9TaXplIjoyLCJGb3JlZ3JvdW5kIjp7IiRpZCI6IjIzNiIsIkNvbG9yIjp7IiRpZCI6IjIzNyIsIkEiOjI1NSwiUiI6MjMwLCJHIjoyMTYsIkIiOjE5MH19LCJNYXhXaWR0aCI6MjM1LjMwMDU1MjM2ODE2NDA2LCJNYXhIZWlnaHQiOiJJbmZpbml0eSIsIlNtYXJ0Rm9yZWdyb3VuZElzQWN0aXZlIjpmYWxzZSwiSG9yaXpvbnRhbEFsaWdubWVudCI6MSwiVmVydGljYWxBbGlnbm1lbnQiOjAsIlNtYXJ0Rm9yZWdyb3VuZCI6bnVsbCwiQmFja2dyb3VuZEZpbGxUeXBlIjowLCJNYXJnaW4iOnsiJGlkIjoiMjM4IiwiVG9wIjowLCJMZWZ0IjowLCJSaWdodCI6MCwiQm90dG9tIjowfSwiUGFkZGluZyI6eyIkaWQiOiIyMzkiLCJUb3AiOjAsIkxlZnQiOjAsIlJpZ2h0IjowLCJCb3R0b20iOjB9LCJCYWNrZ3JvdW5kIjp7IiRyZWYiOiI3NSJ9LCJJc1Zpc2libGUiOnRydWUsIldpZHRoIjowLjAsIkhlaWdodCI6MC4wLCJCb3JkZXJTdHlsZSI6eyIkaWQiOiIyNDAiLCJMaW5lQ29sb3IiOm51bGwsIkxpbmVXZWlnaHQiOjAuMCwiTGluZVR5cGUiOjAsIlBhcmVudFN0eWxlIjpudWxsfSwiUGFyZW50U3R5bGUiOm51bGx9LCJEYXRlU3R5bGUiOnsiJGlkIjoiMjQxIiwiRm9udFNldHRpbmdzIjp7IiRpZCI6IjI0MiIsIkZvbnRTaXplIjoxMSwiRm9udE5hbWUiOiJDYWxpYnJpIiwiSXNCb2xkIjp0cnVlLCJJc0l0YWxpYyI6ZmFsc2UsIklzVW5kZXJsaW5lZCI6ZmFsc2UsIlBhcmVudFN0eWxlIjpudWxsfSwiQXV0b1NpemUiOjAsIkZvcmVncm91bmQiOnsiJGlkIjoiMjQzIiwiQ29sb3IiOnsiJGlkIjoiMjQ0IiwiQSI6MjU1LCJSIjoxOTgsIkciOjE1MywiQiI6MTE5fX0sIk1heFdpZHRoIjoyMDAuMCwiTWF4SGVpZ2h0IjoiSW5maW5pdHkiLCJTbWFydEZvcmVncm91bmRJc0FjdGl2ZSI6ZmFsc2UsIkhvcml6b250YWxBbGlnbm1lbnQiOjAsIlZlcnRpY2FsQWxpZ25tZW50IjowLCJTbWFydEZvcmVncm91bmQiOm51bGwsIkJhY2tncm91bmRGaWxsVHlwZSI6MCwiTWFyZ2luIjp7IiRpZCI6IjI0NSIsIlRvcCI6MCwiTGVmdCI6MCwiUmlnaHQiOjAsIkJvdHRvbSI6MH0sIlBhZGRpbmciOnsiJGlkIjoiMjQ2IiwiVG9wIjowLCJMZWZ0IjowLCJSaWdodCI6MCwiQm90dG9tIjowfSwiQmFja2dyb3VuZCI6eyIkcmVmIjoiODIifSwiSXNWaXNpYmxlIjp0cnVlLCJXaWR0aCI6MC4wLCJIZWlnaHQiOjAuMCwiQm9yZGVyU3R5bGUiOnsiJGlkIjoiMjQ3IiwiTGluZUNvbG9yIjpudWxsLCJMaW5lV2VpZ2h0IjowLjAsIkxpbmVUeXBlIjowLCJQYXJlbnRTdHlsZSI6bnVsbH0sIlBhcmVudFN0eWxlIjpudWxsfSwiRGF0ZUZvcm1hdCI6eyIkaWQiOiIyN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0OSIsIkRhdGVQYXJ0SXNWaXNpYmxlIjp0cnVlLCJUaW1lUGFydElzVmlzaWJsZSI6ZmFsc2V9fSwiSXNWaXNpYmxlIjp0cnVlLCJQYXJlbnRTdHlsZSI6bnVsbH0sIkluZGV4Ijo2LCJQZXJjZW50YWdlQ29tcGxldGUiOm51bGwsIlBvc2l0aW9uIjp7IlJhdGlvIjowLjMyNjk5ODU0ODE1NDQ3NzcxLCJJc0N1c3RvbSI6ZmFsc2V9LCJEYXRlRm9ybWF0Ijp7IiRyZWYiOiIyNDgifSwiSWQiOiI1ZTY0MmQwZS0zMTFiLTQ0MjgtYTYxZi02YWFhMWJkZDA3YmYiLCJJbXBvcnRJZCI6bnVsbCwiVGl0bGUiOiJMZWF2ZXMgT3hmb3JkIGJlZm9yZSBoaXMgc2Nob2xhcnNoaXAgZW5kcyIsIk5vdGUiOm51bGwsIkh5cGVybGluayI6bnVsbCwiSXNDaGFuZ2VkIjpmYWxzZSwiSXNOZXciOmZhbHNlfSx7IiRpZCI6IjI1MCIsIkRhdGUiOiIxNzQ4LTA2LTE2VDIzOjU5OjAwWiIsIlN0eWxlIjp7IiRpZCI6IjI1MSIsIlNoYXBlIjoxNCwiQ29ubmVjdG9yTWFyZ2luIjp7IiRpZCI6IjI1MiIsIlRvcCI6MCwiTGVmdCI6MiwiUmlnaHQiOjIsIkJvdHRvbSI6MH0sIkNvbm5lY3RvclN0eWxlIjp7IiRpZCI6IjI1MyIsIkxpbmVDb2xvciI6eyIkcmVmIjoiNTgifSwiTGluZVdlaWdodCI6MS4wLCJMaW5lVHlwZSI6MCwiUGFyZW50U3R5bGUiOm51bGx9LCJJc0JlbG93VGltZWJhbmQiOnRydWUsIkhpZGVEYXRlIjpmYWxzZSwiU2hhcGVTaXplIjoxLCJTcGFjaW5nIjoyLjAsIlBhZGRpbmciOnsiJGlkIjoiMjU0IiwiVG9wIjo3LCJMZWZ0IjozLCJSaWdodCI6MCwiQm90dG9tIjoyfSwiU2hhcGVTdHlsZSI6eyIkaWQiOiIyNTUiLCJNYXJnaW4iOnsiJGlkIjoiMjU2IiwiVG9wIjowLCJMZWZ0IjowLCJSaWdodCI6MCwiQm90dG9tIjowfSwiUGFkZGluZyI6eyIkaWQiOiIyNTciLCJUb3AiOjAsIkxlZnQiOjAsIlJpZ2h0IjowLCJCb3R0b20iOjB9LCJCYWNrZ3JvdW5kIjp7IiRyZWYiOiI2NCJ9LCJJc1Zpc2libGUiOnRydWUsIldpZHRoIjoxOC4wLCJIZWlnaHQiOjIwLjAsIkJvcmRlclN0eWxlIjp7IiRpZCI6IjI1OCIsIkxpbmVDb2xvciI6eyIkcmVmIjoiNjcifSwiTGluZVdlaWdodCI6MC4wLCJMaW5lVHlwZSI6MCwiUGFyZW50U3R5bGUiOm51bGx9LCJQYXJlbnRTdHlsZSI6bnVsbH0sIlRpdGxlU3R5bGUiOnsiJGlkIjoiMjU5IiwiRm9udFNldHRpbmdzIjp7IiRpZCI6IjI2MCIsIkZvbnRTaXplIjoxMiwiRm9udE5hbWUiOiJDYWxpYnJpIiwiSXNCb2xkIjpmYWxzZSwiSXNJdGFsaWMiOmZhbHNlLCJJc1VuZGVybGluZWQiOmZhbHNlLCJQYXJlbnRTdHlsZSI6bnVsbH0sIkF1dG9TaXplIjowLCJGb3JlZ3JvdW5kIjp7IiRpZCI6IjI2MSIsIkNvbG9yIjp7IiRpZCI6IjI2MiIsIkEiOjI1NSwiUiI6MjMwLCJHIjoyMTYsIkIiOjE5MH19LCJNYXhXaWR0aCI6MjAwLjAsIk1heEhlaWdodCI6IkluZmluaXR5IiwiU21hcnRGb3JlZ3JvdW5kSXNBY3RpdmUiOmZhbHNlLCJIb3Jpem9udGFsQWxpZ25tZW50IjoxLCJWZXJ0aWNhbEFsaWdubWVudCI6MCwiU21hcnRGb3JlZ3JvdW5kIjpudWxsLCJCYWNrZ3JvdW5kRmlsbFR5cGUiOjAsIk1hcmdpbiI6eyIkaWQiOiIyNjMiLCJUb3AiOjAsIkxlZnQiOjAsIlJpZ2h0IjowLCJCb3R0b20iOjB9LCJQYWRkaW5nIjp7IiRpZCI6IjI2NCIsIlRvcCI6MCwiTGVmdCI6MCwiUmlnaHQiOjAsIkJvdHRvbSI6MH0sIkJhY2tncm91bmQiOnsiJHJlZiI6Ijc1In0sIklzVmlzaWJsZSI6dHJ1ZSwiV2lkdGgiOjAuMCwiSGVpZ2h0IjowLjAsIkJvcmRlclN0eWxlIjp7IiRpZCI6IjI2NSIsIkxpbmVDb2xvciI6bnVsbCwiTGluZVdlaWdodCI6MC4wLCJMaW5lVHlwZSI6MCwiUGFyZW50U3R5bGUiOm51bGx9LCJQYXJlbnRTdHlsZSI6bnVsbH0sIkRhdGVTdHlsZSI6eyIkaWQiOiIyNjYiLCJGb250U2V0dGluZ3MiOnsiJGlkIjoiMjY3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Y4IiwiVG9wIjowLCJMZWZ0IjowLCJSaWdodCI6MCwiQm90dG9tIjowfSwiUGFkZGluZyI6eyIkaWQiOiIyNjkiLCJUb3AiOjAsIkxlZnQiOjAsIlJpZ2h0IjowLCJCb3R0b20iOjB9LCJCYWNrZ3JvdW5kIjp7IiRyZWYiOiI4MiJ9LCJJc1Zpc2libGUiOnRydWUsIldpZHRoIjowLjAsIkhlaWdodCI6MC4wLCJCb3JkZXJTdHlsZSI6eyIkaWQiOiIyNzAiLCJMaW5lQ29sb3IiOm51bGwsIkxpbmVXZWlnaHQiOjAuMCwiTGluZVR5cGUiOjAsIlBhcmVudFN0eWxlIjpudWxsfSwiUGFyZW50U3R5bGUiOm51bGx9LCJEYXRlRm9ybWF0Ijp7IiRpZCI6IjI3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cyIiwiRGF0ZVBhcnRJc1Zpc2libGUiOnRydWUsIlRpbWVQYXJ0SXNWaXNpYmxlIjpmYWxzZX19LCJJc1Zpc2libGUiOnRydWUsIlBhcmVudFN0eWxlIjpudWxsfSwiSW5kZXgiOjcsIlBlcmNlbnRhZ2VDb21wbGV0ZSI6bnVsbCwiUG9zaXRpb24iOnsiUmF0aW8iOjAuMCwiSXNDdXN0b20iOmZhbHNlfSwiRGF0ZUZvcm1hdCI6eyIkcmVmIjoiMjcxIn0sIklkIjoiMzM2YTczMGMtZjRjNC00ZDBlLWIzNTgtY2NiNDZhZmRhMDIyIiwiSW1wb3J0SWQiOm51bGwsIlRpdGxlIjoiU3RhcnRzIGxlY3R1cmluZyBpbiBFZGluYnVyZ2giLCJOb3RlIjpudWxsLCJIeXBlcmxpbmsiOm51bGwsIklzQ2hhbmdlZCI6ZmFsc2UsIklzTmV3IjpmYWxzZX0seyIkaWQiOiIyNzMiLCJEYXRlIjoiMTc1MC0wNi0xNlQyMzo1OTowMFoiLCJTdHlsZSI6eyIkaWQiOiIyNzQiLCJTaGFwZSI6MTQsIkNvbm5lY3Rvck1hcmdpbiI6eyIkaWQiOiIyNzUiLCJUb3AiOjAsIkxlZnQiOjIsIlJpZ2h0IjoyLCJCb3R0b20iOjB9LCJDb25uZWN0b3JTdHlsZSI6eyIkaWQiOiIyNzYiLCJMaW5lQ29sb3IiOnsiJHJlZiI6IjU4In0sIkxpbmVXZWlnaHQiOjEuMCwiTGluZVR5cGUiOjAsIlBhcmVudFN0eWxlIjpudWxsfSwiSXNCZWxvd1RpbWViYW5kIjpmYWxzZSwiSGlkZURhdGUiOmZhbHNlLCJTaGFwZVNpemUiOjEsIlNwYWNpbmciOjIuMCwiUGFkZGluZyI6eyIkaWQiOiIyNzciLCJUb3AiOjcsIkxlZnQiOjMsIlJpZ2h0IjowLCJCb3R0b20iOjJ9LCJTaGFwZVN0eWxlIjp7IiRpZCI6IjI3OCIsIk1hcmdpbiI6eyIkaWQiOiIyNzkiLCJUb3AiOjAsIkxlZnQiOjAsIlJpZ2h0IjowLCJCb3R0b20iOjB9LCJQYWRkaW5nIjp7IiRpZCI6IjI4MCIsIlRvcCI6MCwiTGVmdCI6MCwiUmlnaHQiOjAsIkJvdHRvbSI6MH0sIkJhY2tncm91bmQiOnsiJHJlZiI6IjY0In0sIklzVmlzaWJsZSI6dHJ1ZSwiV2lkdGgiOjE4LjAsIkhlaWdodCI6MjAuMCwiQm9yZGVyU3R5bGUiOnsiJGlkIjoiMjgxIiwiTGluZUNvbG9yIjp7IiRyZWYiOiI2NyJ9LCJMaW5lV2VpZ2h0IjowLjAsIkxpbmVUeXBlIjowLCJQYXJlbnRTdHlsZSI6bnVsbH0sIlBhcmVudFN0eWxlIjpudWxsfSwiVGl0bGVTdHlsZSI6eyIkaWQiOiIyODIiLCJGb250U2V0dGluZ3MiOnsiJGlkIjoiMjgz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I4NCIsIlRvcCI6MCwiTGVmdCI6MCwiUmlnaHQiOjAsIkJvdHRvbSI6MH0sIlBhZGRpbmciOnsiJGlkIjoiMjg1IiwiVG9wIjowLCJMZWZ0IjowLCJSaWdodCI6MCwiQm90dG9tIjowfSwiQmFja2dyb3VuZCI6eyIkcmVmIjoiNzUifSwiSXNWaXNpYmxlIjp0cnVlLCJXaWR0aCI6MC4wLCJIZWlnaHQiOjAuMCwiQm9yZGVyU3R5bGUiOnsiJGlkIjoiMjg2IiwiTGluZUNvbG9yIjpudWxsLCJMaW5lV2VpZ2h0IjowLjAsIkxpbmVUeXBlIjowLCJQYXJlbnRTdHlsZSI6bnVsbH0sIlBhcmVudFN0eWxlIjpudWxsfSwiRGF0ZVN0eWxlIjp7IiRpZCI6IjI4NyIsIkZvbnRTZXR0aW5ncyI6eyIkaWQiOiIyODg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ODkiLCJUb3AiOjAsIkxlZnQiOjAsIlJpZ2h0IjowLCJCb3R0b20iOjB9LCJQYWRkaW5nIjp7IiRpZCI6IjI5MCIsIlRvcCI6MCwiTGVmdCI6MCwiUmlnaHQiOjAsIkJvdHRvbSI6MH0sIkJhY2tncm91bmQiOnsiJHJlZiI6IjgyIn0sIklzVmlzaWJsZSI6dHJ1ZSwiV2lkdGgiOjAuMCwiSGVpZ2h0IjowLjAsIkJvcmRlclN0eWxlIjp7IiRpZCI6IjI5MSIsIkxpbmVDb2xvciI6bnVsbCwiTGluZVdlaWdodCI6MC4wLCJMaW5lVHlwZSI6MCwiUGFyZW50U3R5bGUiOm51bGx9LCJQYXJlbnRTdHlsZSI6bnVsbH0sIkRhdGVGb3JtYXQiOnsiJGlkIjoiMjk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TMiLCJEYXRlUGFydElzVmlzaWJsZSI6dHJ1ZSwiVGltZVBhcnRJc1Zpc2libGUiOmZhbHNlfX0sIklzVmlzaWJsZSI6dHJ1ZSwiUGFyZW50U3R5bGUiOm51bGx9LCJJbmRleCI6OCwiUGVyY2VudGFnZUNvbXBsZXRlIjpudWxsLCJQb3NpdGlvbiI6eyJSYXRpbyI6MC4wLCJJc0N1c3RvbSI6ZmFsc2V9LCJEYXRlRm9ybWF0Ijp7IiRyZWYiOiIyOTIifSwiSWQiOiI2MGYzMGMyYi0yMjhhLTQyODgtODBmNS1lNmQ4OGUzODVmYmEiLCJJbXBvcnRJZCI6bnVsbCwiVGl0bGUiOiJNZWV0cyBwaGlsb3NvcGhlciBEYXZpZCBIdW1lIiwiTm90ZSI6bnVsbCwiSHlwZXJsaW5rIjpudWxsLCJJc0NoYW5nZWQiOmZhbHNlLCJJc05ldyI6ZmFsc2V9LHsiJGlkIjoiMjk0IiwiRGF0ZSI6IjE3NTMtMDYtMTZUMjM6NTk6MDBaIiwiU3R5bGUiOnsiJGlkIjoiMjk1IiwiU2hhcGUiOjE0LCJDb25uZWN0b3JNYXJnaW4iOnsiJGlkIjoiMjk2IiwiVG9wIjowLCJMZWZ0IjoyLCJSaWdodCI6MiwiQm90dG9tIjowfSwiQ29ubmVjdG9yU3R5bGUiOnsiJGlkIjoiMjk3IiwiTGluZUNvbG9yIjp7IiRyZWYiOiI1OCJ9LCJMaW5lV2VpZ2h0IjoxLjAsIkxpbmVUeXBlIjowLCJQYXJlbnRTdHlsZSI6bnVsbH0sIklzQmVsb3dUaW1lYmFuZCI6dHJ1ZSwiSGlkZURhdGUiOmZhbHNlLCJTaGFwZVNpemUiOjEsIlNwYWNpbmciOjIuMCwiUGFkZGluZyI6eyIkaWQiOiIyOTgiLCJUb3AiOjcsIkxlZnQiOjMsIlJpZ2h0IjowLCJCb3R0b20iOjJ9LCJTaGFwZVN0eWxlIjp7IiRpZCI6IjI5OSIsIk1hcmdpbiI6eyIkaWQiOiIzMDAiLCJUb3AiOjAsIkxlZnQiOjAsIlJpZ2h0IjowLCJCb3R0b20iOjB9LCJQYWRkaW5nIjp7IiRpZCI6IjMwMSIsIlRvcCI6MCwiTGVmdCI6MCwiUmlnaHQiOjAsIkJvdHRvbSI6MH0sIkJhY2tncm91bmQiOnsiJHJlZiI6IjY0In0sIklzVmlzaWJsZSI6dHJ1ZSwiV2lkdGgiOjE4LjAsIkhlaWdodCI6MjAuMCwiQm9yZGVyU3R5bGUiOnsiJGlkIjoiMzAyIiwiTGluZUNvbG9yIjp7IiRyZWYiOiI2NyJ9LCJMaW5lV2VpZ2h0IjowLjAsIkxpbmVUeXBlIjowLCJQYXJlbnRTdHlsZSI6bnVsbH0sIlBhcmVudFN0eWxlIjpudWxsfSwiVGl0bGVTdHlsZSI6eyIkaWQiOiIzMDMiLCJGb250U2V0dGluZ3MiOnsiJGlkIjoiMzA0IiwiRm9udFNpemUiOjEyLCJGb250TmFtZSI6IkNhbGlicmkiLCJJc0JvbGQiOmZhbHNlLCJJc0l0YWxpYyI6ZmFsc2UsIklzVW5kZXJsaW5lZCI6ZmFsc2UsIlBhcmVudFN0eWxlIjpudWxsfSwiQXV0b1NpemUiOjIsIkZvcmVncm91bmQiOnsiJHJlZiI6IjcxIn0sIk1heFdpZHRoIjoyNDQuNjM4OTAwNzU2ODM1OTQsIk1heEhlaWdodCI6IkluZmluaXR5IiwiU21hcnRGb3JlZ3JvdW5kSXNBY3RpdmUiOmZhbHNlLCJIb3Jpem9udGFsQWxpZ25tZW50IjoxLCJWZXJ0aWNhbEFsaWdubWVudCI6MCwiU21hcnRGb3JlZ3JvdW5kIjpudWxsLCJCYWNrZ3JvdW5kRmlsbFR5cGUiOjAsIk1hcmdpbiI6eyIkaWQiOiIzMDUiLCJUb3AiOjAsIkxlZnQiOjAsIlJpZ2h0IjowLCJCb3R0b20iOjB9LCJQYWRkaW5nIjp7IiRpZCI6IjMwNiIsIlRvcCI6MCwiTGVmdCI6MCwiUmlnaHQiOjAsIkJvdHRvbSI6MH0sIkJhY2tncm91bmQiOnsiJHJlZiI6Ijc1In0sIklzVmlzaWJsZSI6dHJ1ZSwiV2lkdGgiOjAuMCwiSGVpZ2h0IjowLjAsIkJvcmRlclN0eWxlIjp7IiRpZCI6IjMwNyIsIkxpbmVDb2xvciI6bnVsbCwiTGluZVdlaWdodCI6MC4wLCJMaW5lVHlwZSI6MCwiUGFyZW50U3R5bGUiOm51bGx9LCJQYXJlbnRTdHlsZSI6bnVsbH0sIkRhdGVTdHlsZSI6eyIkaWQiOiIzMDgiLCJGb250U2V0dGluZ3MiOnsiJGlkIjoiMzA5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zEwIiwiVG9wIjowLCJMZWZ0IjowLCJSaWdodCI6MCwiQm90dG9tIjowfSwiUGFkZGluZyI6eyIkaWQiOiIzMTEiLCJUb3AiOjAsIkxlZnQiOjAsIlJpZ2h0IjowLCJCb3R0b20iOjB9LCJCYWNrZ3JvdW5kIjp7IiRyZWYiOiI4MiJ9LCJJc1Zpc2libGUiOnRydWUsIldpZHRoIjowLjAsIkhlaWdodCI6MC4wLCJCb3JkZXJTdHlsZSI6eyIkaWQiOiIzMTIiLCJMaW5lQ29sb3IiOm51bGwsIkxpbmVXZWlnaHQiOjAuMCwiTGluZVR5cGUiOjAsIlBhcmVudFN0eWxlIjpudWxsfSwiUGFyZW50U3R5bGUiOm51bGx9LCJEYXRlRm9ybWF0Ijp7IiRpZCI6IjMx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E0IiwiRGF0ZVBhcnRJc1Zpc2libGUiOnRydWUsIlRpbWVQYXJ0SXNWaXNpYmxlIjpmYWxzZX19LCJJc1Zpc2libGUiOnRydWUsIlBhcmVudFN0eWxlIjpudWxsfSwiSW5kZXgiOjksIlBlcmNlbnRhZ2VDb21wbGV0ZSI6bnVsbCwiUG9zaXRpb24iOnsiUmF0aW8iOjAuMjI4ODIyOTY1OTc1MTYwOTQsIklzQ3VzdG9tIjpmYWxzZX0sIkRhdGVGb3JtYXQiOnsiJHJlZiI6IjMxMyJ9LCJJZCI6IjQ0NzFjYTExLTg0ZDAtNGI2OC04NjVkLTk5NDFhNzBjMmZmOSIsIkltcG9ydElkIjpudWxsLCJUaXRsZSI6IkJlY29tZXMgSGVhZCBvZiBNb3JhbCBQaGlsb3NvcGh5IGluIEdsYXNnb3ciLCJOb3RlIjpudWxsLCJIeXBlcmxpbmsiOm51bGwsIklzQ2hhbmdlZCI6ZmFsc2UsIklzTmV3IjpmYWxzZX0seyIkaWQiOiIzMTUiLCJEYXRlIjoiMTc1OS0wNi0xNlQyMzo1OTowMFoiLCJTdHlsZSI6eyIkaWQiOiIzMTYiLCJTaGFwZSI6MTQsIkNvbm5lY3Rvck1hcmdpbiI6eyIkaWQiOiIzMTciLCJUb3AiOjAsIkxlZnQiOjIsIlJpZ2h0IjoyLCJCb3R0b20iOjB9LCJDb25uZWN0b3JTdHlsZSI6eyIkaWQiOiIzMTgiLCJMaW5lQ29sb3IiOnsiJHJlZiI6IjU4In0sIkxpbmVXZWlnaHQiOjEuMCwiTGluZVR5cGUiOjAsIlBhcmVudFN0eWxlIjpudWxsfSwiSXNCZWxvd1RpbWViYW5kIjpmYWxzZSwiSGlkZURhdGUiOmZhbHNlLCJTaGFwZVNpemUiOjEsIlNwYWNpbmciOjIuMCwiUGFkZGluZyI6eyIkaWQiOiIzMTkiLCJUb3AiOjcsIkxlZnQiOjMsIlJpZ2h0IjowLCJCb3R0b20iOjJ9LCJTaGFwZVN0eWxlIjp7IiRpZCI6IjMyMCIsIk1hcmdpbiI6eyIkaWQiOiIzMjEiLCJUb3AiOjAsIkxlZnQiOjAsIlJpZ2h0IjowLCJCb3R0b20iOjB9LCJQYWRkaW5nIjp7IiRpZCI6IjMyMiIsIlRvcCI6MCwiTGVmdCI6MCwiUmlnaHQiOjAsIkJvdHRvbSI6MH0sIkJhY2tncm91bmQiOnsiJHJlZiI6IjY0In0sIklzVmlzaWJsZSI6dHJ1ZSwiV2lkdGgiOjE4LjAsIkhlaWdodCI6MjAuMCwiQm9yZGVyU3R5bGUiOnsiJGlkIjoiMzIzIiwiTGluZUNvbG9yIjp7IiRyZWYiOiI2NyJ9LCJMaW5lV2VpZ2h0IjowLjAsIkxpbmVUeXBlIjowLCJQYXJlbnRTdHlsZSI6bnVsbH0sIlBhcmVudFN0eWxlIjpudWxsfSwiVGl0bGVTdHlsZSI6eyIkaWQiOiIzMjQiLCJGb250U2V0dGluZ3MiOnsiJGlkIjoiMzI1IiwiRm9udFNpemUiOjEyLCJGb250TmFtZSI6IkNhbGlicmkiLCJJc0JvbGQiOmZhbHNlLCJJc0l0YWxpYyI6ZmFsc2UsIklzVW5kZXJsaW5lZCI6ZmFsc2UsIlBhcmVudFN0eWxlIjpudWxsfSwiQXV0b1NpemUiOjAsIkZvcmVncm91bmQiOnsiJGlkIjoiMzI2IiwiQ29sb3IiOnsiJGlkIjoiMzI3IiwiQSI6MjU1LCJSIjoyMzAsIkciOjIxNiwiQiI6MTkwfX0sIk1heFdpZHRoIjoyMDAuMCwiTWF4SGVpZ2h0IjoiSW5maW5pdHkiLCJTbWFydEZvcmVncm91bmRJc0FjdGl2ZSI6ZmFsc2UsIkhvcml6b250YWxBbGlnbm1lbnQiOjEsIlZlcnRpY2FsQWxpZ25tZW50IjowLCJTbWFydEZvcmVncm91bmQiOm51bGwsIkJhY2tncm91bmRGaWxsVHlwZSI6MCwiTWFyZ2luIjp7IiRpZCI6IjMyOCIsIlRvcCI6MCwiTGVmdCI6MCwiUmlnaHQiOjAsIkJvdHRvbSI6MH0sIlBhZGRpbmciOnsiJGlkIjoiMzI5IiwiVG9wIjowLCJMZWZ0IjowLCJSaWdodCI6MCwiQm90dG9tIjowfSwiQmFja2dyb3VuZCI6eyIkcmVmIjoiNzUifSwiSXNWaXNpYmxlIjp0cnVlLCJXaWR0aCI6MC4wLCJIZWlnaHQiOjAuMCwiQm9yZGVyU3R5bGUiOnsiJGlkIjoiMzMwIiwiTGluZUNvbG9yIjpudWxsLCJMaW5lV2VpZ2h0IjowLjAsIkxpbmVUeXBlIjowLCJQYXJlbnRTdHlsZSI6bnVsbH0sIlBhcmVudFN0eWxlIjpudWxsfSwiRGF0ZVN0eWxlIjp7IiRpZCI6IjMzMSIsIkZvbnRTZXR0aW5ncyI6eyIkaWQiOiIzMzI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MzMiLCJUb3AiOjAsIkxlZnQiOjAsIlJpZ2h0IjowLCJCb3R0b20iOjB9LCJQYWRkaW5nIjp7IiRpZCI6IjMzNCIsIlRvcCI6MCwiTGVmdCI6MCwiUmlnaHQiOjAsIkJvdHRvbSI6MH0sIkJhY2tncm91bmQiOnsiJHJlZiI6IjgyIn0sIklzVmlzaWJsZSI6dHJ1ZSwiV2lkdGgiOjAuMCwiSGVpZ2h0IjowLjAsIkJvcmRlclN0eWxlIjp7IiRpZCI6IjMzNSIsIkxpbmVDb2xvciI6bnVsbCwiTGluZVdlaWdodCI6MC4wLCJMaW5lVHlwZSI6MCwiUGFyZW50U3R5bGUiOm51bGx9LCJQYXJlbnRTdHlsZSI6bnVsbH0sIkRhdGVGb3JtYXQiOnsiJGlkIjoiMzM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zciLCJEYXRlUGFydElzVmlzaWJsZSI6dHJ1ZSwiVGltZVBhcnRJc1Zpc2libGUiOmZhbHNlfX0sIklzVmlzaWJsZSI6dHJ1ZSwiUGFyZW50U3R5bGUiOm51bGx9LCJJbmRleCI6MTAsIlBlcmNlbnRhZ2VDb21wbGV0ZSI6bnVsbCwiUG9zaXRpb24iOnsiUmF0aW8iOjAuMCwiSXNDdXN0b20iOmZhbHNlfSwiRGF0ZUZvcm1hdCI6eyIkcmVmIjoiMzM2In0sIklkIjoiZTExZDIxNmUtMzM2ZS00MDRmLWI4ZTItNDA4MWExMDliOTE2IiwiSW1wb3J0SWQiOm51bGwsIlRpdGxlIjoiVGhlIFRoZW9yeSBvZiBNb3JhbCBTZW50aW1lbnRzIiwiTm90ZSI6bnVsbCwiSHlwZXJsaW5rIjpudWxsLCJJc0NoYW5nZWQiOmZhbHNlLCJJc05ldyI6ZmFsc2V9LHsiJGlkIjoiMzM4IiwiRGF0ZSI6IjE3NjItMDYtMTZUMjM6NTk6MDBaIiwiU3R5bGUiOnsiJGlkIjoiMzM5IiwiU2hhcGUiOjE0LCJDb25uZWN0b3JNYXJnaW4iOnsiJGlkIjoiMzQwIiwiVG9wIjowLCJMZWZ0IjoyLCJSaWdodCI6MiwiQm90dG9tIjowfSwiQ29ubmVjdG9yU3R5bGUiOnsiJGlkIjoiMzQxIiwiTGluZUNvbG9yIjp7IiRyZWYiOiI1OCJ9LCJMaW5lV2VpZ2h0IjoxLjAsIkxpbmVUeXBlIjowLCJQYXJlbnRTdHlsZSI6bnVsbH0sIklzQmVsb3dUaW1lYmFuZCI6dHJ1ZSwiSGlkZURhdGUiOmZhbHNlLCJTaGFwZVNpemUiOjEsIlNwYWNpbmciOjIuMCwiUGFkZGluZyI6eyIkaWQiOiIzNDIiLCJUb3AiOjcsIkxlZnQiOjMsIlJpZ2h0IjowLCJCb3R0b20iOjJ9LCJTaGFwZVN0eWxlIjp7IiRpZCI6IjM0MyIsIk1hcmdpbiI6eyIkaWQiOiIzNDQiLCJUb3AiOjAsIkxlZnQiOjAsIlJpZ2h0IjowLCJCb3R0b20iOjB9LCJQYWRkaW5nIjp7IiRpZCI6IjM0NSIsIlRvcCI6MCwiTGVmdCI6MCwiUmlnaHQiOjAsIkJvdHRvbSI6MH0sIkJhY2tncm91bmQiOnsiJHJlZiI6IjY0In0sIklzVmlzaWJsZSI6dHJ1ZSwiV2lkdGgiOjE4LjAsIkhlaWdodCI6MjAuMCwiQm9yZGVyU3R5bGUiOnsiJGlkIjoiMzQ2IiwiTGluZUNvbG9yIjp7IiRyZWYiOiI2NyJ9LCJMaW5lV2VpZ2h0IjowLjAsIkxpbmVUeXBlIjowLCJQYXJlbnRTdHlsZSI6bnVsbH0sIlBhcmVudFN0eWxlIjpudWxsfSwiVGl0bGVTdHlsZSI6eyIkaWQiOiIzNDciLCJGb250U2V0dGluZ3MiOnsiJGlkIjoiMzQ4IiwiRm9udFNpemUiOjEyLCJGb250TmFtZSI6IkNhbGlicmkiLCJJc0JvbGQiOmZhbHNlLCJJc0l0YWxpYyI6ZmFsc2UsIklzVW5kZXJsaW5lZCI6ZmFsc2UsIlBhcmVudFN0eWxlIjpudWxsfSwiQXV0b1NpemUiOjAsIkZvcmVncm91bmQiOnsiJGlkIjoiMzQ5IiwiQ29sb3IiOnsiJGlkIjoiMzUwIiwiQSI6MjU1LCJSIjoyMzAsIkciOjIxNiwiQiI6MTkwfX0sIk1heFdpZHRoIjoyMDAuMCwiTWF4SGVpZ2h0IjoiSW5maW5pdHkiLCJTbWFydEZvcmVncm91bmRJc0FjdGl2ZSI6ZmFsc2UsIkhvcml6b250YWxBbGlnbm1lbnQiOjEsIlZlcnRpY2FsQWxpZ25tZW50IjowLCJTbWFydEZvcmVncm91bmQiOm51bGwsIkJhY2tncm91bmRGaWxsVHlwZSI6MCwiTWFyZ2luIjp7IiRpZCI6IjM1MSIsIlRvcCI6MCwiTGVmdCI6MCwiUmlnaHQiOjAsIkJvdHRvbSI6MH0sIlBhZGRpbmciOnsiJGlkIjoiMzUyIiwiVG9wIjowLCJMZWZ0IjowLCJSaWdodCI6MCwiQm90dG9tIjowfSwiQmFja2dyb3VuZCI6eyIkcmVmIjoiNzUifSwiSXNWaXNpYmxlIjp0cnVlLCJXaWR0aCI6MC4wLCJIZWlnaHQiOjAuMCwiQm9yZGVyU3R5bGUiOnsiJGlkIjoiMzUzIiwiTGluZUNvbG9yIjpudWxsLCJMaW5lV2VpZ2h0IjowLjAsIkxpbmVUeXBlIjowLCJQYXJlbnRTdHlsZSI6bnVsbH0sIlBhcmVudFN0eWxlIjpudWxsfSwiRGF0ZVN0eWxlIjp7IiRpZCI6IjM1NCIsIkZvbnRTZXR0aW5ncyI6eyIkaWQiOiIzNTU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NTYiLCJUb3AiOjAsIkxlZnQiOjAsIlJpZ2h0IjowLCJCb3R0b20iOjB9LCJQYWRkaW5nIjp7IiRpZCI6IjM1NyIsIlRvcCI6MCwiTGVmdCI6MCwiUmlnaHQiOjAsIkJvdHRvbSI6MH0sIkJhY2tncm91bmQiOnsiJHJlZiI6IjgyIn0sIklzVmlzaWJsZSI6dHJ1ZSwiV2lkdGgiOjAuMCwiSGVpZ2h0IjowLjAsIkJvcmRlclN0eWxlIjp7IiRpZCI6IjM1OCIsIkxpbmVDb2xvciI6bnVsbCwiTGluZVdlaWdodCI6MC4wLCJMaW5lVHlwZSI6MCwiUGFyZW50U3R5bGUiOm51bGx9LCJQYXJlbnRTdHlsZSI6bnVsbH0sIkRhdGVGb3JtYXQiOnsiJGlkIjoiMzU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jAiLCJEYXRlUGFydElzVmlzaWJsZSI6dHJ1ZSwiVGltZVBhcnRJc1Zpc2libGUiOmZhbHNlfX0sIklzVmlzaWJsZSI6dHJ1ZSwiUGFyZW50U3R5bGUiOm51bGx9LCJJbmRleCI6MTEsIlBlcmNlbnRhZ2VDb21wbGV0ZSI6bnVsbCwiUG9zaXRpb24iOnsiUmF0aW8iOjAuMTU4Mjk2MjcwNzIzNjk2MTIsIklzQ3VzdG9tIjpmYWxzZX0sIkRhdGVGb3JtYXQiOnsiJHJlZiI6IjM1OSJ9LCJJZCI6ImU0NWM3M2M3LTlhNGItNGFlYi04MjQ0LWE2ODNjYTFlZDA2NSIsIkltcG9ydElkIjpudWxsLCJUaXRsZSI6IlRpdGxlZCBhcyBMTC5EIGJ5IFVuaXYuIG9mIEdsYXNnb3ciLCJOb3RlIjpudWxsLCJIeXBlcmxpbmsiOm51bGwsIklzQ2hhbmdlZCI6ZmFsc2UsIklzTmV3IjpmYWxzZX0seyIkaWQiOiIzNjEiLCJEYXRlIjoiMTc2My0xMi0xNlQyMzo1OTowMFoiLCJTdHlsZSI6eyIkaWQiOiIzNjIiLCJTaGFwZSI6MTQsIkNvbm5lY3Rvck1hcmdpbiI6eyIkaWQiOiIzNjMiLCJUb3AiOjAsIkxlZnQiOjIsIlJpZ2h0IjoyLCJCb3R0b20iOjB9LCJDb25uZWN0b3JTdHlsZSI6eyIkaWQiOiIzNjQiLCJMaW5lQ29sb3IiOnsiJHJlZiI6IjU4In0sIkxpbmVXZWlnaHQiOjEuMCwiTGluZVR5cGUiOjAsIlBhcmVudFN0eWxlIjpudWxsfSwiSXNCZWxvd1RpbWViYW5kIjpmYWxzZSwiSGlkZURhdGUiOmZhbHNlLCJTaGFwZVNpemUiOjEsIlNwYWNpbmciOjIuMCwiUGFkZGluZyI6eyIkaWQiOiIzNjUiLCJUb3AiOjcsIkxlZnQiOjMsIlJpZ2h0IjowLCJCb3R0b20iOjJ9LCJTaGFwZVN0eWxlIjp7IiRpZCI6IjM2NiIsIk1hcmdpbiI6eyIkaWQiOiIzNjciLCJUb3AiOjAsIkxlZnQiOjAsIlJpZ2h0IjowLCJCb3R0b20iOjB9LCJQYWRkaW5nIjp7IiRpZCI6IjM2OCIsIlRvcCI6MCwiTGVmdCI6MCwiUmlnaHQiOjAsIkJvdHRvbSI6MH0sIkJhY2tncm91bmQiOnsiJHJlZiI6IjY0In0sIklzVmlzaWJsZSI6dHJ1ZSwiV2lkdGgiOjE4LjAsIkhlaWdodCI6MjAuMCwiQm9yZGVyU3R5bGUiOnsiJGlkIjoiMzY5IiwiTGluZUNvbG9yIjp7IiRyZWYiOiI2NyJ9LCJMaW5lV2VpZ2h0IjowLjAsIkxpbmVUeXBlIjowLCJQYXJlbnRTdHlsZSI6bnVsbH0sIlBhcmVudFN0eWxlIjpudWxsfSwiVGl0bGVTdHlsZSI6eyIkaWQiOiIzNzAiLCJGb250U2V0dGluZ3MiOnsiJGlkIjoiMzcxIiwiRm9udFNpemUiOjEyLCJGb250TmFtZSI6IkNhbGlicmkiLCJJc0JvbGQiOmZhbHNlLCJJc0l0YWxpYyI6ZmFsc2UsIklzVW5kZXJsaW5lZCI6ZmFsc2UsIlBhcmVudFN0eWxlIjpudWxsfSwiQXV0b1NpemUiOjIsIkZvcmVncm91bmQiOnsiJGlkIjoiMzcyIiwiQ29sb3IiOnsiJGlkIjoiMzczIiwiQSI6MjU1LCJSIjoyMzAsIkciOjIxNiwiQiI6MTkwfX0sIk1heFdpZHRoIjoyNzYuODExNzk4MDk1NzAzMTIsIk1heEhlaWdodCI6IkluZmluaXR5IiwiU21hcnRGb3JlZ3JvdW5kSXNBY3RpdmUiOmZhbHNlLCJIb3Jpem9udGFsQWxpZ25tZW50IjoxLCJWZXJ0aWNhbEFsaWdubWVudCI6MCwiU21hcnRGb3JlZ3JvdW5kIjpudWxsLCJCYWNrZ3JvdW5kRmlsbFR5cGUiOjAsIk1hcmdpbiI6eyIkaWQiOiIzNzQiLCJUb3AiOjAsIkxlZnQiOjAsIlJpZ2h0IjowLCJCb3R0b20iOjB9LCJQYWRkaW5nIjp7IiRpZCI6IjM3NSIsIlRvcCI6MCwiTGVmdCI6MCwiUmlnaHQiOjAsIkJvdHRvbSI6MH0sIkJhY2tncm91bmQiOnsiJHJlZiI6Ijc1In0sIklzVmlzaWJsZSI6dHJ1ZSwiV2lkdGgiOjAuMCwiSGVpZ2h0IjowLjAsIkJvcmRlclN0eWxlIjp7IiRpZCI6IjM3NiIsIkxpbmVDb2xvciI6bnVsbCwiTGluZVdlaWdodCI6MC4wLCJMaW5lVHlwZSI6MCwiUGFyZW50U3R5bGUiOm51bGx9LCJQYXJlbnRTdHlsZSI6bnVsbH0sIkRhdGVTdHlsZSI6eyIkaWQiOiIzNzciLCJGb250U2V0dGluZ3MiOnsiJGlkIjoiMzc4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zc5IiwiVG9wIjowLCJMZWZ0IjowLCJSaWdodCI6MCwiQm90dG9tIjowfSwiUGFkZGluZyI6eyIkaWQiOiIzODAiLCJUb3AiOjAsIkxlZnQiOjAsIlJpZ2h0IjowLCJCb3R0b20iOjB9LCJCYWNrZ3JvdW5kIjp7IiRyZWYiOiI4MiJ9LCJJc1Zpc2libGUiOnRydWUsIldpZHRoIjowLjAsIkhlaWdodCI6MC4wLCJCb3JkZXJTdHlsZSI6eyIkaWQiOiIzODEiLCJMaW5lQ29sb3IiOm51bGwsIkxpbmVXZWlnaHQiOjAuMCwiTGluZVR5cGUiOjAsIlBhcmVudFN0eWxlIjpudWxsfSwiUGFyZW50U3R5bGUiOm51bGx9LCJEYXRlRm9ybWF0Ijp7IiRpZCI6IjM4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gzIiwiRGF0ZVBhcnRJc1Zpc2libGUiOnRydWUsIlRpbWVQYXJ0SXNWaXNpYmxlIjpmYWxzZX19LCJJc1Zpc2libGUiOnRydWUsIlBhcmVudFN0eWxlIjpudWxsfSwiSW5kZXgiOjEyLCJQZXJjZW50YWdlQ29tcGxldGUiOm51bGwsIlBvc2l0aW9uIjp7IlJhdGlvIjowLjE3MzMyNTE3ODM1ODI4OTkyLCJJc0N1c3RvbSI6ZmFsc2V9LCJEYXRlRm9ybWF0Ijp7IiRyZWYiOiIzODIifSwiSWQiOiIzMTM1ODIzZi1jNWU3LTRhZTMtYTViYi0wNjU5ZjYxZjlhYTQiLCJJbXBvcnRJZCI6bnVsbCwiVGl0bGUiOiJHaXZlcyB1cCBwcm9mZXNzb3JzaGlwIHRvIHdvcmsgYXMgYSBwcml2YXRlIHR1dG9yIiwiTm90ZSI6bnVsbCwiSHlwZXJsaW5rIjpudWxsLCJJc0NoYW5nZWQiOmZhbHNlLCJJc05ldyI6ZmFsc2V9LHsiJGlkIjoiMzg0IiwiRGF0ZSI6IjE3NjYtMDYtMTZUMjM6NTk6MDBaIiwiU3R5bGUiOnsiJGlkIjoiMzg1IiwiU2hhcGUiOjE0LCJDb25uZWN0b3JNYXJnaW4iOnsiJGlkIjoiMzg2IiwiVG9wIjowLCJMZWZ0IjoyLCJSaWdodCI6MiwiQm90dG9tIjowfSwiQ29ubmVjdG9yU3R5bGUiOnsiJGlkIjoiMzg3IiwiTGluZUNvbG9yIjp7IiRyZWYiOiI1OCJ9LCJMaW5lV2VpZ2h0IjoxLjAsIkxpbmVUeXBlIjowLCJQYXJlbnRTdHlsZSI6bnVsbH0sIklzQmVsb3dUaW1lYmFuZCI6dHJ1ZSwiSGlkZURhdGUiOmZhbHNlLCJTaGFwZVNpemUiOjEsIlNwYWNpbmciOjIuMCwiUGFkZGluZyI6eyIkaWQiOiIzODgiLCJUb3AiOjcsIkxlZnQiOjMsIlJpZ2h0IjowLCJCb3R0b20iOjJ9LCJTaGFwZVN0eWxlIjp7IiRpZCI6IjM4OSIsIk1hcmdpbiI6eyIkaWQiOiIzOTAiLCJUb3AiOjAsIkxlZnQiOjAsIlJpZ2h0IjowLCJCb3R0b20iOjB9LCJQYWRkaW5nIjp7IiRpZCI6IjM5MSIsIlRvcCI6MCwiTGVmdCI6MCwiUmlnaHQiOjAsIkJvdHRvbSI6MH0sIkJhY2tncm91bmQiOnsiJHJlZiI6IjY0In0sIklzVmlzaWJsZSI6dHJ1ZSwiV2lkdGgiOjE4LjAsIkhlaWdodCI6MjAuMCwiQm9yZGVyU3R5bGUiOnsiJGlkIjoiMzkyIiwiTGluZUNvbG9yIjp7IiRyZWYiOiI2NyJ9LCJMaW5lV2VpZ2h0IjowLjAsIkxpbmVUeXBlIjowLCJQYXJlbnRTdHlsZSI6bnVsbH0sIlBhcmVudFN0eWxlIjpudWxsfSwiVGl0bGVTdHlsZSI6eyIkaWQiOiIzOTMiLCJGb250U2V0dGluZ3MiOnsiJGlkIjoiMzk0IiwiRm9udFNpemUiOjEyLCJGb250TmFtZSI6IkNhbGlicmkiLCJJc0JvbGQiOmZhbHNlLCJJc0l0YWxpYyI6ZmFsc2UsIklzVW5kZXJsaW5lZCI6ZmFsc2UsIlBhcmVudFN0eWxlIjpudWxsfSwiQXV0b1NpemUiOjAsIkZvcmVncm91bmQiOnsiJGlkIjoiMzk1IiwiQ29sb3IiOnsiJGlkIjoiMzk2IiwiQSI6MjU1LCJSIjoyMzAsIkciOjIxNiwiQiI6MTkwfX0sIk1heFdpZHRoIjoyMDAuMCwiTWF4SGVpZ2h0IjoiSW5maW5pdHkiLCJTbWFydEZvcmVncm91bmRJc0FjdGl2ZSI6ZmFsc2UsIkhvcml6b250YWxBbGlnbm1lbnQiOjEsIlZlcnRpY2FsQWxpZ25tZW50IjowLCJTbWFydEZvcmVncm91bmQiOm51bGwsIkJhY2tncm91bmRGaWxsVHlwZSI6MCwiTWFyZ2luIjp7IiRpZCI6IjM5NyIsIlRvcCI6MCwiTGVmdCI6MCwiUmlnaHQiOjAsIkJvdHRvbSI6MH0sIlBhZGRpbmciOnsiJGlkIjoiMzk4IiwiVG9wIjowLCJMZWZ0IjowLCJSaWdodCI6MCwiQm90dG9tIjowfSwiQmFja2dyb3VuZCI6eyIkcmVmIjoiNzUifSwiSXNWaXNpYmxlIjp0cnVlLCJXaWR0aCI6MC4wLCJIZWlnaHQiOjAuMCwiQm9yZGVyU3R5bGUiOnsiJGlkIjoiMzk5IiwiTGluZUNvbG9yIjpudWxsLCJMaW5lV2VpZ2h0IjowLjAsIkxpbmVUeXBlIjowLCJQYXJlbnRTdHlsZSI6bnVsbH0sIlBhcmVudFN0eWxlIjpudWxsfSwiRGF0ZVN0eWxlIjp7IiRpZCI6IjQwMCIsIkZvbnRTZXR0aW5ncyI6eyIkaWQiOiI0MDE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MDIiLCJUb3AiOjAsIkxlZnQiOjAsIlJpZ2h0IjowLCJCb3R0b20iOjB9LCJQYWRkaW5nIjp7IiRpZCI6IjQwMyIsIlRvcCI6MCwiTGVmdCI6MCwiUmlnaHQiOjAsIkJvdHRvbSI6MH0sIkJhY2tncm91bmQiOnsiJHJlZiI6IjgyIn0sIklzVmlzaWJsZSI6dHJ1ZSwiV2lkdGgiOjAuMCwiSGVpZ2h0IjowLjAsIkJvcmRlclN0eWxlIjp7IiRpZCI6IjQwNCIsIkxpbmVDb2xvciI6bnVsbCwiTGluZVdlaWdodCI6MC4wLCJMaW5lVHlwZSI6MCwiUGFyZW50U3R5bGUiOm51bGx9LCJQYXJlbnRTdHlsZSI6bnVsbH0sIkRhdGVGb3JtYXQiOnsiJGlkIjoiNDA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DYiLCJEYXRlUGFydElzVmlzaWJsZSI6dHJ1ZSwiVGltZVBhcnRJc1Zpc2libGUiOmZhbHNlfX0sIklzVmlzaWJsZSI6dHJ1ZSwiUGFyZW50U3R5bGUiOm51bGx9LCJJbmRleCI6MTMsIlBlcmNlbnRhZ2VDb21wbGV0ZSI6bnVsbCwiUG9zaXRpb24iOnsiUmF0aW8iOjAuMCwiSXNDdXN0b20iOmZhbHNlfSwiRGF0ZUZvcm1hdCI6eyIkcmVmIjoiNDA1In0sIklkIjoiMmI0YjdlZDItYTk2MC00OGRkLWEzYTItM2JiNzdhZWUyNDViIiwiSW1wb3J0SWQiOm51bGwsIlRpdGxlIjoiUmV0dXJucyBob21lIGFmdGVyIHRyYXZlbGluZyBpbiBGcmFuY2UiLCJOb3RlIjpudWxsLCJIeXBlcmxpbmsiOm51bGwsIklzQ2hhbmdlZCI6ZmFsc2UsIklzTmV3IjpmYWxzZX0seyIkaWQiOiI0MDciLCJEYXRlIjoiMTc3My0wNS0xNlQyMzo1OTowMFoiLCJTdHlsZSI6eyIkaWQiOiI0MDgiLCJTaGFwZSI6MTQsIkNvbm5lY3Rvck1hcmdpbiI6eyIkaWQiOiI0MDkiLCJUb3AiOjAsIkxlZnQiOjIsIlJpZ2h0IjoyLCJCb3R0b20iOjB9LCJDb25uZWN0b3JTdHlsZSI6eyIkaWQiOiI0MTAiLCJMaW5lQ29sb3IiOnsiJHJlZiI6IjU4In0sIkxpbmVXZWlnaHQiOjEuMCwiTGluZVR5cGUiOjAsIlBhcmVudFN0eWxlIjpudWxsfSwiSXNCZWxvd1RpbWViYW5kIjpmYWxzZSwiSGlkZURhdGUiOmZhbHNlLCJTaGFwZVNpemUiOjEsIlNwYWNpbmciOjIuMCwiUGFkZGluZyI6eyIkaWQiOiI0MTEiLCJUb3AiOjcsIkxlZnQiOjMsIlJpZ2h0IjowLCJCb3R0b20iOjJ9LCJTaGFwZVN0eWxlIjp7IiRpZCI6IjQxMiIsIk1hcmdpbiI6eyIkaWQiOiI0MTMiLCJUb3AiOjAsIkxlZnQiOjAsIlJpZ2h0IjowLCJCb3R0b20iOjB9LCJQYWRkaW5nIjp7IiRpZCI6IjQxNCIsIlRvcCI6MCwiTGVmdCI6MCwiUmlnaHQiOjAsIkJvdHRvbSI6MH0sIkJhY2tncm91bmQiOnsiJHJlZiI6IjY0In0sIklzVmlzaWJsZSI6dHJ1ZSwiV2lkdGgiOjE4LjAsIkhlaWdodCI6MjAuMCwiQm9yZGVyU3R5bGUiOnsiJGlkIjoiNDE1IiwiTGluZUNvbG9yIjp7IiRyZWYiOiI2NyJ9LCJMaW5lV2VpZ2h0IjowLjAsIkxpbmVUeXBlIjowLCJQYXJlbnRTdHlsZSI6bnVsbH0sIlBhcmVudFN0eWxlIjpudWxsfSwiVGl0bGVTdHlsZSI6eyIkaWQiOiI0MTYiLCJGb250U2V0dGluZ3MiOnsiJGlkIjoiNDE3IiwiRm9udFNpemUiOjEyLCJGb250TmFtZSI6IkNhbGlicmkiLCJJc0JvbGQiOmZhbHNlLCJJc0l0YWxpYyI6ZmFsc2UsIklzVW5kZXJsaW5lZCI6ZmFsc2UsIlBhcmVudFN0eWxlIjpudWxsfSwiQXV0b1NpemUiOjIsIkZvcmVncm91bmQiOnsiJGlkIjoiNDE4IiwiQ29sb3IiOnsiJGlkIjoiNDE5IiwiQSI6MjU1LCJSIjoyMzAsIkciOjIxNiwiQiI6MTkwfX0sIk1heFdpZHRoIjoyNDMuMjE0NTY5MDkxNzk2ODcsIk1heEhlaWdodCI6IkluZmluaXR5IiwiU21hcnRGb3JlZ3JvdW5kSXNBY3RpdmUiOmZhbHNlLCJIb3Jpem9udGFsQWxpZ25tZW50IjoxLCJWZXJ0aWNhbEFsaWdubWVudCI6MCwiU21hcnRGb3JlZ3JvdW5kIjpudWxsLCJCYWNrZ3JvdW5kRmlsbFR5cGUiOjAsIk1hcmdpbiI6eyIkaWQiOiI0MjAiLCJUb3AiOjAsIkxlZnQiOjAsIlJpZ2h0IjowLCJCb3R0b20iOjB9LCJQYWRkaW5nIjp7IiRpZCI6IjQyMSIsIlRvcCI6MCwiTGVmdCI6MCwiUmlnaHQiOjAsIkJvdHRvbSI6MH0sIkJhY2tncm91bmQiOnsiJHJlZiI6Ijc1In0sIklzVmlzaWJsZSI6dHJ1ZSwiV2lkdGgiOjAuMCwiSGVpZ2h0IjowLjAsIkJvcmRlclN0eWxlIjp7IiRpZCI6IjQyMiIsIkxpbmVDb2xvciI6bnVsbCwiTGluZVdlaWdodCI6MC4wLCJMaW5lVHlwZSI6MCwiUGFyZW50U3R5bGUiOm51bGx9LCJQYXJlbnRTdHlsZSI6bnVsbH0sIkRhdGVTdHlsZSI6eyIkaWQiOiI0MjMiLCJGb250U2V0dGluZ3MiOnsiJGlkIjoiNDI0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I1IiwiVG9wIjowLCJMZWZ0IjowLCJSaWdodCI6MCwiQm90dG9tIjowfSwiUGFkZGluZyI6eyIkaWQiOiI0MjYiLCJUb3AiOjAsIkxlZnQiOjAsIlJpZ2h0IjowLCJCb3R0b20iOjB9LCJCYWNrZ3JvdW5kIjp7IiRyZWYiOiI4MiJ9LCJJc1Zpc2libGUiOnRydWUsIldpZHRoIjowLjAsIkhlaWdodCI6MC4wLCJCb3JkZXJTdHlsZSI6eyIkaWQiOiI0MjciLCJMaW5lQ29sb3IiOm51bGwsIkxpbmVXZWlnaHQiOjAuMCwiTGluZVR5cGUiOjAsIlBhcmVudFN0eWxlIjpudWxsfSwiUGFyZW50U3R5bGUiOm51bGx9LCJEYXRlRm9ybWF0Ijp7IiRpZCI6IjQy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I5IiwiRGF0ZVBhcnRJc1Zpc2libGUiOnRydWUsIlRpbWVQYXJ0SXNWaXNpYmxlIjpmYWxzZX19LCJJc1Zpc2libGUiOnRydWUsIlBhcmVudFN0eWxlIjpudWxsfSwiSW5kZXgiOjE0LCJQZXJjZW50YWdlQ29tcGxldGUiOm51bGwsIlBvc2l0aW9uIjp7IlJhdGlvIjowLjE2OTcyODM0MjY5MjA1NzMsIklzQ3VzdG9tIjp0cnVlfSwiRGF0ZUZvcm1hdCI6eyIkcmVmIjoiNDI4In0sIklkIjoiZTNlOTlmOGUtNTVkMi00YTQ3LWI5NmYtNzYxMDZlNTNkZjk4IiwiSW1wb3J0SWQiOm51bGwsIlRpdGxlIjoiRWxlY3RlZCBmZWxsb3cgb2YgdGhlIFJveWFsIFNvY2lldHkgb2YgTG9uZG9uIiwiTm90ZSI6bnVsbCwiSHlwZXJsaW5rIjpudWxsLCJJc0NoYW5nZWQiOmZhbHNlLCJJc05ldyI6ZmFsc2V9LHsiJGlkIjoiNDMwIiwiRGF0ZSI6IjE3NzYtMDYtMTZUMjM6NTk6MDBaIiwiU3R5bGUiOnsiJGlkIjoiNDMxIiwiU2hhcGUiOjE0LCJDb25uZWN0b3JNYXJnaW4iOnsiJGlkIjoiNDMyIiwiVG9wIjowLCJMZWZ0IjoyLCJSaWdodCI6MiwiQm90dG9tIjowfSwiQ29ubmVjdG9yU3R5bGUiOnsiJGlkIjoiNDMzIiwiTGluZUNvbG9yIjp7IiRyZWYiOiI1OCJ9LCJMaW5lV2VpZ2h0IjoxLjAsIkxpbmVUeXBlIjowLCJQYXJlbnRTdHlsZSI6bnVsbH0sIklzQmVsb3dUaW1lYmFuZCI6dHJ1ZSwiSGlkZURhdGUiOmZhbHNlLCJTaGFwZVNpemUiOjEsIlNwYWNpbmciOjIuMCwiUGFkZGluZyI6eyIkaWQiOiI0MzQiLCJUb3AiOjcsIkxlZnQiOjMsIlJpZ2h0IjowLCJCb3R0b20iOjJ9LCJTaGFwZVN0eWxlIjp7IiRpZCI6IjQzNSIsIk1hcmdpbiI6eyIkaWQiOiI0MzYiLCJUb3AiOjAsIkxlZnQiOjAsIlJpZ2h0IjowLCJCb3R0b20iOjB9LCJQYWRkaW5nIjp7IiRpZCI6IjQzNyIsIlRvcCI6MCwiTGVmdCI6MCwiUmlnaHQiOjAsIkJvdHRvbSI6MH0sIkJhY2tncm91bmQiOnsiJHJlZiI6IjY0In0sIklzVmlzaWJsZSI6dHJ1ZSwiV2lkdGgiOjE4LjAsIkhlaWdodCI6MjAuMCwiQm9yZGVyU3R5bGUiOnsiJGlkIjoiNDM4IiwiTGluZUNvbG9yIjp7IiRyZWYiOiI2NyJ9LCJMaW5lV2VpZ2h0IjowLjAsIkxpbmVUeXBlIjowLCJQYXJlbnRTdHlsZSI6bnVsbH0sIlBhcmVudFN0eWxlIjpudWxsfSwiVGl0bGVTdHlsZSI6eyIkaWQiOiI0MzkiLCJGb250U2V0dGluZ3MiOnsiJGlkIjoiNDQwIiwiRm9udFNpemUiOjEyLCJGb250TmFtZSI6IkNhbGlicmkiLCJJc0JvbGQiOmZhbHNlLCJJc0l0YWxpYyI6ZmFsc2UsIklzVW5kZXJsaW5lZCI6ZmFsc2UsIlBhcmVudFN0eWxlIjpudWxsfSwiQXV0b1NpemUiOjAsIkZvcmVncm91bmQiOnsiJGlkIjoiNDQxIiwiQ29sb3IiOnsiJGlkIjoiNDQyIiwiQSI6MjU1LCJSIjoyMzAsIkciOjIxNiwiQiI6MTkwfX0sIk1heFdpZHRoIjoyMDAuMCwiTWF4SGVpZ2h0IjoiSW5maW5pdHkiLCJTbWFydEZvcmVncm91bmRJc0FjdGl2ZSI6ZmFsc2UsIkhvcml6b250YWxBbGlnbm1lbnQiOjEsIlZlcnRpY2FsQWxpZ25tZW50IjowLCJTbWFydEZvcmVncm91bmQiOm51bGwsIkJhY2tncm91bmRGaWxsVHlwZSI6MCwiTWFyZ2luIjp7IiRpZCI6IjQ0MyIsIlRvcCI6MCwiTGVmdCI6MCwiUmlnaHQiOjAsIkJvdHRvbSI6MH0sIlBhZGRpbmciOnsiJGlkIjoiNDQ0IiwiVG9wIjowLCJMZWZ0IjowLCJSaWdodCI6MCwiQm90dG9tIjowfSwiQmFja2dyb3VuZCI6eyIkcmVmIjoiNzUifSwiSXNWaXNpYmxlIjp0cnVlLCJXaWR0aCI6MC4wLCJIZWlnaHQiOjAuMCwiQm9yZGVyU3R5bGUiOnsiJGlkIjoiNDQ1IiwiTGluZUNvbG9yIjpudWxsLCJMaW5lV2VpZ2h0IjowLjAsIkxpbmVUeXBlIjowLCJQYXJlbnRTdHlsZSI6bnVsbH0sIlBhcmVudFN0eWxlIjpudWxsfSwiRGF0ZVN0eWxlIjp7IiRpZCI6IjQ0NiIsIkZvbnRTZXR0aW5ncyI6eyIkaWQiOiI0NDc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NDgiLCJUb3AiOjAsIkxlZnQiOjAsIlJpZ2h0IjowLCJCb3R0b20iOjB9LCJQYWRkaW5nIjp7IiRpZCI6IjQ0OSIsIlRvcCI6MCwiTGVmdCI6MCwiUmlnaHQiOjAsIkJvdHRvbSI6MH0sIkJhY2tncm91bmQiOnsiJHJlZiI6IjgyIn0sIklzVmlzaWJsZSI6dHJ1ZSwiV2lkdGgiOjAuMCwiSGVpZ2h0IjowLjAsIkJvcmRlclN0eWxlIjp7IiRpZCI6IjQ1MCIsIkxpbmVDb2xvciI6bnVsbCwiTGluZVdlaWdodCI6MC4wLCJMaW5lVHlwZSI6MCwiUGFyZW50U3R5bGUiOm51bGx9LCJQYXJlbnRTdHlsZSI6bnVsbH0sIkRhdGVGb3JtYXQiOnsiJGlkIjoiNDU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TIiLCJEYXRlUGFydElzVmlzaWJsZSI6dHJ1ZSwiVGltZVBhcnRJc1Zpc2libGUiOmZhbHNlfX0sIklzVmlzaWJsZSI6dHJ1ZSwiUGFyZW50U3R5bGUiOm51bGx9LCJJbmRleCI6MTUsIlBlcmNlbnRhZ2VDb21wbGV0ZSI6bnVsbCwiUG9zaXRpb24iOnsiUmF0aW8iOjAuMTQ4NDE2MzAwMTczMTU5LCJJc0N1c3RvbSI6ZmFsc2V9LCJEYXRlRm9ybWF0Ijp7IiRyZWYiOiI0NTEifSwiSWQiOiI1Zjg0NDQwYS0wMzRmLTQ3MzQtODE0Zi1kMWFkMzRkOTdiMTMiLCJJbXBvcnRJZCI6bnVsbCwiVGl0bGUiOiJUaGUgV2VhbHRoIG9mIE5hdGlvbnMiLCJOb3RlIjpudWxsLCJIeXBlcmxpbmsiOm51bGwsIklzQ2hhbmdlZCI6ZmFsc2UsIklzTmV3IjpmYWxzZX0seyIkaWQiOiI0NTMiLCJEYXRlIjoiMTc4Ny0wNi0xNlQyMzo1OTowMFoiLCJTdHlsZSI6eyIkaWQiOiI0NTQiLCJTaGFwZSI6MTQsIkNvbm5lY3Rvck1hcmdpbiI6eyIkaWQiOiI0NTUiLCJUb3AiOjAsIkxlZnQiOjIsIlJpZ2h0IjoyLCJCb3R0b20iOjB9LCJDb25uZWN0b3JTdHlsZSI6eyIkaWQiOiI0NTYiLCJMaW5lQ29sb3IiOnsiJHJlZiI6IjU4In0sIkxpbmVXZWlnaHQiOjEuMCwiTGluZVR5cGUiOjAsIlBhcmVudFN0eWxlIjpudWxsfSwiSXNCZWxvd1RpbWViYW5kIjp0cnVlLCJIaWRlRGF0ZSI6ZmFsc2UsIlNoYXBlU2l6ZSI6MSwiU3BhY2luZyI6Mi4wLCJQYWRkaW5nIjp7IiRpZCI6IjQ1NyIsIlRvcCI6NywiTGVmdCI6MywiUmlnaHQiOjAsIkJvdHRvbSI6Mn0sIlNoYXBlU3R5bGUiOnsiJGlkIjoiNDU4IiwiTWFyZ2luIjp7IiRpZCI6IjQ1OSIsIlRvcCI6MCwiTGVmdCI6MCwiUmlnaHQiOjAsIkJvdHRvbSI6MH0sIlBhZGRpbmciOnsiJGlkIjoiNDYwIiwiVG9wIjowLCJMZWZ0IjowLCJSaWdodCI6MCwiQm90dG9tIjowfSwiQmFja2dyb3VuZCI6eyIkcmVmIjoiNjQifSwiSXNWaXNpYmxlIjp0cnVlLCJXaWR0aCI6MTguMCwiSGVpZ2h0IjoyMC4wLCJCb3JkZXJTdHlsZSI6eyIkaWQiOiI0NjEiLCJMaW5lQ29sb3IiOnsiJHJlZiI6IjY3In0sIkxpbmVXZWlnaHQiOjAuMCwiTGluZVR5cGUiOjAsIlBhcmVudFN0eWxlIjpudWxsfSwiUGFyZW50U3R5bGUiOm51bGx9LCJUaXRsZVN0eWxlIjp7IiRpZCI6IjQ2MiIsIkZvbnRTZXR0aW5ncyI6eyIkaWQiOiI0NjMiLCJGb250U2l6ZSI6MTIsIkZvbnROYW1lIjoiQ2FsaWJyaSIsIklzQm9sZCI6ZmFsc2UsIklzSXRhbGljIjpmYWxzZSwiSXNVbmRlcmxpbmVkIjpmYWxzZSwiUGFyZW50U3R5bGUiOm51bGx9LCJBdXRvU2l6ZSI6MiwiRm9yZWdyb3VuZCI6eyIkcmVmIjoiNzEifSwiTWF4V2lkdGgiOjIyOS41NzkyMDgzNzQwMjM0NCwiTWF4SGVpZ2h0IjoiSW5maW5pdHkiLCJTbWFydEZvcmVncm91bmRJc0FjdGl2ZSI6ZmFsc2UsIkhvcml6b250YWxBbGlnbm1lbnQiOjEsIlZlcnRpY2FsQWxpZ25tZW50IjowLCJTbWFydEZvcmVncm91bmQiOm51bGwsIkJhY2tncm91bmRGaWxsVHlwZSI6MCwiTWFyZ2luIjp7IiRpZCI6IjQ2NCIsIlRvcCI6MCwiTGVmdCI6MCwiUmlnaHQiOjAsIkJvdHRvbSI6MH0sIlBhZGRpbmciOnsiJGlkIjoiNDY1IiwiVG9wIjowLCJMZWZ0IjowLCJSaWdodCI6MCwiQm90dG9tIjowfSwiQmFja2dyb3VuZCI6eyIkcmVmIjoiNzUifSwiSXNWaXNpYmxlIjp0cnVlLCJXaWR0aCI6MC4wLCJIZWlnaHQiOjAuMCwiQm9yZGVyU3R5bGUiOnsiJGlkIjoiNDY2IiwiTGluZUNvbG9yIjpudWxsLCJMaW5lV2VpZ2h0IjowLjAsIkxpbmVUeXBlIjowLCJQYXJlbnRTdHlsZSI6bnVsbH0sIlBhcmVudFN0eWxlIjpudWxsfSwiRGF0ZVN0eWxlIjp7IiRpZCI6IjQ2NyIsIkZvbnRTZXR0aW5ncyI6eyIkaWQiOiI0Njg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NjkiLCJUb3AiOjAsIkxlZnQiOjAsIlJpZ2h0IjowLCJCb3R0b20iOjB9LCJQYWRkaW5nIjp7IiRpZCI6IjQ3MCIsIlRvcCI6MCwiTGVmdCI6MCwiUmlnaHQiOjAsIkJvdHRvbSI6MH0sIkJhY2tncm91bmQiOnsiJHJlZiI6IjgyIn0sIklzVmlzaWJsZSI6dHJ1ZSwiV2lkdGgiOjAuMCwiSGVpZ2h0IjowLjAsIkJvcmRlclN0eWxlIjp7IiRpZCI6IjQ3MSIsIkxpbmVDb2xvciI6bnVsbCwiTGluZVdlaWdodCI6MC4wLCJMaW5lVHlwZSI6MCwiUGFyZW50U3R5bGUiOm51bGx9LCJQYXJlbnRTdHlsZSI6bnVsbH0sIkRhdGVGb3JtYXQiOnsiJGlkIjoiNDc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zMiLCJEYXRlUGFydElzVmlzaWJsZSI6dHJ1ZSwiVGltZVBhcnRJc1Zpc2libGUiOmZhbHNlfX0sIklzVmlzaWJsZSI6dHJ1ZSwiUGFyZW50U3R5bGUiOm51bGx9LCJJbmRleCI6MTYsIlBlcmNlbnRhZ2VDb21wbGV0ZSI6bnVsbCwiUG9zaXRpb24iOnsiUmF0aW8iOjAuMDkzMTQ0MDc0MTkyNzUzNTQzLCJJc0N1c3RvbSI6ZmFsc2V9LCJEYXRlRm9ybWF0Ijp7IiRyZWYiOiI0NzIifSwiSWQiOiI2ODk4NTUwZC1hNmEwLTRmNWMtYmZiNC1lZmVlYTU1NGNjOTgiLCJJbXBvcnRJZCI6bnVsbCwiVGl0bGUiOiJCZWNvbWVzIExvcmQgUmVjdG9yIG9mIHRoZSBVbml2LiBvZiBHbGFzZ293IiwiTm90ZSI6bnVsbCwiSHlwZXJsaW5rIjpudWxsLCJJc0NoYW5nZWQiOmZhbHNlLCJJc05ldyI6ZmFsc2V9LHsiJGlkIjoiNDc0IiwiRGF0ZSI6IjE3OTAtMDctMTdUMjM6NTk6MDBaIiwiU3R5bGUiOnsiJGlkIjoiNDc1IiwiU2hhcGUiOjE0LCJDb25uZWN0b3JNYXJnaW4iOnsiJGlkIjoiNDc2IiwiVG9wIjowLCJMZWZ0IjoyLCJSaWdodCI6MiwiQm90dG9tIjowfSwiQ29ubmVjdG9yU3R5bGUiOnsiJGlkIjoiNDc3IiwiTGluZUNvbG9yIjp7IiRyZWYiOiI1OCJ9LCJMaW5lV2VpZ2h0IjoxLjAsIkxpbmVUeXBlIjowLCJQYXJlbnRTdHlsZSI6bnVsbH0sIklzQmVsb3dUaW1lYmFuZCI6ZmFsc2UsIkhpZGVEYXRlIjpmYWxzZSwiU2hhcGVTaXplIjoxLCJTcGFjaW5nIjoyLjAsIlBhZGRpbmciOnsiJGlkIjoiNDc4IiwiVG9wIjo3LCJMZWZ0IjozLCJSaWdodCI6MCwiQm90dG9tIjoyfSwiU2hhcGVTdHlsZSI6eyIkaWQiOiI0NzkiLCJNYXJnaW4iOnsiJGlkIjoiNDgwIiwiVG9wIjowLCJMZWZ0IjowLCJSaWdodCI6MCwiQm90dG9tIjowfSwiUGFkZGluZyI6eyIkaWQiOiI0ODEiLCJUb3AiOjAsIkxlZnQiOjAsIlJpZ2h0IjowLCJCb3R0b20iOjB9LCJCYWNrZ3JvdW5kIjp7IiRyZWYiOiI2NCJ9LCJJc1Zpc2libGUiOnRydWUsIldpZHRoIjoxOC4wLCJIZWlnaHQiOjIwLjAsIkJvcmRlclN0eWxlIjp7IiRpZCI6IjQ4MiIsIkxpbmVDb2xvciI6eyIkcmVmIjoiNjcifSwiTGluZVdlaWdodCI6MC4wLCJMaW5lVHlwZSI6MCwiUGFyZW50U3R5bGUiOm51bGx9LCJQYXJlbnRTdHlsZSI6bnVsbH0sIlRpdGxlU3R5bGUiOnsiJGlkIjoiNDgzIiwiRm9udFNldHRpbmdzIjp7IiRpZCI6IjQ4NC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0ODUiLCJUb3AiOjAsIkxlZnQiOjAsIlJpZ2h0IjowLCJCb3R0b20iOjB9LCJQYWRkaW5nIjp7IiRpZCI6IjQ4NiIsIlRvcCI6MCwiTGVmdCI6MCwiUmlnaHQiOjAsIkJvdHRvbSI6MH0sIkJhY2tncm91bmQiOnsiJHJlZiI6Ijc1In0sIklzVmlzaWJsZSI6dHJ1ZSwiV2lkdGgiOjAuMCwiSGVpZ2h0IjowLjAsIkJvcmRlclN0eWxlIjp7IiRpZCI6IjQ4NyIsIkxpbmVDb2xvciI6bnVsbCwiTGluZVdlaWdodCI6MC4wLCJMaW5lVHlwZSI6MCwiUGFyZW50U3R5bGUiOm51bGx9LCJQYXJlbnRTdHlsZSI6bnVsbH0sIkRhdGVTdHlsZSI6eyIkaWQiOiI0ODgiLCJGb250U2V0dGluZ3MiOnsiJGlkIjoiNDg5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kwIiwiVG9wIjowLCJMZWZ0IjowLCJSaWdodCI6MCwiQm90dG9tIjowfSwiUGFkZGluZyI6eyIkaWQiOiI0OTEiLCJUb3AiOjAsIkxlZnQiOjAsIlJpZ2h0IjowLCJCb3R0b20iOjB9LCJCYWNrZ3JvdW5kIjp7IiRyZWYiOiI4MiJ9LCJJc1Zpc2libGUiOnRydWUsIldpZHRoIjowLjAsIkhlaWdodCI6MC4wLCJCb3JkZXJTdHlsZSI6eyIkaWQiOiI0OTIiLCJMaW5lQ29sb3IiOm51bGwsIkxpbmVXZWlnaHQiOjAuMCwiTGluZVR5cGUiOjAsIlBhcmVudFN0eWxlIjpudWxsfSwiUGFyZW50U3R5bGUiOm51bGx9LCJEYXRlRm9ybWF0Ijp7IiRpZCI6IjQ5M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Q5NCIsIkRhdGVQYXJ0SXNWaXNpYmxlIjp0cnVlLCJUaW1lUGFydElzVmlzaWJsZSI6ZmFsc2V9fSwiSXNWaXNpYmxlIjp0cnVlLCJQYXJlbnRTdHlsZSI6bnVsbH0sIkluZGV4IjoxNywiUGVyY2VudGFnZUNvbXBsZXRlIjpudWxsLCJQb3NpdGlvbiI6eyJSYXRpbyI6MC4wOTIzOTQ1Njc0MTg5ODE0ODUsIklzQ3VzdG9tIjpmYWxzZX0sIkRhdGVGb3JtYXQiOnsiJHJlZiI6IjQ5MyJ9LCJJZCI6Ijk3Njc1YmZlLTI4MTQtNDAxZS1hMzBjLWU2N2Y4YWUyMjkyNiIsIkltcG9ydElkIjpudWxsLCJUaXRsZSI6IkRpZXMgaW4gaGlzIFBhbm11cmUgSG91c2UiLCJOb3RlIjpudWxsLCJIeXBlcmxpbmsiOm51bGwsIklzQ2hhbmdlZCI6ZmFsc2UsIklzTmV3IjpmYWxzZX1dLCJUYXNrcyI6W3siJGlkIjoiNDk1IiwiR3JvdXBOYW1lIjpudWxsLCJTdGFydERhdGUiOiIyMDE4LTA2LTEyVDAwOjAwOjAwIiwiRW5kRGF0ZSI6IjIwMTgtMDYtMTJUMjM6NTk6MDAiLCJQZXJjZW50YWdlQ29tcGxldGUiOm51bGwsIlN0eWxlIjp7IiRpZCI6IjQ5NiIsIlNoYXBlIjoyLCJTaGFwZVRoaWNrbmVzcyI6MSwiRHVyYXRpb25Gb3JtYXQiOjAsIkluY2x1ZGVOb25Xb3JraW5nRGF5c0luRHVyYXRpb24iOmZhbHNlLCJQZXJjZW50YWdlQ29tcGxldGVTdHlsZSI6eyIkaWQiOiI0OTciLCJGb250U2V0dGluZ3MiOnsiJGlkIjoiNDk4IiwiRm9udFNpemUiOjEwLCJGb250TmFtZSI6IkNhbGlicmkiLCJJc0JvbGQiOmZhbHNlLCJJc0l0YWxpYyI6ZmFsc2UsIklzVW5kZXJsaW5lZCI6ZmFsc2UsIlBhcmVudFN0eWxlIjpudWxsfSwiQXV0b1NpemUiOjAsIkZvcmVncm91bmQiOnsiJGlkIjoiNDk5IiwiQ29sb3IiOnsiJHJlZiI6Ijg5In19LCJNYXhXaWR0aCI6MjAwLjAsIk1heEhlaWdodCI6IkluZmluaXR5IiwiU21hcnRGb3JlZ3JvdW5kSXNBY3RpdmUiOmZhbHNlLCJIb3Jpem9udGFsQWxpZ25tZW50IjowLCJWZXJ0aWNhbEFsaWdubWVudCI6MCwiU21hcnRGb3JlZ3JvdW5kIjpudWxsLCJCYWNrZ3JvdW5kRmlsbFR5cGUiOjAsIk1hcmdpbiI6eyIkaWQiOiI1MDAiLCJUb3AiOjAsIkxlZnQiOjAsIlJpZ2h0IjowLCJCb3R0b20iOjB9LCJQYWRkaW5nIjp7IiRpZCI6IjUwMSIsIlRvcCI6MCwiTGVmdCI6MCwiUmlnaHQiOjAsIkJvdHRvbSI6MH0sIkJhY2tncm91bmQiOnsiJHJlZiI6IjkyIn0sIklzVmlzaWJsZSI6dHJ1ZSwiV2lkdGgiOjAuMCwiSGVpZ2h0IjowLjAsIkJvcmRlclN0eWxlIjp7IiRpZCI6IjUwMiIsIkxpbmVDb2xvciI6bnVsbCwiTGluZVdlaWdodCI6MC4wLCJMaW5lVHlwZSI6MCwiUGFyZW50U3R5bGUiOm51bGx9LCJQYXJlbnRTdHlsZSI6bnVsbH0sIkR1cmF0aW9uU3R5bGUiOnsiJGlkIjoiNTAzIiwiRm9udFNldHRpbmdzIjp7IiRpZCI6IjUwNCIsIkZvbnRTaXplIjoxMCwiRm9udE5hbWUiOiJDYWxpYnJpIiwiSXNCb2xkIjpmYWxzZSwiSXNJdGFsaWMiOmZhbHNlLCJJc1VuZGVybGluZWQiOmZhbHNlLCJQYXJlbnRTdHlsZSI6bnVsbH0sIkF1dG9TaXplIjowLCJGb3JlZ3JvdW5kIjp7IiRpZCI6IjUwNSIsIkNvbG9yIjp7IiRyZWYiOiI5NiJ9fSwiTWF4V2lkdGgiOjIwMC4wLCJNYXhIZWlnaHQiOiJJbmZpbml0eSIsIlNtYXJ0Rm9yZWdyb3VuZElzQWN0aXZlIjpmYWxzZSwiSG9yaXpvbnRhbEFsaWdubWVudCI6MCwiVmVydGljYWxBbGlnbm1lbnQiOjAsIlNtYXJ0Rm9yZWdyb3VuZCI6bnVsbCwiQmFja2dyb3VuZEZpbGxUeXBlIjowLCJNYXJnaW4iOnsiJGlkIjoiNTA2IiwiVG9wIjowLCJMZWZ0IjowLCJSaWdodCI6MCwiQm90dG9tIjowfSwiUGFkZGluZyI6eyIkaWQiOiI1MDciLCJUb3AiOjAsIkxlZnQiOjAsIlJpZ2h0IjowLCJCb3R0b20iOjB9LCJCYWNrZ3JvdW5kIjp7IiRyZWYiOiI5OSJ9LCJJc1Zpc2libGUiOnRydWUsIldpZHRoIjowLjAsIkhlaWdodCI6MC4wLCJCb3JkZXJTdHlsZSI6eyIkaWQiOiI1MDgiLCJMaW5lQ29sb3IiOm51bGwsIkxpbmVXZWlnaHQiOjAuMCwiTGluZVR5cGUiOjAsIlBhcmVudFN0eWxlIjpudWxsfSwiUGFyZW50U3R5bGUiOm51bGx9LCJIb3Jpem9udGFsQ29ubmVjdG9yU3R5bGUiOnsiJGlkIjoiNTA5IiwiTGluZUNvbG9yIjp7IiRyZWYiOiIxMDEifSwiTGluZVdlaWdodCI6MS4wLCJMaW5lVHlwZSI6MCwiUGFyZW50U3R5bGUiOm51bGx9LCJWZXJ0aWNhbENvbm5lY3RvclN0eWxlIjp7IiRpZCI6IjUxMCIsIkxpbmVDb2xvciI6eyIkcmVmIjoiMTA0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1MTEiLCJNYXJnaW4iOnsiJGlkIjoiNTEyIiwiVG9wIjowLCJMZWZ0Ijo0LCJSaWdodCI6NCwiQm90dG9tIjowfSwiUGFkZGluZyI6eyIkaWQiOiI1MTMiLCJUb3AiOjAsIkxlZnQiOjAsIlJpZ2h0IjowLCJCb3R0b20iOjB9LCJCYWNrZ3JvdW5kIjp7IiRpZCI6IjUxNCIsIkNvbG9yIjp7IiRpZCI6IjUxNSIsIkEiOjI1NSwiUiI6OTEsIkciOjE1NSwiQiI6MjEzfX0sIklzVmlzaWJsZSI6dHJ1ZSwiV2lkdGgiOjAuMCwiSGVpZ2h0IjoxNi4wLCJCb3JkZXJTdHlsZSI6eyIkaWQiOiI1MTYiLCJMaW5lQ29sb3IiOnsiJHJlZiI6IjExMiJ9LCJMaW5lV2VpZ2h0IjowLjAsIkxpbmVUeXBlIjowLCJQYXJlbnRTdHlsZSI6bnVsbH0sIlBhcmVudFN0eWxlIjpudWxsfSwiVGl0bGVTdHlsZSI6eyIkaWQiOiI1MTciLCJGb250U2V0dGluZ3MiOnsiJGlkIjoiNTE4IiwiRm9udFNpemUiOjExLCJGb250TmFtZSI6IkNhbGlicmkiLCJJc0JvbGQiOnRydWUsIklzSXRhbGljIjpmYWxzZSwiSXNVbmRlcmxpbmVkIjpmYWxzZSwiUGFyZW50U3R5bGUiOm51bGx9LCJBdXRvU2l6ZSI6MCwiRm9yZWdyb3VuZCI6eyIkaWQiOiI1MTkiLCJDb2xvciI6eyIkcmVmIjoiMTE3In19LCJNYXhXaWR0aCI6OTYwLjAsIk1heEhlaWdodCI6IkluZmluaXR5IiwiU21hcnRGb3JlZ3JvdW5kSXNBY3RpdmUiOmZhbHNlLCJIb3Jpem9udGFsQWxpZ25tZW50IjoxLCJWZXJ0aWNhbEFsaWdubWVudCI6MCwiU21hcnRGb3JlZ3JvdW5kIjpudWxsLCJCYWNrZ3JvdW5kRmlsbFR5cGUiOjAsIk1hcmdpbiI6eyIkaWQiOiI1MjAiLCJUb3AiOjAsIkxlZnQiOjAsIlJpZ2h0IjowLCJCb3R0b20iOjB9LCJQYWRkaW5nIjp7IiRpZCI6IjUyMSIsIlRvcCI6MCwiTGVmdCI6MCwiUmlnaHQiOjAsIkJvdHRvbSI6MH0sIkJhY2tncm91bmQiOnsiJHJlZiI6IjEyMCJ9LCJJc1Zpc2libGUiOnRydWUsIldpZHRoIjowLjAsIkhlaWdodCI6MC4wLCJCb3JkZXJTdHlsZSI6eyIkaWQiOiI1MjIiLCJMaW5lQ29sb3IiOm51bGwsIkxpbmVXZWlnaHQiOjAuMCwiTGluZVR5cGUiOjAsIlBhcmVudFN0eWxlIjpudWxsfSwiUGFyZW50U3R5bGUiOm51bGx9LCJEYXRlU3R5bGUiOnsiJGlkIjoiNTIzIiwiRm9udFNldHRpbmdzIjp7IiRpZCI6IjUyNCIsIkZvbnRTaXplIjoxMCwiRm9udE5hbWUiOiJDYWxpYnJpIiwiSXNCb2xkIjpmYWxzZSwiSXNJdGFsaWMiOmZhbHNlLCJJc1VuZGVybGluZWQiOmZhbHNlLCJQYXJlbnRTdHlsZSI6bnVsbH0sIkF1dG9TaXplIjowLCJGb3JlZ3JvdW5kIjp7IiRpZCI6IjUyNSIsIkNvbG9yIjp7IiRyZWYiOiIxMjQifX0sIk1heFdpZHRoIjoyMDAuMCwiTWF4SGVpZ2h0IjoiSW5maW5pdHkiLCJTbWFydEZvcmVncm91bmRJc0FjdGl2ZSI6ZmFsc2UsIkhvcml6b250YWxBbGlnbm1lbnQiOjAsIlZlcnRpY2FsQWxpZ25tZW50IjowLCJTbWFydEZvcmVncm91bmQiOm51bGwsIkJhY2tncm91bmRGaWxsVHlwZSI6MCwiTWFyZ2luIjp7IiRpZCI6IjUyNiIsIlRvcCI6MCwiTGVmdCI6MCwiUmlnaHQiOjAsIkJvdHRvbSI6MH0sIlBhZGRpbmciOnsiJGlkIjoiNTI3IiwiVG9wIjowLCJMZWZ0IjowLCJSaWdodCI6MCwiQm90dG9tIjowfSwiQmFja2dyb3VuZCI6eyIkcmVmIjoiMTI3In0sIklzVmlzaWJsZSI6dHJ1ZSwiV2lkdGgiOjAuMCwiSGVpZ2h0IjowLjAsIkJvcmRlclN0eWxlIjp7IiRpZCI6IjUyOCIsIkxpbmVDb2xvciI6bnVsbCwiTGluZVdlaWdodCI6MC4wLCJMaW5lVHlwZSI6MCwiUGFyZW50U3R5bGUiOm51bGx9LCJQYXJlbnRTdHlsZSI6bnVsbH0sIkRhdGVGb3JtYXQiOnsiJGlkIjoiNTI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1MjkifSwiSWQiOiI2YjFlNWQ1MS1lZTNmLTRmZjAtODFmMi1iZDcxMDdmNDc2MGMiLCJJbXBvcnRJZCI6bnVsbCwiVGl0bGUiOm51bGwsIk5vdGUiOm51bGwsIkh5cGVybGluayI6bnVsbCwiSXNDaGFuZ2VkIjpmYWxzZSwiSXNOZXciOmZhbHNlfV0sIk1zUHJvamVjdEl0ZW1zVHJlZSI6eyIkaWQiOiI1MzAiLCJSb290Ijp7IkltcG9ydElkIjpudWxsLCJJc0ltcG9ydGVkIjpmYWxzZSwiQ2hpbGRyZW4iOltdfX0sIk1ldGFkYXRhIjp7IiRpZCI6IjUzMSIsIlJlY2VudENvbG9yc0NvbGxlY3Rpb24iOiJbXSJ9LCJTZXR0aW5ncyI6eyIkaWQiOiI1MzIiLCJJbXBhT3B0aW9ucyI6eyIkaWQiOiI1MzM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UzNC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129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30</cp:revision>
  <dcterms:created xsi:type="dcterms:W3CDTF">2018-06-12T14:11:29Z</dcterms:created>
  <dcterms:modified xsi:type="dcterms:W3CDTF">2018-06-15T12:15:36Z</dcterms:modified>
</cp:coreProperties>
</file>